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webp" ContentType="image/png"/>
  <Default Extension="rels" ContentType="application/vnd.openxmlformats-package.relationships+xml"/>
  <Default Extension="xml" ContentType="application/xml"/>
  <Default Extension="gif" ContentType="image/gif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327" r:id="rId2"/>
    <p:sldId id="439" r:id="rId3"/>
    <p:sldId id="444" r:id="rId4"/>
    <p:sldId id="427" r:id="rId5"/>
    <p:sldId id="445" r:id="rId6"/>
    <p:sldId id="446" r:id="rId7"/>
    <p:sldId id="447" r:id="rId8"/>
    <p:sldId id="440" r:id="rId9"/>
    <p:sldId id="448" r:id="rId10"/>
    <p:sldId id="449" r:id="rId11"/>
    <p:sldId id="441" r:id="rId12"/>
    <p:sldId id="442" r:id="rId13"/>
    <p:sldId id="450" r:id="rId14"/>
    <p:sldId id="340" r:id="rId15"/>
  </p:sldIdLst>
  <p:sldSz cx="16276638" cy="9144000"/>
  <p:notesSz cx="6858000" cy="9144000"/>
  <p:custDataLst>
    <p:tags r:id="rId17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717550" indent="-26035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1436688" indent="-522288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2154238" indent="-782638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2873375" indent="-104457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512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F6600"/>
    <a:srgbClr val="0000CC"/>
    <a:srgbClr val="3333FF"/>
    <a:srgbClr val="FF7C80"/>
    <a:srgbClr val="FF0066"/>
    <a:srgbClr val="6600CC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9F40990-DAE6-43F1-ADC7-8F843BDDDDA5}" v="2" dt="2022-07-05T01:34:04.52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876" autoAdjust="0"/>
    <p:restoredTop sz="94680" autoAdjust="0"/>
  </p:normalViewPr>
  <p:slideViewPr>
    <p:cSldViewPr>
      <p:cViewPr varScale="1">
        <p:scale>
          <a:sx n="48" d="100"/>
          <a:sy n="48" d="100"/>
        </p:scale>
        <p:origin x="676" y="32"/>
      </p:cViewPr>
      <p:guideLst>
        <p:guide orient="horz" pos="2880"/>
        <p:guide pos="5127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rang Ha" userId="270efafb50020bd6" providerId="LiveId" clId="{39F40990-DAE6-43F1-ADC7-8F843BDDDDA5}"/>
    <pc:docChg chg="modSld">
      <pc:chgData name="Trang Ha" userId="270efafb50020bd6" providerId="LiveId" clId="{39F40990-DAE6-43F1-ADC7-8F843BDDDDA5}" dt="2022-07-05T01:34:04.527" v="1" actId="14100"/>
      <pc:docMkLst>
        <pc:docMk/>
      </pc:docMkLst>
      <pc:sldChg chg="modSp">
        <pc:chgData name="Trang Ha" userId="270efafb50020bd6" providerId="LiveId" clId="{39F40990-DAE6-43F1-ADC7-8F843BDDDDA5}" dt="2022-07-05T01:34:04.527" v="1" actId="14100"/>
        <pc:sldMkLst>
          <pc:docMk/>
          <pc:sldMk cId="0" sldId="327"/>
        </pc:sldMkLst>
        <pc:picChg chg="mod">
          <ac:chgData name="Trang Ha" userId="270efafb50020bd6" providerId="LiveId" clId="{39F40990-DAE6-43F1-ADC7-8F843BDDDDA5}" dt="2022-07-05T01:34:01.291" v="0" actId="14100"/>
          <ac:picMkLst>
            <pc:docMk/>
            <pc:sldMk cId="0" sldId="327"/>
            <ac:picMk id="13" creationId="{00000000-0000-0000-0000-000000000000}"/>
          </ac:picMkLst>
        </pc:picChg>
        <pc:picChg chg="mod">
          <ac:chgData name="Trang Ha" userId="270efafb50020bd6" providerId="LiveId" clId="{39F40990-DAE6-43F1-ADC7-8F843BDDDDA5}" dt="2022-07-05T01:34:04.527" v="1" actId="14100"/>
          <ac:picMkLst>
            <pc:docMk/>
            <pc:sldMk cId="0" sldId="327"/>
            <ac:picMk id="2051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77825" y="685800"/>
            <a:ext cx="610235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45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45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45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51C4FA25-5DD5-485C-BCD2-EF739D2A719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1386817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1pPr>
    <a:lvl2pPr marL="717550" algn="l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2pPr>
    <a:lvl3pPr marL="1436688" algn="l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3pPr>
    <a:lvl4pPr marL="2154238" algn="l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4pPr>
    <a:lvl5pPr marL="2873375" algn="l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5pPr>
    <a:lvl6pPr marL="3592220" algn="l" defTabSz="14368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310664" algn="l" defTabSz="14368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5029109" algn="l" defTabSz="14368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747553" algn="l" defTabSz="14368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1C4FA25-5DD5-485C-BCD2-EF739D2A7194}" type="slidenum">
              <a:rPr lang="en-US" altLang="en-US" smtClean="0"/>
              <a:pPr>
                <a:defRPr/>
              </a:pPr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676528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EB5B8007-F28A-4C3E-A48D-DDE012D8153F}" type="slidenum">
              <a:rPr lang="en-US" altLang="en-US" sz="1200">
                <a:cs typeface="Arial" charset="0"/>
              </a:rPr>
              <a:pPr algn="r" eaLnBrk="1" hangingPunct="1"/>
              <a:t>14</a:t>
            </a:fld>
            <a:endParaRPr lang="en-US" altLang="en-US" sz="1200">
              <a:cs typeface="Arial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77825" y="685800"/>
            <a:ext cx="6102350" cy="3429000"/>
          </a:xfrm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vi-VN" altLang="en-US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20748" y="2840569"/>
            <a:ext cx="13835142" cy="196003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41496" y="5181600"/>
            <a:ext cx="11393647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718444" indent="0" algn="ctr">
              <a:buNone/>
              <a:defRPr/>
            </a:lvl2pPr>
            <a:lvl3pPr marL="1436888" indent="0" algn="ctr">
              <a:buNone/>
              <a:defRPr/>
            </a:lvl3pPr>
            <a:lvl4pPr marL="2155332" indent="0" algn="ctr">
              <a:buNone/>
              <a:defRPr/>
            </a:lvl4pPr>
            <a:lvl5pPr marL="2873776" indent="0" algn="ctr">
              <a:buNone/>
              <a:defRPr/>
            </a:lvl5pPr>
            <a:lvl6pPr marL="3592220" indent="0" algn="ctr">
              <a:buNone/>
              <a:defRPr/>
            </a:lvl6pPr>
            <a:lvl7pPr marL="4310664" indent="0" algn="ctr">
              <a:buNone/>
              <a:defRPr/>
            </a:lvl7pPr>
            <a:lvl8pPr marL="5029109" indent="0" algn="ctr">
              <a:buNone/>
              <a:defRPr/>
            </a:lvl8pPr>
            <a:lvl9pPr marL="5747553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vi-V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B01423-D198-4896-B996-AF6CD71AA32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2254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00BA3F-51CF-473C-BBC7-9F80CB3FD93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606691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5743" y="5875867"/>
            <a:ext cx="13835142" cy="1816100"/>
          </a:xfrm>
        </p:spPr>
        <p:txBody>
          <a:bodyPr anchor="t"/>
          <a:lstStyle>
            <a:lvl1pPr algn="l">
              <a:defRPr sz="6300" b="1" cap="all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5743" y="3875619"/>
            <a:ext cx="13835142" cy="2000249"/>
          </a:xfrm>
        </p:spPr>
        <p:txBody>
          <a:bodyPr anchor="b"/>
          <a:lstStyle>
            <a:lvl1pPr marL="0" indent="0">
              <a:buNone/>
              <a:defRPr sz="3100"/>
            </a:lvl1pPr>
            <a:lvl2pPr marL="718444" indent="0">
              <a:buNone/>
              <a:defRPr sz="2800"/>
            </a:lvl2pPr>
            <a:lvl3pPr marL="1436888" indent="0">
              <a:buNone/>
              <a:defRPr sz="2500"/>
            </a:lvl3pPr>
            <a:lvl4pPr marL="2155332" indent="0">
              <a:buNone/>
              <a:defRPr sz="2200"/>
            </a:lvl4pPr>
            <a:lvl5pPr marL="2873776" indent="0">
              <a:buNone/>
              <a:defRPr sz="2200"/>
            </a:lvl5pPr>
            <a:lvl6pPr marL="3592220" indent="0">
              <a:buNone/>
              <a:defRPr sz="2200"/>
            </a:lvl6pPr>
            <a:lvl7pPr marL="4310664" indent="0">
              <a:buNone/>
              <a:defRPr sz="2200"/>
            </a:lvl7pPr>
            <a:lvl8pPr marL="5029109" indent="0">
              <a:buNone/>
              <a:defRPr sz="2200"/>
            </a:lvl8pPr>
            <a:lvl9pPr marL="5747553" indent="0">
              <a:buNone/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E9DFC9-E0D6-4E70-95EC-EE956DA6257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459216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3832" y="2133602"/>
            <a:ext cx="7188848" cy="6034617"/>
          </a:xfrm>
        </p:spPr>
        <p:txBody>
          <a:bodyPr/>
          <a:lstStyle>
            <a:lvl1pPr>
              <a:defRPr sz="4400"/>
            </a:lvl1pPr>
            <a:lvl2pPr>
              <a:defRPr sz="3800"/>
            </a:lvl2pPr>
            <a:lvl3pPr>
              <a:defRPr sz="31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3958" y="2133602"/>
            <a:ext cx="7188848" cy="6034617"/>
          </a:xfrm>
        </p:spPr>
        <p:txBody>
          <a:bodyPr/>
          <a:lstStyle>
            <a:lvl1pPr>
              <a:defRPr sz="4400"/>
            </a:lvl1pPr>
            <a:lvl2pPr>
              <a:defRPr sz="3800"/>
            </a:lvl2pPr>
            <a:lvl3pPr>
              <a:defRPr sz="31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EE0E17-1536-48C6-87E3-A861F0C00F0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31756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3832" y="2046817"/>
            <a:ext cx="7191675" cy="853016"/>
          </a:xfrm>
        </p:spPr>
        <p:txBody>
          <a:bodyPr anchor="b"/>
          <a:lstStyle>
            <a:lvl1pPr marL="0" indent="0">
              <a:buNone/>
              <a:defRPr sz="3800" b="1"/>
            </a:lvl1pPr>
            <a:lvl2pPr marL="718444" indent="0">
              <a:buNone/>
              <a:defRPr sz="3100" b="1"/>
            </a:lvl2pPr>
            <a:lvl3pPr marL="1436888" indent="0">
              <a:buNone/>
              <a:defRPr sz="2800" b="1"/>
            </a:lvl3pPr>
            <a:lvl4pPr marL="2155332" indent="0">
              <a:buNone/>
              <a:defRPr sz="2500" b="1"/>
            </a:lvl4pPr>
            <a:lvl5pPr marL="2873776" indent="0">
              <a:buNone/>
              <a:defRPr sz="2500" b="1"/>
            </a:lvl5pPr>
            <a:lvl6pPr marL="3592220" indent="0">
              <a:buNone/>
              <a:defRPr sz="2500" b="1"/>
            </a:lvl6pPr>
            <a:lvl7pPr marL="4310664" indent="0">
              <a:buNone/>
              <a:defRPr sz="2500" b="1"/>
            </a:lvl7pPr>
            <a:lvl8pPr marL="5029109" indent="0">
              <a:buNone/>
              <a:defRPr sz="2500" b="1"/>
            </a:lvl8pPr>
            <a:lvl9pPr marL="5747553" indent="0">
              <a:buNone/>
              <a:defRPr sz="25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3832" y="2899833"/>
            <a:ext cx="7191675" cy="5268384"/>
          </a:xfrm>
        </p:spPr>
        <p:txBody>
          <a:bodyPr/>
          <a:lstStyle>
            <a:lvl1pPr>
              <a:defRPr sz="3800"/>
            </a:lvl1pPr>
            <a:lvl2pPr>
              <a:defRPr sz="31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268307" y="2046817"/>
            <a:ext cx="7194500" cy="853016"/>
          </a:xfrm>
        </p:spPr>
        <p:txBody>
          <a:bodyPr anchor="b"/>
          <a:lstStyle>
            <a:lvl1pPr marL="0" indent="0">
              <a:buNone/>
              <a:defRPr sz="3800" b="1"/>
            </a:lvl1pPr>
            <a:lvl2pPr marL="718444" indent="0">
              <a:buNone/>
              <a:defRPr sz="3100" b="1"/>
            </a:lvl2pPr>
            <a:lvl3pPr marL="1436888" indent="0">
              <a:buNone/>
              <a:defRPr sz="2800" b="1"/>
            </a:lvl3pPr>
            <a:lvl4pPr marL="2155332" indent="0">
              <a:buNone/>
              <a:defRPr sz="2500" b="1"/>
            </a:lvl4pPr>
            <a:lvl5pPr marL="2873776" indent="0">
              <a:buNone/>
              <a:defRPr sz="2500" b="1"/>
            </a:lvl5pPr>
            <a:lvl6pPr marL="3592220" indent="0">
              <a:buNone/>
              <a:defRPr sz="2500" b="1"/>
            </a:lvl6pPr>
            <a:lvl7pPr marL="4310664" indent="0">
              <a:buNone/>
              <a:defRPr sz="2500" b="1"/>
            </a:lvl7pPr>
            <a:lvl8pPr marL="5029109" indent="0">
              <a:buNone/>
              <a:defRPr sz="2500" b="1"/>
            </a:lvl8pPr>
            <a:lvl9pPr marL="5747553" indent="0">
              <a:buNone/>
              <a:defRPr sz="25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268307" y="2899833"/>
            <a:ext cx="7194500" cy="5268384"/>
          </a:xfrm>
        </p:spPr>
        <p:txBody>
          <a:bodyPr/>
          <a:lstStyle>
            <a:lvl1pPr>
              <a:defRPr sz="3800"/>
            </a:lvl1pPr>
            <a:lvl2pPr>
              <a:defRPr sz="31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30A47B-B3AA-4408-B89E-78641CC5715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312869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D8FA65-B14B-4883-88C7-F7A3A55E9A2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14973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8BE4F5-A3A4-4A0F-A638-D990D725B4C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87294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3833" y="364067"/>
            <a:ext cx="5354902" cy="1549400"/>
          </a:xfrm>
        </p:spPr>
        <p:txBody>
          <a:bodyPr anchor="b"/>
          <a:lstStyle>
            <a:lvl1pPr algn="l">
              <a:defRPr sz="3100" b="1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63713" y="364068"/>
            <a:ext cx="9099093" cy="7804151"/>
          </a:xfrm>
        </p:spPr>
        <p:txBody>
          <a:bodyPr/>
          <a:lstStyle>
            <a:lvl1pPr>
              <a:defRPr sz="5000"/>
            </a:lvl1pPr>
            <a:lvl2pPr>
              <a:defRPr sz="4400"/>
            </a:lvl2pPr>
            <a:lvl3pPr>
              <a:defRPr sz="3800"/>
            </a:lvl3pPr>
            <a:lvl4pPr>
              <a:defRPr sz="3100"/>
            </a:lvl4pPr>
            <a:lvl5pPr>
              <a:defRPr sz="3100"/>
            </a:lvl5pPr>
            <a:lvl6pPr>
              <a:defRPr sz="3100"/>
            </a:lvl6pPr>
            <a:lvl7pPr>
              <a:defRPr sz="3100"/>
            </a:lvl7pPr>
            <a:lvl8pPr>
              <a:defRPr sz="3100"/>
            </a:lvl8pPr>
            <a:lvl9pPr>
              <a:defRPr sz="3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3833" y="1913468"/>
            <a:ext cx="5354902" cy="6254751"/>
          </a:xfrm>
        </p:spPr>
        <p:txBody>
          <a:bodyPr/>
          <a:lstStyle>
            <a:lvl1pPr marL="0" indent="0">
              <a:buNone/>
              <a:defRPr sz="2200"/>
            </a:lvl1pPr>
            <a:lvl2pPr marL="718444" indent="0">
              <a:buNone/>
              <a:defRPr sz="1900"/>
            </a:lvl2pPr>
            <a:lvl3pPr marL="1436888" indent="0">
              <a:buNone/>
              <a:defRPr sz="1600"/>
            </a:lvl3pPr>
            <a:lvl4pPr marL="2155332" indent="0">
              <a:buNone/>
              <a:defRPr sz="1400"/>
            </a:lvl4pPr>
            <a:lvl5pPr marL="2873776" indent="0">
              <a:buNone/>
              <a:defRPr sz="1400"/>
            </a:lvl5pPr>
            <a:lvl6pPr marL="3592220" indent="0">
              <a:buNone/>
              <a:defRPr sz="1400"/>
            </a:lvl6pPr>
            <a:lvl7pPr marL="4310664" indent="0">
              <a:buNone/>
              <a:defRPr sz="1400"/>
            </a:lvl7pPr>
            <a:lvl8pPr marL="5029109" indent="0">
              <a:buNone/>
              <a:defRPr sz="1400"/>
            </a:lvl8pPr>
            <a:lvl9pPr marL="5747553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99C05A-73D7-488D-87AE-9FA1D515BA9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394107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90335" y="6400801"/>
            <a:ext cx="9765983" cy="755651"/>
          </a:xfrm>
        </p:spPr>
        <p:txBody>
          <a:bodyPr anchor="b"/>
          <a:lstStyle>
            <a:lvl1pPr algn="l">
              <a:defRPr sz="3100" b="1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190335" y="817033"/>
            <a:ext cx="9765983" cy="5486400"/>
          </a:xfrm>
        </p:spPr>
        <p:txBody>
          <a:bodyPr/>
          <a:lstStyle>
            <a:lvl1pPr marL="0" indent="0">
              <a:buNone/>
              <a:defRPr sz="5000"/>
            </a:lvl1pPr>
            <a:lvl2pPr marL="718444" indent="0">
              <a:buNone/>
              <a:defRPr sz="4400"/>
            </a:lvl2pPr>
            <a:lvl3pPr marL="1436888" indent="0">
              <a:buNone/>
              <a:defRPr sz="3800"/>
            </a:lvl3pPr>
            <a:lvl4pPr marL="2155332" indent="0">
              <a:buNone/>
              <a:defRPr sz="3100"/>
            </a:lvl4pPr>
            <a:lvl5pPr marL="2873776" indent="0">
              <a:buNone/>
              <a:defRPr sz="3100"/>
            </a:lvl5pPr>
            <a:lvl6pPr marL="3592220" indent="0">
              <a:buNone/>
              <a:defRPr sz="3100"/>
            </a:lvl6pPr>
            <a:lvl7pPr marL="4310664" indent="0">
              <a:buNone/>
              <a:defRPr sz="3100"/>
            </a:lvl7pPr>
            <a:lvl8pPr marL="5029109" indent="0">
              <a:buNone/>
              <a:defRPr sz="3100"/>
            </a:lvl8pPr>
            <a:lvl9pPr marL="5747553" indent="0">
              <a:buNone/>
              <a:defRPr sz="3100"/>
            </a:lvl9pPr>
          </a:lstStyle>
          <a:p>
            <a:pPr lvl="0"/>
            <a:endParaRPr lang="vi-VN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90335" y="7156452"/>
            <a:ext cx="9765983" cy="1073149"/>
          </a:xfrm>
        </p:spPr>
        <p:txBody>
          <a:bodyPr/>
          <a:lstStyle>
            <a:lvl1pPr marL="0" indent="0">
              <a:buNone/>
              <a:defRPr sz="2200"/>
            </a:lvl1pPr>
            <a:lvl2pPr marL="718444" indent="0">
              <a:buNone/>
              <a:defRPr sz="1900"/>
            </a:lvl2pPr>
            <a:lvl3pPr marL="1436888" indent="0">
              <a:buNone/>
              <a:defRPr sz="1600"/>
            </a:lvl3pPr>
            <a:lvl4pPr marL="2155332" indent="0">
              <a:buNone/>
              <a:defRPr sz="1400"/>
            </a:lvl4pPr>
            <a:lvl5pPr marL="2873776" indent="0">
              <a:buNone/>
              <a:defRPr sz="1400"/>
            </a:lvl5pPr>
            <a:lvl6pPr marL="3592220" indent="0">
              <a:buNone/>
              <a:defRPr sz="1400"/>
            </a:lvl6pPr>
            <a:lvl7pPr marL="4310664" indent="0">
              <a:buNone/>
              <a:defRPr sz="1400"/>
            </a:lvl7pPr>
            <a:lvl8pPr marL="5029109" indent="0">
              <a:buNone/>
              <a:defRPr sz="1400"/>
            </a:lvl8pPr>
            <a:lvl9pPr marL="5747553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090DF4-68DF-4AAF-98F9-EB3836BAB8B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588337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D28DD1-89CB-4A9B-8160-1008CEEB8C2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920928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800562" y="366186"/>
            <a:ext cx="3662244" cy="780203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3832" y="366186"/>
            <a:ext cx="10715453" cy="78020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4A9502-423E-4957-ACD4-EFEAFA45681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138348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13832" y="366713"/>
            <a:ext cx="14648974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3689" tIns="71844" rIns="143689" bIns="7184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3832" y="2133600"/>
            <a:ext cx="14648974" cy="6034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3689" tIns="71844" rIns="143689" bIns="7184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13832" y="8326438"/>
            <a:ext cx="3797882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3689" tIns="71844" rIns="143689" bIns="71844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2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561185" y="8326438"/>
            <a:ext cx="5154269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3689" tIns="71844" rIns="143689" bIns="71844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2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664924" y="8326438"/>
            <a:ext cx="3797882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3689" tIns="71844" rIns="143689" bIns="7184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/>
            </a:lvl1pPr>
          </a:lstStyle>
          <a:p>
            <a:pPr>
              <a:defRPr/>
            </a:pPr>
            <a:fld id="{F4264759-E7CE-4A8C-955C-20DA2A50E45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69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69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69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69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6900">
          <a:solidFill>
            <a:schemeClr val="tx2"/>
          </a:solidFill>
          <a:latin typeface="Arial" charset="0"/>
        </a:defRPr>
      </a:lvl5pPr>
      <a:lvl6pPr marL="718444" algn="ctr" rtl="0" fontAlgn="base">
        <a:spcBef>
          <a:spcPct val="0"/>
        </a:spcBef>
        <a:spcAft>
          <a:spcPct val="0"/>
        </a:spcAft>
        <a:defRPr sz="6900">
          <a:solidFill>
            <a:schemeClr val="tx2"/>
          </a:solidFill>
          <a:latin typeface="Arial" charset="0"/>
        </a:defRPr>
      </a:lvl6pPr>
      <a:lvl7pPr marL="1436888" algn="ctr" rtl="0" fontAlgn="base">
        <a:spcBef>
          <a:spcPct val="0"/>
        </a:spcBef>
        <a:spcAft>
          <a:spcPct val="0"/>
        </a:spcAft>
        <a:defRPr sz="6900">
          <a:solidFill>
            <a:schemeClr val="tx2"/>
          </a:solidFill>
          <a:latin typeface="Arial" charset="0"/>
        </a:defRPr>
      </a:lvl7pPr>
      <a:lvl8pPr marL="2155332" algn="ctr" rtl="0" fontAlgn="base">
        <a:spcBef>
          <a:spcPct val="0"/>
        </a:spcBef>
        <a:spcAft>
          <a:spcPct val="0"/>
        </a:spcAft>
        <a:defRPr sz="6900">
          <a:solidFill>
            <a:schemeClr val="tx2"/>
          </a:solidFill>
          <a:latin typeface="Arial" charset="0"/>
        </a:defRPr>
      </a:lvl8pPr>
      <a:lvl9pPr marL="2873776" algn="ctr" rtl="0" fontAlgn="base">
        <a:spcBef>
          <a:spcPct val="0"/>
        </a:spcBef>
        <a:spcAft>
          <a:spcPct val="0"/>
        </a:spcAft>
        <a:defRPr sz="6900">
          <a:solidFill>
            <a:schemeClr val="tx2"/>
          </a:solidFill>
          <a:latin typeface="Arial" charset="0"/>
        </a:defRPr>
      </a:lvl9pPr>
    </p:titleStyle>
    <p:bodyStyle>
      <a:lvl1pPr marL="538163" indent="-538163" algn="l" rtl="0" eaLnBrk="0" fontAlgn="base" hangingPunct="0">
        <a:spcBef>
          <a:spcPct val="20000"/>
        </a:spcBef>
        <a:spcAft>
          <a:spcPct val="0"/>
        </a:spcAft>
        <a:buChar char="•"/>
        <a:defRPr sz="5000">
          <a:solidFill>
            <a:schemeClr val="tx1"/>
          </a:solidFill>
          <a:latin typeface="+mn-lt"/>
          <a:ea typeface="+mn-ea"/>
          <a:cs typeface="+mn-cs"/>
        </a:defRPr>
      </a:lvl1pPr>
      <a:lvl2pPr marL="1166813" indent="-447675" algn="l" rtl="0" eaLnBrk="0" fontAlgn="base" hangingPunct="0">
        <a:spcBef>
          <a:spcPct val="20000"/>
        </a:spcBef>
        <a:spcAft>
          <a:spcPct val="0"/>
        </a:spcAft>
        <a:buChar char="–"/>
        <a:defRPr sz="4400">
          <a:solidFill>
            <a:schemeClr val="tx1"/>
          </a:solidFill>
          <a:latin typeface="+mn-lt"/>
        </a:defRPr>
      </a:lvl2pPr>
      <a:lvl3pPr marL="1795463" indent="-358775" algn="l" rtl="0" eaLnBrk="0" fontAlgn="base" hangingPunct="0">
        <a:spcBef>
          <a:spcPct val="20000"/>
        </a:spcBef>
        <a:spcAft>
          <a:spcPct val="0"/>
        </a:spcAft>
        <a:buChar char="•"/>
        <a:defRPr sz="3800">
          <a:solidFill>
            <a:schemeClr val="tx1"/>
          </a:solidFill>
          <a:latin typeface="+mn-lt"/>
        </a:defRPr>
      </a:lvl3pPr>
      <a:lvl4pPr marL="2513013" indent="-358775" algn="l" rtl="0" eaLnBrk="0" fontAlgn="base" hangingPunct="0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</a:defRPr>
      </a:lvl4pPr>
      <a:lvl5pPr marL="3232150" indent="-358775" algn="l" rtl="0" eaLnBrk="0" fontAlgn="base" hangingPunct="0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</a:defRPr>
      </a:lvl5pPr>
      <a:lvl6pPr marL="3951442" indent="-359222" algn="l" rtl="0" fontAlgn="base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</a:defRPr>
      </a:lvl6pPr>
      <a:lvl7pPr marL="4669887" indent="-359222" algn="l" rtl="0" fontAlgn="base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</a:defRPr>
      </a:lvl7pPr>
      <a:lvl8pPr marL="5388331" indent="-359222" algn="l" rtl="0" fontAlgn="base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</a:defRPr>
      </a:lvl8pPr>
      <a:lvl9pPr marL="6106775" indent="-359222" algn="l" rtl="0" fontAlgn="base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</a:defRPr>
      </a:lvl9pPr>
    </p:bodyStyle>
    <p:otherStyle>
      <a:defPPr>
        <a:defRPr lang="vi-VN"/>
      </a:defPPr>
      <a:lvl1pPr marL="0" algn="l" defTabSz="143688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18444" algn="l" defTabSz="143688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436888" algn="l" defTabSz="143688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155332" algn="l" defTabSz="143688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73776" algn="l" defTabSz="143688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92220" algn="l" defTabSz="143688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310664" algn="l" defTabSz="143688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5029109" algn="l" defTabSz="143688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747553" algn="l" defTabSz="143688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image" Target="../media/image3.png"/><Relationship Id="rId7" Type="http://schemas.openxmlformats.org/officeDocument/2006/relationships/image" Target="../media/image7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gif"/><Relationship Id="rId5" Type="http://schemas.openxmlformats.org/officeDocument/2006/relationships/image" Target="../media/image5.wmf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ebp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3"/>
          <p:cNvSpPr txBox="1">
            <a:spLocks noChangeArrowheads="1"/>
          </p:cNvSpPr>
          <p:nvPr/>
        </p:nvSpPr>
        <p:spPr bwMode="auto">
          <a:xfrm>
            <a:off x="3197197" y="723901"/>
            <a:ext cx="10037260" cy="684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3689" tIns="71844" rIns="143689" bIns="71844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3500" b="1" dirty="0">
                <a:solidFill>
                  <a:srgbClr val="FF0066"/>
                </a:solidFill>
                <a:latin typeface="Times New Roman" pitchFamily="18" charset="0"/>
              </a:rPr>
              <a:t>TRƯỜNG TIỂU HỌC </a:t>
            </a:r>
            <a:r>
              <a:rPr lang="en-US" altLang="en-US" sz="3500" b="1" dirty="0" smtClean="0">
                <a:solidFill>
                  <a:srgbClr val="FF0066"/>
                </a:solidFill>
                <a:latin typeface="Times New Roman" pitchFamily="18" charset="0"/>
              </a:rPr>
              <a:t>TRÀ XUÂN</a:t>
            </a:r>
            <a:endParaRPr lang="en-US" altLang="en-US" sz="3500" b="1" dirty="0">
              <a:solidFill>
                <a:srgbClr val="FF0066"/>
              </a:solidFill>
              <a:latin typeface="Times New Roman" pitchFamily="18" charset="0"/>
            </a:endParaRPr>
          </a:p>
        </p:txBody>
      </p:sp>
      <p:pic>
        <p:nvPicPr>
          <p:cNvPr id="2051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677" y="5704944"/>
            <a:ext cx="1833242" cy="2380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59" name="Text Box 17"/>
          <p:cNvSpPr txBox="1">
            <a:spLocks noChangeArrowheads="1"/>
          </p:cNvSpPr>
          <p:nvPr/>
        </p:nvSpPr>
        <p:spPr bwMode="auto">
          <a:xfrm>
            <a:off x="2480250" y="2057400"/>
            <a:ext cx="11471154" cy="2915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3689" tIns="71844" rIns="143689" bIns="7184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0"/>
              </a:spcBef>
              <a:defRPr/>
            </a:pPr>
            <a:r>
              <a:rPr lang="en-US" sz="60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CHÀO MỪNG QUÝ THẦY CÔ</a:t>
            </a:r>
          </a:p>
          <a:p>
            <a:pPr algn="ctr" eaLnBrk="1" hangingPunct="1">
              <a:spcBef>
                <a:spcPts val="0"/>
              </a:spcBef>
              <a:defRPr/>
            </a:pPr>
            <a:r>
              <a:rPr lang="en-US" sz="60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VỀ DỰ GIỜ THĂM </a:t>
            </a:r>
            <a:r>
              <a:rPr lang="en-US" sz="60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LỚP</a:t>
            </a:r>
            <a:r>
              <a:rPr lang="vi-VN" sz="60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</a:t>
            </a:r>
            <a:r>
              <a:rPr lang="vi-VN" sz="60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3C</a:t>
            </a:r>
            <a:endParaRPr lang="en-US" sz="6000" b="1" dirty="0" smtClean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  <a:p>
            <a:pPr algn="ctr" eaLnBrk="1" hangingPunct="1">
              <a:spcBef>
                <a:spcPts val="0"/>
              </a:spcBef>
              <a:defRPr/>
            </a:pPr>
            <a:r>
              <a:rPr lang="en-US" sz="6000" b="1" dirty="0" err="1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Môn</a:t>
            </a:r>
            <a:r>
              <a:rPr lang="en-US" sz="60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: </a:t>
            </a:r>
            <a:r>
              <a:rPr lang="en-US" sz="6000" b="1" dirty="0" err="1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Tiếng</a:t>
            </a:r>
            <a:r>
              <a:rPr lang="en-US" sz="60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</a:t>
            </a:r>
            <a:r>
              <a:rPr lang="en-US" sz="6000" b="1" dirty="0" err="1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Việt</a:t>
            </a:r>
            <a:endParaRPr lang="en-US" sz="6000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  <p:sp>
        <p:nvSpPr>
          <p:cNvPr id="2054" name="Text Box 18"/>
          <p:cNvSpPr txBox="1">
            <a:spLocks noChangeArrowheads="1"/>
          </p:cNvSpPr>
          <p:nvPr/>
        </p:nvSpPr>
        <p:spPr bwMode="auto">
          <a:xfrm>
            <a:off x="2557757" y="7200900"/>
            <a:ext cx="5974560" cy="1129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3689" tIns="71844" rIns="143689" bIns="71844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z="3200" b="1" i="1" dirty="0" err="1">
                <a:solidFill>
                  <a:srgbClr val="FF0066"/>
                </a:solidFill>
                <a:latin typeface="Times New Roman" pitchFamily="18" charset="0"/>
              </a:rPr>
              <a:t>Giáo</a:t>
            </a:r>
            <a:r>
              <a:rPr lang="en-US" altLang="en-US" sz="3200" b="1" i="1" dirty="0">
                <a:solidFill>
                  <a:srgbClr val="FF0066"/>
                </a:solidFill>
                <a:latin typeface="Times New Roman" pitchFamily="18" charset="0"/>
              </a:rPr>
              <a:t> </a:t>
            </a:r>
            <a:r>
              <a:rPr lang="en-US" altLang="en-US" sz="3200" b="1" i="1" dirty="0" err="1" smtClean="0">
                <a:solidFill>
                  <a:srgbClr val="FF0066"/>
                </a:solidFill>
                <a:latin typeface="Times New Roman" pitchFamily="18" charset="0"/>
              </a:rPr>
              <a:t>viên:TRƯƠNG</a:t>
            </a:r>
            <a:r>
              <a:rPr lang="en-US" altLang="en-US" sz="3200" b="1" i="1" dirty="0" smtClean="0">
                <a:solidFill>
                  <a:srgbClr val="FF0066"/>
                </a:solidFill>
                <a:latin typeface="Times New Roman" pitchFamily="18" charset="0"/>
              </a:rPr>
              <a:t> THỊ LỘC</a:t>
            </a:r>
            <a:endParaRPr lang="en-US" altLang="en-US" sz="3200" b="1" i="1" dirty="0">
              <a:solidFill>
                <a:srgbClr val="FF0066"/>
              </a:solidFill>
              <a:latin typeface="Times New Roman" pitchFamily="18" charset="0"/>
            </a:endParaRPr>
          </a:p>
          <a:p>
            <a:pPr algn="ctr" eaLnBrk="1" hangingPunct="1"/>
            <a:r>
              <a:rPr lang="en-US" altLang="en-US" sz="3200" b="1" i="1" dirty="0" err="1">
                <a:solidFill>
                  <a:srgbClr val="FF0066"/>
                </a:solidFill>
                <a:latin typeface="Times New Roman" pitchFamily="18" charset="0"/>
              </a:rPr>
              <a:t>Lớp</a:t>
            </a:r>
            <a:r>
              <a:rPr lang="en-US" altLang="en-US" sz="3200" b="1" i="1" dirty="0">
                <a:solidFill>
                  <a:srgbClr val="FF0066"/>
                </a:solidFill>
                <a:latin typeface="Times New Roman" pitchFamily="18" charset="0"/>
              </a:rPr>
              <a:t>:  </a:t>
            </a:r>
            <a:r>
              <a:rPr lang="en-US" altLang="en-US" sz="3200" b="1" i="1" dirty="0" smtClean="0">
                <a:solidFill>
                  <a:srgbClr val="FF0066"/>
                </a:solidFill>
                <a:latin typeface="Times New Roman" pitchFamily="18" charset="0"/>
              </a:rPr>
              <a:t>3C</a:t>
            </a:r>
            <a:endParaRPr lang="en-US" altLang="en-US" sz="3200" b="1" i="1" dirty="0">
              <a:solidFill>
                <a:srgbClr val="FF0066"/>
              </a:solidFill>
              <a:latin typeface="Times New Roman" pitchFamily="18" charset="0"/>
            </a:endParaRPr>
          </a:p>
        </p:txBody>
      </p:sp>
      <p:pic>
        <p:nvPicPr>
          <p:cNvPr id="2055" name="Picture 22" descr="bd21315_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0079" y="6229986"/>
            <a:ext cx="5616086" cy="204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6" name="Picture 5" descr="POINSET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V="1">
            <a:off x="1112658" y="331495"/>
            <a:ext cx="2081213" cy="2669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5" descr="POINSET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3122398" y="413107"/>
            <a:ext cx="2089150" cy="2498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Connector 4"/>
          <p:cNvCxnSpPr/>
          <p:nvPr/>
        </p:nvCxnSpPr>
        <p:spPr>
          <a:xfrm flipV="1">
            <a:off x="5407784" y="1447800"/>
            <a:ext cx="5985862" cy="0"/>
          </a:xfrm>
          <a:prstGeom prst="line">
            <a:avLst/>
          </a:prstGeom>
          <a:ln>
            <a:solidFill>
              <a:srgbClr val="FF0066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3" name="Picture 7" descr="BƯỚM 58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961410">
            <a:off x="13131113" y="984250"/>
            <a:ext cx="1474263" cy="192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0" name="Picture 8" descr="animal-14[1]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17220" flipH="1">
            <a:off x="2549684" y="5964239"/>
            <a:ext cx="1416132" cy="1030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5" descr="POINSET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0442" y="5562601"/>
            <a:ext cx="3702935" cy="264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repeatCount="1000000" accel="36000" decel="2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475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21" presetClass="emph" presetSubtype="0" repeatCount="2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" dur="20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" dur="20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" dur="20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9" grpId="0"/>
      <p:bldP spid="2059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Media1 (online-video-cutter.com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6276638" cy="906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843973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4633119" y="304800"/>
            <a:ext cx="8005718" cy="2630538"/>
            <a:chOff x="4539228" y="210532"/>
            <a:chExt cx="7870639" cy="2630538"/>
          </a:xfrm>
        </p:grpSpPr>
        <p:grpSp>
          <p:nvGrpSpPr>
            <p:cNvPr id="15" name="Group 14"/>
            <p:cNvGrpSpPr/>
            <p:nvPr/>
          </p:nvGrpSpPr>
          <p:grpSpPr>
            <a:xfrm>
              <a:off x="4539228" y="210532"/>
              <a:ext cx="7870639" cy="2630538"/>
              <a:chOff x="4539228" y="210532"/>
              <a:chExt cx="7870639" cy="2630538"/>
            </a:xfrm>
          </p:grpSpPr>
          <p:sp>
            <p:nvSpPr>
              <p:cNvPr id="17" name="TextBox 16"/>
              <p:cNvSpPr txBox="1"/>
              <p:nvPr/>
            </p:nvSpPr>
            <p:spPr>
              <a:xfrm>
                <a:off x="4539228" y="210532"/>
                <a:ext cx="7870639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000" b="1" dirty="0" err="1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Thứ</a:t>
                </a:r>
                <a:r>
                  <a:rPr lang="en-US" sz="4000" b="1" dirty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4000" b="1" dirty="0" err="1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ba</a:t>
                </a:r>
                <a:r>
                  <a:rPr lang="en-US" sz="4000" b="1" dirty="0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4000" b="1" dirty="0" err="1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ngày</a:t>
                </a:r>
                <a:r>
                  <a:rPr lang="en-US" sz="4000" b="1" dirty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4000" b="1" dirty="0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27</a:t>
                </a:r>
                <a:r>
                  <a:rPr lang="vi-VN" sz="4000" b="1" dirty="0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4000" b="1" dirty="0" err="1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tháng</a:t>
                </a:r>
                <a:r>
                  <a:rPr lang="en-US" sz="4000" b="1" dirty="0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4000" b="1" dirty="0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09 </a:t>
                </a:r>
                <a:r>
                  <a:rPr lang="en-US" sz="4000" b="1" dirty="0" err="1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năm</a:t>
                </a:r>
                <a:r>
                  <a:rPr lang="en-US" sz="4000" b="1" dirty="0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 2022</a:t>
                </a:r>
                <a:r>
                  <a:rPr lang="en-US" sz="3600" dirty="0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.</a:t>
                </a:r>
                <a:endParaRPr lang="en-US" sz="3600" dirty="0">
                  <a:solidFill>
                    <a:srgbClr val="0000CC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5849127" y="1917740"/>
                <a:ext cx="4197402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5400" b="1" dirty="0">
                    <a:solidFill>
                      <a:srgbClr val="FF0066"/>
                    </a:solidFill>
                    <a:latin typeface="Times New Roman" pitchFamily="18" charset="0"/>
                    <a:cs typeface="Times New Roman" pitchFamily="18" charset="0"/>
                  </a:rPr>
                  <a:t>TIẾNG VIỆT</a:t>
                </a:r>
              </a:p>
            </p:txBody>
          </p:sp>
        </p:grpSp>
        <p:cxnSp>
          <p:nvCxnSpPr>
            <p:cNvPr id="16" name="Straight Connector 15"/>
            <p:cNvCxnSpPr/>
            <p:nvPr/>
          </p:nvCxnSpPr>
          <p:spPr>
            <a:xfrm>
              <a:off x="6112428" y="2841070"/>
              <a:ext cx="3670800" cy="0"/>
            </a:xfrm>
            <a:prstGeom prst="line">
              <a:avLst/>
            </a:prstGeom>
            <a:ln>
              <a:solidFill>
                <a:srgbClr val="FF0066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2" name="Text Box 14"/>
          <p:cNvSpPr txBox="1">
            <a:spLocks noChangeArrowheads="1"/>
          </p:cNvSpPr>
          <p:nvPr/>
        </p:nvSpPr>
        <p:spPr bwMode="auto">
          <a:xfrm>
            <a:off x="137319" y="3048000"/>
            <a:ext cx="15925800" cy="19917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43689" tIns="71844" rIns="143689" bIns="7184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0"/>
              </a:spcBef>
              <a:defRPr/>
            </a:pPr>
            <a:r>
              <a:rPr lang="vi-VN" sz="60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Nghe – viết : </a:t>
            </a:r>
            <a:r>
              <a:rPr lang="vi-VN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Mùa hè lấp lánh (3 khổ thơ đầu)</a:t>
            </a:r>
          </a:p>
          <a:p>
            <a:pPr algn="ctr" eaLnBrk="1" hangingPunct="1">
              <a:spcBef>
                <a:spcPts val="0"/>
              </a:spcBef>
              <a:defRPr/>
            </a:pPr>
            <a:r>
              <a:rPr lang="vi-VN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   Phân biệt ch /tr / ; v/d</a:t>
            </a:r>
            <a:endParaRPr lang="en-US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3918851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4617134" y="96565"/>
            <a:ext cx="8018542" cy="1619233"/>
            <a:chOff x="4539228" y="210532"/>
            <a:chExt cx="7883246" cy="1619233"/>
          </a:xfrm>
        </p:grpSpPr>
        <p:grpSp>
          <p:nvGrpSpPr>
            <p:cNvPr id="15" name="Group 14"/>
            <p:cNvGrpSpPr/>
            <p:nvPr/>
          </p:nvGrpSpPr>
          <p:grpSpPr>
            <a:xfrm>
              <a:off x="4539228" y="210532"/>
              <a:ext cx="7883246" cy="1616099"/>
              <a:chOff x="4539228" y="210532"/>
              <a:chExt cx="7883246" cy="1616099"/>
            </a:xfrm>
          </p:grpSpPr>
          <p:sp>
            <p:nvSpPr>
              <p:cNvPr id="17" name="TextBox 16"/>
              <p:cNvSpPr txBox="1"/>
              <p:nvPr/>
            </p:nvSpPr>
            <p:spPr>
              <a:xfrm>
                <a:off x="4539228" y="210532"/>
                <a:ext cx="7883246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000" b="1" dirty="0" err="1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Thứ</a:t>
                </a:r>
                <a:r>
                  <a:rPr lang="en-US" sz="4000" b="1" dirty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4000" b="1" dirty="0" err="1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ba</a:t>
                </a:r>
                <a:r>
                  <a:rPr lang="en-US" sz="4000" b="1" dirty="0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4000" b="1" dirty="0" err="1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ngày</a:t>
                </a:r>
                <a:r>
                  <a:rPr lang="en-US" sz="4000" b="1" dirty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4000" b="1" dirty="0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27</a:t>
                </a:r>
                <a:r>
                  <a:rPr lang="vi-VN" sz="4000" b="1" dirty="0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4000" b="1" dirty="0" err="1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tháng</a:t>
                </a:r>
                <a:r>
                  <a:rPr lang="en-US" sz="4000" b="1" dirty="0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4000" b="1" dirty="0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09 </a:t>
                </a:r>
                <a:r>
                  <a:rPr lang="en-US" sz="4000" b="1" dirty="0" err="1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năm</a:t>
                </a:r>
                <a:r>
                  <a:rPr lang="en-US" sz="4000" b="1" dirty="0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 2022</a:t>
                </a:r>
                <a:r>
                  <a:rPr lang="en-US" sz="4000" dirty="0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.</a:t>
                </a:r>
                <a:endParaRPr lang="en-US" sz="4000" dirty="0">
                  <a:solidFill>
                    <a:srgbClr val="0000CC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6430361" y="1118745"/>
                <a:ext cx="3155693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000" b="1" dirty="0">
                    <a:solidFill>
                      <a:srgbClr val="FF0066"/>
                    </a:solidFill>
                    <a:latin typeface="Times New Roman" pitchFamily="18" charset="0"/>
                    <a:cs typeface="Times New Roman" pitchFamily="18" charset="0"/>
                  </a:rPr>
                  <a:t>TIẾNG VIỆT</a:t>
                </a:r>
              </a:p>
            </p:txBody>
          </p:sp>
        </p:grpSp>
        <p:cxnSp>
          <p:nvCxnSpPr>
            <p:cNvPr id="16" name="Straight Connector 15"/>
            <p:cNvCxnSpPr/>
            <p:nvPr/>
          </p:nvCxnSpPr>
          <p:spPr>
            <a:xfrm>
              <a:off x="6697208" y="1829765"/>
              <a:ext cx="2622000" cy="0"/>
            </a:xfrm>
            <a:prstGeom prst="line">
              <a:avLst/>
            </a:prstGeom>
            <a:ln>
              <a:solidFill>
                <a:srgbClr val="FF0066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9" name="Text Box 14"/>
          <p:cNvSpPr txBox="1">
            <a:spLocks noChangeArrowheads="1"/>
          </p:cNvSpPr>
          <p:nvPr/>
        </p:nvSpPr>
        <p:spPr bwMode="auto">
          <a:xfrm>
            <a:off x="4023519" y="1871593"/>
            <a:ext cx="9443168" cy="883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43689" tIns="71844" rIns="143689" bIns="7184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0"/>
              </a:spcBef>
              <a:defRPr/>
            </a:pPr>
            <a:r>
              <a:rPr lang="en-US" sz="4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Bài</a:t>
            </a:r>
            <a:r>
              <a:rPr lang="en-US" sz="4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7: MÙA HÈ LẤP LÁNH </a:t>
            </a:r>
          </a:p>
        </p:txBody>
      </p:sp>
      <p:sp>
        <p:nvSpPr>
          <p:cNvPr id="20" name="Rectangle 19"/>
          <p:cNvSpPr/>
          <p:nvPr/>
        </p:nvSpPr>
        <p:spPr>
          <a:xfrm>
            <a:off x="975519" y="2521488"/>
            <a:ext cx="9525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1. Nghe – </a:t>
            </a:r>
            <a:r>
              <a:rPr lang="en-US" sz="4000" b="1" dirty="0" err="1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Viết</a:t>
            </a:r>
            <a:r>
              <a:rPr lang="vi-VN" sz="4000" b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4000" b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en-US" sz="4000" b="1" dirty="0">
              <a:solidFill>
                <a:srgbClr val="FF00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1013A99-AFE4-E800-AF05-19D9DCE0E0A8}"/>
              </a:ext>
            </a:extLst>
          </p:cNvPr>
          <p:cNvSpPr txBox="1"/>
          <p:nvPr/>
        </p:nvSpPr>
        <p:spPr>
          <a:xfrm>
            <a:off x="1127919" y="3274994"/>
            <a:ext cx="64770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Sớm</a:t>
            </a:r>
            <a:r>
              <a:rPr lang="en-US" sz="4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nay </a:t>
            </a:r>
            <a:r>
              <a:rPr lang="en-US" sz="44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4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thức</a:t>
            </a:r>
            <a:r>
              <a:rPr lang="en-US" sz="4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dậy</a:t>
            </a:r>
            <a:endParaRPr lang="en-US" sz="440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4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Trời</a:t>
            </a:r>
            <a:r>
              <a:rPr lang="en-US" sz="4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sáng</a:t>
            </a:r>
            <a:r>
              <a:rPr lang="en-US" sz="4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en-US" sz="4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bao </a:t>
            </a:r>
            <a:r>
              <a:rPr lang="en-US" sz="44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giờ</a:t>
            </a:r>
            <a:endParaRPr lang="en-US" sz="440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4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Mùa</a:t>
            </a:r>
            <a:r>
              <a:rPr lang="en-US" sz="4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hè</a:t>
            </a:r>
            <a:r>
              <a:rPr lang="en-US" sz="4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kì</a:t>
            </a:r>
            <a:r>
              <a:rPr lang="en-US" sz="4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lạ</a:t>
            </a:r>
            <a:r>
              <a:rPr lang="en-US" sz="4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chưa</a:t>
            </a:r>
            <a:endParaRPr lang="en-US" sz="440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4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Mặt</a:t>
            </a:r>
            <a:r>
              <a:rPr lang="en-US" sz="4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trời</a:t>
            </a:r>
            <a:r>
              <a:rPr lang="en-US" sz="4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ưa</a:t>
            </a:r>
            <a:r>
              <a:rPr lang="en-US" sz="4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dậy</a:t>
            </a:r>
            <a:r>
              <a:rPr lang="en-US" sz="4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sớm</a:t>
            </a:r>
            <a:r>
              <a:rPr lang="en-US" sz="4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FD6BFF5-24F1-3BB9-3810-6A9FDB0FAC2B}"/>
              </a:ext>
            </a:extLst>
          </p:cNvPr>
          <p:cNvSpPr txBox="1"/>
          <p:nvPr/>
        </p:nvSpPr>
        <p:spPr>
          <a:xfrm>
            <a:off x="1127919" y="6248400"/>
            <a:ext cx="6324600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latinLnBrk="0"/>
            <a:r>
              <a:rPr lang="vi-VN" sz="4400" b="1" i="0" dirty="0">
                <a:solidFill>
                  <a:srgbClr val="0000C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Nắng cho cây chóng lớn</a:t>
            </a:r>
          </a:p>
          <a:p>
            <a:pPr algn="l" latinLnBrk="0"/>
            <a:r>
              <a:rPr lang="vi-VN" sz="4400" b="1" i="0" dirty="0">
                <a:solidFill>
                  <a:srgbClr val="0000C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Cho hoa lá thêm màu</a:t>
            </a:r>
          </a:p>
          <a:p>
            <a:pPr algn="l" latinLnBrk="0"/>
            <a:r>
              <a:rPr lang="vi-VN" sz="4400" b="1" i="0" dirty="0">
                <a:solidFill>
                  <a:srgbClr val="0000C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Cho mình chơi thật lâu</a:t>
            </a:r>
          </a:p>
          <a:p>
            <a:pPr algn="l" latinLnBrk="0"/>
            <a:r>
              <a:rPr lang="vi-VN" sz="4400" b="1" i="0" dirty="0">
                <a:solidFill>
                  <a:srgbClr val="0000C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Ngày hè dài bất tận</a:t>
            </a:r>
            <a:r>
              <a:rPr lang="en-US" sz="4400" b="1" i="0" dirty="0">
                <a:solidFill>
                  <a:srgbClr val="0000C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vi-VN" sz="4400" b="1" i="0" dirty="0">
              <a:solidFill>
                <a:srgbClr val="0000CC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EECBCF2-D867-9643-5FD7-DA29A5CB1575}"/>
              </a:ext>
            </a:extLst>
          </p:cNvPr>
          <p:cNvSpPr txBox="1"/>
          <p:nvPr/>
        </p:nvSpPr>
        <p:spPr>
          <a:xfrm>
            <a:off x="8626405" y="3405243"/>
            <a:ext cx="6750914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latinLnBrk="0"/>
            <a:r>
              <a:rPr lang="vi-VN" sz="4400" b="1" i="0" dirty="0">
                <a:solidFill>
                  <a:srgbClr val="0000C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Buổi chiều trôi thật chậm</a:t>
            </a:r>
          </a:p>
          <a:p>
            <a:pPr algn="l" latinLnBrk="0"/>
            <a:r>
              <a:rPr lang="vi-VN" sz="4400" b="1" i="0" dirty="0">
                <a:solidFill>
                  <a:srgbClr val="0000C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Mặt trời mải rong chơi</a:t>
            </a:r>
          </a:p>
          <a:p>
            <a:pPr algn="l" latinLnBrk="0"/>
            <a:r>
              <a:rPr lang="vi-VN" sz="4400" b="1" i="0" dirty="0">
                <a:solidFill>
                  <a:srgbClr val="0000C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Đủng đỉnh mãi chân trời</a:t>
            </a:r>
          </a:p>
          <a:p>
            <a:pPr algn="l" latinLnBrk="0"/>
            <a:r>
              <a:rPr lang="vi-VN" sz="4400" b="1" i="0" dirty="0">
                <a:solidFill>
                  <a:srgbClr val="0000C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Mà vẫn chưa lặn xuống.</a:t>
            </a:r>
          </a:p>
        </p:txBody>
      </p:sp>
    </p:spTree>
    <p:extLst>
      <p:ext uri="{BB962C8B-B14F-4D97-AF65-F5344CB8AC3E}">
        <p14:creationId xmlns:p14="http://schemas.microsoft.com/office/powerpoint/2010/main" val="4184934910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4"/>
          <p:cNvSpPr txBox="1">
            <a:spLocks noChangeArrowheads="1"/>
          </p:cNvSpPr>
          <p:nvPr/>
        </p:nvSpPr>
        <p:spPr bwMode="auto">
          <a:xfrm>
            <a:off x="-319881" y="647343"/>
            <a:ext cx="10744200" cy="976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43689" tIns="71844" rIns="143689" bIns="7184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0"/>
              </a:spcBef>
              <a:defRPr/>
            </a:pPr>
            <a:r>
              <a:rPr lang="vi-VN" sz="5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Mặt trời mùa hè có gì lạ ?</a:t>
            </a:r>
            <a:endParaRPr lang="en-US" sz="5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  <p:sp>
        <p:nvSpPr>
          <p:cNvPr id="5" name="Text Box 14"/>
          <p:cNvSpPr txBox="1">
            <a:spLocks noChangeArrowheads="1"/>
          </p:cNvSpPr>
          <p:nvPr/>
        </p:nvSpPr>
        <p:spPr bwMode="auto">
          <a:xfrm>
            <a:off x="442119" y="1783011"/>
            <a:ext cx="15410794" cy="976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43689" tIns="71844" rIns="143689" bIns="7184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0"/>
              </a:spcBef>
              <a:defRPr/>
            </a:pPr>
            <a:r>
              <a:rPr lang="vi-VN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Mặt trời mùa hè thức dậy sớm và đi ngủ muộn.</a:t>
            </a:r>
            <a:endParaRPr lang="en-US" sz="5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  <p:sp>
        <p:nvSpPr>
          <p:cNvPr id="6" name="Text Box 14"/>
          <p:cNvSpPr txBox="1">
            <a:spLocks noChangeArrowheads="1"/>
          </p:cNvSpPr>
          <p:nvPr/>
        </p:nvSpPr>
        <p:spPr bwMode="auto">
          <a:xfrm>
            <a:off x="-167481" y="3048000"/>
            <a:ext cx="10744200" cy="976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43689" tIns="71844" rIns="143689" bIns="7184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0"/>
              </a:spcBef>
              <a:defRPr/>
            </a:pPr>
            <a:r>
              <a:rPr lang="vi-VN" sz="48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</a:t>
            </a:r>
            <a:r>
              <a:rPr lang="vi-VN" sz="5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Nắng mùa hè có lợi ích gì ?</a:t>
            </a:r>
            <a:endParaRPr lang="en-US" sz="48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  <p:sp>
        <p:nvSpPr>
          <p:cNvPr id="7" name="Text Box 14"/>
          <p:cNvSpPr txBox="1">
            <a:spLocks noChangeArrowheads="1"/>
          </p:cNvSpPr>
          <p:nvPr/>
        </p:nvSpPr>
        <p:spPr bwMode="auto">
          <a:xfrm>
            <a:off x="1127919" y="4343248"/>
            <a:ext cx="15148719" cy="18070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43689" tIns="71844" rIns="143689" bIns="7184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  <a:defRPr/>
            </a:pPr>
            <a:r>
              <a:rPr lang="vi-VN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Nắng mùa hè làm cho cây cối chóng lớn, cho hoa lá thêm màu, cho mình chơi được lâu hơn.</a:t>
            </a:r>
            <a:endParaRPr lang="en-US" sz="4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7810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4617135" y="149573"/>
            <a:ext cx="7117654" cy="1712441"/>
            <a:chOff x="4539228" y="210532"/>
            <a:chExt cx="6997559" cy="1712441"/>
          </a:xfrm>
        </p:grpSpPr>
        <p:grpSp>
          <p:nvGrpSpPr>
            <p:cNvPr id="15" name="Group 14"/>
            <p:cNvGrpSpPr/>
            <p:nvPr/>
          </p:nvGrpSpPr>
          <p:grpSpPr>
            <a:xfrm>
              <a:off x="4539228" y="210532"/>
              <a:ext cx="6997559" cy="1698828"/>
              <a:chOff x="4539228" y="210532"/>
              <a:chExt cx="6997559" cy="1698828"/>
            </a:xfrm>
          </p:grpSpPr>
          <p:sp>
            <p:nvSpPr>
              <p:cNvPr id="17" name="TextBox 16"/>
              <p:cNvSpPr txBox="1"/>
              <p:nvPr/>
            </p:nvSpPr>
            <p:spPr>
              <a:xfrm>
                <a:off x="4539228" y="210532"/>
                <a:ext cx="6997559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600" b="1" dirty="0" err="1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Thứ</a:t>
                </a:r>
                <a:r>
                  <a:rPr lang="en-US" sz="3600" b="1" dirty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3600" b="1" dirty="0" err="1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ba</a:t>
                </a:r>
                <a:r>
                  <a:rPr lang="en-US" sz="3600" b="1" dirty="0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3600" b="1" dirty="0" err="1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ngày</a:t>
                </a:r>
                <a:r>
                  <a:rPr lang="en-US" sz="3600" b="1" dirty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3600" b="1" dirty="0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27tháng 09 </a:t>
                </a:r>
                <a:r>
                  <a:rPr lang="en-US" sz="3600" b="1" dirty="0" err="1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năm</a:t>
                </a:r>
                <a:r>
                  <a:rPr lang="en-US" sz="3600" b="1" dirty="0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 2022</a:t>
                </a:r>
                <a:r>
                  <a:rPr lang="en-US" sz="3600" dirty="0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.</a:t>
                </a:r>
                <a:endParaRPr lang="en-US" sz="3600" dirty="0">
                  <a:solidFill>
                    <a:srgbClr val="0000CC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6203058" y="1201474"/>
                <a:ext cx="3155694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000" b="1" dirty="0">
                    <a:solidFill>
                      <a:srgbClr val="FF0066"/>
                    </a:solidFill>
                    <a:latin typeface="Times New Roman" pitchFamily="18" charset="0"/>
                    <a:cs typeface="Times New Roman" pitchFamily="18" charset="0"/>
                  </a:rPr>
                  <a:t>TIẾNG VIỆT</a:t>
                </a:r>
              </a:p>
            </p:txBody>
          </p:sp>
        </p:grpSp>
        <p:cxnSp>
          <p:nvCxnSpPr>
            <p:cNvPr id="16" name="Straight Connector 15"/>
            <p:cNvCxnSpPr/>
            <p:nvPr/>
          </p:nvCxnSpPr>
          <p:spPr>
            <a:xfrm>
              <a:off x="6427800" y="1909361"/>
              <a:ext cx="2696914" cy="13612"/>
            </a:xfrm>
            <a:prstGeom prst="line">
              <a:avLst/>
            </a:prstGeom>
            <a:ln>
              <a:solidFill>
                <a:srgbClr val="FF0066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9" name="Text Box 14"/>
          <p:cNvSpPr txBox="1">
            <a:spLocks noChangeArrowheads="1"/>
          </p:cNvSpPr>
          <p:nvPr/>
        </p:nvSpPr>
        <p:spPr bwMode="auto">
          <a:xfrm>
            <a:off x="3566319" y="1862014"/>
            <a:ext cx="8321785" cy="883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43689" tIns="71844" rIns="143689" bIns="7184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0"/>
              </a:spcBef>
              <a:defRPr/>
            </a:pPr>
            <a:r>
              <a:rPr lang="en-US" sz="4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Bài</a:t>
            </a:r>
            <a:r>
              <a:rPr lang="en-US" sz="4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7: MÙA HÈ LẤP LÁNH </a:t>
            </a:r>
          </a:p>
        </p:txBody>
      </p:sp>
      <p:sp>
        <p:nvSpPr>
          <p:cNvPr id="20" name="Rectangle 19"/>
          <p:cNvSpPr/>
          <p:nvPr/>
        </p:nvSpPr>
        <p:spPr>
          <a:xfrm>
            <a:off x="97208" y="2361048"/>
            <a:ext cx="4572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b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1. Nghe – </a:t>
            </a:r>
            <a:r>
              <a:rPr lang="en-US" sz="4400" b="1" dirty="0" err="1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Viết</a:t>
            </a:r>
            <a:r>
              <a:rPr lang="vi-VN" sz="4400" b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4400" b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en-US" sz="4400" b="1" dirty="0">
              <a:solidFill>
                <a:srgbClr val="FF00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1013A99-AFE4-E800-AF05-19D9DCE0E0A8}"/>
              </a:ext>
            </a:extLst>
          </p:cNvPr>
          <p:cNvSpPr txBox="1"/>
          <p:nvPr/>
        </p:nvSpPr>
        <p:spPr>
          <a:xfrm>
            <a:off x="1356519" y="3065418"/>
            <a:ext cx="5989343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Sớm</a:t>
            </a:r>
            <a:r>
              <a:rPr lang="en-US" sz="4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nay </a:t>
            </a:r>
            <a:r>
              <a:rPr lang="en-US" sz="44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4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thức</a:t>
            </a:r>
            <a:r>
              <a:rPr lang="en-US" sz="4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dậy</a:t>
            </a:r>
            <a:endParaRPr lang="en-US" sz="440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4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Trời</a:t>
            </a:r>
            <a:r>
              <a:rPr lang="en-US" sz="4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sáng</a:t>
            </a:r>
            <a:r>
              <a:rPr lang="en-US" sz="4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en-US" sz="4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bao </a:t>
            </a:r>
            <a:r>
              <a:rPr lang="en-US" sz="44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giờ</a:t>
            </a:r>
            <a:endParaRPr lang="en-US" sz="440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4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Mùa</a:t>
            </a:r>
            <a:r>
              <a:rPr lang="en-US" sz="4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hè</a:t>
            </a:r>
            <a:r>
              <a:rPr lang="en-US" sz="4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kì</a:t>
            </a:r>
            <a:r>
              <a:rPr lang="en-US" sz="4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lạ</a:t>
            </a:r>
            <a:r>
              <a:rPr lang="en-US" sz="4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chưa</a:t>
            </a:r>
            <a:endParaRPr lang="en-US" sz="440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4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Mặt</a:t>
            </a:r>
            <a:r>
              <a:rPr lang="en-US" sz="4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trời</a:t>
            </a:r>
            <a:r>
              <a:rPr lang="en-US" sz="4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ưa</a:t>
            </a:r>
            <a:r>
              <a:rPr lang="en-US" sz="4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dậy</a:t>
            </a:r>
            <a:r>
              <a:rPr lang="en-US" sz="4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sớm</a:t>
            </a:r>
            <a:r>
              <a:rPr lang="en-US" sz="4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FD6BFF5-24F1-3BB9-3810-6A9FDB0FAC2B}"/>
              </a:ext>
            </a:extLst>
          </p:cNvPr>
          <p:cNvSpPr txBox="1"/>
          <p:nvPr/>
        </p:nvSpPr>
        <p:spPr>
          <a:xfrm>
            <a:off x="1266747" y="6116642"/>
            <a:ext cx="6804922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latinLnBrk="0"/>
            <a:r>
              <a:rPr lang="vi-VN" sz="4400" b="1" i="0" dirty="0">
                <a:solidFill>
                  <a:srgbClr val="0000C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Nắng cho cây chóng lớn</a:t>
            </a:r>
          </a:p>
          <a:p>
            <a:pPr algn="l" latinLnBrk="0"/>
            <a:r>
              <a:rPr lang="vi-VN" sz="4400" b="1" i="0" dirty="0">
                <a:solidFill>
                  <a:srgbClr val="0000C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Cho hoa lá thêm màu</a:t>
            </a:r>
          </a:p>
          <a:p>
            <a:pPr algn="l" latinLnBrk="0"/>
            <a:r>
              <a:rPr lang="vi-VN" sz="4400" b="1" i="0" dirty="0">
                <a:solidFill>
                  <a:srgbClr val="0000C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Cho mình chơi thật lâu</a:t>
            </a:r>
          </a:p>
          <a:p>
            <a:pPr algn="l" latinLnBrk="0"/>
            <a:r>
              <a:rPr lang="vi-VN" sz="4400" b="1" i="0" dirty="0">
                <a:solidFill>
                  <a:srgbClr val="0000C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Ngày hè dài bất tận</a:t>
            </a:r>
            <a:r>
              <a:rPr lang="en-US" sz="4400" b="1" i="0" dirty="0">
                <a:solidFill>
                  <a:srgbClr val="0000C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vi-VN" sz="4400" b="1" i="0" dirty="0">
              <a:solidFill>
                <a:srgbClr val="0000CC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EECBCF2-D867-9643-5FD7-DA29A5CB1575}"/>
              </a:ext>
            </a:extLst>
          </p:cNvPr>
          <p:cNvSpPr txBox="1"/>
          <p:nvPr/>
        </p:nvSpPr>
        <p:spPr>
          <a:xfrm>
            <a:off x="8160881" y="3030822"/>
            <a:ext cx="7021663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latinLnBrk="0"/>
            <a:r>
              <a:rPr lang="vi-VN" sz="4400" b="1" i="0" dirty="0">
                <a:solidFill>
                  <a:srgbClr val="0000C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Buổi chiều trôi thật chậm</a:t>
            </a:r>
          </a:p>
          <a:p>
            <a:pPr algn="l" latinLnBrk="0"/>
            <a:r>
              <a:rPr lang="vi-VN" sz="4400" b="1" i="0" dirty="0">
                <a:solidFill>
                  <a:srgbClr val="0000C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Mặt trời mải rong chơi</a:t>
            </a:r>
          </a:p>
          <a:p>
            <a:pPr algn="l" latinLnBrk="0"/>
            <a:r>
              <a:rPr lang="vi-VN" sz="4400" b="1" i="0" dirty="0">
                <a:solidFill>
                  <a:srgbClr val="0000C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Đủng đỉnh mãi chân trời</a:t>
            </a:r>
          </a:p>
          <a:p>
            <a:pPr algn="l" latinLnBrk="0"/>
            <a:r>
              <a:rPr lang="vi-VN" sz="4400" b="1" i="0" dirty="0">
                <a:solidFill>
                  <a:srgbClr val="0000C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Mà vẫn chưa lặn xuống.</a:t>
            </a:r>
          </a:p>
        </p:txBody>
      </p:sp>
    </p:spTree>
    <p:extLst>
      <p:ext uri="{BB962C8B-B14F-4D97-AF65-F5344CB8AC3E}">
        <p14:creationId xmlns:p14="http://schemas.microsoft.com/office/powerpoint/2010/main" val="1678412806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4"/>
          <p:cNvSpPr txBox="1">
            <a:spLocks noChangeArrowheads="1"/>
          </p:cNvSpPr>
          <p:nvPr/>
        </p:nvSpPr>
        <p:spPr bwMode="auto">
          <a:xfrm>
            <a:off x="442119" y="685800"/>
            <a:ext cx="13258800" cy="976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43689" tIns="71844" rIns="143689" bIns="7184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0"/>
              </a:spcBef>
              <a:defRPr/>
            </a:pPr>
            <a:r>
              <a:rPr lang="vi-VN" sz="54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Luyện viết từ khó :</a:t>
            </a:r>
            <a:endParaRPr lang="en-US" sz="5400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  <p:sp>
        <p:nvSpPr>
          <p:cNvPr id="5" name="Text Box 14"/>
          <p:cNvSpPr txBox="1">
            <a:spLocks noChangeArrowheads="1"/>
          </p:cNvSpPr>
          <p:nvPr/>
        </p:nvSpPr>
        <p:spPr bwMode="auto">
          <a:xfrm>
            <a:off x="975519" y="2057400"/>
            <a:ext cx="13258800" cy="976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43689" tIns="71844" rIns="143689" bIns="7184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0"/>
              </a:spcBef>
              <a:defRPr/>
            </a:pPr>
            <a:r>
              <a:rPr lang="vi-VN" sz="54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d</a:t>
            </a:r>
            <a:r>
              <a:rPr lang="vi-VN" sz="54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ậy sớm , bất tận, rong chơi, lặn xuống.</a:t>
            </a:r>
            <a:endParaRPr lang="en-US" sz="5400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8018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20" y="0"/>
            <a:ext cx="16215518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818042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3337719" y="228600"/>
            <a:ext cx="10583346" cy="2314367"/>
            <a:chOff x="4539228" y="210532"/>
            <a:chExt cx="10404775" cy="2314367"/>
          </a:xfrm>
        </p:grpSpPr>
        <p:grpSp>
          <p:nvGrpSpPr>
            <p:cNvPr id="15" name="Group 14"/>
            <p:cNvGrpSpPr/>
            <p:nvPr/>
          </p:nvGrpSpPr>
          <p:grpSpPr>
            <a:xfrm>
              <a:off x="4539228" y="210532"/>
              <a:ext cx="10404775" cy="2314367"/>
              <a:chOff x="4539228" y="210532"/>
              <a:chExt cx="10404775" cy="2314367"/>
            </a:xfrm>
          </p:grpSpPr>
          <p:sp>
            <p:nvSpPr>
              <p:cNvPr id="17" name="TextBox 16"/>
              <p:cNvSpPr txBox="1"/>
              <p:nvPr/>
            </p:nvSpPr>
            <p:spPr>
              <a:xfrm>
                <a:off x="4539228" y="210532"/>
                <a:ext cx="10404775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5400" b="1" dirty="0" err="1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Thứ</a:t>
                </a:r>
                <a:r>
                  <a:rPr lang="en-US" sz="5400" b="1" dirty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5400" b="1" dirty="0" err="1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ba</a:t>
                </a:r>
                <a:r>
                  <a:rPr lang="en-US" sz="5400" b="1" dirty="0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5400" b="1" dirty="0" err="1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ngày</a:t>
                </a:r>
                <a:r>
                  <a:rPr lang="en-US" sz="5400" b="1" dirty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5400" b="1" dirty="0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27tháng 09 </a:t>
                </a:r>
                <a:r>
                  <a:rPr lang="en-US" sz="5400" b="1" dirty="0" err="1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năm</a:t>
                </a:r>
                <a:r>
                  <a:rPr lang="en-US" sz="5400" b="1" dirty="0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 2022</a:t>
                </a:r>
                <a:r>
                  <a:rPr lang="en-US" sz="5400" dirty="0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.</a:t>
                </a:r>
                <a:endParaRPr lang="en-US" sz="5400" dirty="0">
                  <a:solidFill>
                    <a:srgbClr val="0000CC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6156661" y="1601569"/>
                <a:ext cx="4197401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5400" b="1" dirty="0">
                    <a:solidFill>
                      <a:srgbClr val="FF0066"/>
                    </a:solidFill>
                    <a:latin typeface="Times New Roman" pitchFamily="18" charset="0"/>
                    <a:cs typeface="Times New Roman" pitchFamily="18" charset="0"/>
                  </a:rPr>
                  <a:t>TIẾNG VIỆT</a:t>
                </a:r>
              </a:p>
            </p:txBody>
          </p:sp>
        </p:grpSp>
        <p:cxnSp>
          <p:nvCxnSpPr>
            <p:cNvPr id="16" name="Straight Connector 15"/>
            <p:cNvCxnSpPr/>
            <p:nvPr/>
          </p:nvCxnSpPr>
          <p:spPr>
            <a:xfrm>
              <a:off x="6487000" y="2524899"/>
              <a:ext cx="3595886" cy="0"/>
            </a:xfrm>
            <a:prstGeom prst="line">
              <a:avLst/>
            </a:prstGeom>
            <a:ln>
              <a:solidFill>
                <a:srgbClr val="FF0066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2" name="Text Box 14"/>
          <p:cNvSpPr txBox="1">
            <a:spLocks noChangeArrowheads="1"/>
          </p:cNvSpPr>
          <p:nvPr/>
        </p:nvSpPr>
        <p:spPr bwMode="auto">
          <a:xfrm>
            <a:off x="442119" y="2895600"/>
            <a:ext cx="10744200" cy="976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43689" tIns="71844" rIns="143689" bIns="7184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0"/>
              </a:spcBef>
              <a:defRPr/>
            </a:pPr>
            <a:r>
              <a:rPr lang="vi-VN" sz="54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1.Nghe – viết : Mùa hè lấp lánh </a:t>
            </a:r>
          </a:p>
        </p:txBody>
      </p:sp>
    </p:spTree>
    <p:extLst>
      <p:ext uri="{BB962C8B-B14F-4D97-AF65-F5344CB8AC3E}">
        <p14:creationId xmlns:p14="http://schemas.microsoft.com/office/powerpoint/2010/main" val="3372420662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4617134" y="149573"/>
            <a:ext cx="7877478" cy="1533408"/>
            <a:chOff x="4539228" y="210532"/>
            <a:chExt cx="7744563" cy="1533408"/>
          </a:xfrm>
        </p:grpSpPr>
        <p:grpSp>
          <p:nvGrpSpPr>
            <p:cNvPr id="15" name="Group 14"/>
            <p:cNvGrpSpPr/>
            <p:nvPr/>
          </p:nvGrpSpPr>
          <p:grpSpPr>
            <a:xfrm>
              <a:off x="4539228" y="210532"/>
              <a:ext cx="7744563" cy="1533408"/>
              <a:chOff x="4539228" y="210532"/>
              <a:chExt cx="7744563" cy="1533408"/>
            </a:xfrm>
          </p:grpSpPr>
          <p:sp>
            <p:nvSpPr>
              <p:cNvPr id="17" name="TextBox 16"/>
              <p:cNvSpPr txBox="1"/>
              <p:nvPr/>
            </p:nvSpPr>
            <p:spPr>
              <a:xfrm>
                <a:off x="4539228" y="210532"/>
                <a:ext cx="7744563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000" b="1" dirty="0" err="1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Thứ</a:t>
                </a:r>
                <a:r>
                  <a:rPr lang="en-US" sz="4000" b="1" dirty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4000" b="1" dirty="0" err="1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ba</a:t>
                </a:r>
                <a:r>
                  <a:rPr lang="en-US" sz="4000" b="1" dirty="0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4000" b="1" dirty="0" err="1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ngày</a:t>
                </a:r>
                <a:r>
                  <a:rPr lang="en-US" sz="4000" b="1" dirty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4000" b="1" dirty="0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27tháng 09 </a:t>
                </a:r>
                <a:r>
                  <a:rPr lang="en-US" sz="4000" b="1" dirty="0" err="1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năm</a:t>
                </a:r>
                <a:r>
                  <a:rPr lang="en-US" sz="4000" b="1" dirty="0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4000" b="1" dirty="0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2022</a:t>
                </a:r>
                <a:endParaRPr lang="en-US" sz="3600" dirty="0">
                  <a:solidFill>
                    <a:srgbClr val="0000CC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6460160" y="1036054"/>
                <a:ext cx="3155694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000" b="1" dirty="0">
                    <a:solidFill>
                      <a:srgbClr val="FF0066"/>
                    </a:solidFill>
                    <a:latin typeface="Times New Roman" pitchFamily="18" charset="0"/>
                    <a:cs typeface="Times New Roman" pitchFamily="18" charset="0"/>
                  </a:rPr>
                  <a:t>TIẾNG VIỆT</a:t>
                </a:r>
              </a:p>
            </p:txBody>
          </p:sp>
        </p:grpSp>
        <p:cxnSp>
          <p:nvCxnSpPr>
            <p:cNvPr id="16" name="Straight Connector 15"/>
            <p:cNvCxnSpPr/>
            <p:nvPr/>
          </p:nvCxnSpPr>
          <p:spPr>
            <a:xfrm>
              <a:off x="6850804" y="1743940"/>
              <a:ext cx="2194560" cy="0"/>
            </a:xfrm>
            <a:prstGeom prst="line">
              <a:avLst/>
            </a:prstGeom>
            <a:ln>
              <a:solidFill>
                <a:srgbClr val="FF0066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9" name="Text Box 14"/>
          <p:cNvSpPr txBox="1">
            <a:spLocks noChangeArrowheads="1"/>
          </p:cNvSpPr>
          <p:nvPr/>
        </p:nvSpPr>
        <p:spPr bwMode="auto">
          <a:xfrm>
            <a:off x="3871119" y="1669684"/>
            <a:ext cx="7239000" cy="7606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43689" tIns="71844" rIns="143689" bIns="7184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0"/>
              </a:spcBef>
              <a:defRPr/>
            </a:pPr>
            <a:r>
              <a:rPr lang="en-US" sz="40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Bài</a:t>
            </a:r>
            <a:r>
              <a:rPr lang="en-US" sz="40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7: MÙA HÈ LẤP LÁNH 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42119" y="2094230"/>
            <a:ext cx="9525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b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1. Nghe – </a:t>
            </a:r>
            <a:r>
              <a:rPr lang="en-US" sz="4400" b="1" dirty="0" err="1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Viết</a:t>
            </a:r>
            <a:r>
              <a:rPr lang="vi-VN" sz="4400" b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4400" b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en-US" sz="4400" b="1" dirty="0">
              <a:solidFill>
                <a:srgbClr val="FF00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1013A99-AFE4-E800-AF05-19D9DCE0E0A8}"/>
              </a:ext>
            </a:extLst>
          </p:cNvPr>
          <p:cNvSpPr txBox="1"/>
          <p:nvPr/>
        </p:nvSpPr>
        <p:spPr>
          <a:xfrm>
            <a:off x="823119" y="2838108"/>
            <a:ext cx="6537754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Sớm</a:t>
            </a:r>
            <a:r>
              <a:rPr lang="en-US" sz="4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nay </a:t>
            </a:r>
            <a:r>
              <a:rPr lang="en-US" sz="44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4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thức</a:t>
            </a:r>
            <a:r>
              <a:rPr lang="en-US" sz="4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dậy</a:t>
            </a:r>
            <a:endParaRPr lang="en-US" sz="440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4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Trời</a:t>
            </a:r>
            <a:r>
              <a:rPr lang="en-US" sz="4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sáng</a:t>
            </a:r>
            <a:r>
              <a:rPr lang="en-US" sz="4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en-US" sz="4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bao </a:t>
            </a:r>
            <a:r>
              <a:rPr lang="en-US" sz="44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giờ</a:t>
            </a:r>
            <a:endParaRPr lang="en-US" sz="440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4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Mùa</a:t>
            </a:r>
            <a:r>
              <a:rPr lang="en-US" sz="4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hè</a:t>
            </a:r>
            <a:r>
              <a:rPr lang="en-US" sz="4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kì</a:t>
            </a:r>
            <a:r>
              <a:rPr lang="en-US" sz="4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lạ</a:t>
            </a:r>
            <a:r>
              <a:rPr lang="en-US" sz="4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chưa</a:t>
            </a:r>
            <a:endParaRPr lang="en-US" sz="440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4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Mặt</a:t>
            </a:r>
            <a:r>
              <a:rPr lang="en-US" sz="4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trời</a:t>
            </a:r>
            <a:r>
              <a:rPr lang="en-US" sz="4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ưa</a:t>
            </a:r>
            <a:r>
              <a:rPr lang="en-US" sz="4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dậy</a:t>
            </a:r>
            <a:r>
              <a:rPr lang="en-US" sz="4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sớm</a:t>
            </a:r>
            <a:r>
              <a:rPr lang="en-US" sz="4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FD6BFF5-24F1-3BB9-3810-6A9FDB0FAC2B}"/>
              </a:ext>
            </a:extLst>
          </p:cNvPr>
          <p:cNvSpPr txBox="1"/>
          <p:nvPr/>
        </p:nvSpPr>
        <p:spPr>
          <a:xfrm>
            <a:off x="868640" y="5867400"/>
            <a:ext cx="7215854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latinLnBrk="0"/>
            <a:r>
              <a:rPr lang="vi-VN" sz="4400" b="1" i="0" dirty="0">
                <a:solidFill>
                  <a:srgbClr val="0000C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Nắng cho cây chóng lớn</a:t>
            </a:r>
          </a:p>
          <a:p>
            <a:pPr algn="l" latinLnBrk="0"/>
            <a:r>
              <a:rPr lang="vi-VN" sz="4400" b="1" i="0" dirty="0">
                <a:solidFill>
                  <a:srgbClr val="0000C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Cho hoa lá thêm màu</a:t>
            </a:r>
          </a:p>
          <a:p>
            <a:pPr algn="l" latinLnBrk="0"/>
            <a:r>
              <a:rPr lang="vi-VN" sz="4400" b="1" i="0" dirty="0">
                <a:solidFill>
                  <a:srgbClr val="0000C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Cho mình chơi thật lâu</a:t>
            </a:r>
          </a:p>
          <a:p>
            <a:pPr algn="l" latinLnBrk="0"/>
            <a:r>
              <a:rPr lang="vi-VN" sz="4400" b="1" i="0" dirty="0">
                <a:solidFill>
                  <a:srgbClr val="0000C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Ngày hè dài bất tận</a:t>
            </a:r>
            <a:r>
              <a:rPr lang="en-US" sz="4400" b="1" i="0" dirty="0">
                <a:solidFill>
                  <a:srgbClr val="0000C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vi-VN" sz="4400" b="1" i="0" dirty="0">
              <a:solidFill>
                <a:srgbClr val="0000CC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EECBCF2-D867-9643-5FD7-DA29A5CB1575}"/>
              </a:ext>
            </a:extLst>
          </p:cNvPr>
          <p:cNvSpPr txBox="1"/>
          <p:nvPr/>
        </p:nvSpPr>
        <p:spPr>
          <a:xfrm>
            <a:off x="8595519" y="2838033"/>
            <a:ext cx="6610526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latinLnBrk="0"/>
            <a:r>
              <a:rPr lang="vi-VN" sz="4400" b="1" i="0" dirty="0">
                <a:solidFill>
                  <a:srgbClr val="0000C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Buổi chiều trôi thật chậm</a:t>
            </a:r>
          </a:p>
          <a:p>
            <a:pPr algn="l" latinLnBrk="0"/>
            <a:r>
              <a:rPr lang="vi-VN" sz="4400" b="1" i="0" dirty="0">
                <a:solidFill>
                  <a:srgbClr val="0000C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Mặt trời mải rong chơi</a:t>
            </a:r>
          </a:p>
          <a:p>
            <a:pPr algn="l" latinLnBrk="0"/>
            <a:r>
              <a:rPr lang="vi-VN" sz="4400" b="1" i="0" dirty="0">
                <a:solidFill>
                  <a:srgbClr val="0000C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Đủng đỉnh mãi chân trời</a:t>
            </a:r>
          </a:p>
          <a:p>
            <a:pPr algn="l" latinLnBrk="0"/>
            <a:r>
              <a:rPr lang="vi-VN" sz="4400" b="1" i="0" dirty="0">
                <a:solidFill>
                  <a:srgbClr val="0000C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Mà vẫn chưa lặn xuống.</a:t>
            </a:r>
          </a:p>
        </p:txBody>
      </p:sp>
    </p:spTree>
    <p:extLst>
      <p:ext uri="{BB962C8B-B14F-4D97-AF65-F5344CB8AC3E}">
        <p14:creationId xmlns:p14="http://schemas.microsoft.com/office/powerpoint/2010/main" val="2073549300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4617134" y="149573"/>
            <a:ext cx="7890302" cy="1564504"/>
            <a:chOff x="4539228" y="210532"/>
            <a:chExt cx="7757168" cy="1564504"/>
          </a:xfrm>
        </p:grpSpPr>
        <p:grpSp>
          <p:nvGrpSpPr>
            <p:cNvPr id="15" name="Group 14"/>
            <p:cNvGrpSpPr/>
            <p:nvPr/>
          </p:nvGrpSpPr>
          <p:grpSpPr>
            <a:xfrm>
              <a:off x="4539228" y="210532"/>
              <a:ext cx="7757168" cy="1564504"/>
              <a:chOff x="4539228" y="210532"/>
              <a:chExt cx="7757168" cy="1564504"/>
            </a:xfrm>
          </p:grpSpPr>
          <p:sp>
            <p:nvSpPr>
              <p:cNvPr id="17" name="TextBox 16"/>
              <p:cNvSpPr txBox="1"/>
              <p:nvPr/>
            </p:nvSpPr>
            <p:spPr>
              <a:xfrm>
                <a:off x="4539228" y="210532"/>
                <a:ext cx="7757168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000" b="1" dirty="0" err="1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Thứ</a:t>
                </a:r>
                <a:r>
                  <a:rPr lang="en-US" sz="4000" b="1" dirty="0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4000" b="1" dirty="0" err="1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ba</a:t>
                </a:r>
                <a:r>
                  <a:rPr lang="en-US" sz="4000" b="1" dirty="0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4000" b="1" dirty="0" err="1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ngày</a:t>
                </a:r>
                <a:r>
                  <a:rPr lang="en-US" sz="4000" b="1" dirty="0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 27 </a:t>
                </a:r>
                <a:r>
                  <a:rPr lang="en-US" sz="4000" b="1" dirty="0" err="1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tháng</a:t>
                </a:r>
                <a:r>
                  <a:rPr lang="en-US" sz="4000" b="1" dirty="0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 09 </a:t>
                </a:r>
                <a:r>
                  <a:rPr lang="en-US" sz="4000" b="1" dirty="0" err="1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năm</a:t>
                </a:r>
                <a:r>
                  <a:rPr lang="en-US" sz="4000" b="1" dirty="0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 2022</a:t>
                </a:r>
                <a:endParaRPr lang="en-US" sz="4000" b="1" dirty="0">
                  <a:solidFill>
                    <a:srgbClr val="0000CC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6437534" y="1067150"/>
                <a:ext cx="3155693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000" b="1" dirty="0">
                    <a:solidFill>
                      <a:srgbClr val="FF0066"/>
                    </a:solidFill>
                    <a:latin typeface="Times New Roman" pitchFamily="18" charset="0"/>
                    <a:cs typeface="Times New Roman" pitchFamily="18" charset="0"/>
                  </a:rPr>
                  <a:t>TIẾNG VIỆT</a:t>
                </a:r>
              </a:p>
            </p:txBody>
          </p:sp>
        </p:grpSp>
        <p:cxnSp>
          <p:nvCxnSpPr>
            <p:cNvPr id="16" name="Straight Connector 15"/>
            <p:cNvCxnSpPr/>
            <p:nvPr/>
          </p:nvCxnSpPr>
          <p:spPr>
            <a:xfrm>
              <a:off x="6918099" y="1755295"/>
              <a:ext cx="2194560" cy="0"/>
            </a:xfrm>
            <a:prstGeom prst="line">
              <a:avLst/>
            </a:prstGeom>
            <a:ln>
              <a:solidFill>
                <a:srgbClr val="FF0066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" name="Rectangle 1"/>
          <p:cNvSpPr/>
          <p:nvPr/>
        </p:nvSpPr>
        <p:spPr>
          <a:xfrm>
            <a:off x="555920" y="2684455"/>
            <a:ext cx="1377369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36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Bài 2. Ghép các tiếng phù hợp </a:t>
            </a:r>
            <a:r>
              <a:rPr lang="nl-NL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chung</a:t>
            </a:r>
            <a:r>
              <a:rPr lang="nl-NL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l-NL" sz="36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hoặc </a:t>
            </a:r>
            <a:r>
              <a:rPr lang="nl-NL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trung</a:t>
            </a:r>
            <a:r>
              <a:rPr lang="nl-NL" sz="36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để tạo từ.</a:t>
            </a:r>
            <a:endParaRPr lang="vi-VN" sz="36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13519" y="1939269"/>
            <a:ext cx="4045988" cy="2824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sz="3800" b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*</a:t>
            </a:r>
            <a:r>
              <a:rPr lang="en-US" sz="3800" b="1" dirty="0" err="1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Luyện</a:t>
            </a:r>
            <a:r>
              <a:rPr lang="en-US" sz="3800" b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b="1" dirty="0" err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tập</a:t>
            </a:r>
            <a:r>
              <a:rPr lang="en-US" sz="3800" b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18" name="Text Box 14">
            <a:extLst>
              <a:ext uri="{FF2B5EF4-FFF2-40B4-BE49-F238E27FC236}">
                <a16:creationId xmlns:a16="http://schemas.microsoft.com/office/drawing/2014/main" id="{20805BC3-6CBF-51E0-C188-BC882747B9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07272" y="1645400"/>
            <a:ext cx="7833493" cy="7606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43689" tIns="71844" rIns="143689" bIns="7184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0"/>
              </a:spcBef>
              <a:defRPr/>
            </a:pPr>
            <a:r>
              <a:rPr lang="en-US" sz="40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Bài</a:t>
            </a:r>
            <a:r>
              <a:rPr lang="en-US" sz="40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7: </a:t>
            </a:r>
            <a:r>
              <a:rPr lang="en-US" sz="40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MÙA</a:t>
            </a:r>
            <a:r>
              <a:rPr lang="en-US" sz="40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</a:t>
            </a:r>
            <a:r>
              <a:rPr lang="en-US" sz="40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HÈ</a:t>
            </a:r>
            <a:r>
              <a:rPr lang="en-US" sz="40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</a:t>
            </a:r>
            <a:r>
              <a:rPr lang="en-US" sz="40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LẤP</a:t>
            </a:r>
            <a:r>
              <a:rPr lang="en-US" sz="40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</a:t>
            </a:r>
            <a:r>
              <a:rPr lang="en-US" sz="40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LÁNH</a:t>
            </a:r>
            <a:r>
              <a:rPr lang="en-US" sz="40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(</a:t>
            </a:r>
            <a:r>
              <a:rPr lang="en-US" sz="40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T3</a:t>
            </a:r>
            <a:r>
              <a:rPr lang="en-US" sz="40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)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99" t="36660" r="40180" b="53692"/>
          <a:stretch/>
        </p:blipFill>
        <p:spPr bwMode="auto">
          <a:xfrm>
            <a:off x="8126003" y="3907817"/>
            <a:ext cx="1444834" cy="1324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9791347"/>
              </p:ext>
            </p:extLst>
          </p:nvPr>
        </p:nvGraphicFramePr>
        <p:xfrm>
          <a:off x="641873" y="3508342"/>
          <a:ext cx="6913840" cy="548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73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364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86000">
                <a:tc>
                  <a:txBody>
                    <a:bodyPr/>
                    <a:lstStyle/>
                    <a:p>
                      <a:pPr algn="ctr"/>
                      <a:r>
                        <a:rPr lang="en-US" b="1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chung</a:t>
                      </a:r>
                      <a:endParaRPr lang="en-US" b="1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00400">
                <a:tc>
                  <a:txBody>
                    <a:bodyPr/>
                    <a:lstStyle/>
                    <a:p>
                      <a:pPr algn="ctr"/>
                      <a:r>
                        <a:rPr lang="en-US" b="1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trung </a:t>
                      </a:r>
                      <a:endParaRPr lang="en-US" b="1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43" name="Picture 4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817" t="50691" r="40968" b="39211"/>
          <a:stretch/>
        </p:blipFill>
        <p:spPr bwMode="auto">
          <a:xfrm>
            <a:off x="7749150" y="5808974"/>
            <a:ext cx="1516304" cy="13859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" name="Picture 4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433" t="60789" r="34573" b="28857"/>
          <a:stretch/>
        </p:blipFill>
        <p:spPr bwMode="auto">
          <a:xfrm>
            <a:off x="9432446" y="7256398"/>
            <a:ext cx="1462624" cy="14210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5" name="Picture 4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740" t="61780" r="21405" b="28857"/>
          <a:stretch/>
        </p:blipFill>
        <p:spPr bwMode="auto">
          <a:xfrm>
            <a:off x="13448420" y="7336000"/>
            <a:ext cx="1428506" cy="1285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" name="Picture 4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742" t="52866" r="14315" b="37387"/>
          <a:stretch/>
        </p:blipFill>
        <p:spPr bwMode="auto">
          <a:xfrm>
            <a:off x="14329611" y="5857102"/>
            <a:ext cx="1449967" cy="13377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0" name="Picture 49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002" t="37830" r="15126" b="52728"/>
          <a:stretch/>
        </p:blipFill>
        <p:spPr bwMode="auto">
          <a:xfrm>
            <a:off x="14149137" y="4037559"/>
            <a:ext cx="1432733" cy="12958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" name="Picture 5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054" t="33509" r="23938" b="38221"/>
          <a:stretch/>
        </p:blipFill>
        <p:spPr bwMode="auto">
          <a:xfrm>
            <a:off x="9876219" y="3330786"/>
            <a:ext cx="3662153" cy="38800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07543708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23778E-6 3.61111E-6 L -0.33698 0.23871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854" y="119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1013E-6 2.5E-6 L -0.28538 -0.19184 " pathEditMode="relative" rAng="0" ptsTypes="AA">
                                      <p:cBhvr>
                                        <p:cTn id="43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269" y="-96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61387E-6 -5.55556E-7 L -0.32205 -0.12882 " pathEditMode="relative" rAng="0" ptsTypes="AA">
                                      <p:cBhvr>
                                        <p:cTn id="47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103" y="-64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9614E-6 5.55556E-7 L -0.42222 -0.13629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116" y="-68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2597E-8 4.72222E-6 L -0.6168 0.15295 " pathEditMode="relative" rAng="0" ptsTypes="AA">
                                      <p:cBhvr>
                                        <p:cTn id="55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840" y="76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7015E-6 3.61111E-6 L -0.5771 0.0059 " pathEditMode="relative" rAng="0" ptsTypes="AA">
                                      <p:cBhvr>
                                        <p:cTn id="59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60" y="2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4617134" y="149573"/>
            <a:ext cx="7890302" cy="1763906"/>
            <a:chOff x="4539228" y="210532"/>
            <a:chExt cx="7757168" cy="1763906"/>
          </a:xfrm>
        </p:grpSpPr>
        <p:grpSp>
          <p:nvGrpSpPr>
            <p:cNvPr id="15" name="Group 14"/>
            <p:cNvGrpSpPr/>
            <p:nvPr/>
          </p:nvGrpSpPr>
          <p:grpSpPr>
            <a:xfrm>
              <a:off x="4539228" y="210532"/>
              <a:ext cx="7757168" cy="1763906"/>
              <a:chOff x="4539228" y="210532"/>
              <a:chExt cx="7757168" cy="1763906"/>
            </a:xfrm>
          </p:grpSpPr>
          <p:sp>
            <p:nvSpPr>
              <p:cNvPr id="17" name="TextBox 16"/>
              <p:cNvSpPr txBox="1"/>
              <p:nvPr/>
            </p:nvSpPr>
            <p:spPr>
              <a:xfrm>
                <a:off x="4539228" y="210532"/>
                <a:ext cx="7757168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000" b="1" dirty="0" err="1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Thứ</a:t>
                </a:r>
                <a:r>
                  <a:rPr lang="en-US" sz="4000" b="1" dirty="0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4000" b="1" dirty="0" err="1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ba</a:t>
                </a:r>
                <a:r>
                  <a:rPr lang="en-US" sz="4000" b="1" dirty="0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4000" b="1" dirty="0" err="1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ngày</a:t>
                </a:r>
                <a:r>
                  <a:rPr lang="en-US" sz="4000" b="1" dirty="0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 27 </a:t>
                </a:r>
                <a:r>
                  <a:rPr lang="en-US" sz="4000" b="1" dirty="0" err="1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tháng</a:t>
                </a:r>
                <a:r>
                  <a:rPr lang="en-US" sz="4000" b="1" dirty="0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 09 </a:t>
                </a:r>
                <a:r>
                  <a:rPr lang="en-US" sz="4000" b="1" dirty="0" err="1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năm</a:t>
                </a:r>
                <a:r>
                  <a:rPr lang="en-US" sz="4000" b="1" dirty="0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 2022</a:t>
                </a:r>
                <a:endParaRPr lang="en-US" sz="4000" b="1" dirty="0">
                  <a:solidFill>
                    <a:srgbClr val="0000CC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6328675" y="1389663"/>
                <a:ext cx="2564962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b="1" dirty="0">
                    <a:solidFill>
                      <a:srgbClr val="FF0066"/>
                    </a:solidFill>
                    <a:latin typeface="Times New Roman" pitchFamily="18" charset="0"/>
                    <a:cs typeface="Times New Roman" pitchFamily="18" charset="0"/>
                  </a:rPr>
                  <a:t>TIẾNG VIỆT</a:t>
                </a:r>
              </a:p>
            </p:txBody>
          </p:sp>
        </p:grpSp>
        <p:cxnSp>
          <p:nvCxnSpPr>
            <p:cNvPr id="16" name="Straight Connector 15"/>
            <p:cNvCxnSpPr/>
            <p:nvPr/>
          </p:nvCxnSpPr>
          <p:spPr>
            <a:xfrm>
              <a:off x="6566605" y="1875506"/>
              <a:ext cx="2194560" cy="0"/>
            </a:xfrm>
            <a:prstGeom prst="line">
              <a:avLst/>
            </a:prstGeom>
            <a:ln>
              <a:solidFill>
                <a:srgbClr val="FF0066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" name="Rectangle 1"/>
          <p:cNvSpPr/>
          <p:nvPr/>
        </p:nvSpPr>
        <p:spPr>
          <a:xfrm>
            <a:off x="1051720" y="2828390"/>
            <a:ext cx="822959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40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Bài </a:t>
            </a:r>
            <a:r>
              <a:rPr lang="nl-NL" sz="4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vi-VN" sz="4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. </a:t>
            </a:r>
            <a:r>
              <a:rPr lang="vi-VN" sz="40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L</a:t>
            </a:r>
            <a:r>
              <a:rPr lang="vi-VN" sz="4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àm </a:t>
            </a:r>
            <a:r>
              <a:rPr lang="vi-VN" sz="4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bài tập a hoặc b. </a:t>
            </a:r>
            <a:r>
              <a:rPr lang="nl-NL" sz="4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vi-VN" sz="40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Text Box 14">
            <a:extLst>
              <a:ext uri="{FF2B5EF4-FFF2-40B4-BE49-F238E27FC236}">
                <a16:creationId xmlns:a16="http://schemas.microsoft.com/office/drawing/2014/main" id="{B71DB29B-CCE0-BE56-18E7-D3A02BE9AF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8247" y="1926704"/>
            <a:ext cx="7603205" cy="82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43689" tIns="71844" rIns="143689" bIns="7184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0"/>
              </a:spcBef>
              <a:defRPr/>
            </a:pPr>
            <a:r>
              <a:rPr lang="en-US" sz="44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Bài</a:t>
            </a:r>
            <a:r>
              <a:rPr lang="en-US" sz="44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7: MÙA HÈ LẤP LÁNH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651A2E0-F6A7-CC69-42A0-1D77A19F6C72}"/>
              </a:ext>
            </a:extLst>
          </p:cNvPr>
          <p:cNvSpPr txBox="1"/>
          <p:nvPr/>
        </p:nvSpPr>
        <p:spPr>
          <a:xfrm>
            <a:off x="1051720" y="4576630"/>
            <a:ext cx="14706600" cy="423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4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 </a:t>
            </a:r>
            <a:r>
              <a:rPr lang="en-US" sz="44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tàu</a:t>
            </a:r>
            <a:r>
              <a:rPr lang="en-US" sz="4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sz="44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ào</a:t>
            </a:r>
            <a:r>
              <a:rPr lang="en-US" sz="4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ga</a:t>
            </a:r>
            <a:r>
              <a:rPr lang="vi-VN" sz="4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vừa chạy </a:t>
            </a:r>
            <a:r>
              <a:rPr lang="en-US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vi-VN" sz="4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ừa “tu tu” một hồi </a:t>
            </a:r>
            <a:r>
              <a:rPr lang="en-US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vi-VN" sz="4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ài. Sân ga bỗng chốc nhộn nhịp </a:t>
            </a:r>
            <a:r>
              <a:rPr lang="en-US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vi-VN" sz="4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à náo nhiệt hẳn lên. Phía cửa ga, nhiều cánh tay giơ lên </a:t>
            </a:r>
            <a:r>
              <a:rPr lang="en-US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vi-VN" sz="4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ẫy gọi người thân.</a:t>
            </a:r>
          </a:p>
          <a:p>
            <a:pPr algn="r"/>
            <a:r>
              <a:rPr lang="vi-VN" sz="4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4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Theo </a:t>
            </a:r>
            <a:r>
              <a:rPr lang="vi-VN" sz="4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Trung Nguyên</a:t>
            </a:r>
            <a:r>
              <a:rPr lang="en-US" sz="4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vi-VN" sz="440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29D0A6F-8977-E3D4-2EBF-9669D56921A5}"/>
              </a:ext>
            </a:extLst>
          </p:cNvPr>
          <p:cNvSpPr/>
          <p:nvPr/>
        </p:nvSpPr>
        <p:spPr>
          <a:xfrm>
            <a:off x="3109119" y="5055026"/>
            <a:ext cx="273734" cy="381000"/>
          </a:xfrm>
          <a:prstGeom prst="rect">
            <a:avLst/>
          </a:prstGeom>
          <a:solidFill>
            <a:srgbClr val="FF7C8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522257D-DF81-17F1-E17E-6B2B030668EC}"/>
              </a:ext>
            </a:extLst>
          </p:cNvPr>
          <p:cNvSpPr/>
          <p:nvPr/>
        </p:nvSpPr>
        <p:spPr>
          <a:xfrm>
            <a:off x="7300119" y="5126207"/>
            <a:ext cx="273734" cy="381000"/>
          </a:xfrm>
          <a:prstGeom prst="rect">
            <a:avLst/>
          </a:prstGeom>
          <a:solidFill>
            <a:srgbClr val="FF7C8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7B8E216-F23E-1A1B-084A-8C35CC01602F}"/>
              </a:ext>
            </a:extLst>
          </p:cNvPr>
          <p:cNvSpPr/>
          <p:nvPr/>
        </p:nvSpPr>
        <p:spPr>
          <a:xfrm>
            <a:off x="12100719" y="4995186"/>
            <a:ext cx="273734" cy="381000"/>
          </a:xfrm>
          <a:prstGeom prst="rect">
            <a:avLst/>
          </a:prstGeom>
          <a:solidFill>
            <a:srgbClr val="FF7C8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FA8AC2B-5800-A27B-9A32-D0294DF144AA}"/>
              </a:ext>
            </a:extLst>
          </p:cNvPr>
          <p:cNvSpPr/>
          <p:nvPr/>
        </p:nvSpPr>
        <p:spPr>
          <a:xfrm>
            <a:off x="6233746" y="6087075"/>
            <a:ext cx="273734" cy="381000"/>
          </a:xfrm>
          <a:prstGeom prst="rect">
            <a:avLst/>
          </a:prstGeom>
          <a:solidFill>
            <a:srgbClr val="FF7C8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5CE048C-CA72-4E7F-F9B8-92EDCF090550}"/>
              </a:ext>
            </a:extLst>
          </p:cNvPr>
          <p:cNvSpPr/>
          <p:nvPr/>
        </p:nvSpPr>
        <p:spPr>
          <a:xfrm>
            <a:off x="6542439" y="7064947"/>
            <a:ext cx="273734" cy="381000"/>
          </a:xfrm>
          <a:prstGeom prst="rect">
            <a:avLst/>
          </a:prstGeom>
          <a:solidFill>
            <a:srgbClr val="FF7C8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1051720" y="3848468"/>
            <a:ext cx="822959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b.Chọn v hoặc d thay cho ô vuông.</a:t>
            </a:r>
            <a:endParaRPr lang="vi-VN" sz="4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930862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 animBg="1"/>
      <p:bldP spid="28" grpId="0" animBg="1"/>
      <p:bldP spid="3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70719" y="1219200"/>
            <a:ext cx="1508759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sz="48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Kể chuyện </a:t>
            </a:r>
            <a:r>
              <a:rPr lang="vi-VN" sz="48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Chó đốm con và mặt trời </a:t>
            </a:r>
            <a:r>
              <a:rPr lang="vi-VN" sz="48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cho người thân nghe. Hỏi thêm người thân về hiện tượng mặt trời mọc và lặn.</a:t>
            </a:r>
            <a:endParaRPr lang="vi-VN" sz="48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0207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Anh dep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93" y="388938"/>
            <a:ext cx="14920252" cy="8755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WordArt 3"/>
          <p:cNvSpPr>
            <a:spLocks noChangeArrowheads="1" noChangeShapeType="1" noTextEdit="1"/>
          </p:cNvSpPr>
          <p:nvPr/>
        </p:nvSpPr>
        <p:spPr bwMode="auto">
          <a:xfrm>
            <a:off x="209917" y="3657600"/>
            <a:ext cx="15617822" cy="15827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vi-VN" sz="5700" kern="10" dirty="0">
                <a:ln w="19050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/>
                <a:cs typeface="Arial"/>
              </a:rPr>
              <a:t>XIN CHÂN THÀNH CẢM ƠN </a:t>
            </a:r>
          </a:p>
          <a:p>
            <a:pPr algn="ctr"/>
            <a:r>
              <a:rPr lang="vi-VN" sz="5700" kern="10" dirty="0">
                <a:ln w="19050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/>
                <a:cs typeface="Arial"/>
              </a:rPr>
              <a:t>QUÝ THẦY CÔ GIÁO VÀ CÁC EM</a:t>
            </a:r>
            <a:endParaRPr lang="en-US" sz="5700" kern="10" dirty="0">
              <a:ln w="19050">
                <a:solidFill>
                  <a:srgbClr val="FFFF00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Arial"/>
              <a:cs typeface="Arial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5&quot;&gt;&lt;property id=&quot;20148&quot; value=&quot;5&quot;/&gt;&lt;property id=&quot;20300&quot; value=&quot;Slide 2&quot;/&gt;&lt;property id=&quot;20307&quot; value=&quot;293&quot;/&gt;&lt;/object&gt;&lt;object type=&quot;3&quot; unique_id=&quot;10006&quot;&gt;&lt;property id=&quot;20148&quot; value=&quot;5&quot;/&gt;&lt;property id=&quot;20300&quot; value=&quot;Slide 3&quot;/&gt;&lt;property id=&quot;20307&quot; value=&quot;317&quot;/&gt;&lt;/object&gt;&lt;object type=&quot;3&quot; unique_id=&quot;10008&quot;&gt;&lt;property id=&quot;20148&quot; value=&quot;5&quot;/&gt;&lt;property id=&quot;20300&quot; value=&quot;Slide 5&quot;/&gt;&lt;property id=&quot;20307&quot; value=&quot;325&quot;/&gt;&lt;/object&gt;&lt;object type=&quot;3&quot; unique_id=&quot;10009&quot;&gt;&lt;property id=&quot;20148&quot; value=&quot;5&quot;/&gt;&lt;property id=&quot;20300&quot; value=&quot;Slide 6&quot;/&gt;&lt;property id=&quot;20307&quot; value=&quot;298&quot;/&gt;&lt;/object&gt;&lt;object type=&quot;3&quot; unique_id=&quot;10010&quot;&gt;&lt;property id=&quot;20148&quot; value=&quot;5&quot;/&gt;&lt;property id=&quot;20300&quot; value=&quot;Slide 7&quot;/&gt;&lt;property id=&quot;20307&quot; value=&quot;323&quot;/&gt;&lt;/object&gt;&lt;object type=&quot;3&quot; unique_id=&quot;10011&quot;&gt;&lt;property id=&quot;20148&quot; value=&quot;5&quot;/&gt;&lt;property id=&quot;20300&quot; value=&quot;Slide 8&quot;/&gt;&lt;property id=&quot;20307&quot; value=&quot;299&quot;/&gt;&lt;/object&gt;&lt;object type=&quot;3&quot; unique_id=&quot;10012&quot;&gt;&lt;property id=&quot;20148&quot; value=&quot;5&quot;/&gt;&lt;property id=&quot;20300&quot; value=&quot;Slide 9 - &amp;quot;&amp;#x0D;&amp;#x0A;&amp;#x0D;&amp;#x0A; 1/ Phong traøo Ñoâng Du dieãn ra vaøo thôøi gian naøo? Ai laø ngöôøi laõnh ñaïo? Muïc ñích cuûa phong traøo laø &quot;/&gt;&lt;property id=&quot;20307&quot; value=&quot;318&quot;/&gt;&lt;/object&gt;&lt;object type=&quot;3&quot; unique_id=&quot;10013&quot;&gt;&lt;property id=&quot;20148&quot; value=&quot;5&quot;/&gt;&lt;property id=&quot;20300&quot; value=&quot;Slide 10 - &amp;quot;2. Nhaân daân trong nöôùc, ñaëc bieät laø thanh nieân yeâu nöôùc ñaõ höôûng öùng phong traøo Ñoâng Du nhö theá naø&quot;/&gt;&lt;property id=&quot;20307&quot; value=&quot;319&quot;/&gt;&lt;/object&gt;&lt;object type=&quot;3&quot; unique_id=&quot;10014&quot;&gt;&lt;property id=&quot;20148&quot; value=&quot;5&quot;/&gt;&lt;property id=&quot;20300&quot; value=&quot;Slide 11 - &amp;quot;3/ Keát quaû cuûa phong traøo Ñoâng Du vaø yù nghóa cuûa phong traøo laø gì?&amp;quot;&quot;/&gt;&lt;property id=&quot;20307&quot; value=&quot;320&quot;/&gt;&lt;/object&gt;&lt;object type=&quot;3&quot; unique_id=&quot;10015&quot;&gt;&lt;property id=&quot;20148&quot; value=&quot;5&quot;/&gt;&lt;property id=&quot;20300&quot; value=&quot;Slide 12&quot;/&gt;&lt;property id=&quot;20307&quot; value=&quot;300&quot;/&gt;&lt;/object&gt;&lt;object type=&quot;3&quot; unique_id=&quot;10016&quot;&gt;&lt;property id=&quot;20148&quot; value=&quot;5&quot;/&gt;&lt;property id=&quot;20300&quot; value=&quot;Slide 13 - &amp;quot;&amp;amp;#x09;Phan Boäi Chaâu laø nhaø yeâu nöôùc tieâu bieåu cuûa Vieät Nam ôû giai ñoaïn naøo ?&amp;quot;&quot;/&gt;&lt;property id=&quot;20307&quot; value=&quot;263&quot;/&gt;&lt;/object&gt;&lt;object type=&quot;3&quot; unique_id=&quot;10017&quot;&gt;&lt;property id=&quot;20148&quot; value=&quot;5&quot;/&gt;&lt;property id=&quot;20300&quot; value=&quot;Slide 14 - &amp;quot;&amp;#x0D;&amp;#x0A;BAØI HOÏC&amp;#x0D;&amp;#x0A;&amp;quot;&quot;/&gt;&lt;property id=&quot;20307&quot; value=&quot;271&quot;/&gt;&lt;/object&gt;&lt;object type=&quot;3&quot; unique_id=&quot;10050&quot;&gt;&lt;property id=&quot;20148&quot; value=&quot;5&quot;/&gt;&lt;property id=&quot;20300&quot; value=&quot;Slide 1&quot;/&gt;&lt;property id=&quot;20307&quot; value=&quot;327&quot;/&gt;&lt;/object&gt;&lt;object type=&quot;3&quot; unique_id=&quot;10149&quot;&gt;&lt;property id=&quot;20148&quot; value=&quot;5&quot;/&gt;&lt;property id=&quot;20300&quot; value=&quot;Slide 4&quot;/&gt;&lt;property id=&quot;20307&quot; value=&quot;328&quot;/&gt;&lt;/object&gt;&lt;/object&gt;&lt;/object&gt;&lt;/database&gt;"/>
  <p:tag name="SECTOMILLISECCONVERTED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" val="23,1047787239,C:\Users\Tailieu\Documents\Bai giang duong truong son_pptx\Media.ppcx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Cascade</Template>
  <TotalTime>11830</TotalTime>
  <Words>574</Words>
  <Application>Microsoft Office PowerPoint</Application>
  <PresentationFormat>Custom</PresentationFormat>
  <Paragraphs>86</Paragraphs>
  <Slides>14</Slides>
  <Notes>2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Times New Roman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Le Hong Minh</dc:creator>
  <cp:lastModifiedBy>Kira Shivar</cp:lastModifiedBy>
  <cp:revision>1097</cp:revision>
  <dcterms:created xsi:type="dcterms:W3CDTF">2008-09-09T22:52:10Z</dcterms:created>
  <dcterms:modified xsi:type="dcterms:W3CDTF">2022-09-22T05:50:37Z</dcterms:modified>
</cp:coreProperties>
</file>