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  <p:sldMasterId id="2147483698" r:id="rId4"/>
    <p:sldMasterId id="2147483710" r:id="rId5"/>
    <p:sldMasterId id="2147483724" r:id="rId6"/>
    <p:sldMasterId id="2147483760" r:id="rId7"/>
    <p:sldMasterId id="2147483786" r:id="rId8"/>
  </p:sldMasterIdLst>
  <p:notesMasterIdLst>
    <p:notesMasterId r:id="rId26"/>
  </p:notesMasterIdLst>
  <p:sldIdLst>
    <p:sldId id="493" r:id="rId9"/>
    <p:sldId id="474" r:id="rId10"/>
    <p:sldId id="475" r:id="rId11"/>
    <p:sldId id="265" r:id="rId12"/>
    <p:sldId id="266" r:id="rId13"/>
    <p:sldId id="267" r:id="rId14"/>
    <p:sldId id="268" r:id="rId15"/>
    <p:sldId id="271" r:id="rId16"/>
    <p:sldId id="476" r:id="rId17"/>
    <p:sldId id="477" r:id="rId18"/>
    <p:sldId id="478" r:id="rId19"/>
    <p:sldId id="304" r:id="rId20"/>
    <p:sldId id="479" r:id="rId21"/>
    <p:sldId id="490" r:id="rId22"/>
    <p:sldId id="481" r:id="rId23"/>
    <p:sldId id="482" r:id="rId24"/>
    <p:sldId id="29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288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BBBFB-AC48-4F7C-A3D9-FA0B6A3A15C6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21740-88C6-4AD3-8809-F4713D3BF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03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501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21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700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574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648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989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Thiết kế bởi: Hương Thảo - tranthao121006@gmail.com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949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966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67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579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7F697-5284-4A62-9B07-370CE14EBE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526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883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94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3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31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78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8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21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6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48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5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90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9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31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64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53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37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58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82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48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4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98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270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47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324073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337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0694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189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61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491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46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6137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9632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028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9071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510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999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58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859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986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63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457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7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828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725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34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205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08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182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259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64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552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227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581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856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937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245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64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9362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4184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4423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77736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8041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8558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6654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01477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75530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1251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85418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AAF25F-FDDF-448D-AE76-D2BBFC0E1488}" type="datetimeFigureOut">
              <a:rPr lang="en-US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F187962-8AD1-4E19-A8B4-D773E1639DC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207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9321AA-DE9C-4E15-940D-7531A030D4ED}" type="datetimeFigureOut">
              <a:rPr lang="en-US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73F8A7-99E8-4EE9-9B0B-7F6BBA1D34A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18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2729AFE-5EEB-4363-BD02-D0673BD4D563}" type="datetimeFigureOut">
              <a:rPr lang="en-US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7ADC10-AFE8-42B0-AD86-2C4587FAE7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30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D430922-7AA9-4846-A945-C8D39A73CB21}" type="datetimeFigureOut">
              <a:rPr lang="en-US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E03704-0450-4FF2-BD29-D772375A23B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298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44BD83-7B22-4386-AC2B-F398D2E32AB8}" type="datetimeFigureOut">
              <a:rPr lang="en-US"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689E8B-02AB-4578-9CB9-6BC0E678D6C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906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B72838-3208-4AE6-82D2-10243E96EE1E}" type="datetimeFigureOut">
              <a:rPr lang="en-US"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71604F-67F2-4FE1-870E-5132F4BD6FB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286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97546E-8559-4300-A48C-D651E2387DB8}" type="datetimeFigureOut">
              <a:rPr lang="en-US"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E3FDE56-F3A4-4480-B253-1539ACC20F6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465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9B6E3F-C637-4D7B-9CD1-3F53617C6172}" type="datetimeFigureOut">
              <a:rPr lang="en-US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BB98694-853F-45FC-B9E6-385F628C04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67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DBAE16-742C-4AC9-91A8-43C8CFB3A5A6}" type="datetimeFigureOut">
              <a:rPr lang="en-US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DC9828-6FC8-4614-83C5-A0B387A4C4D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839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3BA546-C357-4DE8-B987-06FEDD96B10D}" type="datetimeFigureOut">
              <a:rPr lang="en-US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54F9A60-AD80-4229-A353-82C2ADB4342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6582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F443953-2C90-4D3D-BA7F-86E2CDD36421}" type="datetimeFigureOut">
              <a:rPr lang="en-US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9CF831C-4791-4C02-9D65-40506FD401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597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6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2A6E56-6B60-4BEC-B553-B608D71DE20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869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7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:blinds dir="vert"/>
      </p:transition>
    </mc:Choice>
    <mc:Fallback xmlns="">
      <p:transition spd="slow" advTm="1000">
        <p:blinds dir="vert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735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117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8995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0793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887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621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9530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7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51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9164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89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930D4-6E6A-4F63-8926-E066E9E163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59641-5F8D-48FA-8F85-C8149E63CE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20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9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786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7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54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D7CF0933-AD9A-483E-B55D-B968C5CAA30A}" type="datetimeFigureOut">
              <a:rPr lang="en-US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7E8B42BE-97E8-4C84-9448-6C66074E824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5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defTabSz="822960" rtl="0" eaLnBrk="1" latinLnBrk="0" hangingPunct="1"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9290" indent="-25781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nh nen 127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84505" y="0"/>
            <a:ext cx="12192000" cy="7010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13121" y="2575170"/>
            <a:ext cx="1066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TIẾNG 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 : 2D</a:t>
            </a:r>
          </a:p>
          <a:p>
            <a:pPr algn="ctr"/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1585" y="813435"/>
            <a:ext cx="81184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</a:t>
            </a:r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YỆN TRÀ BỒNG</a:t>
            </a:r>
          </a:p>
          <a:p>
            <a:pPr algn="ctr"/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TRÀ XUÂN </a:t>
            </a:r>
            <a:endParaRPr lang="en-US" sz="32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52" y="4317298"/>
            <a:ext cx="97404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ÁO VIÊN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ĐINH THỊ TRÀ</a:t>
            </a:r>
            <a:endParaRPr lang="en-US" sz="44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260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8" y="3953840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0" y="4091425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0" y="2879776"/>
            <a:ext cx="1211606" cy="1211606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96319" y="491818"/>
            <a:ext cx="5155335" cy="4896929"/>
            <a:chOff x="3084810" y="-335112"/>
            <a:chExt cx="5809496" cy="576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ln w="76200" cap="rnd">
                <a:solidFill>
                  <a:srgbClr val="F7E3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3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9039516" y="3259314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4" y="810849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0" y="1216686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40654" y="3006461"/>
            <a:ext cx="4152249" cy="1084866"/>
          </a:xfrm>
          <a:prstGeom prst="rect">
            <a:avLst/>
          </a:prstGeom>
          <a:noFill/>
        </p:spPr>
        <p:txBody>
          <a:bodyPr wrap="non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Khởi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động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2050" name="Picture 2" descr="在走动的火车 852x480 | Pics, Animation, Travel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72" y="2728265"/>
            <a:ext cx="7818554" cy="440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6" grpId="0" bldLvl="0" animBg="1"/>
      <p:bldP spid="6" grpId="1" bldLvl="0" animBg="1"/>
      <p:bldP spid="10" grpId="0" bldLvl="0" animBg="1"/>
      <p:bldP spid="10" grpId="1" bldLvl="0" animBg="1"/>
      <p:bldP spid="22" grpId="0" bldLvl="0" animBg="1"/>
      <p:bldP spid="22" grpId="1" bldLvl="0" animBg="1"/>
      <p:bldP spid="23" grpId="0" bldLvl="0" animBg="1"/>
      <p:bldP spid="23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bai 26">
            <a:hlinkClick r:id="" action="ppaction://media"/>
            <a:extLst>
              <a:ext uri="{FF2B5EF4-FFF2-40B4-BE49-F238E27FC236}">
                <a16:creationId xmlns:a16="http://schemas.microsoft.com/office/drawing/2014/main" xmlns="" id="{C4C835BA-5B31-493B-B69F-82913925B3A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368" end="19226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1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:blinds dir="vert"/>
      </p:transition>
    </mc:Choice>
    <mc:Fallback xmlns="">
      <p:transition spd="slow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17"/>
          <p:cNvSpPr/>
          <p:nvPr/>
        </p:nvSpPr>
        <p:spPr>
          <a:xfrm>
            <a:off x="-76201" y="-14642"/>
            <a:ext cx="12420601" cy="19435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  <a:gd name="connsiteX0-449" fmla="*/ 76 w 21676"/>
              <a:gd name="connsiteY0-450" fmla="*/ 0 h 23225"/>
              <a:gd name="connsiteX1-451" fmla="*/ 21676 w 21676"/>
              <a:gd name="connsiteY1-452" fmla="*/ 0 h 23225"/>
              <a:gd name="connsiteX2-453" fmla="*/ 21625 w 21676"/>
              <a:gd name="connsiteY2-454" fmla="*/ 18938 h 23225"/>
              <a:gd name="connsiteX3-455" fmla="*/ 17591 w 21676"/>
              <a:gd name="connsiteY3-456" fmla="*/ 19806 h 23225"/>
              <a:gd name="connsiteX4-457" fmla="*/ 8469 w 21676"/>
              <a:gd name="connsiteY4-458" fmla="*/ 23038 h 23225"/>
              <a:gd name="connsiteX5-459" fmla="*/ 1 w 21676"/>
              <a:gd name="connsiteY5-460" fmla="*/ 20416 h 23225"/>
              <a:gd name="connsiteX6-461" fmla="*/ 76 w 21676"/>
              <a:gd name="connsiteY6-462" fmla="*/ 0 h 23225"/>
              <a:gd name="connsiteX0-463" fmla="*/ 76 w 21676"/>
              <a:gd name="connsiteY0-464" fmla="*/ 0 h 23225"/>
              <a:gd name="connsiteX1-465" fmla="*/ 21676 w 21676"/>
              <a:gd name="connsiteY1-466" fmla="*/ 0 h 23225"/>
              <a:gd name="connsiteX2-467" fmla="*/ 21625 w 21676"/>
              <a:gd name="connsiteY2-468" fmla="*/ 18938 h 23225"/>
              <a:gd name="connsiteX3-469" fmla="*/ 17591 w 21676"/>
              <a:gd name="connsiteY3-470" fmla="*/ 19806 h 23225"/>
              <a:gd name="connsiteX4-471" fmla="*/ 8290 w 21676"/>
              <a:gd name="connsiteY4-472" fmla="*/ 23038 h 23225"/>
              <a:gd name="connsiteX5-473" fmla="*/ 1 w 21676"/>
              <a:gd name="connsiteY5-474" fmla="*/ 20416 h 23225"/>
              <a:gd name="connsiteX6-475" fmla="*/ 76 w 21676"/>
              <a:gd name="connsiteY6-476" fmla="*/ 0 h 23225"/>
              <a:gd name="connsiteX0-477" fmla="*/ 76 w 21676"/>
              <a:gd name="connsiteY0-478" fmla="*/ 0 h 23054"/>
              <a:gd name="connsiteX1-479" fmla="*/ 21676 w 21676"/>
              <a:gd name="connsiteY1-480" fmla="*/ 0 h 23054"/>
              <a:gd name="connsiteX2-481" fmla="*/ 21625 w 21676"/>
              <a:gd name="connsiteY2-482" fmla="*/ 18938 h 23054"/>
              <a:gd name="connsiteX3-483" fmla="*/ 17591 w 21676"/>
              <a:gd name="connsiteY3-484" fmla="*/ 19806 h 23054"/>
              <a:gd name="connsiteX4-485" fmla="*/ 8290 w 21676"/>
              <a:gd name="connsiteY4-486" fmla="*/ 23038 h 23054"/>
              <a:gd name="connsiteX5-487" fmla="*/ 1 w 21676"/>
              <a:gd name="connsiteY5-488" fmla="*/ 20416 h 23054"/>
              <a:gd name="connsiteX6-489" fmla="*/ 76 w 21676"/>
              <a:gd name="connsiteY6-490" fmla="*/ 0 h 23054"/>
              <a:gd name="connsiteX0-491" fmla="*/ 76 w 21676"/>
              <a:gd name="connsiteY0-492" fmla="*/ 0 h 23038"/>
              <a:gd name="connsiteX1-493" fmla="*/ 21676 w 21676"/>
              <a:gd name="connsiteY1-494" fmla="*/ 0 h 23038"/>
              <a:gd name="connsiteX2-495" fmla="*/ 21625 w 21676"/>
              <a:gd name="connsiteY2-496" fmla="*/ 18938 h 23038"/>
              <a:gd name="connsiteX3-497" fmla="*/ 17591 w 21676"/>
              <a:gd name="connsiteY3-498" fmla="*/ 19806 h 23038"/>
              <a:gd name="connsiteX4-499" fmla="*/ 8290 w 21676"/>
              <a:gd name="connsiteY4-500" fmla="*/ 23038 h 23038"/>
              <a:gd name="connsiteX5-501" fmla="*/ 1 w 21676"/>
              <a:gd name="connsiteY5-502" fmla="*/ 20416 h 23038"/>
              <a:gd name="connsiteX6-503" fmla="*/ 76 w 21676"/>
              <a:gd name="connsiteY6-504" fmla="*/ 0 h 23038"/>
              <a:gd name="connsiteX0-505" fmla="*/ 76 w 21676"/>
              <a:gd name="connsiteY0-506" fmla="*/ 0 h 23038"/>
              <a:gd name="connsiteX1-507" fmla="*/ 21676 w 21676"/>
              <a:gd name="connsiteY1-508" fmla="*/ 0 h 23038"/>
              <a:gd name="connsiteX2-509" fmla="*/ 21625 w 21676"/>
              <a:gd name="connsiteY2-510" fmla="*/ 18938 h 23038"/>
              <a:gd name="connsiteX3-511" fmla="*/ 18037 w 21676"/>
              <a:gd name="connsiteY3-512" fmla="*/ 19806 h 23038"/>
              <a:gd name="connsiteX4-513" fmla="*/ 8290 w 21676"/>
              <a:gd name="connsiteY4-514" fmla="*/ 23038 h 23038"/>
              <a:gd name="connsiteX5-515" fmla="*/ 1 w 21676"/>
              <a:gd name="connsiteY5-516" fmla="*/ 20416 h 23038"/>
              <a:gd name="connsiteX6-517" fmla="*/ 76 w 21676"/>
              <a:gd name="connsiteY6-518" fmla="*/ 0 h 23038"/>
              <a:gd name="connsiteX0-519" fmla="*/ 76 w 21676"/>
              <a:gd name="connsiteY0-520" fmla="*/ 0 h 23038"/>
              <a:gd name="connsiteX1-521" fmla="*/ 21676 w 21676"/>
              <a:gd name="connsiteY1-522" fmla="*/ 0 h 23038"/>
              <a:gd name="connsiteX2-523" fmla="*/ 21625 w 21676"/>
              <a:gd name="connsiteY2-524" fmla="*/ 19390 h 23038"/>
              <a:gd name="connsiteX3-525" fmla="*/ 18037 w 21676"/>
              <a:gd name="connsiteY3-526" fmla="*/ 19806 h 23038"/>
              <a:gd name="connsiteX4-527" fmla="*/ 8290 w 21676"/>
              <a:gd name="connsiteY4-528" fmla="*/ 23038 h 23038"/>
              <a:gd name="connsiteX5-529" fmla="*/ 1 w 21676"/>
              <a:gd name="connsiteY5-530" fmla="*/ 20416 h 23038"/>
              <a:gd name="connsiteX6-531" fmla="*/ 76 w 21676"/>
              <a:gd name="connsiteY6-532" fmla="*/ 0 h 23038"/>
              <a:gd name="connsiteX0-533" fmla="*/ 76 w 21676"/>
              <a:gd name="connsiteY0-534" fmla="*/ 0 h 23038"/>
              <a:gd name="connsiteX1-535" fmla="*/ 21676 w 21676"/>
              <a:gd name="connsiteY1-536" fmla="*/ 0 h 23038"/>
              <a:gd name="connsiteX2-537" fmla="*/ 21625 w 21676"/>
              <a:gd name="connsiteY2-538" fmla="*/ 19390 h 23038"/>
              <a:gd name="connsiteX3-539" fmla="*/ 18037 w 21676"/>
              <a:gd name="connsiteY3-540" fmla="*/ 19806 h 23038"/>
              <a:gd name="connsiteX4-541" fmla="*/ 8290 w 21676"/>
              <a:gd name="connsiteY4-542" fmla="*/ 23038 h 23038"/>
              <a:gd name="connsiteX5-543" fmla="*/ 1 w 21676"/>
              <a:gd name="connsiteY5-544" fmla="*/ 20416 h 23038"/>
              <a:gd name="connsiteX6-545" fmla="*/ 76 w 21676"/>
              <a:gd name="connsiteY6-546" fmla="*/ 0 h 23038"/>
              <a:gd name="connsiteX0-547" fmla="*/ 76 w 21676"/>
              <a:gd name="connsiteY0-548" fmla="*/ 0 h 23075"/>
              <a:gd name="connsiteX1-549" fmla="*/ 21676 w 21676"/>
              <a:gd name="connsiteY1-550" fmla="*/ 0 h 23075"/>
              <a:gd name="connsiteX2-551" fmla="*/ 21625 w 21676"/>
              <a:gd name="connsiteY2-552" fmla="*/ 19390 h 23075"/>
              <a:gd name="connsiteX3-553" fmla="*/ 18037 w 21676"/>
              <a:gd name="connsiteY3-554" fmla="*/ 19806 h 23075"/>
              <a:gd name="connsiteX4-555" fmla="*/ 8290 w 21676"/>
              <a:gd name="connsiteY4-556" fmla="*/ 23038 h 23075"/>
              <a:gd name="connsiteX5-557" fmla="*/ 1 w 21676"/>
              <a:gd name="connsiteY5-558" fmla="*/ 20416 h 23075"/>
              <a:gd name="connsiteX6-559" fmla="*/ 76 w 21676"/>
              <a:gd name="connsiteY6-560" fmla="*/ 0 h 2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075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4088"/>
                  <a:pt x="21625" y="19390"/>
                </a:cubicBezTo>
                <a:cubicBezTo>
                  <a:pt x="19315" y="19388"/>
                  <a:pt x="20217" y="19028"/>
                  <a:pt x="18037" y="19806"/>
                </a:cubicBezTo>
                <a:cubicBezTo>
                  <a:pt x="15320" y="20859"/>
                  <a:pt x="10963" y="22677"/>
                  <a:pt x="8290" y="23038"/>
                </a:cubicBezTo>
                <a:cubicBezTo>
                  <a:pt x="5677" y="23406"/>
                  <a:pt x="1035" y="20921"/>
                  <a:pt x="1" y="20416"/>
                </a:cubicBezTo>
                <a:cubicBezTo>
                  <a:pt x="-16" y="15915"/>
                  <a:pt x="93" y="4501"/>
                  <a:pt x="76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lowchart: Document 17"/>
          <p:cNvSpPr/>
          <p:nvPr/>
        </p:nvSpPr>
        <p:spPr>
          <a:xfrm>
            <a:off x="-76199" y="-14642"/>
            <a:ext cx="12420599" cy="167640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23699" y="2665028"/>
            <a:ext cx="9461079" cy="1254880"/>
            <a:chOff x="1021645" y="2277584"/>
            <a:chExt cx="6856990" cy="1284766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413" y="2469755"/>
              <a:ext cx="5951222" cy="1092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645" y="2277584"/>
              <a:ext cx="1154994" cy="1284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972102" y="2527188"/>
              <a:ext cx="5121462" cy="785556"/>
            </a:xfrm>
            <a:prstGeom prst="rect">
              <a:avLst/>
            </a:prstGeom>
            <a:noFill/>
          </p:spPr>
          <p:txBody>
            <a:bodyPr wrap="square" lIns="89301" tIns="44651" rIns="89301" bIns="44651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Em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mang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về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yêu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thương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45105" y="378460"/>
            <a:ext cx="7770495" cy="92075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Thứ....ngày....tháng.....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67556" y="2661511"/>
            <a:ext cx="967557" cy="1231900"/>
          </a:xfrm>
          <a:prstGeom prst="rect">
            <a:avLst/>
          </a:prstGeom>
          <a:noFill/>
        </p:spPr>
        <p:txBody>
          <a:bodyPr wrap="square" lIns="89301" tIns="44651" rIns="89301" bIns="4465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5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312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9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" y="6705600"/>
            <a:ext cx="12192000" cy="2190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spcCol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Content Placeholder 20" descr="logo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0700385" y="-88265"/>
            <a:ext cx="1564640" cy="15982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867660" y="1442085"/>
            <a:ext cx="6456680" cy="2016125"/>
            <a:chOff x="2118480" y="1316166"/>
            <a:chExt cx="1512168" cy="1512168"/>
          </a:xfrm>
        </p:grpSpPr>
        <p:sp>
          <p:nvSpPr>
            <p:cNvPr id="16" name="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208337" y="1556684"/>
              <a:ext cx="1378326" cy="99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Microsoft YaHei" panose="020B0503020204020204" charset="-122"/>
                  <a:cs typeface="Arial Rounded MT Bold" panose="020F0704030504030204" pitchFamily="34" charset="0"/>
                </a:rPr>
                <a:t>Tiết 1 + 2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Microsoft YaHei" panose="020B0503020204020204" charset="-122"/>
                <a:cs typeface="Arial Rounded MT Bold" panose="020F0704030504030204" pitchFamily="3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21" name="Content Placeholder 20" descr="logo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10700385" y="-88265"/>
            <a:ext cx="1564640" cy="1598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:blinds dir="vert"/>
      </p:transition>
    </mc:Choice>
    <mc:Fallback xmlns="">
      <p:transition spd="slow" advClick="0" advTm="371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" y="0"/>
            <a:ext cx="1440180" cy="78486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191385" y="254635"/>
            <a:ext cx="8843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1.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mà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74EAB83-1797-4DE9-807B-01D3F1EC4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446" y="1019175"/>
            <a:ext cx="7156709" cy="3600893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xmlns="" id="{CCA83028-0F3E-4FCF-A4A1-F1CE28ADCF2F}"/>
              </a:ext>
            </a:extLst>
          </p:cNvPr>
          <p:cNvSpPr/>
          <p:nvPr/>
        </p:nvSpPr>
        <p:spPr>
          <a:xfrm>
            <a:off x="0" y="685358"/>
            <a:ext cx="2881422" cy="1775518"/>
          </a:xfrm>
          <a:prstGeom prst="cloudCallout">
            <a:avLst>
              <a:gd name="adj1" fmla="val 71272"/>
              <a:gd name="adj2" fmla="val 78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xmlns="" id="{30CE00CC-BB11-4002-9FBA-55A8734294FF}"/>
              </a:ext>
            </a:extLst>
          </p:cNvPr>
          <p:cNvSpPr/>
          <p:nvPr/>
        </p:nvSpPr>
        <p:spPr>
          <a:xfrm>
            <a:off x="7559897" y="254636"/>
            <a:ext cx="3275754" cy="2053398"/>
          </a:xfrm>
          <a:prstGeom prst="cloudCallout">
            <a:avLst>
              <a:gd name="adj1" fmla="val -27990"/>
              <a:gd name="adj2" fmla="val 76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Mọi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đang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458092" y="226565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457200" y="1508759"/>
            <a:ext cx="40017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lên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quả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nhãn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trồng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cạnh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hiên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3DD3ED-C7F1-46B7-A163-A11F71034BB5}"/>
              </a:ext>
            </a:extLst>
          </p:cNvPr>
          <p:cNvSpPr txBox="1"/>
          <p:nvPr/>
        </p:nvSpPr>
        <p:spPr>
          <a:xfrm>
            <a:off x="4873744" y="2238343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cơn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gió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Nằm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cuộn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Rồi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biến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giọt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Rơi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Mỗi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sáng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thức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giấc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Cùng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rộng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endParaRPr lang="en-US" sz="24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algn="r"/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(Minh </a:t>
            </a:r>
            <a:r>
              <a:rPr lang="en-US" sz="2400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Đăng</a:t>
            </a:r>
            <a:r>
              <a:rPr lang="en-US" sz="24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099" y="138430"/>
            <a:ext cx="3529424" cy="2761670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9330247" y="5134988"/>
            <a:ext cx="2250440" cy="117334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Đọc mẫu</a:t>
            </a:r>
          </a:p>
        </p:txBody>
      </p:sp>
    </p:spTree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3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371016" y="755091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875923" y="2446205"/>
            <a:ext cx="6916419" cy="2315210"/>
            <a:chOff x="3815445" y="140918"/>
            <a:chExt cx="3822655" cy="2315191"/>
          </a:xfrm>
        </p:grpSpPr>
        <p:grpSp>
          <p:nvGrpSpPr>
            <p:cNvPr id="42" name="Group 41"/>
            <p:cNvGrpSpPr/>
            <p:nvPr/>
          </p:nvGrpSpPr>
          <p:grpSpPr>
            <a:xfrm>
              <a:off x="3815445" y="140918"/>
              <a:ext cx="3822655" cy="2315191"/>
              <a:chOff x="181619" y="1261924"/>
              <a:chExt cx="2109019" cy="2109019"/>
            </a:xfrm>
          </p:grpSpPr>
          <p:sp>
            <p:nvSpPr>
              <p:cNvPr id="43" name="Hexagon 42"/>
              <p:cNvSpPr/>
              <p:nvPr/>
            </p:nvSpPr>
            <p:spPr>
              <a:xfrm>
                <a:off x="181619" y="1261924"/>
                <a:ext cx="2109019" cy="2109019"/>
              </a:xfrm>
              <a:prstGeom prst="hexagon">
                <a:avLst/>
              </a:prstGeom>
              <a:solidFill>
                <a:srgbClr val="F7ACB9"/>
              </a:solidFill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scene3d>
                <a:camera prst="perspectiveAbove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11048" y="1553831"/>
                <a:ext cx="1808630" cy="981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Lẫm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chẫm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313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Dáng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đi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chưa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vững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của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em</a:t>
                </a:r>
                <a:r>
                  <a:rPr kumimoji="0" lang="en-US" alt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vi-VN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Arial-Rounded" panose="020B0500000000000000" pitchFamily="34" charset="0"/>
                    <a:cs typeface="Times New Roman" panose="02020603050405020304" pitchFamily="18" charset="0"/>
                  </a:rPr>
                  <a:t>bé</a:t>
                </a:r>
                <a:endPara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  <a:sym typeface="+mn-lt"/>
                </a:endParaRPr>
              </a:p>
            </p:txBody>
          </p:sp>
        </p:grpSp>
        <p:cxnSp>
          <p:nvCxnSpPr>
            <p:cNvPr id="54" name="10"/>
            <p:cNvCxnSpPr/>
            <p:nvPr/>
          </p:nvCxnSpPr>
          <p:spPr>
            <a:xfrm>
              <a:off x="5078941" y="1024608"/>
              <a:ext cx="1426280" cy="0"/>
            </a:xfrm>
            <a:prstGeom prst="line">
              <a:avLst/>
            </a:prstGeom>
            <a:ln w="19050">
              <a:solidFill>
                <a:srgbClr val="339183"/>
              </a:solidFill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221440" y="227969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251637" y="1426566"/>
            <a:ext cx="39396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3DD3ED-C7F1-46B7-A163-A11F71034BB5}"/>
              </a:ext>
            </a:extLst>
          </p:cNvPr>
          <p:cNvSpPr txBox="1"/>
          <p:nvPr/>
        </p:nvSpPr>
        <p:spPr>
          <a:xfrm>
            <a:off x="4677302" y="2241734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gió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Nằm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cuộn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giọt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giấc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rộng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(Minh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671" y="189946"/>
            <a:ext cx="3461036" cy="270815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9204E8D6-2041-4278-809B-125F100CC638}"/>
              </a:ext>
            </a:extLst>
          </p:cNvPr>
          <p:cNvCxnSpPr/>
          <p:nvPr/>
        </p:nvCxnSpPr>
        <p:spPr>
          <a:xfrm flipH="1">
            <a:off x="2513707" y="142656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8D0D46E-3F1E-42CD-8F64-C6166E82458F}"/>
              </a:ext>
            </a:extLst>
          </p:cNvPr>
          <p:cNvCxnSpPr/>
          <p:nvPr/>
        </p:nvCxnSpPr>
        <p:spPr>
          <a:xfrm flipH="1">
            <a:off x="2709590" y="180164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7C9CF8C-A9EB-4C1F-848F-13BCF8EFFD3F}"/>
              </a:ext>
            </a:extLst>
          </p:cNvPr>
          <p:cNvCxnSpPr/>
          <p:nvPr/>
        </p:nvCxnSpPr>
        <p:spPr>
          <a:xfrm flipH="1">
            <a:off x="2992744" y="217146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6E786C71-89C7-49EA-8A69-0EF4219E890B}"/>
              </a:ext>
            </a:extLst>
          </p:cNvPr>
          <p:cNvCxnSpPr/>
          <p:nvPr/>
        </p:nvCxnSpPr>
        <p:spPr>
          <a:xfrm flipH="1">
            <a:off x="2762023" y="256903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90FDBEE8-2585-4920-BAA8-9FEA757384F5}"/>
              </a:ext>
            </a:extLst>
          </p:cNvPr>
          <p:cNvCxnSpPr/>
          <p:nvPr/>
        </p:nvCxnSpPr>
        <p:spPr>
          <a:xfrm flipH="1">
            <a:off x="3352099" y="289810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91F512EE-85E9-4E87-A7A0-768E9043E4EF}"/>
              </a:ext>
            </a:extLst>
          </p:cNvPr>
          <p:cNvCxnSpPr/>
          <p:nvPr/>
        </p:nvCxnSpPr>
        <p:spPr>
          <a:xfrm flipH="1">
            <a:off x="3514060" y="3281968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485A0A8-EBC3-4620-81C9-881E1AF1F917}"/>
              </a:ext>
            </a:extLst>
          </p:cNvPr>
          <p:cNvCxnSpPr/>
          <p:nvPr/>
        </p:nvCxnSpPr>
        <p:spPr>
          <a:xfrm flipH="1">
            <a:off x="2953317" y="401442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848BD22B-48D7-4590-A4CC-F198D873BAF3}"/>
              </a:ext>
            </a:extLst>
          </p:cNvPr>
          <p:cNvCxnSpPr/>
          <p:nvPr/>
        </p:nvCxnSpPr>
        <p:spPr>
          <a:xfrm flipH="1">
            <a:off x="3030577" y="440311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076C7DC0-C926-428C-8949-A212DE326DB0}"/>
              </a:ext>
            </a:extLst>
          </p:cNvPr>
          <p:cNvCxnSpPr/>
          <p:nvPr/>
        </p:nvCxnSpPr>
        <p:spPr>
          <a:xfrm flipH="1">
            <a:off x="3214812" y="474795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DC6BC01D-465F-4DDA-B96B-49573AAFC6CD}"/>
              </a:ext>
            </a:extLst>
          </p:cNvPr>
          <p:cNvCxnSpPr/>
          <p:nvPr/>
        </p:nvCxnSpPr>
        <p:spPr>
          <a:xfrm flipH="1">
            <a:off x="3703028" y="5099003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38E0A816-FB25-4955-96CB-100F2F6E0420}"/>
              </a:ext>
            </a:extLst>
          </p:cNvPr>
          <p:cNvCxnSpPr/>
          <p:nvPr/>
        </p:nvCxnSpPr>
        <p:spPr>
          <a:xfrm flipH="1">
            <a:off x="7312312" y="224173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D8501FB7-CAE8-48CE-BBC4-A08735DAC595}"/>
              </a:ext>
            </a:extLst>
          </p:cNvPr>
          <p:cNvCxnSpPr/>
          <p:nvPr/>
        </p:nvCxnSpPr>
        <p:spPr>
          <a:xfrm flipH="1">
            <a:off x="8032851" y="255781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B8F2AA7A-9E09-451E-8192-3D943424343A}"/>
              </a:ext>
            </a:extLst>
          </p:cNvPr>
          <p:cNvCxnSpPr/>
          <p:nvPr/>
        </p:nvCxnSpPr>
        <p:spPr>
          <a:xfrm flipH="1">
            <a:off x="7865807" y="301975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06EE0904-C9F2-4982-9A37-9BCA20EF5516}"/>
              </a:ext>
            </a:extLst>
          </p:cNvPr>
          <p:cNvCxnSpPr/>
          <p:nvPr/>
        </p:nvCxnSpPr>
        <p:spPr>
          <a:xfrm flipH="1">
            <a:off x="7994751" y="333819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7C586401-2A0F-45FB-9BC3-C9037EB79AB8}"/>
              </a:ext>
            </a:extLst>
          </p:cNvPr>
          <p:cNvCxnSpPr/>
          <p:nvPr/>
        </p:nvCxnSpPr>
        <p:spPr>
          <a:xfrm flipH="1">
            <a:off x="7603189" y="407816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E4E7CBCA-F759-4018-9926-86C3A15EDA7A}"/>
              </a:ext>
            </a:extLst>
          </p:cNvPr>
          <p:cNvCxnSpPr/>
          <p:nvPr/>
        </p:nvCxnSpPr>
        <p:spPr>
          <a:xfrm flipH="1">
            <a:off x="7312312" y="446892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BF00576B-FE0C-4C8A-80C6-35AFCD0C6CF8}"/>
              </a:ext>
            </a:extLst>
          </p:cNvPr>
          <p:cNvCxnSpPr/>
          <p:nvPr/>
        </p:nvCxnSpPr>
        <p:spPr>
          <a:xfrm flipH="1">
            <a:off x="8054635" y="4794007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9D19497B-06E2-4051-89FD-2CCD51A9B02D}"/>
              </a:ext>
            </a:extLst>
          </p:cNvPr>
          <p:cNvCxnSpPr/>
          <p:nvPr/>
        </p:nvCxnSpPr>
        <p:spPr>
          <a:xfrm flipH="1">
            <a:off x="8060018" y="515378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loud 30">
            <a:extLst>
              <a:ext uri="{FF2B5EF4-FFF2-40B4-BE49-F238E27FC236}">
                <a16:creationId xmlns:a16="http://schemas.microsoft.com/office/drawing/2014/main" xmlns="" id="{66F330EB-C33A-4DFA-AA07-A156396750D6}"/>
              </a:ext>
            </a:extLst>
          </p:cNvPr>
          <p:cNvSpPr/>
          <p:nvPr/>
        </p:nvSpPr>
        <p:spPr>
          <a:xfrm>
            <a:off x="9027679" y="5213866"/>
            <a:ext cx="3164321" cy="1274609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Đọc</a:t>
            </a:r>
            <a:r>
              <a:rPr lang="en-US" sz="2000" b="1" noProof="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noProof="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câu</a:t>
            </a:r>
            <a:r>
              <a:rPr lang="en-US" sz="2000" b="1" noProof="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noProof="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nối</a:t>
            </a:r>
            <a:r>
              <a:rPr lang="en-US" sz="2000" b="1" noProof="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noProof="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832906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598828" y="20769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457200" y="1508759"/>
            <a:ext cx="397081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3DD3ED-C7F1-46B7-A163-A11F71034BB5}"/>
              </a:ext>
            </a:extLst>
          </p:cNvPr>
          <p:cNvSpPr txBox="1"/>
          <p:nvPr/>
        </p:nvSpPr>
        <p:spPr>
          <a:xfrm>
            <a:off x="4731540" y="2214370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gió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Nằm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cuộn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giọt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giấc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rộng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(Minh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465" y="144788"/>
            <a:ext cx="3529380" cy="2643861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9230926" y="5403754"/>
            <a:ext cx="2775217" cy="99865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Đọc</a:t>
            </a:r>
            <a:r>
              <a:rPr lang="en-US" sz="2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nối</a:t>
            </a:r>
            <a:r>
              <a:rPr lang="en-US" sz="2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tiếp</a:t>
            </a:r>
            <a:r>
              <a:rPr lang="en-US" sz="2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đoạn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62A58FDF-36D1-45DB-898F-618811AD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" y="1095153"/>
            <a:ext cx="527050" cy="26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3EED9072-B076-4AC3-9991-E736E857C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5" y="3639002"/>
            <a:ext cx="527050" cy="194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EFC5D5F6-0E07-4454-8A35-F84528D70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27" y="1817103"/>
            <a:ext cx="527050" cy="194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73466248-618D-4132-AE3C-0F3BC1E47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951" y="3714493"/>
            <a:ext cx="527050" cy="194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898498"/>
      </p:ext>
    </p:extLst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logo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654665" y="-182880"/>
            <a:ext cx="1656080" cy="16916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775098" y="13843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379479" y="1508760"/>
            <a:ext cx="43819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3DD3ED-C7F1-46B7-A163-A11F71034BB5}"/>
              </a:ext>
            </a:extLst>
          </p:cNvPr>
          <p:cNvSpPr txBox="1"/>
          <p:nvPr/>
        </p:nvSpPr>
        <p:spPr>
          <a:xfrm>
            <a:off x="4722690" y="2203977"/>
            <a:ext cx="4195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gió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Nằm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cuộn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giọt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giấc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rộng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(Minh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465" y="138430"/>
            <a:ext cx="3508832" cy="2667978"/>
          </a:xfrm>
          <a:prstGeom prst="rect">
            <a:avLst/>
          </a:prstGeom>
        </p:spPr>
      </p:pic>
      <p:sp>
        <p:nvSpPr>
          <p:cNvPr id="12" name="Cloud 11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9239694" y="5230540"/>
            <a:ext cx="2572827" cy="1171867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Đọc</a:t>
            </a:r>
            <a:r>
              <a:rPr lang="en-US" sz="2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toàn</a:t>
            </a:r>
            <a:r>
              <a:rPr lang="en-US" sz="2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8025" y="1906270"/>
            <a:ext cx="56965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Verdana" panose="020B0604030504040204" charset="0"/>
                <a:ea typeface="Microsoft YaHei" panose="020B0503020204020204" charset="-122"/>
                <a:cs typeface="Verdana" panose="020B0604030504040204" charset="0"/>
                <a:sym typeface="+mn-ea"/>
              </a:rPr>
              <a:t>Trả lời câu hỏi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charset="0"/>
              <a:ea typeface="+mn-ea"/>
              <a:cs typeface="Verdana" panose="020B060403050404020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551814" y="631455"/>
            <a:ext cx="662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1004678" y="1663662"/>
            <a:ext cx="5810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305" y="1817103"/>
            <a:ext cx="3658058" cy="286232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3CB66D3A-AE1C-434F-98C6-7C97981B1912}"/>
              </a:ext>
            </a:extLst>
          </p:cNvPr>
          <p:cNvSpPr/>
          <p:nvPr/>
        </p:nvSpPr>
        <p:spPr>
          <a:xfrm>
            <a:off x="1175017" y="5065749"/>
            <a:ext cx="7320934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Bạn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nhỏ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hỏi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điều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1F31898B-30A9-41CD-88B1-D6B86E4CA6C0}"/>
              </a:ext>
            </a:extLst>
          </p:cNvPr>
          <p:cNvCxnSpPr>
            <a:cxnSpLocks/>
          </p:cNvCxnSpPr>
          <p:nvPr/>
        </p:nvCxnSpPr>
        <p:spPr>
          <a:xfrm>
            <a:off x="2906486" y="2132057"/>
            <a:ext cx="1003210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175017" y="2649469"/>
            <a:ext cx="287300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825867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551814" y="631455"/>
            <a:ext cx="662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1004678" y="1663662"/>
            <a:ext cx="5810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nụ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lẫm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chẫm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vang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629" y="1401082"/>
            <a:ext cx="4189734" cy="327834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115313" y="3596526"/>
            <a:ext cx="323897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2D842709-59E9-49C1-944E-19A885B9CAA4}"/>
              </a:ext>
            </a:extLst>
          </p:cNvPr>
          <p:cNvSpPr/>
          <p:nvPr/>
        </p:nvSpPr>
        <p:spPr>
          <a:xfrm>
            <a:off x="584276" y="5033442"/>
            <a:ext cx="8976933" cy="992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lang="vi-VN" sz="36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khổ thơ đầu bạn nhỏ tả em mình như thế nào?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BB9A3B87-B977-4C70-A7B6-A27A09EB7FEB}"/>
              </a:ext>
            </a:extLst>
          </p:cNvPr>
          <p:cNvCxnSpPr>
            <a:cxnSpLocks/>
          </p:cNvCxnSpPr>
          <p:nvPr/>
        </p:nvCxnSpPr>
        <p:spPr>
          <a:xfrm>
            <a:off x="1115313" y="4119040"/>
            <a:ext cx="394654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F630A6D2-0064-4E33-A04A-BB253F81CBB7}"/>
              </a:ext>
            </a:extLst>
          </p:cNvPr>
          <p:cNvCxnSpPr>
            <a:cxnSpLocks/>
          </p:cNvCxnSpPr>
          <p:nvPr/>
        </p:nvCxnSpPr>
        <p:spPr>
          <a:xfrm>
            <a:off x="1126199" y="4576241"/>
            <a:ext cx="394654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327483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1624757" y="236022"/>
            <a:ext cx="7544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523455" y="1034711"/>
            <a:ext cx="57694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lên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quả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nhãn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trồng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Nằm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cuộn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Rồi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giọt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nước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xuống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3CB66D3A-AE1C-434F-98C6-7C97981B1912}"/>
              </a:ext>
            </a:extLst>
          </p:cNvPr>
          <p:cNvSpPr/>
          <p:nvPr/>
        </p:nvSpPr>
        <p:spPr>
          <a:xfrm>
            <a:off x="392214" y="5649830"/>
            <a:ext cx="11360635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 </a:t>
            </a:r>
            <a:r>
              <a:rPr lang="vi-VN" sz="28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 khổ thơ thứ hai và thứ ba bạn nhỏ đoán em bé từ đâu đến?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973100" y="1502827"/>
            <a:ext cx="2065500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48F55D2-6D8D-43E1-9DEB-50500A7AF04D}"/>
              </a:ext>
            </a:extLst>
          </p:cNvPr>
          <p:cNvCxnSpPr>
            <a:cxnSpLocks/>
          </p:cNvCxnSpPr>
          <p:nvPr/>
        </p:nvCxnSpPr>
        <p:spPr>
          <a:xfrm>
            <a:off x="1798929" y="1983239"/>
            <a:ext cx="223967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B5C3C12D-6F74-49FC-8984-072B49B5F4B4}"/>
              </a:ext>
            </a:extLst>
          </p:cNvPr>
          <p:cNvCxnSpPr>
            <a:cxnSpLocks/>
          </p:cNvCxnSpPr>
          <p:nvPr/>
        </p:nvCxnSpPr>
        <p:spPr>
          <a:xfrm>
            <a:off x="1973100" y="2483983"/>
            <a:ext cx="228321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2B4EEA56-5904-46DA-A157-DBAB957364E5}"/>
              </a:ext>
            </a:extLst>
          </p:cNvPr>
          <p:cNvCxnSpPr>
            <a:cxnSpLocks/>
          </p:cNvCxnSpPr>
          <p:nvPr/>
        </p:nvCxnSpPr>
        <p:spPr>
          <a:xfrm>
            <a:off x="1624757" y="4476466"/>
            <a:ext cx="308372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6D5E8FE-3684-48D9-9AA5-3AA32F066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186" y="1502827"/>
            <a:ext cx="5841292" cy="3568031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xmlns="" id="{96D2EBDE-CAF8-452A-BAC5-9494F59A0C5D}"/>
              </a:ext>
            </a:extLst>
          </p:cNvPr>
          <p:cNvSpPr/>
          <p:nvPr/>
        </p:nvSpPr>
        <p:spPr>
          <a:xfrm>
            <a:off x="6413673" y="1242347"/>
            <a:ext cx="2252453" cy="19280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36D8788E-E3E9-49E5-B56A-E7DA1B3C42BE}"/>
              </a:ext>
            </a:extLst>
          </p:cNvPr>
          <p:cNvSpPr/>
          <p:nvPr/>
        </p:nvSpPr>
        <p:spPr>
          <a:xfrm>
            <a:off x="8683779" y="1317171"/>
            <a:ext cx="2128367" cy="18986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70230895-F8F8-4502-BF7F-B3AB5CB59172}"/>
              </a:ext>
            </a:extLst>
          </p:cNvPr>
          <p:cNvSpPr/>
          <p:nvPr/>
        </p:nvSpPr>
        <p:spPr>
          <a:xfrm>
            <a:off x="5778326" y="3152344"/>
            <a:ext cx="2128367" cy="19280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D322368F-21C3-436D-8301-3BF742132FB2}"/>
              </a:ext>
            </a:extLst>
          </p:cNvPr>
          <p:cNvSpPr/>
          <p:nvPr/>
        </p:nvSpPr>
        <p:spPr>
          <a:xfrm>
            <a:off x="9798032" y="3026229"/>
            <a:ext cx="2206235" cy="20541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4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230812" y="417111"/>
            <a:ext cx="6728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3DD3ED-C7F1-46B7-A163-A11F71034BB5}"/>
              </a:ext>
            </a:extLst>
          </p:cNvPr>
          <p:cNvSpPr txBox="1"/>
          <p:nvPr/>
        </p:nvSpPr>
        <p:spPr>
          <a:xfrm>
            <a:off x="1230038" y="1508760"/>
            <a:ext cx="592187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thức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giấc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Cùng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rộng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nhà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(Minh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Đăng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402D7C2-03A0-4757-824D-16C11982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257" y="1205174"/>
            <a:ext cx="4440106" cy="347425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3CB66D3A-AE1C-434F-98C6-7C97981B1912}"/>
              </a:ext>
            </a:extLst>
          </p:cNvPr>
          <p:cNvSpPr/>
          <p:nvPr/>
        </p:nvSpPr>
        <p:spPr>
          <a:xfrm>
            <a:off x="323786" y="4978993"/>
            <a:ext cx="11544427" cy="10280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4.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bé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đã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đến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gia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đình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bạn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nhỏ</a:t>
            </a:r>
            <a:r>
              <a:rPr lang="en-US" sz="3600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2D9FFA70-E736-4E4B-BCFE-6C1E2EC64FFF}"/>
              </a:ext>
            </a:extLst>
          </p:cNvPr>
          <p:cNvCxnSpPr>
            <a:cxnSpLocks/>
          </p:cNvCxnSpPr>
          <p:nvPr/>
        </p:nvCxnSpPr>
        <p:spPr>
          <a:xfrm>
            <a:off x="1330843" y="3833811"/>
            <a:ext cx="4297072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612684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1" y="2198914"/>
            <a:ext cx="5222990" cy="24611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CỦNG CỐ BÀI HỌC</a:t>
            </a: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779</Words>
  <Application>Microsoft Office PowerPoint</Application>
  <PresentationFormat>Widescreen</PresentationFormat>
  <Paragraphs>163</Paragraphs>
  <Slides>17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37" baseType="lpstr">
      <vt:lpstr>Microsoft YaHei</vt:lpstr>
      <vt:lpstr>黑体</vt:lpstr>
      <vt:lpstr>宋体</vt:lpstr>
      <vt:lpstr>宋体</vt:lpstr>
      <vt:lpstr>Arial</vt:lpstr>
      <vt:lpstr>Arial Rounded MT Bold</vt:lpstr>
      <vt:lpstr>Arial-Rounded</vt:lpstr>
      <vt:lpstr>Calibri</vt:lpstr>
      <vt:lpstr>Calibri Light</vt:lpstr>
      <vt:lpstr>Times New Roman</vt:lpstr>
      <vt:lpstr>Verdana</vt:lpstr>
      <vt:lpstr>等线</vt:lpstr>
      <vt:lpstr>1_Office Theme</vt:lpstr>
      <vt:lpstr>2_Office Theme</vt:lpstr>
      <vt:lpstr>2_Office 主题​​</vt:lpstr>
      <vt:lpstr>3_Office Theme</vt:lpstr>
      <vt:lpstr>6_Office Theme</vt:lpstr>
      <vt:lpstr>5_Office Theme</vt:lpstr>
      <vt:lpstr>9_Office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em đến với tiết Tiếng Việt - Lớp 2</dc:title>
  <dc:creator>tran thao</dc:creator>
  <cp:lastModifiedBy>Admin</cp:lastModifiedBy>
  <cp:revision>41</cp:revision>
  <dcterms:created xsi:type="dcterms:W3CDTF">2021-05-27T05:55:52Z</dcterms:created>
  <dcterms:modified xsi:type="dcterms:W3CDTF">2022-12-30T06:08:09Z</dcterms:modified>
</cp:coreProperties>
</file>