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815" r:id="rId2"/>
  </p:sldMasterIdLst>
  <p:notesMasterIdLst>
    <p:notesMasterId r:id="rId11"/>
  </p:notesMasterIdLst>
  <p:sldIdLst>
    <p:sldId id="583" r:id="rId3"/>
    <p:sldId id="553" r:id="rId4"/>
    <p:sldId id="574" r:id="rId5"/>
    <p:sldId id="575" r:id="rId6"/>
    <p:sldId id="580" r:id="rId7"/>
    <p:sldId id="577" r:id="rId8"/>
    <p:sldId id="581" r:id="rId9"/>
    <p:sldId id="582" r:id="rId10"/>
  </p:sldIdLst>
  <p:sldSz cx="12192000" cy="6858000"/>
  <p:notesSz cx="6858000" cy="9144000"/>
  <p:defaultTextStyle>
    <a:defPPr>
      <a:defRPr lang="en-US"/>
    </a:defPPr>
    <a:lvl1pPr marL="0" algn="l" defTabSz="9139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6967" algn="l" defTabSz="9139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3936" algn="l" defTabSz="9139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0904" algn="l" defTabSz="9139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7871" algn="l" defTabSz="9139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4839" algn="l" defTabSz="9139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1803" algn="l" defTabSz="9139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8770" algn="l" defTabSz="9139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5739" algn="l" defTabSz="9139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1" autoAdjust="0"/>
    <p:restoredTop sz="94660"/>
  </p:normalViewPr>
  <p:slideViewPr>
    <p:cSldViewPr snapToGrid="0">
      <p:cViewPr varScale="1">
        <p:scale>
          <a:sx n="87" d="100"/>
          <a:sy n="87" d="100"/>
        </p:scale>
        <p:origin x="24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958A7-E0F6-4524-B21B-C7C0C5DA782B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44195-EE9F-4C49-B7FE-A5D42C8C9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19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9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67" algn="l" defTabSz="9139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936" algn="l" defTabSz="9139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904" algn="l" defTabSz="9139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871" algn="l" defTabSz="9139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839" algn="l" defTabSz="9139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803" algn="l" defTabSz="9139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70" algn="l" defTabSz="9139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739" algn="l" defTabSz="9139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F164E-D685-493E-AF07-0CE742DE1FD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671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1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5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3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6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7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7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0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11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2254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3381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450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5635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676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788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901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7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7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7" y="1535120"/>
            <a:ext cx="5386919" cy="63976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1272" indent="0">
              <a:buNone/>
              <a:defRPr sz="1900" b="1"/>
            </a:lvl2pPr>
            <a:lvl3pPr marL="822541" indent="0">
              <a:buNone/>
              <a:defRPr sz="1600" b="1"/>
            </a:lvl3pPr>
            <a:lvl4pPr marL="1233811" indent="0">
              <a:buNone/>
              <a:defRPr sz="1500" b="1"/>
            </a:lvl4pPr>
            <a:lvl5pPr marL="1645084" indent="0">
              <a:buNone/>
              <a:defRPr sz="1500" b="1"/>
            </a:lvl5pPr>
            <a:lvl6pPr marL="2056352" indent="0">
              <a:buNone/>
              <a:defRPr sz="1500" b="1"/>
            </a:lvl6pPr>
            <a:lvl7pPr marL="2467626" indent="0">
              <a:buNone/>
              <a:defRPr sz="1500" b="1"/>
            </a:lvl7pPr>
            <a:lvl8pPr marL="2878895" indent="0">
              <a:buNone/>
              <a:defRPr sz="1500" b="1"/>
            </a:lvl8pPr>
            <a:lvl9pPr marL="3290164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7" y="2174874"/>
            <a:ext cx="5386919" cy="395128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4" y="1535120"/>
            <a:ext cx="5389033" cy="63976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1272" indent="0">
              <a:buNone/>
              <a:defRPr sz="1900" b="1"/>
            </a:lvl2pPr>
            <a:lvl3pPr marL="822541" indent="0">
              <a:buNone/>
              <a:defRPr sz="1600" b="1"/>
            </a:lvl3pPr>
            <a:lvl4pPr marL="1233811" indent="0">
              <a:buNone/>
              <a:defRPr sz="1500" b="1"/>
            </a:lvl4pPr>
            <a:lvl5pPr marL="1645084" indent="0">
              <a:buNone/>
              <a:defRPr sz="1500" b="1"/>
            </a:lvl5pPr>
            <a:lvl6pPr marL="2056352" indent="0">
              <a:buNone/>
              <a:defRPr sz="1500" b="1"/>
            </a:lvl6pPr>
            <a:lvl7pPr marL="2467626" indent="0">
              <a:buNone/>
              <a:defRPr sz="1500" b="1"/>
            </a:lvl7pPr>
            <a:lvl8pPr marL="2878895" indent="0">
              <a:buNone/>
              <a:defRPr sz="1500" b="1"/>
            </a:lvl8pPr>
            <a:lvl9pPr marL="3290164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4" y="2174874"/>
            <a:ext cx="5389033" cy="395128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60"/>
            <a:ext cx="4011084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41" y="273060"/>
            <a:ext cx="6815667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200"/>
            </a:lvl1pPr>
            <a:lvl2pPr marL="411272" indent="0">
              <a:buNone/>
              <a:defRPr sz="1100"/>
            </a:lvl2pPr>
            <a:lvl3pPr marL="822541" indent="0">
              <a:buNone/>
              <a:defRPr sz="900"/>
            </a:lvl3pPr>
            <a:lvl4pPr marL="1233811" indent="0">
              <a:buNone/>
              <a:defRPr sz="800"/>
            </a:lvl4pPr>
            <a:lvl5pPr marL="1645084" indent="0">
              <a:buNone/>
              <a:defRPr sz="800"/>
            </a:lvl5pPr>
            <a:lvl6pPr marL="2056352" indent="0">
              <a:buNone/>
              <a:defRPr sz="800"/>
            </a:lvl6pPr>
            <a:lvl7pPr marL="2467626" indent="0">
              <a:buNone/>
              <a:defRPr sz="800"/>
            </a:lvl7pPr>
            <a:lvl8pPr marL="2878895" indent="0">
              <a:buNone/>
              <a:defRPr sz="800"/>
            </a:lvl8pPr>
            <a:lvl9pPr marL="3290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11272" indent="0">
              <a:buNone/>
              <a:defRPr sz="2600"/>
            </a:lvl2pPr>
            <a:lvl3pPr marL="822541" indent="0">
              <a:buNone/>
              <a:defRPr sz="2200"/>
            </a:lvl3pPr>
            <a:lvl4pPr marL="1233811" indent="0">
              <a:buNone/>
              <a:defRPr sz="1900"/>
            </a:lvl4pPr>
            <a:lvl5pPr marL="1645084" indent="0">
              <a:buNone/>
              <a:defRPr sz="1900"/>
            </a:lvl5pPr>
            <a:lvl6pPr marL="2056352" indent="0">
              <a:buNone/>
              <a:defRPr sz="1900"/>
            </a:lvl6pPr>
            <a:lvl7pPr marL="2467626" indent="0">
              <a:buNone/>
              <a:defRPr sz="1900"/>
            </a:lvl7pPr>
            <a:lvl8pPr marL="2878895" indent="0">
              <a:buNone/>
              <a:defRPr sz="1900"/>
            </a:lvl8pPr>
            <a:lvl9pPr marL="3290164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5"/>
            <a:ext cx="7315200" cy="804863"/>
          </a:xfrm>
        </p:spPr>
        <p:txBody>
          <a:bodyPr/>
          <a:lstStyle>
            <a:lvl1pPr marL="0" indent="0">
              <a:buNone/>
              <a:defRPr sz="1200"/>
            </a:lvl1pPr>
            <a:lvl2pPr marL="411272" indent="0">
              <a:buNone/>
              <a:defRPr sz="1100"/>
            </a:lvl2pPr>
            <a:lvl3pPr marL="822541" indent="0">
              <a:buNone/>
              <a:defRPr sz="900"/>
            </a:lvl3pPr>
            <a:lvl4pPr marL="1233811" indent="0">
              <a:buNone/>
              <a:defRPr sz="800"/>
            </a:lvl4pPr>
            <a:lvl5pPr marL="1645084" indent="0">
              <a:buNone/>
              <a:defRPr sz="800"/>
            </a:lvl5pPr>
            <a:lvl6pPr marL="2056352" indent="0">
              <a:buNone/>
              <a:defRPr sz="800"/>
            </a:lvl6pPr>
            <a:lvl7pPr marL="2467626" indent="0">
              <a:buNone/>
              <a:defRPr sz="800"/>
            </a:lvl7pPr>
            <a:lvl8pPr marL="2878895" indent="0">
              <a:buNone/>
              <a:defRPr sz="800"/>
            </a:lvl8pPr>
            <a:lvl9pPr marL="3290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" y="4610960"/>
            <a:ext cx="12192015" cy="224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1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A36FF2-9455-4155-9B3A-2F2521516B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05B87B5-DF37-497E-AA49-4922CBF200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9B9DC8-FE29-4F1A-A951-95B16ED37B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A5235046-AAC3-49B7-A409-948708B0BEFA}" type="datetimeFigureOut">
              <a:rPr lang="en-US" sz="1800" smtClean="0">
                <a:solidFill>
                  <a:prstClr val="black"/>
                </a:solidFill>
              </a:rPr>
              <a:pPr defTabSz="914400"/>
              <a:t>30/12/2022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9F3ACC-229A-4099-8448-5B57CD2C6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42F257-895D-4515-BEEC-E04BF3388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B5825FE9-8817-4C93-818D-35501C02AC9C}" type="slidenum">
              <a:rPr lang="en-US" sz="1800" smtClean="0">
                <a:solidFill>
                  <a:prstClr val="black"/>
                </a:solidFill>
              </a:rPr>
              <a:pPr defTabSz="914400"/>
              <a:t>‹#›</a:t>
            </a:fld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36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3285B0-6781-484B-8A3F-6DA7374E9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F1C039-0C74-47EF-84E4-BBECD6D9A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4D38B04-F49C-48AC-BED8-29D723DCE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A5235046-AAC3-49B7-A409-948708B0BEFA}" type="datetimeFigureOut">
              <a:rPr lang="en-US" sz="1800" smtClean="0">
                <a:solidFill>
                  <a:prstClr val="black"/>
                </a:solidFill>
              </a:rPr>
              <a:pPr defTabSz="914400"/>
              <a:t>30/12/2022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BC66E7-8AA9-4D0D-9002-BBD39858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1223A53-30F0-49FD-A818-F0A7C6ECA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B5825FE9-8817-4C93-818D-35501C02AC9C}" type="slidenum">
              <a:rPr lang="en-US" sz="1800" smtClean="0">
                <a:solidFill>
                  <a:prstClr val="black"/>
                </a:solidFill>
              </a:rPr>
              <a:pPr defTabSz="914400"/>
              <a:t>‹#›</a:t>
            </a:fld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46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FC3AF0-EDDB-4E3C-8BEC-83A5807E1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E0F99AB-8590-4D1C-ABB9-532FBE59D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ABADB4-2D7E-4ABD-8723-7AA87186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A5235046-AAC3-49B7-A409-948708B0BEFA}" type="datetimeFigureOut">
              <a:rPr lang="en-US" sz="1800" smtClean="0">
                <a:solidFill>
                  <a:prstClr val="black"/>
                </a:solidFill>
              </a:rPr>
              <a:pPr defTabSz="914400"/>
              <a:t>30/12/2022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F4AE168-34B3-4383-A908-B0B14986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4C0E37-FA2F-4BB7-999F-DEC86966D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B5825FE9-8817-4C93-818D-35501C02AC9C}" type="slidenum">
              <a:rPr lang="en-US" sz="1800" smtClean="0">
                <a:solidFill>
                  <a:prstClr val="black"/>
                </a:solidFill>
              </a:rPr>
              <a:pPr defTabSz="914400"/>
              <a:t>‹#›</a:t>
            </a:fld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99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3E4895-72AE-4614-A92C-4952A3EC7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6DEDC8-5231-4C5D-BEB5-33E4E6968E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D5F0DBB-A9E5-49E6-8323-4FB84A32E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AF57BC0-6BDF-478C-8A05-8D63716CED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A5235046-AAC3-49B7-A409-948708B0BEFA}" type="datetimeFigureOut">
              <a:rPr lang="en-US" sz="1800" smtClean="0">
                <a:solidFill>
                  <a:prstClr val="black"/>
                </a:solidFill>
              </a:rPr>
              <a:pPr defTabSz="914400"/>
              <a:t>30/12/2022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E20C3A7-457F-4F5D-8876-2C700FE52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3416327-D25A-4C87-A71F-DAD15B233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B5825FE9-8817-4C93-818D-35501C02AC9C}" type="slidenum">
              <a:rPr lang="en-US" sz="1800" smtClean="0">
                <a:solidFill>
                  <a:prstClr val="black"/>
                </a:solidFill>
              </a:rPr>
              <a:pPr defTabSz="914400"/>
              <a:t>‹#›</a:t>
            </a:fld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76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80FE1E-4CDD-4E22-B423-B0B081382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EDC683E-0C08-41A8-8F45-0F0A4C0FE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F26696F-48D0-4847-BBB5-55DD193A0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20C61D1-A19E-4212-BB41-C510BC1296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386880F-D296-41CF-869F-B8D3221E09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FD0386E-61E6-4216-8728-221232571D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A5235046-AAC3-49B7-A409-948708B0BEFA}" type="datetimeFigureOut">
              <a:rPr lang="en-US" sz="1800" smtClean="0">
                <a:solidFill>
                  <a:prstClr val="black"/>
                </a:solidFill>
              </a:rPr>
              <a:pPr defTabSz="914400"/>
              <a:t>30/12/2022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48F6323-DF12-4E68-BE9C-E3A78375E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F6276C8-6874-4C04-A007-A4ECEDB1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B5825FE9-8817-4C93-818D-35501C02AC9C}" type="slidenum">
              <a:rPr lang="en-US" sz="1800" smtClean="0">
                <a:solidFill>
                  <a:prstClr val="black"/>
                </a:solidFill>
              </a:rPr>
              <a:pPr defTabSz="914400"/>
              <a:t>‹#›</a:t>
            </a:fld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8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hild working on a computer&#10;&#10;Description automatically generated with low confidence">
            <a:extLst>
              <a:ext uri="{FF2B5EF4-FFF2-40B4-BE49-F238E27FC236}">
                <a16:creationId xmlns:a16="http://schemas.microsoft.com/office/drawing/2014/main" xmlns="" id="{C1B16536-C907-4304-8858-4638729CE4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9" t="-12282" r="6539" b="12282"/>
          <a:stretch/>
        </p:blipFill>
        <p:spPr>
          <a:xfrm>
            <a:off x="0" y="-199366"/>
            <a:ext cx="12192000" cy="705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4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540FBB0-B73A-4399-A20E-CA9A9CDF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A5235046-AAC3-49B7-A409-948708B0BEFA}" type="datetimeFigureOut">
              <a:rPr lang="en-US" sz="1800" smtClean="0">
                <a:solidFill>
                  <a:prstClr val="black"/>
                </a:solidFill>
              </a:rPr>
              <a:pPr defTabSz="914400"/>
              <a:t>30/12/2022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6264D91-32E4-4837-BDAB-61A9DC90A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BD7EED9-637E-48C2-978C-F367DBBC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B5825FE9-8817-4C93-818D-35501C02AC9C}" type="slidenum">
              <a:rPr lang="en-US" sz="1800" smtClean="0">
                <a:solidFill>
                  <a:prstClr val="black"/>
                </a:solidFill>
              </a:rPr>
              <a:pPr defTabSz="914400"/>
              <a:t>‹#›</a:t>
            </a:fld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23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B57E95-06B2-4316-B792-44CE8F1F9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5BCB54-330F-4665-923B-8647E713C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9164A34-8FEB-4843-8999-B7094E85B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EEF08CB-654F-4E7C-AA00-A97B514D2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A5235046-AAC3-49B7-A409-948708B0BEFA}" type="datetimeFigureOut">
              <a:rPr lang="en-US" sz="1800" smtClean="0">
                <a:solidFill>
                  <a:prstClr val="black"/>
                </a:solidFill>
              </a:rPr>
              <a:pPr defTabSz="914400"/>
              <a:t>30/12/2022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F5B6671-A3A6-4194-88A6-184874A7F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3BEF5E6-A57E-48D3-A866-9A2B4B244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B5825FE9-8817-4C93-818D-35501C02AC9C}" type="slidenum">
              <a:rPr lang="en-US" sz="1800" smtClean="0">
                <a:solidFill>
                  <a:prstClr val="black"/>
                </a:solidFill>
              </a:rPr>
              <a:pPr defTabSz="914400"/>
              <a:t>‹#›</a:t>
            </a:fld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05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2F532C-F40A-44C5-BE22-DBF0130D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36C06A9-1C89-45AD-A56F-5C0D69B209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4EF17FB-233C-4AC2-A68F-83F292B59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08BC115-6F25-460E-8273-FFDF1F77E3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A5235046-AAC3-49B7-A409-948708B0BEFA}" type="datetimeFigureOut">
              <a:rPr lang="en-US" sz="1800" smtClean="0">
                <a:solidFill>
                  <a:prstClr val="black"/>
                </a:solidFill>
              </a:rPr>
              <a:pPr defTabSz="914400"/>
              <a:t>30/12/2022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0F50A77-7DE8-4A3D-AABC-EE8537DD3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A331F2C-7634-4378-8E2F-05013E41F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B5825FE9-8817-4C93-818D-35501C02AC9C}" type="slidenum">
              <a:rPr lang="en-US" sz="1800" smtClean="0">
                <a:solidFill>
                  <a:prstClr val="black"/>
                </a:solidFill>
              </a:rPr>
              <a:pPr defTabSz="914400"/>
              <a:t>‹#›</a:t>
            </a:fld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42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B03ACD-E9BF-4056-BE1D-E0C774E61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C33E709-E062-4CC7-AE04-0B1D182AC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5AF4A68-3E2B-4AE8-81A9-C63956C446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A5235046-AAC3-49B7-A409-948708B0BEFA}" type="datetimeFigureOut">
              <a:rPr lang="en-US" sz="1800" smtClean="0">
                <a:solidFill>
                  <a:prstClr val="black"/>
                </a:solidFill>
              </a:rPr>
              <a:pPr defTabSz="914400"/>
              <a:t>30/12/2022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ED572E8-8D18-4292-80EA-B1640ECEF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453EA29-8561-4D5D-B94A-1BA48DBB5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B5825FE9-8817-4C93-818D-35501C02AC9C}" type="slidenum">
              <a:rPr lang="en-US" sz="1800" smtClean="0">
                <a:solidFill>
                  <a:prstClr val="black"/>
                </a:solidFill>
              </a:rPr>
              <a:pPr defTabSz="914400"/>
              <a:t>‹#›</a:t>
            </a:fld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1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42D307D-0525-45B8-B0B5-F2E535E59E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3A575C1-817E-4055-B435-B8D867AC5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917AAFF-3EAF-48FA-8C3A-F3FB4E3E1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A5235046-AAC3-49B7-A409-948708B0BEFA}" type="datetimeFigureOut">
              <a:rPr lang="en-US" sz="1800" smtClean="0">
                <a:solidFill>
                  <a:prstClr val="black"/>
                </a:solidFill>
              </a:rPr>
              <a:pPr defTabSz="914400"/>
              <a:t>30/12/2022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B4868F-E544-49FE-8FB9-D2B0F67AA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2670197-621F-46F5-9DA7-AFAE477BC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B5825FE9-8817-4C93-818D-35501C02AC9C}" type="slidenum">
              <a:rPr lang="en-US" sz="1800" smtClean="0">
                <a:solidFill>
                  <a:prstClr val="black"/>
                </a:solidFill>
              </a:rPr>
              <a:pPr defTabSz="914400"/>
              <a:t>‹#›</a:t>
            </a:fld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3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395" tIns="45700" rIns="91395" bIns="4570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7"/>
            <a:ext cx="10972800" cy="4525963"/>
          </a:xfrm>
          <a:prstGeom prst="rect">
            <a:avLst/>
          </a:prstGeom>
        </p:spPr>
        <p:txBody>
          <a:bodyPr vert="horz" lIns="91395" tIns="45700" rIns="91395" bIns="457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 vert="horz" lIns="91395" tIns="45700" rIns="91395" bIns="4570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C5C46-425D-4430-A476-AE35FFC526C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6"/>
            <a:ext cx="3860800" cy="365125"/>
          </a:xfrm>
          <a:prstGeom prst="rect">
            <a:avLst/>
          </a:prstGeom>
        </p:spPr>
        <p:txBody>
          <a:bodyPr vert="horz" lIns="91395" tIns="45700" rIns="91395" bIns="4570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</p:spPr>
        <p:txBody>
          <a:bodyPr vert="horz" lIns="91395" tIns="45700" rIns="91395" bIns="4570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36" r:id="rId12"/>
  </p:sldLayoutIdLst>
  <p:txStyles>
    <p:titleStyle>
      <a:lvl1pPr algn="ctr" defTabSz="822541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8451" indent="-308451" algn="l" defTabSz="822541" rtl="0" eaLnBrk="1" latinLnBrk="0" hangingPunct="1">
        <a:spcBef>
          <a:spcPct val="24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8952" indent="-257682" algn="l" defTabSz="822541" rtl="0" eaLnBrk="1" latinLnBrk="0" hangingPunct="1">
        <a:spcBef>
          <a:spcPct val="24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177" indent="-205641" algn="l" defTabSz="822541" rtl="0" eaLnBrk="1" latinLnBrk="0" hangingPunct="1">
        <a:spcBef>
          <a:spcPct val="24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448" indent="-205641" algn="l" defTabSz="822541" rtl="0" eaLnBrk="1" latinLnBrk="0" hangingPunct="1">
        <a:spcBef>
          <a:spcPct val="24000"/>
        </a:spcBef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50720" indent="-205641" algn="l" defTabSz="822541" rtl="0" eaLnBrk="1" latinLnBrk="0" hangingPunct="1">
        <a:spcBef>
          <a:spcPct val="24000"/>
        </a:spcBef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61990" indent="-205641" algn="l" defTabSz="822541" rtl="0" eaLnBrk="1" latinLnBrk="0" hangingPunct="1">
        <a:spcBef>
          <a:spcPct val="24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673256" indent="-205641" algn="l" defTabSz="822541" rtl="0" eaLnBrk="1" latinLnBrk="0" hangingPunct="1">
        <a:spcBef>
          <a:spcPct val="24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084532" indent="-205641" algn="l" defTabSz="822541" rtl="0" eaLnBrk="1" latinLnBrk="0" hangingPunct="1">
        <a:spcBef>
          <a:spcPct val="24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495802" indent="-205641" algn="l" defTabSz="822541" rtl="0" eaLnBrk="1" latinLnBrk="0" hangingPunct="1">
        <a:spcBef>
          <a:spcPct val="24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54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1272" algn="l" defTabSz="82254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541" algn="l" defTabSz="82254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3811" algn="l" defTabSz="82254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084" algn="l" defTabSz="82254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6352" algn="l" defTabSz="82254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7626" algn="l" defTabSz="82254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8895" algn="l" defTabSz="82254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0164" algn="l" defTabSz="82254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000">
              <a:srgbClr val="FFFDEE"/>
            </a:gs>
            <a:gs pos="93000">
              <a:srgbClr val="FFFDE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60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58029" y="740709"/>
            <a:ext cx="811847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UBND HU</a:t>
            </a:r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YỆN TRÀ BỒNG</a:t>
            </a:r>
          </a:p>
          <a:p>
            <a:pPr algn="ctr"/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TRÀ XUÂN </a:t>
            </a:r>
            <a:endParaRPr lang="en-US" sz="32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3121" y="2575170"/>
            <a:ext cx="1066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</a:t>
            </a:r>
            <a:r>
              <a:rPr lang="en-US" sz="36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TRẢI NGHIỆM</a:t>
            </a:r>
            <a:r>
              <a:rPr lang="en-US" sz="36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ỚP : 2D</a:t>
            </a:r>
          </a:p>
          <a:p>
            <a:pPr algn="ctr"/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52" y="4317298"/>
            <a:ext cx="97404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ÁO VIÊN</a:t>
            </a:r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ĐINH THỊ TRÀ</a:t>
            </a:r>
            <a:endParaRPr lang="en-US" sz="44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96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在走动的火车 852x480 | Pics, Animation, Trave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953" y="3186337"/>
            <a:ext cx="7818556" cy="440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椭圆 3"/>
          <p:cNvSpPr/>
          <p:nvPr/>
        </p:nvSpPr>
        <p:spPr>
          <a:xfrm>
            <a:off x="3997314" y="3953846"/>
            <a:ext cx="1716041" cy="1716042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5" tIns="34253" rIns="68465" bIns="34253" rtlCol="0" anchor="ctr"/>
          <a:lstStyle/>
          <a:p>
            <a:pPr algn="ctr" defTabSz="912666">
              <a:defRPr/>
            </a:pPr>
            <a:endParaRPr lang="zh-CN" altLang="en-US" sz="1500">
              <a:solidFill>
                <a:srgbClr val="FFFFFF"/>
              </a:solidFill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74088" y="4091432"/>
            <a:ext cx="1578456" cy="15784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5" tIns="34253" rIns="68465" bIns="34253" rtlCol="0" anchor="ctr"/>
          <a:lstStyle/>
          <a:p>
            <a:pPr algn="ctr" defTabSz="912666">
              <a:defRPr/>
            </a:pPr>
            <a:endParaRPr lang="zh-CN" altLang="en-US" sz="1500">
              <a:solidFill>
                <a:srgbClr val="FFFFFF"/>
              </a:solidFill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355134" y="2879789"/>
            <a:ext cx="1211607" cy="1211607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5" tIns="34253" rIns="68465" bIns="34253" rtlCol="0" anchor="ctr"/>
          <a:lstStyle/>
          <a:p>
            <a:pPr algn="ctr" defTabSz="912666">
              <a:defRPr/>
            </a:pPr>
            <a:endParaRPr lang="zh-CN" altLang="en-US" sz="1500">
              <a:solidFill>
                <a:srgbClr val="FFFFFF"/>
              </a:solidFill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596334" y="491832"/>
            <a:ext cx="5155335" cy="4896929"/>
            <a:chOff x="3084810" y="-335112"/>
            <a:chExt cx="5809496" cy="5760000"/>
          </a:xfrm>
        </p:grpSpPr>
        <p:grpSp>
          <p:nvGrpSpPr>
            <p:cNvPr id="17" name="组合 16"/>
            <p:cNvGrpSpPr/>
            <p:nvPr/>
          </p:nvGrpSpPr>
          <p:grpSpPr>
            <a:xfrm>
              <a:off x="3297693" y="-335112"/>
              <a:ext cx="5596613" cy="5760000"/>
              <a:chOff x="3297693" y="-335112"/>
              <a:chExt cx="5596613" cy="5760000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6154058" y="-335112"/>
                <a:ext cx="0" cy="5760000"/>
              </a:xfrm>
              <a:prstGeom prst="line">
                <a:avLst/>
              </a:prstGeom>
              <a:ln w="76200" cap="rnd">
                <a:solidFill>
                  <a:srgbClr val="F7E3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4"/>
              <a:srcRect t="48492"/>
              <a:stretch>
                <a:fillRect/>
              </a:stretch>
            </p:blipFill>
            <p:spPr>
              <a:xfrm>
                <a:off x="3297693" y="2256270"/>
                <a:ext cx="5596613" cy="2885850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243" b="95561" l="226" r="99266">
                          <a14:foregroundMark x1="16431" y1="13785" x2="20327" y2="37150"/>
                          <a14:foregroundMark x1="39921" y1="33178" x2="43422" y2="49065"/>
                          <a14:foregroundMark x1="55901" y1="12617" x2="55901" y2="27336"/>
                          <a14:foregroundMark x1="85545" y1="32710" x2="90683" y2="77804"/>
                          <a14:foregroundMark x1="93958" y1="35514" x2="97233" y2="58178"/>
                          <a14:foregroundMark x1="74534" y1="26636" x2="79616" y2="28271"/>
                          <a14:foregroundMark x1="76228" y1="80374" x2="79390" y2="63551"/>
                          <a14:foregroundMark x1="90006" y1="92523" x2="82778" y2="45794"/>
                          <a14:foregroundMark x1="93958" y1="84813" x2="89723" y2="80374"/>
                          <a14:foregroundMark x1="95652" y1="27336" x2="282" y2="15888"/>
                          <a14:foregroundMark x1="14568" y1="7710" x2="21287" y2="10514"/>
                          <a14:foregroundMark x1="46979" y1="10514" x2="48278" y2="17523"/>
                          <a14:foregroundMark x1="45398" y1="13084" x2="53473" y2="3505"/>
                          <a14:foregroundMark x1="53473" y1="3505" x2="62055" y2="14720"/>
                          <a14:foregroundMark x1="62055" y1="14720" x2="44156" y2="29907"/>
                          <a14:foregroundMark x1="44156" y1="29907" x2="45680" y2="7243"/>
                          <a14:foregroundMark x1="99209" y1="50000" x2="565" y2="68692"/>
                          <a14:foregroundMark x1="565" y1="68692" x2="734" y2="27336"/>
                          <a14:foregroundMark x1="734" y1="27336" x2="9034" y2="5140"/>
                          <a14:foregroundMark x1="9034" y1="5140" x2="28176" y2="234"/>
                          <a14:foregroundMark x1="28176" y1="234" x2="99774" y2="1168"/>
                          <a14:foregroundMark x1="99774" y1="1168" x2="99322" y2="48131"/>
                          <a14:foregroundMark x1="99322" y1="48131" x2="90175" y2="56776"/>
                          <a14:foregroundMark x1="90175" y1="56776" x2="86957" y2="50701"/>
                          <a14:foregroundMark x1="30322" y1="26168" x2="29136" y2="37150"/>
                          <a14:foregroundMark x1="2146" y1="13785" x2="3670" y2="47196"/>
                          <a14:foregroundMark x1="3670" y1="47196" x2="10446" y2="71028"/>
                          <a14:foregroundMark x1="10446" y1="71028" x2="12366" y2="73364"/>
                          <a14:foregroundMark x1="10277" y1="52804" x2="10277" y2="45794"/>
                          <a14:foregroundMark x1="31508" y1="27336" x2="39582" y2="13084"/>
                          <a14:foregroundMark x1="39582" y1="13084" x2="43704" y2="13084"/>
                          <a14:foregroundMark x1="51158" y1="26168" x2="42801" y2="28037"/>
                          <a14:foregroundMark x1="42801" y1="28037" x2="27612" y2="62617"/>
                          <a14:foregroundMark x1="27612" y1="62617" x2="33879" y2="85981"/>
                          <a14:foregroundMark x1="33879" y1="85981" x2="42518" y2="86449"/>
                          <a14:foregroundMark x1="42518" y1="86449" x2="67024" y2="84346"/>
                          <a14:foregroundMark x1="67024" y1="84346" x2="79503" y2="84346"/>
                          <a14:foregroundMark x1="79503" y1="84346" x2="97233" y2="81075"/>
                          <a14:foregroundMark x1="97233" y1="81075" x2="95088" y2="43458"/>
                          <a14:foregroundMark x1="95088" y1="43458" x2="85432" y2="37150"/>
                          <a14:foregroundMark x1="64427" y1="26636" x2="58667" y2="53972"/>
                          <a14:foregroundMark x1="58667" y1="53972" x2="58667" y2="54907"/>
                          <a14:foregroundMark x1="94579" y1="84813" x2="91417" y2="95561"/>
                          <a14:foregroundMark x1="51553" y1="37150" x2="53924" y2="45093"/>
                          <a14:foregroundMark x1="56973" y1="42991" x2="59063" y2="49065"/>
                          <a14:foregroundMark x1="48278" y1="59346" x2="51835" y2="45794"/>
                          <a14:foregroundMark x1="47883" y1="32243" x2="46979" y2="56075"/>
                          <a14:foregroundMark x1="50367" y1="47430" x2="48842" y2="54907"/>
                          <a14:foregroundMark x1="18102" y1="77255" x2="19198" y2="71262"/>
                          <a14:foregroundMark x1="12366" y1="81542" x2="12971" y2="82201"/>
                          <a14:foregroundMark x1="16750" y1="77255" x2="14003" y2="67991"/>
                          <a14:foregroundMark x1="14003" y1="67991" x2="11971" y2="80374"/>
                          <a14:foregroundMark x1="9091" y1="22430" x2="10107" y2="46262"/>
                          <a14:foregroundMark x1="1863" y1="13084" x2="791" y2="22430"/>
                          <a14:foregroundMark x1="8413" y1="24065" x2="10898" y2="51168"/>
                          <a14:foregroundMark x1="8809" y1="21262" x2="9317" y2="45794"/>
                          <a14:foregroundMark x1="29305" y1="76168" x2="28684" y2="87850"/>
                          <a14:foregroundMark x1="22078" y1="78037" x2="23433" y2="85280"/>
                          <a14:foregroundMark x1="83286" y1="86449" x2="85601" y2="88785"/>
                          <a14:foregroundMark x1="94918" y1="87850" x2="93902" y2="92056"/>
                          <a14:foregroundMark x1="59458" y1="86916" x2="59797" y2="93224"/>
                          <a14:foregroundMark x1="14899" y1="78987" x2="18402" y2="79487"/>
                          <a14:foregroundMark x1="13156" y1="78738" x2="14106" y2="78874"/>
                          <a14:foregroundMark x1="19819" y1="73832" x2="19029" y2="77570"/>
                          <a14:foregroundMark x1="18690" y1="80140" x2="19819" y2="80140"/>
                          <a14:foregroundMark x1="21005" y1="77103" x2="19706" y2="74299"/>
                          <a14:backgroundMark x1="12503" y1="86288" x2="20440" y2="96028"/>
                          <a14:backgroundMark x1="12253" y1="85981" x2="12421" y2="86187"/>
                          <a14:backgroundMark x1="20440" y1="96028" x2="20553" y2="99766"/>
                          <a14:backgroundMark x1="15156" y1="86673" x2="19029" y2="89252"/>
                          <a14:backgroundMark x1="12931" y1="82477" x2="14455" y2="82009"/>
                          <a14:backgroundMark x1="17843" y1="82944" x2="18240" y2="83065"/>
                          <a14:backgroundMark x1="19255" y1="87383" x2="19819" y2="92056"/>
                          <a14:backgroundMark x1="19368" y1="85981" x2="13890" y2="838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4810" y="1126386"/>
              <a:ext cx="5809496" cy="1403988"/>
            </a:xfrm>
            <a:prstGeom prst="rect">
              <a:avLst/>
            </a:prstGeom>
          </p:spPr>
        </p:pic>
      </p:grpSp>
      <p:sp>
        <p:nvSpPr>
          <p:cNvPr id="10" name="椭圆 9"/>
          <p:cNvSpPr/>
          <p:nvPr/>
        </p:nvSpPr>
        <p:spPr>
          <a:xfrm>
            <a:off x="9039517" y="3259321"/>
            <a:ext cx="1239357" cy="12393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5" tIns="34253" rIns="68465" bIns="34253" rtlCol="0" anchor="ctr"/>
          <a:lstStyle/>
          <a:p>
            <a:pPr algn="ctr" defTabSz="912666">
              <a:defRPr/>
            </a:pPr>
            <a:endParaRPr lang="zh-CN" altLang="en-US" sz="1500">
              <a:solidFill>
                <a:srgbClr val="FFFFFF"/>
              </a:solidFill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6" t="-1143" r="26891" b="81649"/>
          <a:stretch>
            <a:fillRect/>
          </a:stretch>
        </p:blipFill>
        <p:spPr>
          <a:xfrm>
            <a:off x="8587649" y="810851"/>
            <a:ext cx="1759996" cy="734428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216618" y="598108"/>
            <a:ext cx="887647" cy="887648"/>
          </a:xfrm>
          <a:prstGeom prst="ellipse">
            <a:avLst/>
          </a:prstGeom>
          <a:solidFill>
            <a:srgbClr val="A5C0A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5" tIns="34253" rIns="68465" bIns="34253" rtlCol="0" anchor="ctr"/>
          <a:lstStyle/>
          <a:p>
            <a:pPr algn="ctr" defTabSz="912666">
              <a:defRPr/>
            </a:pPr>
            <a:endParaRPr lang="zh-CN" altLang="en-US" sz="1500">
              <a:solidFill>
                <a:srgbClr val="FFFFFF"/>
              </a:solidFill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660449" y="1216700"/>
            <a:ext cx="538144" cy="538143"/>
          </a:xfrm>
          <a:prstGeom prst="ellipse">
            <a:avLst/>
          </a:prstGeom>
          <a:solidFill>
            <a:srgbClr val="F7E3A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5" tIns="34253" rIns="68465" bIns="34253" rtlCol="0" anchor="ctr"/>
          <a:lstStyle/>
          <a:p>
            <a:pPr algn="ctr" defTabSz="912666">
              <a:defRPr/>
            </a:pPr>
            <a:endParaRPr lang="zh-CN" altLang="en-US" sz="1500">
              <a:solidFill>
                <a:srgbClr val="FFFFFF"/>
              </a:solidFill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082799" y="3006470"/>
            <a:ext cx="4467978" cy="1100226"/>
          </a:xfrm>
          <a:prstGeom prst="rect">
            <a:avLst/>
          </a:prstGeom>
          <a:noFill/>
        </p:spPr>
        <p:txBody>
          <a:bodyPr wrap="none" lIns="68465" tIns="34253" rIns="68465" bIns="34253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12666">
              <a:defRPr/>
            </a:pPr>
            <a:r>
              <a:rPr lang="en-US" sz="6700" b="1" dirty="0" err="1">
                <a:solidFill>
                  <a:srgbClr val="FF0000"/>
                </a:solidFill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Khởi</a:t>
            </a:r>
            <a:r>
              <a:rPr lang="en-US" sz="6700" b="1" dirty="0">
                <a:solidFill>
                  <a:srgbClr val="FF0000"/>
                </a:solidFill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 </a:t>
            </a:r>
            <a:r>
              <a:rPr lang="en-US" sz="6700" b="1" dirty="0" err="1">
                <a:solidFill>
                  <a:srgbClr val="FF0000"/>
                </a:solidFill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động</a:t>
            </a:r>
            <a:endParaRPr lang="en-US" sz="6700" b="1" dirty="0">
              <a:solidFill>
                <a:srgbClr val="FF0000"/>
              </a:solidFill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81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3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bldLvl="0" animBg="1"/>
      <p:bldP spid="5" grpId="0" bldLvl="0" animBg="1"/>
      <p:bldP spid="5" grpId="1" bldLvl="0" animBg="1"/>
      <p:bldP spid="6" grpId="0" bldLvl="0" animBg="1"/>
      <p:bldP spid="6" grpId="1" bldLvl="0" animBg="1"/>
      <p:bldP spid="10" grpId="0" bldLvl="0" animBg="1"/>
      <p:bldP spid="10" grpId="1" bldLvl="0" animBg="1"/>
      <p:bldP spid="22" grpId="0" bldLvl="0" animBg="1"/>
      <p:bldP spid="22" grpId="1" bldLvl="0" animBg="1"/>
      <p:bldP spid="23" grpId="0" bldLvl="0" animBg="1"/>
      <p:bldP spid="23" grpId="1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478821424390347890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55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27496" y="982513"/>
            <a:ext cx="876530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nề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Chăm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túc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vi-V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Tiếp tục phòng chống Covid-19.</a:t>
            </a:r>
          </a:p>
          <a:p>
            <a:pPr marL="342900" indent="-342900">
              <a:buFontTx/>
              <a:buChar char="-"/>
            </a:pPr>
            <a:endParaRPr lang="vi-V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vi-V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Tiếp tục thực hiện tốt an toàn giao thông cổng trường.</a:t>
            </a:r>
          </a:p>
          <a:p>
            <a:pPr marL="342900" indent="-342900">
              <a:buFontTx/>
              <a:buChar char="-"/>
            </a:pPr>
            <a:endParaRPr lang="vi-V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vi-V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Tiếp tục nuôi heo đất.</a:t>
            </a:r>
          </a:p>
          <a:p>
            <a:pPr marL="342900" indent="-342900">
              <a:buFontTx/>
              <a:buChar char="-"/>
            </a:pPr>
            <a:endParaRPr lang="vi-V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vi-V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 bài và làm bài trước khi đến lớp.</a:t>
            </a:r>
          </a:p>
          <a:p>
            <a:pPr marL="342900" indent="-342900">
              <a:buFontTx/>
              <a:buChar char="-"/>
            </a:pPr>
            <a:endParaRPr lang="vi-V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18" y="0"/>
            <a:ext cx="6090557" cy="982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400" b="1" dirty="0">
                <a:solidFill>
                  <a:srgbClr val="FF0000"/>
                </a:solidFill>
                <a:cs typeface="Arial" pitchFamily="34" charset="0"/>
              </a:rPr>
              <a:t>KẾ HOẠCH TUẦN 16</a:t>
            </a:r>
          </a:p>
        </p:txBody>
      </p:sp>
    </p:spTree>
    <p:extLst>
      <p:ext uri="{BB962C8B-B14F-4D97-AF65-F5344CB8AC3E}">
        <p14:creationId xmlns:p14="http://schemas.microsoft.com/office/powerpoint/2010/main" val="130291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an15 00_00_27-00_02_0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80132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1891" y="1775860"/>
            <a:ext cx="112406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hãy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chia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sẻ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cặp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đôi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nghe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việc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lập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thực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4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Thời</a:t>
            </a:r>
            <a:r>
              <a:rPr lang="en-US" sz="4000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4000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biểu</a:t>
            </a:r>
            <a:r>
              <a:rPr lang="en-US" sz="4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buổi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chiều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đi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4243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04630" y="2127509"/>
            <a:ext cx="58384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Dự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cuối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tuần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3251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183" y="2850250"/>
            <a:ext cx="116607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hãy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viết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hoặc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vẽ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giấy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việc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mình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làm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cuối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tuần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này</a:t>
            </a:r>
            <a:r>
              <a:rPr lang="en-US" sz="4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7941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ỀN 5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772</TotalTime>
  <Words>188</Words>
  <Application>Microsoft Office PowerPoint</Application>
  <PresentationFormat>Widescreen</PresentationFormat>
  <Paragraphs>28</Paragraphs>
  <Slides>8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宋体</vt:lpstr>
      <vt:lpstr>Arial</vt:lpstr>
      <vt:lpstr>Arial-Rounded</vt:lpstr>
      <vt:lpstr>Calibri</vt:lpstr>
      <vt:lpstr>Calibri Light</vt:lpstr>
      <vt:lpstr>Times New Roman</vt:lpstr>
      <vt:lpstr>等线</vt:lpstr>
      <vt:lpstr>1_Office Theme</vt:lpstr>
      <vt:lpstr>NỀN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BENR-</dc:creator>
  <cp:lastModifiedBy>Admin</cp:lastModifiedBy>
  <cp:revision>52</cp:revision>
  <dcterms:created xsi:type="dcterms:W3CDTF">2021-05-25T10:05:27Z</dcterms:created>
  <dcterms:modified xsi:type="dcterms:W3CDTF">2022-12-30T06:21:37Z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