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8" r:id="rId2"/>
    <p:sldMasterId id="2147483712" r:id="rId3"/>
  </p:sldMasterIdLst>
  <p:notesMasterIdLst>
    <p:notesMasterId r:id="rId14"/>
  </p:notesMasterIdLst>
  <p:sldIdLst>
    <p:sldId id="629" r:id="rId4"/>
    <p:sldId id="621" r:id="rId5"/>
    <p:sldId id="617" r:id="rId6"/>
    <p:sldId id="626" r:id="rId7"/>
    <p:sldId id="374" r:id="rId8"/>
    <p:sldId id="627" r:id="rId9"/>
    <p:sldId id="373" r:id="rId10"/>
    <p:sldId id="628" r:id="rId11"/>
    <p:sldId id="625" r:id="rId12"/>
    <p:sldId id="28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49" autoAdjust="0"/>
    <p:restoredTop sz="94660"/>
  </p:normalViewPr>
  <p:slideViewPr>
    <p:cSldViewPr snapToGrid="0">
      <p:cViewPr>
        <p:scale>
          <a:sx n="98" d="100"/>
          <a:sy n="98" d="100"/>
        </p:scale>
        <p:origin x="-10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36D7FD-01F1-4559-8A7B-1CD1983AC7B0}" type="datetimeFigureOut">
              <a:rPr lang="en-US" smtClean="0"/>
              <a:t>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DDD4AA-9C68-4936-8BE7-508674BF0FEF}" type="slidenum">
              <a:rPr lang="en-US" smtClean="0"/>
              <a:t>‹#›</a:t>
            </a:fld>
            <a:endParaRPr lang="en-US"/>
          </a:p>
        </p:txBody>
      </p:sp>
    </p:spTree>
    <p:extLst>
      <p:ext uri="{BB962C8B-B14F-4D97-AF65-F5344CB8AC3E}">
        <p14:creationId xmlns:p14="http://schemas.microsoft.com/office/powerpoint/2010/main" val="287908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662DE-F1A6-47CD-A8C4-98B0B68DE567}"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519280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D71773-5A0B-472D-BACC-ADA20FE383F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59477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Thầy</a:t>
            </a:r>
            <a:r>
              <a:rPr lang="en-US" dirty="0"/>
              <a:t> </a:t>
            </a:r>
            <a:r>
              <a:rPr lang="en-US" dirty="0" err="1"/>
              <a:t>cô</a:t>
            </a:r>
            <a:r>
              <a:rPr lang="en-US" baseline="0" dirty="0"/>
              <a:t> </a:t>
            </a:r>
            <a:r>
              <a:rPr lang="en-US" baseline="0" dirty="0" err="1"/>
              <a:t>kích</a:t>
            </a:r>
            <a:r>
              <a:rPr lang="en-US" baseline="0" dirty="0"/>
              <a:t> </a:t>
            </a:r>
            <a:r>
              <a:rPr lang="en-US" baseline="0" dirty="0" err="1"/>
              <a:t>vào</a:t>
            </a:r>
            <a:r>
              <a:rPr lang="en-US" baseline="0" dirty="0"/>
              <a:t> </a:t>
            </a:r>
            <a:r>
              <a:rPr lang="en-US" baseline="0" dirty="0" err="1"/>
              <a:t>từng</a:t>
            </a:r>
            <a:r>
              <a:rPr lang="en-US" baseline="0" dirty="0"/>
              <a:t> ô </a:t>
            </a:r>
            <a:r>
              <a:rPr lang="en-US" baseline="0" dirty="0" err="1"/>
              <a:t>bên</a:t>
            </a:r>
            <a:r>
              <a:rPr lang="en-US" baseline="0" dirty="0"/>
              <a:t> </a:t>
            </a:r>
            <a:r>
              <a:rPr lang="en-US" baseline="0" dirty="0" err="1"/>
              <a:t>cột</a:t>
            </a:r>
            <a:r>
              <a:rPr lang="en-US" baseline="0" dirty="0"/>
              <a:t> A </a:t>
            </a:r>
            <a:r>
              <a:rPr lang="en-US" baseline="0" dirty="0" err="1"/>
              <a:t>để</a:t>
            </a:r>
            <a:r>
              <a:rPr lang="en-US" baseline="0" dirty="0"/>
              <a:t> </a:t>
            </a:r>
            <a:r>
              <a:rPr lang="en-US" baseline="0" dirty="0" err="1"/>
              <a:t>hiện</a:t>
            </a:r>
            <a:r>
              <a:rPr lang="en-US" baseline="0" dirty="0"/>
              <a:t> </a:t>
            </a:r>
            <a:r>
              <a:rPr lang="en-US" baseline="0" dirty="0" err="1"/>
              <a:t>đáp</a:t>
            </a:r>
            <a:r>
              <a:rPr lang="en-US" baseline="0" dirty="0"/>
              <a:t> </a:t>
            </a:r>
            <a:r>
              <a:rPr lang="en-US" baseline="0" dirty="0" err="1"/>
              <a:t>án</a:t>
            </a:r>
            <a:endParaRPr lang="en-US" dirty="0"/>
          </a:p>
        </p:txBody>
      </p:sp>
      <p:sp>
        <p:nvSpPr>
          <p:cNvPr id="4" name="Slide Number Placeholder 3"/>
          <p:cNvSpPr>
            <a:spLocks noGrp="1"/>
          </p:cNvSpPr>
          <p:nvPr>
            <p:ph type="sldNum" sz="quarter" idx="10"/>
          </p:nvPr>
        </p:nvSpPr>
        <p:spPr/>
        <p:txBody>
          <a:bodyPr/>
          <a:lstStyle/>
          <a:p>
            <a:pPr>
              <a:defRPr/>
            </a:pPr>
            <a:fld id="{704F556B-8FEB-48C1-B5F8-F58043FC437D}" type="slidenum">
              <a:rPr lang="en-US" smtClean="0">
                <a:solidFill>
                  <a:prstClr val="black"/>
                </a:solidFill>
              </a:rPr>
              <a:pPr>
                <a:defRPr/>
              </a:pPr>
              <a:t>4</a:t>
            </a:fld>
            <a:endParaRPr lang="en-US">
              <a:solidFill>
                <a:prstClr val="black"/>
              </a:solidFill>
            </a:endParaRPr>
          </a:p>
        </p:txBody>
      </p:sp>
    </p:spTree>
    <p:extLst>
      <p:ext uri="{BB962C8B-B14F-4D97-AF65-F5344CB8AC3E}">
        <p14:creationId xmlns:p14="http://schemas.microsoft.com/office/powerpoint/2010/main" val="1719077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a:sym typeface="+mn-ea"/>
              </a:rPr>
              <a:t> - tranthao121006@gmail.com</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B2AA4F-B828-4D7C-AFD3-893933DAFCB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8702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CC1A83-74FD-4303-B1FB-B2372A029C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8ECAB749-335C-414B-8757-A83B91E486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8B9CB00F-2843-4CCA-9FB3-E2E013B993A3}"/>
              </a:ext>
            </a:extLst>
          </p:cNvPr>
          <p:cNvSpPr>
            <a:spLocks noGrp="1"/>
          </p:cNvSpPr>
          <p:nvPr>
            <p:ph type="dt" sz="half" idx="10"/>
          </p:nvPr>
        </p:nvSpPr>
        <p:spPr/>
        <p:txBody>
          <a:bodyPr/>
          <a:lstStyle/>
          <a:p>
            <a:fld id="{8BF71280-E813-4CF4-9C2D-E596912350B0}" type="datetimeFigureOut">
              <a:rPr lang="en-US" smtClean="0"/>
              <a:t>2/1/2023</a:t>
            </a:fld>
            <a:endParaRPr lang="en-US"/>
          </a:p>
        </p:txBody>
      </p:sp>
      <p:sp>
        <p:nvSpPr>
          <p:cNvPr id="5" name="Footer Placeholder 4">
            <a:extLst>
              <a:ext uri="{FF2B5EF4-FFF2-40B4-BE49-F238E27FC236}">
                <a16:creationId xmlns:a16="http://schemas.microsoft.com/office/drawing/2014/main" xmlns="" id="{681D3AC3-0720-4C44-8359-3FBEE9CB26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62B0067-76D2-4D8A-86B1-94DA6283AAA0}"/>
              </a:ext>
            </a:extLst>
          </p:cNvPr>
          <p:cNvSpPr>
            <a:spLocks noGrp="1"/>
          </p:cNvSpPr>
          <p:nvPr>
            <p:ph type="sldNum" sz="quarter" idx="12"/>
          </p:nvPr>
        </p:nvSpPr>
        <p:spPr/>
        <p:txBody>
          <a:bodyPr/>
          <a:lstStyle/>
          <a:p>
            <a:fld id="{6AE67737-6786-4A94-B5E7-2DD6675F068C}" type="slidenum">
              <a:rPr lang="en-US" smtClean="0"/>
              <a:t>‹#›</a:t>
            </a:fld>
            <a:endParaRPr lang="en-US"/>
          </a:p>
        </p:txBody>
      </p:sp>
    </p:spTree>
    <p:extLst>
      <p:ext uri="{BB962C8B-B14F-4D97-AF65-F5344CB8AC3E}">
        <p14:creationId xmlns:p14="http://schemas.microsoft.com/office/powerpoint/2010/main" val="2182913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D6FCA4-CB59-4F15-BC0D-826CE57950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299F9B5-75A0-4690-8907-6CDE297B04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8C0C9F8-7809-4DCC-B051-B38D0A95FAB7}"/>
              </a:ext>
            </a:extLst>
          </p:cNvPr>
          <p:cNvSpPr>
            <a:spLocks noGrp="1"/>
          </p:cNvSpPr>
          <p:nvPr>
            <p:ph type="dt" sz="half" idx="10"/>
          </p:nvPr>
        </p:nvSpPr>
        <p:spPr/>
        <p:txBody>
          <a:bodyPr/>
          <a:lstStyle/>
          <a:p>
            <a:fld id="{8BF71280-E813-4CF4-9C2D-E596912350B0}" type="datetimeFigureOut">
              <a:rPr lang="en-US" smtClean="0"/>
              <a:t>2/1/2023</a:t>
            </a:fld>
            <a:endParaRPr lang="en-US"/>
          </a:p>
        </p:txBody>
      </p:sp>
      <p:sp>
        <p:nvSpPr>
          <p:cNvPr id="5" name="Footer Placeholder 4">
            <a:extLst>
              <a:ext uri="{FF2B5EF4-FFF2-40B4-BE49-F238E27FC236}">
                <a16:creationId xmlns:a16="http://schemas.microsoft.com/office/drawing/2014/main" xmlns="" id="{B2257CDC-2915-43A3-9CDE-D62F24D3DE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401CC30-C96C-410C-B947-9F85645709E8}"/>
              </a:ext>
            </a:extLst>
          </p:cNvPr>
          <p:cNvSpPr>
            <a:spLocks noGrp="1"/>
          </p:cNvSpPr>
          <p:nvPr>
            <p:ph type="sldNum" sz="quarter" idx="12"/>
          </p:nvPr>
        </p:nvSpPr>
        <p:spPr/>
        <p:txBody>
          <a:bodyPr/>
          <a:lstStyle/>
          <a:p>
            <a:fld id="{6AE67737-6786-4A94-B5E7-2DD6675F068C}" type="slidenum">
              <a:rPr lang="en-US" smtClean="0"/>
              <a:t>‹#›</a:t>
            </a:fld>
            <a:endParaRPr lang="en-US"/>
          </a:p>
        </p:txBody>
      </p:sp>
    </p:spTree>
    <p:extLst>
      <p:ext uri="{BB962C8B-B14F-4D97-AF65-F5344CB8AC3E}">
        <p14:creationId xmlns:p14="http://schemas.microsoft.com/office/powerpoint/2010/main" val="2569253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CF2C04-69A4-4330-ACD4-7D37322EEB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047E0BE9-6E95-41B8-9D7C-967E1C7A88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DEDC4577-8BE4-4561-8518-BA9F7FF9CBEC}"/>
              </a:ext>
            </a:extLst>
          </p:cNvPr>
          <p:cNvSpPr>
            <a:spLocks noGrp="1"/>
          </p:cNvSpPr>
          <p:nvPr>
            <p:ph type="dt" sz="half" idx="10"/>
          </p:nvPr>
        </p:nvSpPr>
        <p:spPr/>
        <p:txBody>
          <a:bodyPr/>
          <a:lstStyle/>
          <a:p>
            <a:fld id="{8BF71280-E813-4CF4-9C2D-E596912350B0}" type="datetimeFigureOut">
              <a:rPr lang="en-US" smtClean="0"/>
              <a:t>2/1/2023</a:t>
            </a:fld>
            <a:endParaRPr lang="en-US"/>
          </a:p>
        </p:txBody>
      </p:sp>
      <p:sp>
        <p:nvSpPr>
          <p:cNvPr id="5" name="Footer Placeholder 4">
            <a:extLst>
              <a:ext uri="{FF2B5EF4-FFF2-40B4-BE49-F238E27FC236}">
                <a16:creationId xmlns:a16="http://schemas.microsoft.com/office/drawing/2014/main" xmlns="" id="{73E80B87-BD62-463D-AB03-737D6EFC68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75FD7A7-166C-42C9-9D09-D1FB27AD5830}"/>
              </a:ext>
            </a:extLst>
          </p:cNvPr>
          <p:cNvSpPr>
            <a:spLocks noGrp="1"/>
          </p:cNvSpPr>
          <p:nvPr>
            <p:ph type="sldNum" sz="quarter" idx="12"/>
          </p:nvPr>
        </p:nvSpPr>
        <p:spPr/>
        <p:txBody>
          <a:bodyPr/>
          <a:lstStyle/>
          <a:p>
            <a:fld id="{6AE67737-6786-4A94-B5E7-2DD6675F068C}" type="slidenum">
              <a:rPr lang="en-US" smtClean="0"/>
              <a:t>‹#›</a:t>
            </a:fld>
            <a:endParaRPr lang="en-US"/>
          </a:p>
        </p:txBody>
      </p:sp>
    </p:spTree>
    <p:extLst>
      <p:ext uri="{BB962C8B-B14F-4D97-AF65-F5344CB8AC3E}">
        <p14:creationId xmlns:p14="http://schemas.microsoft.com/office/powerpoint/2010/main" val="3463200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EA8A80-6C99-4BCF-9F4B-FB897EFB62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58DFFF5D-5731-463D-ABBD-D74C5F9AD8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AF7AF659-C426-4F7C-97D3-6B166E5BB4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4764873B-1788-44FD-8A45-9A23B57850C1}"/>
              </a:ext>
            </a:extLst>
          </p:cNvPr>
          <p:cNvSpPr>
            <a:spLocks noGrp="1"/>
          </p:cNvSpPr>
          <p:nvPr>
            <p:ph type="dt" sz="half" idx="10"/>
          </p:nvPr>
        </p:nvSpPr>
        <p:spPr/>
        <p:txBody>
          <a:bodyPr/>
          <a:lstStyle/>
          <a:p>
            <a:fld id="{8BF71280-E813-4CF4-9C2D-E596912350B0}" type="datetimeFigureOut">
              <a:rPr lang="en-US" smtClean="0"/>
              <a:t>2/1/2023</a:t>
            </a:fld>
            <a:endParaRPr lang="en-US"/>
          </a:p>
        </p:txBody>
      </p:sp>
      <p:sp>
        <p:nvSpPr>
          <p:cNvPr id="6" name="Footer Placeholder 5">
            <a:extLst>
              <a:ext uri="{FF2B5EF4-FFF2-40B4-BE49-F238E27FC236}">
                <a16:creationId xmlns:a16="http://schemas.microsoft.com/office/drawing/2014/main" xmlns="" id="{D202F810-A59C-46B6-B584-FB5A2C95D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6F496B9-5B97-4D63-B967-F5A6C34A0D86}"/>
              </a:ext>
            </a:extLst>
          </p:cNvPr>
          <p:cNvSpPr>
            <a:spLocks noGrp="1"/>
          </p:cNvSpPr>
          <p:nvPr>
            <p:ph type="sldNum" sz="quarter" idx="12"/>
          </p:nvPr>
        </p:nvSpPr>
        <p:spPr/>
        <p:txBody>
          <a:bodyPr/>
          <a:lstStyle/>
          <a:p>
            <a:fld id="{6AE67737-6786-4A94-B5E7-2DD6675F068C}" type="slidenum">
              <a:rPr lang="en-US" smtClean="0"/>
              <a:t>‹#›</a:t>
            </a:fld>
            <a:endParaRPr lang="en-US"/>
          </a:p>
        </p:txBody>
      </p:sp>
    </p:spTree>
    <p:extLst>
      <p:ext uri="{BB962C8B-B14F-4D97-AF65-F5344CB8AC3E}">
        <p14:creationId xmlns:p14="http://schemas.microsoft.com/office/powerpoint/2010/main" val="4077110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D473CC-CD11-4821-9603-089CC31719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9727440D-FCE0-45AB-95D2-C8716674BA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E15AEF1-515E-4651-A064-A35DEAA6B4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22D94749-AFEB-4C1C-977A-EA0E52C0D0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F78453E8-A74C-4F8D-8353-77FCD64EAF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F0942AA8-9AE6-4107-96C6-2B8F733524B0}"/>
              </a:ext>
            </a:extLst>
          </p:cNvPr>
          <p:cNvSpPr>
            <a:spLocks noGrp="1"/>
          </p:cNvSpPr>
          <p:nvPr>
            <p:ph type="dt" sz="half" idx="10"/>
          </p:nvPr>
        </p:nvSpPr>
        <p:spPr/>
        <p:txBody>
          <a:bodyPr/>
          <a:lstStyle/>
          <a:p>
            <a:fld id="{8BF71280-E813-4CF4-9C2D-E596912350B0}" type="datetimeFigureOut">
              <a:rPr lang="en-US" smtClean="0"/>
              <a:t>2/1/2023</a:t>
            </a:fld>
            <a:endParaRPr lang="en-US"/>
          </a:p>
        </p:txBody>
      </p:sp>
      <p:sp>
        <p:nvSpPr>
          <p:cNvPr id="8" name="Footer Placeholder 7">
            <a:extLst>
              <a:ext uri="{FF2B5EF4-FFF2-40B4-BE49-F238E27FC236}">
                <a16:creationId xmlns:a16="http://schemas.microsoft.com/office/drawing/2014/main" xmlns="" id="{67DDE755-CA0F-42E3-A939-AB2030AE44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27B11A5C-9DC8-408A-BE83-642D7A72FAE7}"/>
              </a:ext>
            </a:extLst>
          </p:cNvPr>
          <p:cNvSpPr>
            <a:spLocks noGrp="1"/>
          </p:cNvSpPr>
          <p:nvPr>
            <p:ph type="sldNum" sz="quarter" idx="12"/>
          </p:nvPr>
        </p:nvSpPr>
        <p:spPr/>
        <p:txBody>
          <a:bodyPr/>
          <a:lstStyle/>
          <a:p>
            <a:fld id="{6AE67737-6786-4A94-B5E7-2DD6675F068C}" type="slidenum">
              <a:rPr lang="en-US" smtClean="0"/>
              <a:t>‹#›</a:t>
            </a:fld>
            <a:endParaRPr lang="en-US"/>
          </a:p>
        </p:txBody>
      </p:sp>
    </p:spTree>
    <p:extLst>
      <p:ext uri="{BB962C8B-B14F-4D97-AF65-F5344CB8AC3E}">
        <p14:creationId xmlns:p14="http://schemas.microsoft.com/office/powerpoint/2010/main" val="1075135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D188A1-47D9-4E9B-BEB9-1C3A6FCC78A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87B5C439-3869-474F-92E9-56612BB2D31D}"/>
              </a:ext>
            </a:extLst>
          </p:cNvPr>
          <p:cNvSpPr>
            <a:spLocks noGrp="1"/>
          </p:cNvSpPr>
          <p:nvPr>
            <p:ph type="dt" sz="half" idx="10"/>
          </p:nvPr>
        </p:nvSpPr>
        <p:spPr/>
        <p:txBody>
          <a:bodyPr/>
          <a:lstStyle/>
          <a:p>
            <a:fld id="{8BF71280-E813-4CF4-9C2D-E596912350B0}" type="datetimeFigureOut">
              <a:rPr lang="en-US" smtClean="0"/>
              <a:t>2/1/2023</a:t>
            </a:fld>
            <a:endParaRPr lang="en-US"/>
          </a:p>
        </p:txBody>
      </p:sp>
      <p:sp>
        <p:nvSpPr>
          <p:cNvPr id="4" name="Footer Placeholder 3">
            <a:extLst>
              <a:ext uri="{FF2B5EF4-FFF2-40B4-BE49-F238E27FC236}">
                <a16:creationId xmlns:a16="http://schemas.microsoft.com/office/drawing/2014/main" xmlns="" id="{13A42603-7703-4E68-B265-748ED5C88E5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1376B6B9-C5D5-4D0F-9405-157397D4C266}"/>
              </a:ext>
            </a:extLst>
          </p:cNvPr>
          <p:cNvSpPr>
            <a:spLocks noGrp="1"/>
          </p:cNvSpPr>
          <p:nvPr>
            <p:ph type="sldNum" sz="quarter" idx="12"/>
          </p:nvPr>
        </p:nvSpPr>
        <p:spPr/>
        <p:txBody>
          <a:bodyPr/>
          <a:lstStyle/>
          <a:p>
            <a:fld id="{6AE67737-6786-4A94-B5E7-2DD6675F068C}" type="slidenum">
              <a:rPr lang="en-US" smtClean="0"/>
              <a:t>‹#›</a:t>
            </a:fld>
            <a:endParaRPr lang="en-US"/>
          </a:p>
        </p:txBody>
      </p:sp>
    </p:spTree>
    <p:extLst>
      <p:ext uri="{BB962C8B-B14F-4D97-AF65-F5344CB8AC3E}">
        <p14:creationId xmlns:p14="http://schemas.microsoft.com/office/powerpoint/2010/main" val="1437541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65ED211-90D9-4975-86B9-E3DF8383D6E8}"/>
              </a:ext>
            </a:extLst>
          </p:cNvPr>
          <p:cNvSpPr>
            <a:spLocks noGrp="1"/>
          </p:cNvSpPr>
          <p:nvPr>
            <p:ph type="dt" sz="half" idx="10"/>
          </p:nvPr>
        </p:nvSpPr>
        <p:spPr/>
        <p:txBody>
          <a:bodyPr/>
          <a:lstStyle/>
          <a:p>
            <a:fld id="{8BF71280-E813-4CF4-9C2D-E596912350B0}" type="datetimeFigureOut">
              <a:rPr lang="en-US" smtClean="0"/>
              <a:t>2/1/2023</a:t>
            </a:fld>
            <a:endParaRPr lang="en-US"/>
          </a:p>
        </p:txBody>
      </p:sp>
      <p:sp>
        <p:nvSpPr>
          <p:cNvPr id="3" name="Footer Placeholder 2">
            <a:extLst>
              <a:ext uri="{FF2B5EF4-FFF2-40B4-BE49-F238E27FC236}">
                <a16:creationId xmlns:a16="http://schemas.microsoft.com/office/drawing/2014/main" xmlns="" id="{9F9BF890-E479-4826-B31E-5E829D253F7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33EBF4F1-1BE7-43CB-8D76-8D9B3EB47435}"/>
              </a:ext>
            </a:extLst>
          </p:cNvPr>
          <p:cNvSpPr>
            <a:spLocks noGrp="1"/>
          </p:cNvSpPr>
          <p:nvPr>
            <p:ph type="sldNum" sz="quarter" idx="12"/>
          </p:nvPr>
        </p:nvSpPr>
        <p:spPr/>
        <p:txBody>
          <a:bodyPr/>
          <a:lstStyle/>
          <a:p>
            <a:fld id="{6AE67737-6786-4A94-B5E7-2DD6675F068C}" type="slidenum">
              <a:rPr lang="en-US" smtClean="0"/>
              <a:t>‹#›</a:t>
            </a:fld>
            <a:endParaRPr lang="en-US"/>
          </a:p>
        </p:txBody>
      </p:sp>
    </p:spTree>
    <p:extLst>
      <p:ext uri="{BB962C8B-B14F-4D97-AF65-F5344CB8AC3E}">
        <p14:creationId xmlns:p14="http://schemas.microsoft.com/office/powerpoint/2010/main" val="963020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943705-482F-416C-92C6-0FBC7A0D79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25F1D8C0-FECA-48C4-9389-B6772B2E15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F7B0E5B-C8E7-4A18-A786-4A0FBF8E84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77020AF5-55AD-4889-BAB0-41D21A7C7C15}"/>
              </a:ext>
            </a:extLst>
          </p:cNvPr>
          <p:cNvSpPr>
            <a:spLocks noGrp="1"/>
          </p:cNvSpPr>
          <p:nvPr>
            <p:ph type="dt" sz="half" idx="10"/>
          </p:nvPr>
        </p:nvSpPr>
        <p:spPr/>
        <p:txBody>
          <a:bodyPr/>
          <a:lstStyle/>
          <a:p>
            <a:fld id="{8BF71280-E813-4CF4-9C2D-E596912350B0}" type="datetimeFigureOut">
              <a:rPr lang="en-US" smtClean="0"/>
              <a:t>2/1/2023</a:t>
            </a:fld>
            <a:endParaRPr lang="en-US"/>
          </a:p>
        </p:txBody>
      </p:sp>
      <p:sp>
        <p:nvSpPr>
          <p:cNvPr id="6" name="Footer Placeholder 5">
            <a:extLst>
              <a:ext uri="{FF2B5EF4-FFF2-40B4-BE49-F238E27FC236}">
                <a16:creationId xmlns:a16="http://schemas.microsoft.com/office/drawing/2014/main" xmlns="" id="{74B2BA4B-1DD4-480F-8E4E-2AD4B959CB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4AFD795-FB78-457B-9562-33E213F1B169}"/>
              </a:ext>
            </a:extLst>
          </p:cNvPr>
          <p:cNvSpPr>
            <a:spLocks noGrp="1"/>
          </p:cNvSpPr>
          <p:nvPr>
            <p:ph type="sldNum" sz="quarter" idx="12"/>
          </p:nvPr>
        </p:nvSpPr>
        <p:spPr/>
        <p:txBody>
          <a:bodyPr/>
          <a:lstStyle/>
          <a:p>
            <a:fld id="{6AE67737-6786-4A94-B5E7-2DD6675F068C}" type="slidenum">
              <a:rPr lang="en-US" smtClean="0"/>
              <a:t>‹#›</a:t>
            </a:fld>
            <a:endParaRPr lang="en-US"/>
          </a:p>
        </p:txBody>
      </p:sp>
    </p:spTree>
    <p:extLst>
      <p:ext uri="{BB962C8B-B14F-4D97-AF65-F5344CB8AC3E}">
        <p14:creationId xmlns:p14="http://schemas.microsoft.com/office/powerpoint/2010/main" val="569983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A08496-D6F7-4972-BF12-DCD442B923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96E454C8-5F78-4278-AA68-5233904AF1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BE53F464-9EA7-47A5-B190-41C0BB82B5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6441C2B-3C9E-4AE6-80FE-A780FB249F2D}"/>
              </a:ext>
            </a:extLst>
          </p:cNvPr>
          <p:cNvSpPr>
            <a:spLocks noGrp="1"/>
          </p:cNvSpPr>
          <p:nvPr>
            <p:ph type="dt" sz="half" idx="10"/>
          </p:nvPr>
        </p:nvSpPr>
        <p:spPr/>
        <p:txBody>
          <a:bodyPr/>
          <a:lstStyle/>
          <a:p>
            <a:fld id="{8BF71280-E813-4CF4-9C2D-E596912350B0}" type="datetimeFigureOut">
              <a:rPr lang="en-US" smtClean="0"/>
              <a:t>2/1/2023</a:t>
            </a:fld>
            <a:endParaRPr lang="en-US"/>
          </a:p>
        </p:txBody>
      </p:sp>
      <p:sp>
        <p:nvSpPr>
          <p:cNvPr id="6" name="Footer Placeholder 5">
            <a:extLst>
              <a:ext uri="{FF2B5EF4-FFF2-40B4-BE49-F238E27FC236}">
                <a16:creationId xmlns:a16="http://schemas.microsoft.com/office/drawing/2014/main" xmlns="" id="{5683EB83-0A29-4537-9278-26C6D4AB87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09A5792A-FE4D-433E-830D-6C1E6A979B6E}"/>
              </a:ext>
            </a:extLst>
          </p:cNvPr>
          <p:cNvSpPr>
            <a:spLocks noGrp="1"/>
          </p:cNvSpPr>
          <p:nvPr>
            <p:ph type="sldNum" sz="quarter" idx="12"/>
          </p:nvPr>
        </p:nvSpPr>
        <p:spPr/>
        <p:txBody>
          <a:bodyPr/>
          <a:lstStyle/>
          <a:p>
            <a:fld id="{6AE67737-6786-4A94-B5E7-2DD6675F068C}" type="slidenum">
              <a:rPr lang="en-US" smtClean="0"/>
              <a:t>‹#›</a:t>
            </a:fld>
            <a:endParaRPr lang="en-US"/>
          </a:p>
        </p:txBody>
      </p:sp>
    </p:spTree>
    <p:extLst>
      <p:ext uri="{BB962C8B-B14F-4D97-AF65-F5344CB8AC3E}">
        <p14:creationId xmlns:p14="http://schemas.microsoft.com/office/powerpoint/2010/main" val="3636330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057EB1-14A1-447A-B369-BEB9AE3B1C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CED7C789-248A-4A3F-AABB-47F977B917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90596A-C9CF-4A20-9422-9FCC9ECCF646}"/>
              </a:ext>
            </a:extLst>
          </p:cNvPr>
          <p:cNvSpPr>
            <a:spLocks noGrp="1"/>
          </p:cNvSpPr>
          <p:nvPr>
            <p:ph type="dt" sz="half" idx="10"/>
          </p:nvPr>
        </p:nvSpPr>
        <p:spPr/>
        <p:txBody>
          <a:bodyPr/>
          <a:lstStyle/>
          <a:p>
            <a:fld id="{8BF71280-E813-4CF4-9C2D-E596912350B0}" type="datetimeFigureOut">
              <a:rPr lang="en-US" smtClean="0"/>
              <a:t>2/1/2023</a:t>
            </a:fld>
            <a:endParaRPr lang="en-US"/>
          </a:p>
        </p:txBody>
      </p:sp>
      <p:sp>
        <p:nvSpPr>
          <p:cNvPr id="5" name="Footer Placeholder 4">
            <a:extLst>
              <a:ext uri="{FF2B5EF4-FFF2-40B4-BE49-F238E27FC236}">
                <a16:creationId xmlns:a16="http://schemas.microsoft.com/office/drawing/2014/main" xmlns="" id="{F852B9BC-7A2B-4BB8-8F84-3AC7BE32A1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B9A7176-7027-4E80-9F46-BC80F8C6AF80}"/>
              </a:ext>
            </a:extLst>
          </p:cNvPr>
          <p:cNvSpPr>
            <a:spLocks noGrp="1"/>
          </p:cNvSpPr>
          <p:nvPr>
            <p:ph type="sldNum" sz="quarter" idx="12"/>
          </p:nvPr>
        </p:nvSpPr>
        <p:spPr/>
        <p:txBody>
          <a:bodyPr/>
          <a:lstStyle/>
          <a:p>
            <a:fld id="{6AE67737-6786-4A94-B5E7-2DD6675F068C}" type="slidenum">
              <a:rPr lang="en-US" smtClean="0"/>
              <a:t>‹#›</a:t>
            </a:fld>
            <a:endParaRPr lang="en-US"/>
          </a:p>
        </p:txBody>
      </p:sp>
    </p:spTree>
    <p:extLst>
      <p:ext uri="{BB962C8B-B14F-4D97-AF65-F5344CB8AC3E}">
        <p14:creationId xmlns:p14="http://schemas.microsoft.com/office/powerpoint/2010/main" val="1023788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D2DF375B-E612-4D15-9C15-8F1C172ACE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2142114F-F382-4865-A26B-5B65863BA9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311963E-A414-4579-B300-E0C8AE77A058}"/>
              </a:ext>
            </a:extLst>
          </p:cNvPr>
          <p:cNvSpPr>
            <a:spLocks noGrp="1"/>
          </p:cNvSpPr>
          <p:nvPr>
            <p:ph type="dt" sz="half" idx="10"/>
          </p:nvPr>
        </p:nvSpPr>
        <p:spPr/>
        <p:txBody>
          <a:bodyPr/>
          <a:lstStyle/>
          <a:p>
            <a:fld id="{8BF71280-E813-4CF4-9C2D-E596912350B0}" type="datetimeFigureOut">
              <a:rPr lang="en-US" smtClean="0"/>
              <a:t>2/1/2023</a:t>
            </a:fld>
            <a:endParaRPr lang="en-US"/>
          </a:p>
        </p:txBody>
      </p:sp>
      <p:sp>
        <p:nvSpPr>
          <p:cNvPr id="5" name="Footer Placeholder 4">
            <a:extLst>
              <a:ext uri="{FF2B5EF4-FFF2-40B4-BE49-F238E27FC236}">
                <a16:creationId xmlns:a16="http://schemas.microsoft.com/office/drawing/2014/main" xmlns="" id="{E1639CF2-81FD-4E44-8D17-0E922D53FD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06B40D9-EE10-456B-AB03-904B143217FF}"/>
              </a:ext>
            </a:extLst>
          </p:cNvPr>
          <p:cNvSpPr>
            <a:spLocks noGrp="1"/>
          </p:cNvSpPr>
          <p:nvPr>
            <p:ph type="sldNum" sz="quarter" idx="12"/>
          </p:nvPr>
        </p:nvSpPr>
        <p:spPr/>
        <p:txBody>
          <a:bodyPr/>
          <a:lstStyle/>
          <a:p>
            <a:fld id="{6AE67737-6786-4A94-B5E7-2DD6675F068C}" type="slidenum">
              <a:rPr lang="en-US" smtClean="0"/>
              <a:t>‹#›</a:t>
            </a:fld>
            <a:endParaRPr lang="en-US"/>
          </a:p>
        </p:txBody>
      </p:sp>
    </p:spTree>
    <p:extLst>
      <p:ext uri="{BB962C8B-B14F-4D97-AF65-F5344CB8AC3E}">
        <p14:creationId xmlns:p14="http://schemas.microsoft.com/office/powerpoint/2010/main" val="3826336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56033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6998487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7135021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4015586" y="1363664"/>
            <a:ext cx="1945478" cy="1945478"/>
          </a:xfrm>
          <a:custGeom>
            <a:avLst/>
            <a:gdLst>
              <a:gd name="connsiteX0" fmla="*/ 972739 w 1945478"/>
              <a:gd name="connsiteY0" fmla="*/ 0 h 1945478"/>
              <a:gd name="connsiteX1" fmla="*/ 1945478 w 1945478"/>
              <a:gd name="connsiteY1" fmla="*/ 972739 h 1945478"/>
              <a:gd name="connsiteX2" fmla="*/ 972739 w 1945478"/>
              <a:gd name="connsiteY2" fmla="*/ 1945478 h 1945478"/>
              <a:gd name="connsiteX3" fmla="*/ 0 w 1945478"/>
              <a:gd name="connsiteY3" fmla="*/ 972739 h 1945478"/>
              <a:gd name="connsiteX4" fmla="*/ 972739 w 1945478"/>
              <a:gd name="connsiteY4" fmla="*/ 0 h 194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5478" h="1945478">
                <a:moveTo>
                  <a:pt x="972739" y="0"/>
                </a:moveTo>
                <a:cubicBezTo>
                  <a:pt x="1509968" y="0"/>
                  <a:pt x="1945478" y="435510"/>
                  <a:pt x="1945478" y="972739"/>
                </a:cubicBezTo>
                <a:cubicBezTo>
                  <a:pt x="1945478" y="1509968"/>
                  <a:pt x="1509968" y="1945478"/>
                  <a:pt x="972739" y="1945478"/>
                </a:cubicBezTo>
                <a:cubicBezTo>
                  <a:pt x="435510" y="1945478"/>
                  <a:pt x="0" y="1509968"/>
                  <a:pt x="0" y="972739"/>
                </a:cubicBezTo>
                <a:cubicBezTo>
                  <a:pt x="0" y="435510"/>
                  <a:pt x="435510" y="0"/>
                  <a:pt x="972739" y="0"/>
                </a:cubicBezTo>
                <a:close/>
              </a:path>
            </a:pathLst>
          </a:custGeom>
          <a:solidFill>
            <a:schemeClr val="accent1"/>
          </a:solidFill>
          <a:ln w="57150">
            <a:solidFill>
              <a:srgbClr val="FE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2" name="图片占位符 11"/>
          <p:cNvSpPr>
            <a:spLocks noGrp="1"/>
          </p:cNvSpPr>
          <p:nvPr>
            <p:ph type="pic" sz="quarter" idx="11"/>
          </p:nvPr>
        </p:nvSpPr>
        <p:spPr>
          <a:xfrm>
            <a:off x="3228973" y="3834823"/>
            <a:ext cx="2022476" cy="2022476"/>
          </a:xfrm>
          <a:custGeom>
            <a:avLst/>
            <a:gdLst>
              <a:gd name="connsiteX0" fmla="*/ 1011238 w 2022476"/>
              <a:gd name="connsiteY0" fmla="*/ 0 h 2022476"/>
              <a:gd name="connsiteX1" fmla="*/ 2022476 w 2022476"/>
              <a:gd name="connsiteY1" fmla="*/ 1011238 h 2022476"/>
              <a:gd name="connsiteX2" fmla="*/ 1011238 w 2022476"/>
              <a:gd name="connsiteY2" fmla="*/ 2022476 h 2022476"/>
              <a:gd name="connsiteX3" fmla="*/ 0 w 2022476"/>
              <a:gd name="connsiteY3" fmla="*/ 1011238 h 2022476"/>
              <a:gd name="connsiteX4" fmla="*/ 1011238 w 2022476"/>
              <a:gd name="connsiteY4" fmla="*/ 0 h 2022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2476" h="2022476">
                <a:moveTo>
                  <a:pt x="1011238" y="0"/>
                </a:moveTo>
                <a:cubicBezTo>
                  <a:pt x="1569729" y="0"/>
                  <a:pt x="2022476" y="452747"/>
                  <a:pt x="2022476" y="1011238"/>
                </a:cubicBezTo>
                <a:cubicBezTo>
                  <a:pt x="2022476" y="1569729"/>
                  <a:pt x="1569729" y="2022476"/>
                  <a:pt x="1011238" y="2022476"/>
                </a:cubicBezTo>
                <a:cubicBezTo>
                  <a:pt x="452747" y="2022476"/>
                  <a:pt x="0" y="1569729"/>
                  <a:pt x="0" y="1011238"/>
                </a:cubicBezTo>
                <a:cubicBezTo>
                  <a:pt x="0" y="452747"/>
                  <a:pt x="452747" y="0"/>
                  <a:pt x="1011238" y="0"/>
                </a:cubicBezTo>
                <a:close/>
              </a:path>
            </a:pathLst>
          </a:custGeom>
          <a:solidFill>
            <a:schemeClr val="accent1"/>
          </a:solidFill>
          <a:ln w="57150">
            <a:solidFill>
              <a:srgbClr val="FE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3" name="图片占位符 12"/>
          <p:cNvSpPr>
            <a:spLocks noGrp="1"/>
          </p:cNvSpPr>
          <p:nvPr>
            <p:ph type="pic" sz="quarter" idx="12"/>
          </p:nvPr>
        </p:nvSpPr>
        <p:spPr>
          <a:xfrm>
            <a:off x="6453187" y="3045619"/>
            <a:ext cx="2590800" cy="2592388"/>
          </a:xfrm>
          <a:custGeom>
            <a:avLst/>
            <a:gdLst>
              <a:gd name="connsiteX0" fmla="*/ 1295400 w 2590800"/>
              <a:gd name="connsiteY0" fmla="*/ 0 h 2592388"/>
              <a:gd name="connsiteX1" fmla="*/ 2590800 w 2590800"/>
              <a:gd name="connsiteY1" fmla="*/ 1296194 h 2592388"/>
              <a:gd name="connsiteX2" fmla="*/ 1295400 w 2590800"/>
              <a:gd name="connsiteY2" fmla="*/ 2592388 h 2592388"/>
              <a:gd name="connsiteX3" fmla="*/ 0 w 2590800"/>
              <a:gd name="connsiteY3" fmla="*/ 1296194 h 2592388"/>
              <a:gd name="connsiteX4" fmla="*/ 1295400 w 2590800"/>
              <a:gd name="connsiteY4" fmla="*/ 0 h 259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92388">
                <a:moveTo>
                  <a:pt x="1295400" y="0"/>
                </a:moveTo>
                <a:cubicBezTo>
                  <a:pt x="2010830" y="0"/>
                  <a:pt x="2590800" y="580326"/>
                  <a:pt x="2590800" y="1296194"/>
                </a:cubicBezTo>
                <a:cubicBezTo>
                  <a:pt x="2590800" y="2012062"/>
                  <a:pt x="2010830" y="2592388"/>
                  <a:pt x="1295400" y="2592388"/>
                </a:cubicBezTo>
                <a:cubicBezTo>
                  <a:pt x="579970" y="2592388"/>
                  <a:pt x="0" y="2012062"/>
                  <a:pt x="0" y="1296194"/>
                </a:cubicBezTo>
                <a:cubicBezTo>
                  <a:pt x="0" y="580326"/>
                  <a:pt x="579970" y="0"/>
                  <a:pt x="1295400" y="0"/>
                </a:cubicBezTo>
                <a:close/>
              </a:path>
            </a:pathLst>
          </a:custGeom>
          <a:solidFill>
            <a:schemeClr val="accent1"/>
          </a:solidFill>
          <a:ln w="57150">
            <a:solidFill>
              <a:srgbClr val="FE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41127588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2100746" y="2119783"/>
            <a:ext cx="2866542" cy="2720034"/>
          </a:xfrm>
          <a:custGeom>
            <a:avLst/>
            <a:gdLst>
              <a:gd name="connsiteX0" fmla="*/ 1433271 w 2866542"/>
              <a:gd name="connsiteY0" fmla="*/ 0 h 2720034"/>
              <a:gd name="connsiteX1" fmla="*/ 2866542 w 2866542"/>
              <a:gd name="connsiteY1" fmla="*/ 1360017 h 2720034"/>
              <a:gd name="connsiteX2" fmla="*/ 1433271 w 2866542"/>
              <a:gd name="connsiteY2" fmla="*/ 2720034 h 2720034"/>
              <a:gd name="connsiteX3" fmla="*/ 0 w 2866542"/>
              <a:gd name="connsiteY3" fmla="*/ 1360017 h 2720034"/>
              <a:gd name="connsiteX4" fmla="*/ 1433271 w 2866542"/>
              <a:gd name="connsiteY4" fmla="*/ 0 h 2720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6542" h="2720034">
                <a:moveTo>
                  <a:pt x="1433271" y="0"/>
                </a:moveTo>
                <a:cubicBezTo>
                  <a:pt x="2224845" y="0"/>
                  <a:pt x="2866542" y="608900"/>
                  <a:pt x="2866542" y="1360017"/>
                </a:cubicBezTo>
                <a:cubicBezTo>
                  <a:pt x="2866542" y="2111134"/>
                  <a:pt x="2224845" y="2720034"/>
                  <a:pt x="1433271" y="2720034"/>
                </a:cubicBezTo>
                <a:cubicBezTo>
                  <a:pt x="641697" y="2720034"/>
                  <a:pt x="0" y="2111134"/>
                  <a:pt x="0" y="1360017"/>
                </a:cubicBezTo>
                <a:cubicBezTo>
                  <a:pt x="0" y="608900"/>
                  <a:pt x="641697" y="0"/>
                  <a:pt x="1433271"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97729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534380" y="1823178"/>
            <a:ext cx="1712665" cy="1744767"/>
          </a:xfrm>
          <a:custGeom>
            <a:avLst/>
            <a:gdLst>
              <a:gd name="connsiteX0" fmla="*/ 0 w 1712665"/>
              <a:gd name="connsiteY0" fmla="*/ 0 h 1744767"/>
              <a:gd name="connsiteX1" fmla="*/ 1712665 w 1712665"/>
              <a:gd name="connsiteY1" fmla="*/ 0 h 1744767"/>
              <a:gd name="connsiteX2" fmla="*/ 1712665 w 1712665"/>
              <a:gd name="connsiteY2" fmla="*/ 1744767 h 1744767"/>
              <a:gd name="connsiteX3" fmla="*/ 0 w 1712665"/>
              <a:gd name="connsiteY3" fmla="*/ 1744767 h 1744767"/>
            </a:gdLst>
            <a:ahLst/>
            <a:cxnLst>
              <a:cxn ang="0">
                <a:pos x="connsiteX0" y="connsiteY0"/>
              </a:cxn>
              <a:cxn ang="0">
                <a:pos x="connsiteX1" y="connsiteY1"/>
              </a:cxn>
              <a:cxn ang="0">
                <a:pos x="connsiteX2" y="connsiteY2"/>
              </a:cxn>
              <a:cxn ang="0">
                <a:pos x="connsiteX3" y="connsiteY3"/>
              </a:cxn>
            </a:cxnLst>
            <a:rect l="l" t="t" r="r" b="b"/>
            <a:pathLst>
              <a:path w="1712665" h="1744767">
                <a:moveTo>
                  <a:pt x="0" y="0"/>
                </a:moveTo>
                <a:lnTo>
                  <a:pt x="1712665" y="0"/>
                </a:lnTo>
                <a:lnTo>
                  <a:pt x="1712665" y="1744767"/>
                </a:lnTo>
                <a:lnTo>
                  <a:pt x="0" y="1744767"/>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002357" y="1823178"/>
            <a:ext cx="1712667" cy="1744767"/>
          </a:xfrm>
          <a:custGeom>
            <a:avLst/>
            <a:gdLst>
              <a:gd name="connsiteX0" fmla="*/ 0 w 1712667"/>
              <a:gd name="connsiteY0" fmla="*/ 0 h 1744767"/>
              <a:gd name="connsiteX1" fmla="*/ 1712667 w 1712667"/>
              <a:gd name="connsiteY1" fmla="*/ 0 h 1744767"/>
              <a:gd name="connsiteX2" fmla="*/ 1712667 w 1712667"/>
              <a:gd name="connsiteY2" fmla="*/ 1744767 h 1744767"/>
              <a:gd name="connsiteX3" fmla="*/ 0 w 1712667"/>
              <a:gd name="connsiteY3" fmla="*/ 1744767 h 1744767"/>
            </a:gdLst>
            <a:ahLst/>
            <a:cxnLst>
              <a:cxn ang="0">
                <a:pos x="connsiteX0" y="connsiteY0"/>
              </a:cxn>
              <a:cxn ang="0">
                <a:pos x="connsiteX1" y="connsiteY1"/>
              </a:cxn>
              <a:cxn ang="0">
                <a:pos x="connsiteX2" y="connsiteY2"/>
              </a:cxn>
              <a:cxn ang="0">
                <a:pos x="connsiteX3" y="connsiteY3"/>
              </a:cxn>
            </a:cxnLst>
            <a:rect l="l" t="t" r="r" b="b"/>
            <a:pathLst>
              <a:path w="1712667" h="1744767">
                <a:moveTo>
                  <a:pt x="0" y="0"/>
                </a:moveTo>
                <a:lnTo>
                  <a:pt x="1712667" y="0"/>
                </a:lnTo>
                <a:lnTo>
                  <a:pt x="1712667" y="1744767"/>
                </a:lnTo>
                <a:lnTo>
                  <a:pt x="0" y="1744767"/>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472221" y="1823178"/>
            <a:ext cx="1712667" cy="1744767"/>
          </a:xfrm>
          <a:custGeom>
            <a:avLst/>
            <a:gdLst>
              <a:gd name="connsiteX0" fmla="*/ 0 w 1712667"/>
              <a:gd name="connsiteY0" fmla="*/ 0 h 1744767"/>
              <a:gd name="connsiteX1" fmla="*/ 1712667 w 1712667"/>
              <a:gd name="connsiteY1" fmla="*/ 0 h 1744767"/>
              <a:gd name="connsiteX2" fmla="*/ 1712667 w 1712667"/>
              <a:gd name="connsiteY2" fmla="*/ 1744767 h 1744767"/>
              <a:gd name="connsiteX3" fmla="*/ 0 w 1712667"/>
              <a:gd name="connsiteY3" fmla="*/ 1744767 h 1744767"/>
            </a:gdLst>
            <a:ahLst/>
            <a:cxnLst>
              <a:cxn ang="0">
                <a:pos x="connsiteX0" y="connsiteY0"/>
              </a:cxn>
              <a:cxn ang="0">
                <a:pos x="connsiteX1" y="connsiteY1"/>
              </a:cxn>
              <a:cxn ang="0">
                <a:pos x="connsiteX2" y="connsiteY2"/>
              </a:cxn>
              <a:cxn ang="0">
                <a:pos x="connsiteX3" y="connsiteY3"/>
              </a:cxn>
            </a:cxnLst>
            <a:rect l="l" t="t" r="r" b="b"/>
            <a:pathLst>
              <a:path w="1712667" h="1744767">
                <a:moveTo>
                  <a:pt x="0" y="0"/>
                </a:moveTo>
                <a:lnTo>
                  <a:pt x="1712667" y="0"/>
                </a:lnTo>
                <a:lnTo>
                  <a:pt x="1712667" y="1744767"/>
                </a:lnTo>
                <a:lnTo>
                  <a:pt x="0" y="1744767"/>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8940197" y="1823178"/>
            <a:ext cx="1712665" cy="1744767"/>
          </a:xfrm>
          <a:custGeom>
            <a:avLst/>
            <a:gdLst>
              <a:gd name="connsiteX0" fmla="*/ 0 w 1712665"/>
              <a:gd name="connsiteY0" fmla="*/ 0 h 1744767"/>
              <a:gd name="connsiteX1" fmla="*/ 1712665 w 1712665"/>
              <a:gd name="connsiteY1" fmla="*/ 0 h 1744767"/>
              <a:gd name="connsiteX2" fmla="*/ 1712665 w 1712665"/>
              <a:gd name="connsiteY2" fmla="*/ 1744767 h 1744767"/>
              <a:gd name="connsiteX3" fmla="*/ 0 w 1712665"/>
              <a:gd name="connsiteY3" fmla="*/ 1744767 h 1744767"/>
            </a:gdLst>
            <a:ahLst/>
            <a:cxnLst>
              <a:cxn ang="0">
                <a:pos x="connsiteX0" y="connsiteY0"/>
              </a:cxn>
              <a:cxn ang="0">
                <a:pos x="connsiteX1" y="connsiteY1"/>
              </a:cxn>
              <a:cxn ang="0">
                <a:pos x="connsiteX2" y="connsiteY2"/>
              </a:cxn>
              <a:cxn ang="0">
                <a:pos x="connsiteX3" y="connsiteY3"/>
              </a:cxn>
            </a:cxnLst>
            <a:rect l="l" t="t" r="r" b="b"/>
            <a:pathLst>
              <a:path w="1712665" h="1744767">
                <a:moveTo>
                  <a:pt x="0" y="0"/>
                </a:moveTo>
                <a:lnTo>
                  <a:pt x="1712665" y="0"/>
                </a:lnTo>
                <a:lnTo>
                  <a:pt x="1712665" y="1744767"/>
                </a:lnTo>
                <a:lnTo>
                  <a:pt x="0" y="174476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4992339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714502" y="1857072"/>
            <a:ext cx="2306160" cy="2306158"/>
          </a:xfrm>
          <a:custGeom>
            <a:avLst/>
            <a:gdLst>
              <a:gd name="connsiteX0" fmla="*/ 1153080 w 2306160"/>
              <a:gd name="connsiteY0" fmla="*/ 0 h 2306158"/>
              <a:gd name="connsiteX1" fmla="*/ 2306160 w 2306160"/>
              <a:gd name="connsiteY1" fmla="*/ 1153079 h 2306158"/>
              <a:gd name="connsiteX2" fmla="*/ 1153080 w 2306160"/>
              <a:gd name="connsiteY2" fmla="*/ 2306158 h 2306158"/>
              <a:gd name="connsiteX3" fmla="*/ 0 w 2306160"/>
              <a:gd name="connsiteY3" fmla="*/ 1153079 h 2306158"/>
              <a:gd name="connsiteX4" fmla="*/ 1153080 w 2306160"/>
              <a:gd name="connsiteY4" fmla="*/ 0 h 2306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6160" h="2306158">
                <a:moveTo>
                  <a:pt x="1153080" y="0"/>
                </a:moveTo>
                <a:cubicBezTo>
                  <a:pt x="1789908" y="0"/>
                  <a:pt x="2306160" y="516251"/>
                  <a:pt x="2306160" y="1153079"/>
                </a:cubicBezTo>
                <a:cubicBezTo>
                  <a:pt x="2306160" y="1789907"/>
                  <a:pt x="1789908" y="2306158"/>
                  <a:pt x="1153080" y="2306158"/>
                </a:cubicBezTo>
                <a:cubicBezTo>
                  <a:pt x="516252" y="2306158"/>
                  <a:pt x="0" y="1789907"/>
                  <a:pt x="0" y="1153079"/>
                </a:cubicBezTo>
                <a:cubicBezTo>
                  <a:pt x="0" y="516251"/>
                  <a:pt x="516252" y="0"/>
                  <a:pt x="1153080"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941904" y="1857072"/>
            <a:ext cx="2306160" cy="2306158"/>
          </a:xfrm>
          <a:custGeom>
            <a:avLst/>
            <a:gdLst>
              <a:gd name="connsiteX0" fmla="*/ 1153080 w 2306160"/>
              <a:gd name="connsiteY0" fmla="*/ 0 h 2306158"/>
              <a:gd name="connsiteX1" fmla="*/ 2306160 w 2306160"/>
              <a:gd name="connsiteY1" fmla="*/ 1153079 h 2306158"/>
              <a:gd name="connsiteX2" fmla="*/ 1153080 w 2306160"/>
              <a:gd name="connsiteY2" fmla="*/ 2306158 h 2306158"/>
              <a:gd name="connsiteX3" fmla="*/ 0 w 2306160"/>
              <a:gd name="connsiteY3" fmla="*/ 1153079 h 2306158"/>
              <a:gd name="connsiteX4" fmla="*/ 1153080 w 2306160"/>
              <a:gd name="connsiteY4" fmla="*/ 0 h 2306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6160" h="2306158">
                <a:moveTo>
                  <a:pt x="1153080" y="0"/>
                </a:moveTo>
                <a:cubicBezTo>
                  <a:pt x="1789908" y="0"/>
                  <a:pt x="2306160" y="516251"/>
                  <a:pt x="2306160" y="1153079"/>
                </a:cubicBezTo>
                <a:cubicBezTo>
                  <a:pt x="2306160" y="1789907"/>
                  <a:pt x="1789908" y="2306158"/>
                  <a:pt x="1153080" y="2306158"/>
                </a:cubicBezTo>
                <a:cubicBezTo>
                  <a:pt x="516252" y="2306158"/>
                  <a:pt x="0" y="1789907"/>
                  <a:pt x="0" y="1153079"/>
                </a:cubicBezTo>
                <a:cubicBezTo>
                  <a:pt x="0" y="516251"/>
                  <a:pt x="516252" y="0"/>
                  <a:pt x="1153080"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171341" y="1857072"/>
            <a:ext cx="2306160" cy="2306158"/>
          </a:xfrm>
          <a:custGeom>
            <a:avLst/>
            <a:gdLst>
              <a:gd name="connsiteX0" fmla="*/ 1153080 w 2306160"/>
              <a:gd name="connsiteY0" fmla="*/ 0 h 2306158"/>
              <a:gd name="connsiteX1" fmla="*/ 2306160 w 2306160"/>
              <a:gd name="connsiteY1" fmla="*/ 1153079 h 2306158"/>
              <a:gd name="connsiteX2" fmla="*/ 1153080 w 2306160"/>
              <a:gd name="connsiteY2" fmla="*/ 2306158 h 2306158"/>
              <a:gd name="connsiteX3" fmla="*/ 0 w 2306160"/>
              <a:gd name="connsiteY3" fmla="*/ 1153079 h 2306158"/>
              <a:gd name="connsiteX4" fmla="*/ 1153080 w 2306160"/>
              <a:gd name="connsiteY4" fmla="*/ 0 h 2306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6160" h="2306158">
                <a:moveTo>
                  <a:pt x="1153080" y="0"/>
                </a:moveTo>
                <a:cubicBezTo>
                  <a:pt x="1789908" y="0"/>
                  <a:pt x="2306160" y="516251"/>
                  <a:pt x="2306160" y="1153079"/>
                </a:cubicBezTo>
                <a:cubicBezTo>
                  <a:pt x="2306160" y="1789907"/>
                  <a:pt x="1789908" y="2306158"/>
                  <a:pt x="1153080" y="2306158"/>
                </a:cubicBezTo>
                <a:cubicBezTo>
                  <a:pt x="516252" y="2306158"/>
                  <a:pt x="0" y="1789907"/>
                  <a:pt x="0" y="1153079"/>
                </a:cubicBezTo>
                <a:cubicBezTo>
                  <a:pt x="0" y="516251"/>
                  <a:pt x="516252" y="0"/>
                  <a:pt x="1153080" y="0"/>
                </a:cubicBez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8987473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5" name="图片占位符 14"/>
          <p:cNvSpPr>
            <a:spLocks noGrp="1"/>
          </p:cNvSpPr>
          <p:nvPr>
            <p:ph type="pic" sz="quarter" idx="10"/>
          </p:nvPr>
        </p:nvSpPr>
        <p:spPr>
          <a:xfrm>
            <a:off x="8070368" y="1879100"/>
            <a:ext cx="2008714" cy="2313642"/>
          </a:xfrm>
          <a:custGeom>
            <a:avLst/>
            <a:gdLst>
              <a:gd name="connsiteX0" fmla="*/ 298238 w 2008714"/>
              <a:gd name="connsiteY0" fmla="*/ 0 h 2313642"/>
              <a:gd name="connsiteX1" fmla="*/ 2008714 w 2008714"/>
              <a:gd name="connsiteY1" fmla="*/ 246817 h 2313642"/>
              <a:gd name="connsiteX2" fmla="*/ 1710476 w 2008714"/>
              <a:gd name="connsiteY2" fmla="*/ 2313642 h 2313642"/>
              <a:gd name="connsiteX3" fmla="*/ 0 w 2008714"/>
              <a:gd name="connsiteY3" fmla="*/ 2066825 h 2313642"/>
            </a:gdLst>
            <a:ahLst/>
            <a:cxnLst>
              <a:cxn ang="0">
                <a:pos x="connsiteX0" y="connsiteY0"/>
              </a:cxn>
              <a:cxn ang="0">
                <a:pos x="connsiteX1" y="connsiteY1"/>
              </a:cxn>
              <a:cxn ang="0">
                <a:pos x="connsiteX2" y="connsiteY2"/>
              </a:cxn>
              <a:cxn ang="0">
                <a:pos x="connsiteX3" y="connsiteY3"/>
              </a:cxn>
            </a:cxnLst>
            <a:rect l="l" t="t" r="r" b="b"/>
            <a:pathLst>
              <a:path w="2008714" h="2313642">
                <a:moveTo>
                  <a:pt x="298238" y="0"/>
                </a:moveTo>
                <a:lnTo>
                  <a:pt x="2008714" y="246817"/>
                </a:lnTo>
                <a:lnTo>
                  <a:pt x="1710476" y="2313642"/>
                </a:lnTo>
                <a:lnTo>
                  <a:pt x="0" y="2066825"/>
                </a:lnTo>
                <a:close/>
              </a:path>
            </a:pathLst>
          </a:custGeom>
          <a:solidFill>
            <a:schemeClr val="accent1"/>
          </a:solidFill>
          <a:ln w="25400">
            <a:solidFill>
              <a:srgbClr val="FFFFFF"/>
            </a:solidFill>
          </a:ln>
          <a:effectLst>
            <a:outerShdw blurRad="50800" sx="103000" sy="103000" algn="ctr" rotWithShape="0">
              <a:prstClr val="black">
                <a:alpha val="15000"/>
              </a:prstClr>
            </a:outerShdw>
          </a:effectLst>
        </p:spPr>
        <p:txBody>
          <a:bodyPr rtlCol="0" anchor="ctr"/>
          <a:lstStyle>
            <a:lvl1pPr>
              <a:defRPr lang="zh-CN" altLang="en-US" sz="1800">
                <a:solidFill>
                  <a:srgbClr val="FFFFFF"/>
                </a:solidFill>
              </a:defRPr>
            </a:lvl1pPr>
          </a:lstStyle>
          <a:p>
            <a:pPr marL="0" lvl="0" algn="ctr"/>
            <a:endParaRPr lang="zh-CN" altLang="en-US"/>
          </a:p>
        </p:txBody>
      </p:sp>
      <p:sp>
        <p:nvSpPr>
          <p:cNvPr id="19" name="图片占位符 18"/>
          <p:cNvSpPr>
            <a:spLocks noGrp="1"/>
          </p:cNvSpPr>
          <p:nvPr>
            <p:ph type="pic" sz="quarter" idx="11"/>
          </p:nvPr>
        </p:nvSpPr>
        <p:spPr>
          <a:xfrm>
            <a:off x="2057063" y="1637557"/>
            <a:ext cx="2301505" cy="2528693"/>
          </a:xfrm>
          <a:custGeom>
            <a:avLst/>
            <a:gdLst>
              <a:gd name="connsiteX0" fmla="*/ 1638879 w 2301505"/>
              <a:gd name="connsiteY0" fmla="*/ 0 h 2528693"/>
              <a:gd name="connsiteX1" fmla="*/ 2301505 w 2301505"/>
              <a:gd name="connsiteY1" fmla="*/ 1980313 h 2528693"/>
              <a:gd name="connsiteX2" fmla="*/ 662625 w 2301505"/>
              <a:gd name="connsiteY2" fmla="*/ 2528693 h 2528693"/>
              <a:gd name="connsiteX3" fmla="*/ 0 w 2301505"/>
              <a:gd name="connsiteY3" fmla="*/ 548379 h 2528693"/>
            </a:gdLst>
            <a:ahLst/>
            <a:cxnLst>
              <a:cxn ang="0">
                <a:pos x="connsiteX0" y="connsiteY0"/>
              </a:cxn>
              <a:cxn ang="0">
                <a:pos x="connsiteX1" y="connsiteY1"/>
              </a:cxn>
              <a:cxn ang="0">
                <a:pos x="connsiteX2" y="connsiteY2"/>
              </a:cxn>
              <a:cxn ang="0">
                <a:pos x="connsiteX3" y="connsiteY3"/>
              </a:cxn>
            </a:cxnLst>
            <a:rect l="l" t="t" r="r" b="b"/>
            <a:pathLst>
              <a:path w="2301505" h="2528693">
                <a:moveTo>
                  <a:pt x="1638879" y="0"/>
                </a:moveTo>
                <a:lnTo>
                  <a:pt x="2301505" y="1980313"/>
                </a:lnTo>
                <a:lnTo>
                  <a:pt x="662625" y="2528693"/>
                </a:lnTo>
                <a:lnTo>
                  <a:pt x="0" y="548379"/>
                </a:lnTo>
                <a:close/>
              </a:path>
            </a:pathLst>
          </a:custGeom>
          <a:solidFill>
            <a:schemeClr val="accent1"/>
          </a:solidFill>
          <a:ln w="25400">
            <a:solidFill>
              <a:srgbClr val="FFFFFF"/>
            </a:solidFill>
          </a:ln>
          <a:effectLst>
            <a:outerShdw blurRad="50800" sx="103000" sy="103000" algn="ctr" rotWithShape="0">
              <a:prstClr val="black">
                <a:alpha val="15000"/>
              </a:prstClr>
            </a:outerShdw>
          </a:effectLst>
        </p:spPr>
        <p:txBody>
          <a:bodyPr rtlCol="0" anchor="ctr"/>
          <a:lstStyle>
            <a:lvl1pPr>
              <a:defRPr lang="zh-CN" altLang="en-US" sz="1800">
                <a:solidFill>
                  <a:srgbClr val="FFFFFF"/>
                </a:solidFill>
              </a:defRPr>
            </a:lvl1pPr>
          </a:lstStyle>
          <a:p>
            <a:pPr marL="0" lvl="0" algn="ctr"/>
            <a:endParaRPr lang="zh-CN" altLang="en-US"/>
          </a:p>
        </p:txBody>
      </p:sp>
      <p:sp>
        <p:nvSpPr>
          <p:cNvPr id="18" name="图片占位符 17"/>
          <p:cNvSpPr>
            <a:spLocks noGrp="1"/>
          </p:cNvSpPr>
          <p:nvPr>
            <p:ph type="pic" sz="quarter" idx="12"/>
          </p:nvPr>
        </p:nvSpPr>
        <p:spPr>
          <a:xfrm>
            <a:off x="3563550" y="1782257"/>
            <a:ext cx="2270491" cy="2507331"/>
          </a:xfrm>
          <a:custGeom>
            <a:avLst/>
            <a:gdLst>
              <a:gd name="connsiteX0" fmla="*/ 620305 w 2270491"/>
              <a:gd name="connsiteY0" fmla="*/ 0 h 2507331"/>
              <a:gd name="connsiteX1" fmla="*/ 2270491 w 2270491"/>
              <a:gd name="connsiteY1" fmla="*/ 513356 h 2507331"/>
              <a:gd name="connsiteX2" fmla="*/ 1650185 w 2270491"/>
              <a:gd name="connsiteY2" fmla="*/ 2507331 h 2507331"/>
              <a:gd name="connsiteX3" fmla="*/ 0 w 2270491"/>
              <a:gd name="connsiteY3" fmla="*/ 1993974 h 2507331"/>
            </a:gdLst>
            <a:ahLst/>
            <a:cxnLst>
              <a:cxn ang="0">
                <a:pos x="connsiteX0" y="connsiteY0"/>
              </a:cxn>
              <a:cxn ang="0">
                <a:pos x="connsiteX1" y="connsiteY1"/>
              </a:cxn>
              <a:cxn ang="0">
                <a:pos x="connsiteX2" y="connsiteY2"/>
              </a:cxn>
              <a:cxn ang="0">
                <a:pos x="connsiteX3" y="connsiteY3"/>
              </a:cxn>
            </a:cxnLst>
            <a:rect l="l" t="t" r="r" b="b"/>
            <a:pathLst>
              <a:path w="2270491" h="2507331">
                <a:moveTo>
                  <a:pt x="620305" y="0"/>
                </a:moveTo>
                <a:lnTo>
                  <a:pt x="2270491" y="513356"/>
                </a:lnTo>
                <a:lnTo>
                  <a:pt x="1650185" y="2507331"/>
                </a:lnTo>
                <a:lnTo>
                  <a:pt x="0" y="1993974"/>
                </a:lnTo>
                <a:close/>
              </a:path>
            </a:pathLst>
          </a:custGeom>
          <a:solidFill>
            <a:schemeClr val="accent1"/>
          </a:solidFill>
          <a:ln w="25400">
            <a:solidFill>
              <a:srgbClr val="FFFFFF"/>
            </a:solidFill>
          </a:ln>
          <a:effectLst>
            <a:outerShdw blurRad="50800" sx="103000" sy="103000" algn="ctr" rotWithShape="0">
              <a:prstClr val="black">
                <a:alpha val="15000"/>
              </a:prstClr>
            </a:outerShdw>
          </a:effectLst>
        </p:spPr>
        <p:txBody>
          <a:bodyPr rtlCol="0" anchor="ctr"/>
          <a:lstStyle>
            <a:lvl1pPr>
              <a:defRPr lang="zh-CN" altLang="en-US" sz="1800">
                <a:solidFill>
                  <a:srgbClr val="FFFFFF"/>
                </a:solidFill>
              </a:defRPr>
            </a:lvl1pPr>
          </a:lstStyle>
          <a:p>
            <a:pPr marL="0" lvl="0" algn="ctr"/>
            <a:endParaRPr lang="zh-CN" altLang="en-US"/>
          </a:p>
        </p:txBody>
      </p:sp>
      <p:sp>
        <p:nvSpPr>
          <p:cNvPr id="17" name="图片占位符 16"/>
          <p:cNvSpPr>
            <a:spLocks noGrp="1"/>
          </p:cNvSpPr>
          <p:nvPr>
            <p:ph type="pic" sz="quarter" idx="13"/>
          </p:nvPr>
        </p:nvSpPr>
        <p:spPr>
          <a:xfrm>
            <a:off x="5197693" y="1637556"/>
            <a:ext cx="2041268" cy="2298056"/>
          </a:xfrm>
          <a:custGeom>
            <a:avLst/>
            <a:gdLst>
              <a:gd name="connsiteX0" fmla="*/ 1777147 w 2041268"/>
              <a:gd name="connsiteY0" fmla="*/ 0 h 2298056"/>
              <a:gd name="connsiteX1" fmla="*/ 2041268 w 2041268"/>
              <a:gd name="connsiteY1" fmla="*/ 2071462 h 2298056"/>
              <a:gd name="connsiteX2" fmla="*/ 264121 w 2041268"/>
              <a:gd name="connsiteY2" fmla="*/ 2298056 h 2298056"/>
              <a:gd name="connsiteX3" fmla="*/ 0 w 2041268"/>
              <a:gd name="connsiteY3" fmla="*/ 226594 h 2298056"/>
            </a:gdLst>
            <a:ahLst/>
            <a:cxnLst>
              <a:cxn ang="0">
                <a:pos x="connsiteX0" y="connsiteY0"/>
              </a:cxn>
              <a:cxn ang="0">
                <a:pos x="connsiteX1" y="connsiteY1"/>
              </a:cxn>
              <a:cxn ang="0">
                <a:pos x="connsiteX2" y="connsiteY2"/>
              </a:cxn>
              <a:cxn ang="0">
                <a:pos x="connsiteX3" y="connsiteY3"/>
              </a:cxn>
            </a:cxnLst>
            <a:rect l="l" t="t" r="r" b="b"/>
            <a:pathLst>
              <a:path w="2041268" h="2298056">
                <a:moveTo>
                  <a:pt x="1777147" y="0"/>
                </a:moveTo>
                <a:lnTo>
                  <a:pt x="2041268" y="2071462"/>
                </a:lnTo>
                <a:lnTo>
                  <a:pt x="264121" y="2298056"/>
                </a:lnTo>
                <a:lnTo>
                  <a:pt x="0" y="226594"/>
                </a:lnTo>
                <a:close/>
              </a:path>
            </a:pathLst>
          </a:custGeom>
          <a:solidFill>
            <a:schemeClr val="accent1"/>
          </a:solidFill>
          <a:ln w="25400">
            <a:solidFill>
              <a:srgbClr val="FFFFFF"/>
            </a:solidFill>
          </a:ln>
          <a:effectLst>
            <a:outerShdw blurRad="50800" sx="103000" sy="103000" algn="ctr" rotWithShape="0">
              <a:prstClr val="black">
                <a:alpha val="15000"/>
              </a:prstClr>
            </a:outerShdw>
          </a:effectLst>
        </p:spPr>
        <p:txBody>
          <a:bodyPr rtlCol="0" anchor="ctr"/>
          <a:lstStyle>
            <a:lvl1pPr>
              <a:defRPr lang="zh-CN" altLang="en-US" sz="1800">
                <a:solidFill>
                  <a:srgbClr val="FFFFFF"/>
                </a:solidFill>
              </a:defRPr>
            </a:lvl1pPr>
          </a:lstStyle>
          <a:p>
            <a:pPr marL="0" lvl="0" algn="ctr"/>
            <a:endParaRPr lang="zh-CN" altLang="en-US"/>
          </a:p>
        </p:txBody>
      </p:sp>
      <p:sp>
        <p:nvSpPr>
          <p:cNvPr id="16" name="图片占位符 15"/>
          <p:cNvSpPr>
            <a:spLocks noGrp="1"/>
          </p:cNvSpPr>
          <p:nvPr>
            <p:ph type="pic" sz="quarter" idx="14"/>
          </p:nvPr>
        </p:nvSpPr>
        <p:spPr>
          <a:xfrm>
            <a:off x="6407555" y="1932934"/>
            <a:ext cx="2226294" cy="2476193"/>
          </a:xfrm>
          <a:custGeom>
            <a:avLst/>
            <a:gdLst>
              <a:gd name="connsiteX0" fmla="*/ 1664471 w 2226294"/>
              <a:gd name="connsiteY0" fmla="*/ 0 h 2476193"/>
              <a:gd name="connsiteX1" fmla="*/ 2226294 w 2226294"/>
              <a:gd name="connsiteY1" fmla="*/ 2011235 h 2476193"/>
              <a:gd name="connsiteX2" fmla="*/ 561824 w 2226294"/>
              <a:gd name="connsiteY2" fmla="*/ 2476193 h 2476193"/>
              <a:gd name="connsiteX3" fmla="*/ 0 w 2226294"/>
              <a:gd name="connsiteY3" fmla="*/ 464957 h 2476193"/>
            </a:gdLst>
            <a:ahLst/>
            <a:cxnLst>
              <a:cxn ang="0">
                <a:pos x="connsiteX0" y="connsiteY0"/>
              </a:cxn>
              <a:cxn ang="0">
                <a:pos x="connsiteX1" y="connsiteY1"/>
              </a:cxn>
              <a:cxn ang="0">
                <a:pos x="connsiteX2" y="connsiteY2"/>
              </a:cxn>
              <a:cxn ang="0">
                <a:pos x="connsiteX3" y="connsiteY3"/>
              </a:cxn>
            </a:cxnLst>
            <a:rect l="l" t="t" r="r" b="b"/>
            <a:pathLst>
              <a:path w="2226294" h="2476193">
                <a:moveTo>
                  <a:pt x="1664471" y="0"/>
                </a:moveTo>
                <a:lnTo>
                  <a:pt x="2226294" y="2011235"/>
                </a:lnTo>
                <a:lnTo>
                  <a:pt x="561824" y="2476193"/>
                </a:lnTo>
                <a:lnTo>
                  <a:pt x="0" y="464957"/>
                </a:lnTo>
                <a:close/>
              </a:path>
            </a:pathLst>
          </a:custGeom>
          <a:solidFill>
            <a:schemeClr val="accent1"/>
          </a:solidFill>
          <a:ln w="25400">
            <a:solidFill>
              <a:srgbClr val="FFFFFF"/>
            </a:solidFill>
          </a:ln>
          <a:effectLst>
            <a:outerShdw blurRad="50800" sx="103000" sy="103000" algn="ctr" rotWithShape="0">
              <a:prstClr val="black">
                <a:alpha val="15000"/>
              </a:prstClr>
            </a:outerShdw>
          </a:effectLst>
        </p:spPr>
        <p:txBody>
          <a:bodyPr rtlCol="0" anchor="ctr"/>
          <a:lstStyle>
            <a:lvl1pPr>
              <a:defRPr lang="zh-CN" altLang="en-US" sz="1800">
                <a:solidFill>
                  <a:srgbClr val="FFFFFF"/>
                </a:solidFill>
              </a:defRPr>
            </a:lvl1pPr>
          </a:lstStyle>
          <a:p>
            <a:pPr marL="0" lvl="0" algn="ctr"/>
            <a:endParaRPr lang="zh-CN" altLang="en-US"/>
          </a:p>
        </p:txBody>
      </p:sp>
    </p:spTree>
    <p:extLst>
      <p:ext uri="{BB962C8B-B14F-4D97-AF65-F5344CB8AC3E}">
        <p14:creationId xmlns:p14="http://schemas.microsoft.com/office/powerpoint/2010/main" val="20224773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671835" y="1651705"/>
            <a:ext cx="2624866" cy="2660977"/>
          </a:xfrm>
          <a:custGeom>
            <a:avLst/>
            <a:gdLst>
              <a:gd name="connsiteX0" fmla="*/ 2438996 w 2624866"/>
              <a:gd name="connsiteY0" fmla="*/ 0 h 2660977"/>
              <a:gd name="connsiteX1" fmla="*/ 2624866 w 2624866"/>
              <a:gd name="connsiteY1" fmla="*/ 2478035 h 2660977"/>
              <a:gd name="connsiteX2" fmla="*/ 185870 w 2624866"/>
              <a:gd name="connsiteY2" fmla="*/ 2660977 h 2660977"/>
              <a:gd name="connsiteX3" fmla="*/ 0 w 2624866"/>
              <a:gd name="connsiteY3" fmla="*/ 182941 h 2660977"/>
            </a:gdLst>
            <a:ahLst/>
            <a:cxnLst>
              <a:cxn ang="0">
                <a:pos x="connsiteX0" y="connsiteY0"/>
              </a:cxn>
              <a:cxn ang="0">
                <a:pos x="connsiteX1" y="connsiteY1"/>
              </a:cxn>
              <a:cxn ang="0">
                <a:pos x="connsiteX2" y="connsiteY2"/>
              </a:cxn>
              <a:cxn ang="0">
                <a:pos x="connsiteX3" y="connsiteY3"/>
              </a:cxn>
            </a:cxnLst>
            <a:rect l="l" t="t" r="r" b="b"/>
            <a:pathLst>
              <a:path w="2624866" h="2660977">
                <a:moveTo>
                  <a:pt x="2438996" y="0"/>
                </a:moveTo>
                <a:lnTo>
                  <a:pt x="2624866" y="2478035"/>
                </a:lnTo>
                <a:lnTo>
                  <a:pt x="185870" y="2660977"/>
                </a:lnTo>
                <a:lnTo>
                  <a:pt x="0" y="182941"/>
                </a:lnTo>
                <a:close/>
              </a:path>
            </a:pathLst>
          </a:custGeom>
        </p:spPr>
        <p:txBody>
          <a:bodyPr wrap="square">
            <a:noAutofit/>
          </a:bodyPr>
          <a:lstStyle/>
          <a:p>
            <a:endParaRPr lang="zh-CN" altLang="en-US"/>
          </a:p>
        </p:txBody>
      </p:sp>
      <p:sp>
        <p:nvSpPr>
          <p:cNvPr id="15" name="图片占位符 14"/>
          <p:cNvSpPr>
            <a:spLocks noGrp="1"/>
          </p:cNvSpPr>
          <p:nvPr>
            <p:ph type="pic" sz="quarter" idx="11"/>
          </p:nvPr>
        </p:nvSpPr>
        <p:spPr>
          <a:xfrm>
            <a:off x="3388628" y="3444460"/>
            <a:ext cx="2056679" cy="2079556"/>
          </a:xfrm>
          <a:custGeom>
            <a:avLst/>
            <a:gdLst>
              <a:gd name="connsiteX0" fmla="*/ 316250 w 2056679"/>
              <a:gd name="connsiteY0" fmla="*/ 0 h 2079556"/>
              <a:gd name="connsiteX1" fmla="*/ 2056679 w 2056679"/>
              <a:gd name="connsiteY1" fmla="*/ 311268 h 2079556"/>
              <a:gd name="connsiteX2" fmla="*/ 1740428 w 2056679"/>
              <a:gd name="connsiteY2" fmla="*/ 2079556 h 2079556"/>
              <a:gd name="connsiteX3" fmla="*/ 0 w 2056679"/>
              <a:gd name="connsiteY3" fmla="*/ 1768287 h 2079556"/>
            </a:gdLst>
            <a:ahLst/>
            <a:cxnLst>
              <a:cxn ang="0">
                <a:pos x="connsiteX0" y="connsiteY0"/>
              </a:cxn>
              <a:cxn ang="0">
                <a:pos x="connsiteX1" y="connsiteY1"/>
              </a:cxn>
              <a:cxn ang="0">
                <a:pos x="connsiteX2" y="connsiteY2"/>
              </a:cxn>
              <a:cxn ang="0">
                <a:pos x="connsiteX3" y="connsiteY3"/>
              </a:cxn>
            </a:cxnLst>
            <a:rect l="l" t="t" r="r" b="b"/>
            <a:pathLst>
              <a:path w="2056679" h="2079556">
                <a:moveTo>
                  <a:pt x="316250" y="0"/>
                </a:moveTo>
                <a:lnTo>
                  <a:pt x="2056679" y="311268"/>
                </a:lnTo>
                <a:lnTo>
                  <a:pt x="1740428" y="2079556"/>
                </a:lnTo>
                <a:lnTo>
                  <a:pt x="0" y="1768287"/>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5408084" y="1555682"/>
            <a:ext cx="1906122" cy="1974317"/>
          </a:xfrm>
          <a:custGeom>
            <a:avLst/>
            <a:gdLst>
              <a:gd name="connsiteX0" fmla="*/ 1210675 w 1906122"/>
              <a:gd name="connsiteY0" fmla="*/ 0 h 1974317"/>
              <a:gd name="connsiteX1" fmla="*/ 1906122 w 1906122"/>
              <a:gd name="connsiteY1" fmla="*/ 1351193 h 1974317"/>
              <a:gd name="connsiteX2" fmla="*/ 695447 w 1906122"/>
              <a:gd name="connsiteY2" fmla="*/ 1974317 h 1974317"/>
              <a:gd name="connsiteX3" fmla="*/ 0 w 1906122"/>
              <a:gd name="connsiteY3" fmla="*/ 623124 h 1974317"/>
            </a:gdLst>
            <a:ahLst/>
            <a:cxnLst>
              <a:cxn ang="0">
                <a:pos x="connsiteX0" y="connsiteY0"/>
              </a:cxn>
              <a:cxn ang="0">
                <a:pos x="connsiteX1" y="connsiteY1"/>
              </a:cxn>
              <a:cxn ang="0">
                <a:pos x="connsiteX2" y="connsiteY2"/>
              </a:cxn>
              <a:cxn ang="0">
                <a:pos x="connsiteX3" y="connsiteY3"/>
              </a:cxn>
            </a:cxnLst>
            <a:rect l="l" t="t" r="r" b="b"/>
            <a:pathLst>
              <a:path w="1906122" h="1974317">
                <a:moveTo>
                  <a:pt x="1210675" y="0"/>
                </a:moveTo>
                <a:lnTo>
                  <a:pt x="1906122" y="1351193"/>
                </a:lnTo>
                <a:lnTo>
                  <a:pt x="695447" y="1974317"/>
                </a:lnTo>
                <a:lnTo>
                  <a:pt x="0" y="623124"/>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8084639" y="1499621"/>
            <a:ext cx="2192282" cy="2297047"/>
          </a:xfrm>
          <a:custGeom>
            <a:avLst/>
            <a:gdLst>
              <a:gd name="connsiteX0" fmla="*/ 810445 w 2192282"/>
              <a:gd name="connsiteY0" fmla="*/ 0 h 2297047"/>
              <a:gd name="connsiteX1" fmla="*/ 2192282 w 2192282"/>
              <a:gd name="connsiteY1" fmla="*/ 702202 h 2297047"/>
              <a:gd name="connsiteX2" fmla="*/ 1381837 w 2192282"/>
              <a:gd name="connsiteY2" fmla="*/ 2297047 h 2297047"/>
              <a:gd name="connsiteX3" fmla="*/ 0 w 2192282"/>
              <a:gd name="connsiteY3" fmla="*/ 1594845 h 2297047"/>
            </a:gdLst>
            <a:ahLst/>
            <a:cxnLst>
              <a:cxn ang="0">
                <a:pos x="connsiteX0" y="connsiteY0"/>
              </a:cxn>
              <a:cxn ang="0">
                <a:pos x="connsiteX1" y="connsiteY1"/>
              </a:cxn>
              <a:cxn ang="0">
                <a:pos x="connsiteX2" y="connsiteY2"/>
              </a:cxn>
              <a:cxn ang="0">
                <a:pos x="connsiteX3" y="connsiteY3"/>
              </a:cxn>
            </a:cxnLst>
            <a:rect l="l" t="t" r="r" b="b"/>
            <a:pathLst>
              <a:path w="2192282" h="2297047">
                <a:moveTo>
                  <a:pt x="810445" y="0"/>
                </a:moveTo>
                <a:lnTo>
                  <a:pt x="2192282" y="702202"/>
                </a:lnTo>
                <a:lnTo>
                  <a:pt x="1381837" y="2297047"/>
                </a:lnTo>
                <a:lnTo>
                  <a:pt x="0" y="159484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200855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2" name="图片占位符 11"/>
          <p:cNvSpPr>
            <a:spLocks noGrp="1"/>
          </p:cNvSpPr>
          <p:nvPr>
            <p:ph type="pic" sz="quarter" idx="12"/>
          </p:nvPr>
        </p:nvSpPr>
        <p:spPr>
          <a:xfrm>
            <a:off x="6354413" y="1651001"/>
            <a:ext cx="2082899" cy="1451900"/>
          </a:xfrm>
          <a:custGeom>
            <a:avLst/>
            <a:gdLst>
              <a:gd name="connsiteX0" fmla="*/ 0 w 2082899"/>
              <a:gd name="connsiteY0" fmla="*/ 0 h 1451900"/>
              <a:gd name="connsiteX1" fmla="*/ 2082899 w 2082899"/>
              <a:gd name="connsiteY1" fmla="*/ 0 h 1451900"/>
              <a:gd name="connsiteX2" fmla="*/ 2082899 w 2082899"/>
              <a:gd name="connsiteY2" fmla="*/ 1451900 h 1451900"/>
              <a:gd name="connsiteX3" fmla="*/ 0 w 2082899"/>
              <a:gd name="connsiteY3" fmla="*/ 1451900 h 1451900"/>
            </a:gdLst>
            <a:ahLst/>
            <a:cxnLst>
              <a:cxn ang="0">
                <a:pos x="connsiteX0" y="connsiteY0"/>
              </a:cxn>
              <a:cxn ang="0">
                <a:pos x="connsiteX1" y="connsiteY1"/>
              </a:cxn>
              <a:cxn ang="0">
                <a:pos x="connsiteX2" y="connsiteY2"/>
              </a:cxn>
              <a:cxn ang="0">
                <a:pos x="connsiteX3" y="connsiteY3"/>
              </a:cxn>
            </a:cxnLst>
            <a:rect l="l" t="t" r="r" b="b"/>
            <a:pathLst>
              <a:path w="2082899" h="1451900">
                <a:moveTo>
                  <a:pt x="0" y="0"/>
                </a:moveTo>
                <a:lnTo>
                  <a:pt x="2082899" y="0"/>
                </a:lnTo>
                <a:lnTo>
                  <a:pt x="2082899" y="1451900"/>
                </a:lnTo>
                <a:lnTo>
                  <a:pt x="0" y="1451900"/>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354413" y="3829713"/>
            <a:ext cx="2082899" cy="1451900"/>
          </a:xfrm>
          <a:custGeom>
            <a:avLst/>
            <a:gdLst>
              <a:gd name="connsiteX0" fmla="*/ 0 w 2082899"/>
              <a:gd name="connsiteY0" fmla="*/ 0 h 1451900"/>
              <a:gd name="connsiteX1" fmla="*/ 2082899 w 2082899"/>
              <a:gd name="connsiteY1" fmla="*/ 0 h 1451900"/>
              <a:gd name="connsiteX2" fmla="*/ 2082899 w 2082899"/>
              <a:gd name="connsiteY2" fmla="*/ 1451900 h 1451900"/>
              <a:gd name="connsiteX3" fmla="*/ 0 w 2082899"/>
              <a:gd name="connsiteY3" fmla="*/ 1451900 h 1451900"/>
            </a:gdLst>
            <a:ahLst/>
            <a:cxnLst>
              <a:cxn ang="0">
                <a:pos x="connsiteX0" y="connsiteY0"/>
              </a:cxn>
              <a:cxn ang="0">
                <a:pos x="connsiteX1" y="connsiteY1"/>
              </a:cxn>
              <a:cxn ang="0">
                <a:pos x="connsiteX2" y="connsiteY2"/>
              </a:cxn>
              <a:cxn ang="0">
                <a:pos x="connsiteX3" y="connsiteY3"/>
              </a:cxn>
            </a:cxnLst>
            <a:rect l="l" t="t" r="r" b="b"/>
            <a:pathLst>
              <a:path w="2082899" h="1451900">
                <a:moveTo>
                  <a:pt x="0" y="0"/>
                </a:moveTo>
                <a:lnTo>
                  <a:pt x="2082899" y="0"/>
                </a:lnTo>
                <a:lnTo>
                  <a:pt x="2082899" y="1451900"/>
                </a:lnTo>
                <a:lnTo>
                  <a:pt x="0" y="1451900"/>
                </a:lnTo>
                <a:close/>
              </a:path>
            </a:pathLst>
          </a:custGeom>
        </p:spPr>
        <p:txBody>
          <a:bodyPr wrap="square">
            <a:noAutofit/>
          </a:bodyPr>
          <a:lstStyle/>
          <a:p>
            <a:endParaRPr lang="zh-CN" altLang="en-US"/>
          </a:p>
        </p:txBody>
      </p:sp>
      <p:sp>
        <p:nvSpPr>
          <p:cNvPr id="13" name="图片占位符 12"/>
          <p:cNvSpPr>
            <a:spLocks noGrp="1"/>
          </p:cNvSpPr>
          <p:nvPr>
            <p:ph type="pic" sz="quarter" idx="10"/>
          </p:nvPr>
        </p:nvSpPr>
        <p:spPr>
          <a:xfrm>
            <a:off x="1509918" y="1651001"/>
            <a:ext cx="2082899" cy="1451900"/>
          </a:xfrm>
          <a:custGeom>
            <a:avLst/>
            <a:gdLst>
              <a:gd name="connsiteX0" fmla="*/ 0 w 2082899"/>
              <a:gd name="connsiteY0" fmla="*/ 0 h 1451900"/>
              <a:gd name="connsiteX1" fmla="*/ 2082899 w 2082899"/>
              <a:gd name="connsiteY1" fmla="*/ 0 h 1451900"/>
              <a:gd name="connsiteX2" fmla="*/ 2082899 w 2082899"/>
              <a:gd name="connsiteY2" fmla="*/ 1451900 h 1451900"/>
              <a:gd name="connsiteX3" fmla="*/ 0 w 2082899"/>
              <a:gd name="connsiteY3" fmla="*/ 1451900 h 1451900"/>
            </a:gdLst>
            <a:ahLst/>
            <a:cxnLst>
              <a:cxn ang="0">
                <a:pos x="connsiteX0" y="connsiteY0"/>
              </a:cxn>
              <a:cxn ang="0">
                <a:pos x="connsiteX1" y="connsiteY1"/>
              </a:cxn>
              <a:cxn ang="0">
                <a:pos x="connsiteX2" y="connsiteY2"/>
              </a:cxn>
              <a:cxn ang="0">
                <a:pos x="connsiteX3" y="connsiteY3"/>
              </a:cxn>
            </a:cxnLst>
            <a:rect l="l" t="t" r="r" b="b"/>
            <a:pathLst>
              <a:path w="2082899" h="1451900">
                <a:moveTo>
                  <a:pt x="0" y="0"/>
                </a:moveTo>
                <a:lnTo>
                  <a:pt x="2082899" y="0"/>
                </a:lnTo>
                <a:lnTo>
                  <a:pt x="2082899" y="1451900"/>
                </a:lnTo>
                <a:lnTo>
                  <a:pt x="0" y="1451900"/>
                </a:lnTo>
                <a:close/>
              </a:path>
            </a:pathLst>
          </a:custGeom>
        </p:spPr>
        <p:txBody>
          <a:bodyPr wrap="square">
            <a:noAutofit/>
          </a:bodyPr>
          <a:lstStyle/>
          <a:p>
            <a:endParaRPr lang="zh-CN" altLang="en-US"/>
          </a:p>
        </p:txBody>
      </p:sp>
      <p:sp>
        <p:nvSpPr>
          <p:cNvPr id="14" name="图片占位符 13"/>
          <p:cNvSpPr>
            <a:spLocks noGrp="1"/>
          </p:cNvSpPr>
          <p:nvPr>
            <p:ph type="pic" sz="quarter" idx="11"/>
          </p:nvPr>
        </p:nvSpPr>
        <p:spPr>
          <a:xfrm>
            <a:off x="1509918" y="3829713"/>
            <a:ext cx="2082899" cy="1451900"/>
          </a:xfrm>
          <a:custGeom>
            <a:avLst/>
            <a:gdLst>
              <a:gd name="connsiteX0" fmla="*/ 0 w 2082899"/>
              <a:gd name="connsiteY0" fmla="*/ 0 h 1451900"/>
              <a:gd name="connsiteX1" fmla="*/ 2082899 w 2082899"/>
              <a:gd name="connsiteY1" fmla="*/ 0 h 1451900"/>
              <a:gd name="connsiteX2" fmla="*/ 2082899 w 2082899"/>
              <a:gd name="connsiteY2" fmla="*/ 1451900 h 1451900"/>
              <a:gd name="connsiteX3" fmla="*/ 0 w 2082899"/>
              <a:gd name="connsiteY3" fmla="*/ 1451900 h 1451900"/>
            </a:gdLst>
            <a:ahLst/>
            <a:cxnLst>
              <a:cxn ang="0">
                <a:pos x="connsiteX0" y="connsiteY0"/>
              </a:cxn>
              <a:cxn ang="0">
                <a:pos x="connsiteX1" y="connsiteY1"/>
              </a:cxn>
              <a:cxn ang="0">
                <a:pos x="connsiteX2" y="connsiteY2"/>
              </a:cxn>
              <a:cxn ang="0">
                <a:pos x="connsiteX3" y="connsiteY3"/>
              </a:cxn>
            </a:cxnLst>
            <a:rect l="l" t="t" r="r" b="b"/>
            <a:pathLst>
              <a:path w="2082899" h="1451900">
                <a:moveTo>
                  <a:pt x="0" y="0"/>
                </a:moveTo>
                <a:lnTo>
                  <a:pt x="2082899" y="0"/>
                </a:lnTo>
                <a:lnTo>
                  <a:pt x="2082899" y="1451900"/>
                </a:lnTo>
                <a:lnTo>
                  <a:pt x="0" y="1451900"/>
                </a:ln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9766118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CC1A83-74FD-4303-B1FB-B2372A029C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8ECAB749-335C-414B-8757-A83B91E486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8B9CB00F-2843-4CCA-9FB3-E2E013B993A3}"/>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681D3AC3-0720-4C44-8359-3FBEE9CB26C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462B0067-76D2-4D8A-86B1-94DA6283AAA0}"/>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93829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D6FCA4-CB59-4F15-BC0D-826CE57950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299F9B5-75A0-4690-8907-6CDE297B04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8C0C9F8-7809-4DCC-B051-B38D0A95FAB7}"/>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B2257CDC-2915-43A3-9CDE-D62F24D3DE3D}"/>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8401CC30-C96C-410C-B947-9F85645709E8}"/>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74625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CF2C04-69A4-4330-ACD4-7D37322EEB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047E0BE9-6E95-41B8-9D7C-967E1C7A88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DEDC4577-8BE4-4561-8518-BA9F7FF9CBEC}"/>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73E80B87-BD62-463D-AB03-737D6EFC6814}"/>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E75FD7A7-166C-42C9-9D09-D1FB27AD5830}"/>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55221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EA8A80-6C99-4BCF-9F4B-FB897EFB62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58DFFF5D-5731-463D-ABBD-D74C5F9AD8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AF7AF659-C426-4F7C-97D3-6B166E5BB4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4764873B-1788-44FD-8A45-9A23B57850C1}"/>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D202F810-A59C-46B6-B584-FB5A2C95D0D7}"/>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56F496B9-5B97-4D63-B967-F5A6C34A0D86}"/>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73943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D473CC-CD11-4821-9603-089CC31719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9727440D-FCE0-45AB-95D2-C8716674BA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E15AEF1-515E-4651-A064-A35DEAA6B4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22D94749-AFEB-4C1C-977A-EA0E52C0D0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F78453E8-A74C-4F8D-8353-77FCD64EAF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F0942AA8-9AE6-4107-96C6-2B8F733524B0}"/>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67DDE755-CA0F-42E3-A939-AB2030AE4401}"/>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27B11A5C-9DC8-408A-BE83-642D7A72FAE7}"/>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08208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D188A1-47D9-4E9B-BEB9-1C3A6FCC78A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87B5C439-3869-474F-92E9-56612BB2D31D}"/>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13A42603-7703-4E68-B265-748ED5C88E57}"/>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1376B6B9-C5D5-4D0F-9405-157397D4C266}"/>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45671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65ED211-90D9-4975-86B9-E3DF8383D6E8}"/>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9F9BF890-E479-4826-B31E-5E829D253F76}"/>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33EBF4F1-1BE7-43CB-8D76-8D9B3EB47435}"/>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2526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943705-482F-416C-92C6-0FBC7A0D79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25F1D8C0-FECA-48C4-9389-B6772B2E15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F7B0E5B-C8E7-4A18-A786-4A0FBF8E84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77020AF5-55AD-4889-BAB0-41D21A7C7C15}"/>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74B2BA4B-1DD4-480F-8E4E-2AD4B959CB6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94AFD795-FB78-457B-9562-33E213F1B169}"/>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31961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A08496-D6F7-4972-BF12-DCD442B923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96E454C8-5F78-4278-AA68-5233904AF1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BE53F464-9EA7-47A5-B190-41C0BB82B5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6441C2B-3C9E-4AE6-80FE-A780FB249F2D}"/>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5683EB83-0A29-4537-9278-26C6D4AB873C}"/>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09A5792A-FE4D-433E-830D-6C1E6A979B6E}"/>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36005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057EB1-14A1-447A-B369-BEB9AE3B1C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CED7C789-248A-4A3F-AABB-47F977B917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90596A-C9CF-4A20-9422-9FCC9ECCF646}"/>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F852B9BC-7A2B-4BB8-8F84-3AC7BE32A14F}"/>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9B9A7176-7027-4E80-9F46-BC80F8C6AF80}"/>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63757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D2DF375B-E612-4D15-9C15-8F1C172ACE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2142114F-F382-4865-A26B-5B65863BA9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311963E-A414-4579-B300-E0C8AE77A058}"/>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1639CF2-81FD-4E44-8D17-0E922D53FDC6}"/>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906B40D9-EE10-456B-AB03-904B143217FF}"/>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28908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3760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6083354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2288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04918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4015586" y="1363664"/>
            <a:ext cx="1945478" cy="1945478"/>
          </a:xfrm>
          <a:custGeom>
            <a:avLst/>
            <a:gdLst>
              <a:gd name="connsiteX0" fmla="*/ 972739 w 1945478"/>
              <a:gd name="connsiteY0" fmla="*/ 0 h 1945478"/>
              <a:gd name="connsiteX1" fmla="*/ 1945478 w 1945478"/>
              <a:gd name="connsiteY1" fmla="*/ 972739 h 1945478"/>
              <a:gd name="connsiteX2" fmla="*/ 972739 w 1945478"/>
              <a:gd name="connsiteY2" fmla="*/ 1945478 h 1945478"/>
              <a:gd name="connsiteX3" fmla="*/ 0 w 1945478"/>
              <a:gd name="connsiteY3" fmla="*/ 972739 h 1945478"/>
              <a:gd name="connsiteX4" fmla="*/ 972739 w 1945478"/>
              <a:gd name="connsiteY4" fmla="*/ 0 h 194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5478" h="1945478">
                <a:moveTo>
                  <a:pt x="972739" y="0"/>
                </a:moveTo>
                <a:cubicBezTo>
                  <a:pt x="1509968" y="0"/>
                  <a:pt x="1945478" y="435510"/>
                  <a:pt x="1945478" y="972739"/>
                </a:cubicBezTo>
                <a:cubicBezTo>
                  <a:pt x="1945478" y="1509968"/>
                  <a:pt x="1509968" y="1945478"/>
                  <a:pt x="972739" y="1945478"/>
                </a:cubicBezTo>
                <a:cubicBezTo>
                  <a:pt x="435510" y="1945478"/>
                  <a:pt x="0" y="1509968"/>
                  <a:pt x="0" y="972739"/>
                </a:cubicBezTo>
                <a:cubicBezTo>
                  <a:pt x="0" y="435510"/>
                  <a:pt x="435510" y="0"/>
                  <a:pt x="972739" y="0"/>
                </a:cubicBezTo>
                <a:close/>
              </a:path>
            </a:pathLst>
          </a:custGeom>
          <a:solidFill>
            <a:schemeClr val="accent1"/>
          </a:solidFill>
          <a:ln w="57150">
            <a:solidFill>
              <a:srgbClr val="FE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2" name="图片占位符 11"/>
          <p:cNvSpPr>
            <a:spLocks noGrp="1"/>
          </p:cNvSpPr>
          <p:nvPr>
            <p:ph type="pic" sz="quarter" idx="11"/>
          </p:nvPr>
        </p:nvSpPr>
        <p:spPr>
          <a:xfrm>
            <a:off x="3228973" y="3834823"/>
            <a:ext cx="2022476" cy="2022476"/>
          </a:xfrm>
          <a:custGeom>
            <a:avLst/>
            <a:gdLst>
              <a:gd name="connsiteX0" fmla="*/ 1011238 w 2022476"/>
              <a:gd name="connsiteY0" fmla="*/ 0 h 2022476"/>
              <a:gd name="connsiteX1" fmla="*/ 2022476 w 2022476"/>
              <a:gd name="connsiteY1" fmla="*/ 1011238 h 2022476"/>
              <a:gd name="connsiteX2" fmla="*/ 1011238 w 2022476"/>
              <a:gd name="connsiteY2" fmla="*/ 2022476 h 2022476"/>
              <a:gd name="connsiteX3" fmla="*/ 0 w 2022476"/>
              <a:gd name="connsiteY3" fmla="*/ 1011238 h 2022476"/>
              <a:gd name="connsiteX4" fmla="*/ 1011238 w 2022476"/>
              <a:gd name="connsiteY4" fmla="*/ 0 h 2022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2476" h="2022476">
                <a:moveTo>
                  <a:pt x="1011238" y="0"/>
                </a:moveTo>
                <a:cubicBezTo>
                  <a:pt x="1569729" y="0"/>
                  <a:pt x="2022476" y="452747"/>
                  <a:pt x="2022476" y="1011238"/>
                </a:cubicBezTo>
                <a:cubicBezTo>
                  <a:pt x="2022476" y="1569729"/>
                  <a:pt x="1569729" y="2022476"/>
                  <a:pt x="1011238" y="2022476"/>
                </a:cubicBezTo>
                <a:cubicBezTo>
                  <a:pt x="452747" y="2022476"/>
                  <a:pt x="0" y="1569729"/>
                  <a:pt x="0" y="1011238"/>
                </a:cubicBezTo>
                <a:cubicBezTo>
                  <a:pt x="0" y="452747"/>
                  <a:pt x="452747" y="0"/>
                  <a:pt x="1011238" y="0"/>
                </a:cubicBezTo>
                <a:close/>
              </a:path>
            </a:pathLst>
          </a:custGeom>
          <a:solidFill>
            <a:schemeClr val="accent1"/>
          </a:solidFill>
          <a:ln w="57150">
            <a:solidFill>
              <a:srgbClr val="FE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3" name="图片占位符 12"/>
          <p:cNvSpPr>
            <a:spLocks noGrp="1"/>
          </p:cNvSpPr>
          <p:nvPr>
            <p:ph type="pic" sz="quarter" idx="12"/>
          </p:nvPr>
        </p:nvSpPr>
        <p:spPr>
          <a:xfrm>
            <a:off x="6453187" y="3045619"/>
            <a:ext cx="2590800" cy="2592388"/>
          </a:xfrm>
          <a:custGeom>
            <a:avLst/>
            <a:gdLst>
              <a:gd name="connsiteX0" fmla="*/ 1295400 w 2590800"/>
              <a:gd name="connsiteY0" fmla="*/ 0 h 2592388"/>
              <a:gd name="connsiteX1" fmla="*/ 2590800 w 2590800"/>
              <a:gd name="connsiteY1" fmla="*/ 1296194 h 2592388"/>
              <a:gd name="connsiteX2" fmla="*/ 1295400 w 2590800"/>
              <a:gd name="connsiteY2" fmla="*/ 2592388 h 2592388"/>
              <a:gd name="connsiteX3" fmla="*/ 0 w 2590800"/>
              <a:gd name="connsiteY3" fmla="*/ 1296194 h 2592388"/>
              <a:gd name="connsiteX4" fmla="*/ 1295400 w 2590800"/>
              <a:gd name="connsiteY4" fmla="*/ 0 h 259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92388">
                <a:moveTo>
                  <a:pt x="1295400" y="0"/>
                </a:moveTo>
                <a:cubicBezTo>
                  <a:pt x="2010830" y="0"/>
                  <a:pt x="2590800" y="580326"/>
                  <a:pt x="2590800" y="1296194"/>
                </a:cubicBezTo>
                <a:cubicBezTo>
                  <a:pt x="2590800" y="2012062"/>
                  <a:pt x="2010830" y="2592388"/>
                  <a:pt x="1295400" y="2592388"/>
                </a:cubicBezTo>
                <a:cubicBezTo>
                  <a:pt x="579970" y="2592388"/>
                  <a:pt x="0" y="2012062"/>
                  <a:pt x="0" y="1296194"/>
                </a:cubicBezTo>
                <a:cubicBezTo>
                  <a:pt x="0" y="580326"/>
                  <a:pt x="579970" y="0"/>
                  <a:pt x="1295400" y="0"/>
                </a:cubicBezTo>
                <a:close/>
              </a:path>
            </a:pathLst>
          </a:custGeom>
          <a:solidFill>
            <a:schemeClr val="accent1"/>
          </a:solidFill>
          <a:ln w="57150">
            <a:solidFill>
              <a:srgbClr val="FE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718462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2100746" y="2119783"/>
            <a:ext cx="2866542" cy="2720034"/>
          </a:xfrm>
          <a:custGeom>
            <a:avLst/>
            <a:gdLst>
              <a:gd name="connsiteX0" fmla="*/ 1433271 w 2866542"/>
              <a:gd name="connsiteY0" fmla="*/ 0 h 2720034"/>
              <a:gd name="connsiteX1" fmla="*/ 2866542 w 2866542"/>
              <a:gd name="connsiteY1" fmla="*/ 1360017 h 2720034"/>
              <a:gd name="connsiteX2" fmla="*/ 1433271 w 2866542"/>
              <a:gd name="connsiteY2" fmla="*/ 2720034 h 2720034"/>
              <a:gd name="connsiteX3" fmla="*/ 0 w 2866542"/>
              <a:gd name="connsiteY3" fmla="*/ 1360017 h 2720034"/>
              <a:gd name="connsiteX4" fmla="*/ 1433271 w 2866542"/>
              <a:gd name="connsiteY4" fmla="*/ 0 h 2720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6542" h="2720034">
                <a:moveTo>
                  <a:pt x="1433271" y="0"/>
                </a:moveTo>
                <a:cubicBezTo>
                  <a:pt x="2224845" y="0"/>
                  <a:pt x="2866542" y="608900"/>
                  <a:pt x="2866542" y="1360017"/>
                </a:cubicBezTo>
                <a:cubicBezTo>
                  <a:pt x="2866542" y="2111134"/>
                  <a:pt x="2224845" y="2720034"/>
                  <a:pt x="1433271" y="2720034"/>
                </a:cubicBezTo>
                <a:cubicBezTo>
                  <a:pt x="641697" y="2720034"/>
                  <a:pt x="0" y="2111134"/>
                  <a:pt x="0" y="1360017"/>
                </a:cubicBezTo>
                <a:cubicBezTo>
                  <a:pt x="0" y="608900"/>
                  <a:pt x="641697" y="0"/>
                  <a:pt x="1433271"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385820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534380" y="1823178"/>
            <a:ext cx="1712665" cy="1744767"/>
          </a:xfrm>
          <a:custGeom>
            <a:avLst/>
            <a:gdLst>
              <a:gd name="connsiteX0" fmla="*/ 0 w 1712665"/>
              <a:gd name="connsiteY0" fmla="*/ 0 h 1744767"/>
              <a:gd name="connsiteX1" fmla="*/ 1712665 w 1712665"/>
              <a:gd name="connsiteY1" fmla="*/ 0 h 1744767"/>
              <a:gd name="connsiteX2" fmla="*/ 1712665 w 1712665"/>
              <a:gd name="connsiteY2" fmla="*/ 1744767 h 1744767"/>
              <a:gd name="connsiteX3" fmla="*/ 0 w 1712665"/>
              <a:gd name="connsiteY3" fmla="*/ 1744767 h 1744767"/>
            </a:gdLst>
            <a:ahLst/>
            <a:cxnLst>
              <a:cxn ang="0">
                <a:pos x="connsiteX0" y="connsiteY0"/>
              </a:cxn>
              <a:cxn ang="0">
                <a:pos x="connsiteX1" y="connsiteY1"/>
              </a:cxn>
              <a:cxn ang="0">
                <a:pos x="connsiteX2" y="connsiteY2"/>
              </a:cxn>
              <a:cxn ang="0">
                <a:pos x="connsiteX3" y="connsiteY3"/>
              </a:cxn>
            </a:cxnLst>
            <a:rect l="l" t="t" r="r" b="b"/>
            <a:pathLst>
              <a:path w="1712665" h="1744767">
                <a:moveTo>
                  <a:pt x="0" y="0"/>
                </a:moveTo>
                <a:lnTo>
                  <a:pt x="1712665" y="0"/>
                </a:lnTo>
                <a:lnTo>
                  <a:pt x="1712665" y="1744767"/>
                </a:lnTo>
                <a:lnTo>
                  <a:pt x="0" y="1744767"/>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002357" y="1823178"/>
            <a:ext cx="1712667" cy="1744767"/>
          </a:xfrm>
          <a:custGeom>
            <a:avLst/>
            <a:gdLst>
              <a:gd name="connsiteX0" fmla="*/ 0 w 1712667"/>
              <a:gd name="connsiteY0" fmla="*/ 0 h 1744767"/>
              <a:gd name="connsiteX1" fmla="*/ 1712667 w 1712667"/>
              <a:gd name="connsiteY1" fmla="*/ 0 h 1744767"/>
              <a:gd name="connsiteX2" fmla="*/ 1712667 w 1712667"/>
              <a:gd name="connsiteY2" fmla="*/ 1744767 h 1744767"/>
              <a:gd name="connsiteX3" fmla="*/ 0 w 1712667"/>
              <a:gd name="connsiteY3" fmla="*/ 1744767 h 1744767"/>
            </a:gdLst>
            <a:ahLst/>
            <a:cxnLst>
              <a:cxn ang="0">
                <a:pos x="connsiteX0" y="connsiteY0"/>
              </a:cxn>
              <a:cxn ang="0">
                <a:pos x="connsiteX1" y="connsiteY1"/>
              </a:cxn>
              <a:cxn ang="0">
                <a:pos x="connsiteX2" y="connsiteY2"/>
              </a:cxn>
              <a:cxn ang="0">
                <a:pos x="connsiteX3" y="connsiteY3"/>
              </a:cxn>
            </a:cxnLst>
            <a:rect l="l" t="t" r="r" b="b"/>
            <a:pathLst>
              <a:path w="1712667" h="1744767">
                <a:moveTo>
                  <a:pt x="0" y="0"/>
                </a:moveTo>
                <a:lnTo>
                  <a:pt x="1712667" y="0"/>
                </a:lnTo>
                <a:lnTo>
                  <a:pt x="1712667" y="1744767"/>
                </a:lnTo>
                <a:lnTo>
                  <a:pt x="0" y="1744767"/>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472221" y="1823178"/>
            <a:ext cx="1712667" cy="1744767"/>
          </a:xfrm>
          <a:custGeom>
            <a:avLst/>
            <a:gdLst>
              <a:gd name="connsiteX0" fmla="*/ 0 w 1712667"/>
              <a:gd name="connsiteY0" fmla="*/ 0 h 1744767"/>
              <a:gd name="connsiteX1" fmla="*/ 1712667 w 1712667"/>
              <a:gd name="connsiteY1" fmla="*/ 0 h 1744767"/>
              <a:gd name="connsiteX2" fmla="*/ 1712667 w 1712667"/>
              <a:gd name="connsiteY2" fmla="*/ 1744767 h 1744767"/>
              <a:gd name="connsiteX3" fmla="*/ 0 w 1712667"/>
              <a:gd name="connsiteY3" fmla="*/ 1744767 h 1744767"/>
            </a:gdLst>
            <a:ahLst/>
            <a:cxnLst>
              <a:cxn ang="0">
                <a:pos x="connsiteX0" y="connsiteY0"/>
              </a:cxn>
              <a:cxn ang="0">
                <a:pos x="connsiteX1" y="connsiteY1"/>
              </a:cxn>
              <a:cxn ang="0">
                <a:pos x="connsiteX2" y="connsiteY2"/>
              </a:cxn>
              <a:cxn ang="0">
                <a:pos x="connsiteX3" y="connsiteY3"/>
              </a:cxn>
            </a:cxnLst>
            <a:rect l="l" t="t" r="r" b="b"/>
            <a:pathLst>
              <a:path w="1712667" h="1744767">
                <a:moveTo>
                  <a:pt x="0" y="0"/>
                </a:moveTo>
                <a:lnTo>
                  <a:pt x="1712667" y="0"/>
                </a:lnTo>
                <a:lnTo>
                  <a:pt x="1712667" y="1744767"/>
                </a:lnTo>
                <a:lnTo>
                  <a:pt x="0" y="1744767"/>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8940197" y="1823178"/>
            <a:ext cx="1712665" cy="1744767"/>
          </a:xfrm>
          <a:custGeom>
            <a:avLst/>
            <a:gdLst>
              <a:gd name="connsiteX0" fmla="*/ 0 w 1712665"/>
              <a:gd name="connsiteY0" fmla="*/ 0 h 1744767"/>
              <a:gd name="connsiteX1" fmla="*/ 1712665 w 1712665"/>
              <a:gd name="connsiteY1" fmla="*/ 0 h 1744767"/>
              <a:gd name="connsiteX2" fmla="*/ 1712665 w 1712665"/>
              <a:gd name="connsiteY2" fmla="*/ 1744767 h 1744767"/>
              <a:gd name="connsiteX3" fmla="*/ 0 w 1712665"/>
              <a:gd name="connsiteY3" fmla="*/ 1744767 h 1744767"/>
            </a:gdLst>
            <a:ahLst/>
            <a:cxnLst>
              <a:cxn ang="0">
                <a:pos x="connsiteX0" y="connsiteY0"/>
              </a:cxn>
              <a:cxn ang="0">
                <a:pos x="connsiteX1" y="connsiteY1"/>
              </a:cxn>
              <a:cxn ang="0">
                <a:pos x="connsiteX2" y="connsiteY2"/>
              </a:cxn>
              <a:cxn ang="0">
                <a:pos x="connsiteX3" y="connsiteY3"/>
              </a:cxn>
            </a:cxnLst>
            <a:rect l="l" t="t" r="r" b="b"/>
            <a:pathLst>
              <a:path w="1712665" h="1744767">
                <a:moveTo>
                  <a:pt x="0" y="0"/>
                </a:moveTo>
                <a:lnTo>
                  <a:pt x="1712665" y="0"/>
                </a:lnTo>
                <a:lnTo>
                  <a:pt x="1712665" y="1744767"/>
                </a:lnTo>
                <a:lnTo>
                  <a:pt x="0" y="174476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7777004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714502" y="1857072"/>
            <a:ext cx="2306160" cy="2306158"/>
          </a:xfrm>
          <a:custGeom>
            <a:avLst/>
            <a:gdLst>
              <a:gd name="connsiteX0" fmla="*/ 1153080 w 2306160"/>
              <a:gd name="connsiteY0" fmla="*/ 0 h 2306158"/>
              <a:gd name="connsiteX1" fmla="*/ 2306160 w 2306160"/>
              <a:gd name="connsiteY1" fmla="*/ 1153079 h 2306158"/>
              <a:gd name="connsiteX2" fmla="*/ 1153080 w 2306160"/>
              <a:gd name="connsiteY2" fmla="*/ 2306158 h 2306158"/>
              <a:gd name="connsiteX3" fmla="*/ 0 w 2306160"/>
              <a:gd name="connsiteY3" fmla="*/ 1153079 h 2306158"/>
              <a:gd name="connsiteX4" fmla="*/ 1153080 w 2306160"/>
              <a:gd name="connsiteY4" fmla="*/ 0 h 2306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6160" h="2306158">
                <a:moveTo>
                  <a:pt x="1153080" y="0"/>
                </a:moveTo>
                <a:cubicBezTo>
                  <a:pt x="1789908" y="0"/>
                  <a:pt x="2306160" y="516251"/>
                  <a:pt x="2306160" y="1153079"/>
                </a:cubicBezTo>
                <a:cubicBezTo>
                  <a:pt x="2306160" y="1789907"/>
                  <a:pt x="1789908" y="2306158"/>
                  <a:pt x="1153080" y="2306158"/>
                </a:cubicBezTo>
                <a:cubicBezTo>
                  <a:pt x="516252" y="2306158"/>
                  <a:pt x="0" y="1789907"/>
                  <a:pt x="0" y="1153079"/>
                </a:cubicBezTo>
                <a:cubicBezTo>
                  <a:pt x="0" y="516251"/>
                  <a:pt x="516252" y="0"/>
                  <a:pt x="1153080"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941904" y="1857072"/>
            <a:ext cx="2306160" cy="2306158"/>
          </a:xfrm>
          <a:custGeom>
            <a:avLst/>
            <a:gdLst>
              <a:gd name="connsiteX0" fmla="*/ 1153080 w 2306160"/>
              <a:gd name="connsiteY0" fmla="*/ 0 h 2306158"/>
              <a:gd name="connsiteX1" fmla="*/ 2306160 w 2306160"/>
              <a:gd name="connsiteY1" fmla="*/ 1153079 h 2306158"/>
              <a:gd name="connsiteX2" fmla="*/ 1153080 w 2306160"/>
              <a:gd name="connsiteY2" fmla="*/ 2306158 h 2306158"/>
              <a:gd name="connsiteX3" fmla="*/ 0 w 2306160"/>
              <a:gd name="connsiteY3" fmla="*/ 1153079 h 2306158"/>
              <a:gd name="connsiteX4" fmla="*/ 1153080 w 2306160"/>
              <a:gd name="connsiteY4" fmla="*/ 0 h 2306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6160" h="2306158">
                <a:moveTo>
                  <a:pt x="1153080" y="0"/>
                </a:moveTo>
                <a:cubicBezTo>
                  <a:pt x="1789908" y="0"/>
                  <a:pt x="2306160" y="516251"/>
                  <a:pt x="2306160" y="1153079"/>
                </a:cubicBezTo>
                <a:cubicBezTo>
                  <a:pt x="2306160" y="1789907"/>
                  <a:pt x="1789908" y="2306158"/>
                  <a:pt x="1153080" y="2306158"/>
                </a:cubicBezTo>
                <a:cubicBezTo>
                  <a:pt x="516252" y="2306158"/>
                  <a:pt x="0" y="1789907"/>
                  <a:pt x="0" y="1153079"/>
                </a:cubicBezTo>
                <a:cubicBezTo>
                  <a:pt x="0" y="516251"/>
                  <a:pt x="516252" y="0"/>
                  <a:pt x="1153080"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171341" y="1857072"/>
            <a:ext cx="2306160" cy="2306158"/>
          </a:xfrm>
          <a:custGeom>
            <a:avLst/>
            <a:gdLst>
              <a:gd name="connsiteX0" fmla="*/ 1153080 w 2306160"/>
              <a:gd name="connsiteY0" fmla="*/ 0 h 2306158"/>
              <a:gd name="connsiteX1" fmla="*/ 2306160 w 2306160"/>
              <a:gd name="connsiteY1" fmla="*/ 1153079 h 2306158"/>
              <a:gd name="connsiteX2" fmla="*/ 1153080 w 2306160"/>
              <a:gd name="connsiteY2" fmla="*/ 2306158 h 2306158"/>
              <a:gd name="connsiteX3" fmla="*/ 0 w 2306160"/>
              <a:gd name="connsiteY3" fmla="*/ 1153079 h 2306158"/>
              <a:gd name="connsiteX4" fmla="*/ 1153080 w 2306160"/>
              <a:gd name="connsiteY4" fmla="*/ 0 h 2306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6160" h="2306158">
                <a:moveTo>
                  <a:pt x="1153080" y="0"/>
                </a:moveTo>
                <a:cubicBezTo>
                  <a:pt x="1789908" y="0"/>
                  <a:pt x="2306160" y="516251"/>
                  <a:pt x="2306160" y="1153079"/>
                </a:cubicBezTo>
                <a:cubicBezTo>
                  <a:pt x="2306160" y="1789907"/>
                  <a:pt x="1789908" y="2306158"/>
                  <a:pt x="1153080" y="2306158"/>
                </a:cubicBezTo>
                <a:cubicBezTo>
                  <a:pt x="516252" y="2306158"/>
                  <a:pt x="0" y="1789907"/>
                  <a:pt x="0" y="1153079"/>
                </a:cubicBezTo>
                <a:cubicBezTo>
                  <a:pt x="0" y="516251"/>
                  <a:pt x="516252" y="0"/>
                  <a:pt x="1153080" y="0"/>
                </a:cubicBez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29842775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5" name="图片占位符 14"/>
          <p:cNvSpPr>
            <a:spLocks noGrp="1"/>
          </p:cNvSpPr>
          <p:nvPr>
            <p:ph type="pic" sz="quarter" idx="10"/>
          </p:nvPr>
        </p:nvSpPr>
        <p:spPr>
          <a:xfrm>
            <a:off x="8070368" y="1879100"/>
            <a:ext cx="2008714" cy="2313642"/>
          </a:xfrm>
          <a:custGeom>
            <a:avLst/>
            <a:gdLst>
              <a:gd name="connsiteX0" fmla="*/ 298238 w 2008714"/>
              <a:gd name="connsiteY0" fmla="*/ 0 h 2313642"/>
              <a:gd name="connsiteX1" fmla="*/ 2008714 w 2008714"/>
              <a:gd name="connsiteY1" fmla="*/ 246817 h 2313642"/>
              <a:gd name="connsiteX2" fmla="*/ 1710476 w 2008714"/>
              <a:gd name="connsiteY2" fmla="*/ 2313642 h 2313642"/>
              <a:gd name="connsiteX3" fmla="*/ 0 w 2008714"/>
              <a:gd name="connsiteY3" fmla="*/ 2066825 h 2313642"/>
            </a:gdLst>
            <a:ahLst/>
            <a:cxnLst>
              <a:cxn ang="0">
                <a:pos x="connsiteX0" y="connsiteY0"/>
              </a:cxn>
              <a:cxn ang="0">
                <a:pos x="connsiteX1" y="connsiteY1"/>
              </a:cxn>
              <a:cxn ang="0">
                <a:pos x="connsiteX2" y="connsiteY2"/>
              </a:cxn>
              <a:cxn ang="0">
                <a:pos x="connsiteX3" y="connsiteY3"/>
              </a:cxn>
            </a:cxnLst>
            <a:rect l="l" t="t" r="r" b="b"/>
            <a:pathLst>
              <a:path w="2008714" h="2313642">
                <a:moveTo>
                  <a:pt x="298238" y="0"/>
                </a:moveTo>
                <a:lnTo>
                  <a:pt x="2008714" y="246817"/>
                </a:lnTo>
                <a:lnTo>
                  <a:pt x="1710476" y="2313642"/>
                </a:lnTo>
                <a:lnTo>
                  <a:pt x="0" y="2066825"/>
                </a:lnTo>
                <a:close/>
              </a:path>
            </a:pathLst>
          </a:custGeom>
          <a:solidFill>
            <a:schemeClr val="accent1"/>
          </a:solidFill>
          <a:ln w="25400">
            <a:solidFill>
              <a:srgbClr val="FFFFFF"/>
            </a:solidFill>
          </a:ln>
          <a:effectLst>
            <a:outerShdw blurRad="50800" sx="103000" sy="103000" algn="ctr" rotWithShape="0">
              <a:prstClr val="black">
                <a:alpha val="15000"/>
              </a:prstClr>
            </a:outerShdw>
          </a:effectLst>
        </p:spPr>
        <p:txBody>
          <a:bodyPr rtlCol="0" anchor="ctr"/>
          <a:lstStyle>
            <a:lvl1pPr>
              <a:defRPr lang="zh-CN" altLang="en-US" sz="1800">
                <a:solidFill>
                  <a:srgbClr val="FFFFFF"/>
                </a:solidFill>
              </a:defRPr>
            </a:lvl1pPr>
          </a:lstStyle>
          <a:p>
            <a:pPr marL="0" lvl="0" algn="ctr"/>
            <a:endParaRPr lang="zh-CN" altLang="en-US"/>
          </a:p>
        </p:txBody>
      </p:sp>
      <p:sp>
        <p:nvSpPr>
          <p:cNvPr id="19" name="图片占位符 18"/>
          <p:cNvSpPr>
            <a:spLocks noGrp="1"/>
          </p:cNvSpPr>
          <p:nvPr>
            <p:ph type="pic" sz="quarter" idx="11"/>
          </p:nvPr>
        </p:nvSpPr>
        <p:spPr>
          <a:xfrm>
            <a:off x="2057063" y="1637557"/>
            <a:ext cx="2301505" cy="2528693"/>
          </a:xfrm>
          <a:custGeom>
            <a:avLst/>
            <a:gdLst>
              <a:gd name="connsiteX0" fmla="*/ 1638879 w 2301505"/>
              <a:gd name="connsiteY0" fmla="*/ 0 h 2528693"/>
              <a:gd name="connsiteX1" fmla="*/ 2301505 w 2301505"/>
              <a:gd name="connsiteY1" fmla="*/ 1980313 h 2528693"/>
              <a:gd name="connsiteX2" fmla="*/ 662625 w 2301505"/>
              <a:gd name="connsiteY2" fmla="*/ 2528693 h 2528693"/>
              <a:gd name="connsiteX3" fmla="*/ 0 w 2301505"/>
              <a:gd name="connsiteY3" fmla="*/ 548379 h 2528693"/>
            </a:gdLst>
            <a:ahLst/>
            <a:cxnLst>
              <a:cxn ang="0">
                <a:pos x="connsiteX0" y="connsiteY0"/>
              </a:cxn>
              <a:cxn ang="0">
                <a:pos x="connsiteX1" y="connsiteY1"/>
              </a:cxn>
              <a:cxn ang="0">
                <a:pos x="connsiteX2" y="connsiteY2"/>
              </a:cxn>
              <a:cxn ang="0">
                <a:pos x="connsiteX3" y="connsiteY3"/>
              </a:cxn>
            </a:cxnLst>
            <a:rect l="l" t="t" r="r" b="b"/>
            <a:pathLst>
              <a:path w="2301505" h="2528693">
                <a:moveTo>
                  <a:pt x="1638879" y="0"/>
                </a:moveTo>
                <a:lnTo>
                  <a:pt x="2301505" y="1980313"/>
                </a:lnTo>
                <a:lnTo>
                  <a:pt x="662625" y="2528693"/>
                </a:lnTo>
                <a:lnTo>
                  <a:pt x="0" y="548379"/>
                </a:lnTo>
                <a:close/>
              </a:path>
            </a:pathLst>
          </a:custGeom>
          <a:solidFill>
            <a:schemeClr val="accent1"/>
          </a:solidFill>
          <a:ln w="25400">
            <a:solidFill>
              <a:srgbClr val="FFFFFF"/>
            </a:solidFill>
          </a:ln>
          <a:effectLst>
            <a:outerShdw blurRad="50800" sx="103000" sy="103000" algn="ctr" rotWithShape="0">
              <a:prstClr val="black">
                <a:alpha val="15000"/>
              </a:prstClr>
            </a:outerShdw>
          </a:effectLst>
        </p:spPr>
        <p:txBody>
          <a:bodyPr rtlCol="0" anchor="ctr"/>
          <a:lstStyle>
            <a:lvl1pPr>
              <a:defRPr lang="zh-CN" altLang="en-US" sz="1800">
                <a:solidFill>
                  <a:srgbClr val="FFFFFF"/>
                </a:solidFill>
              </a:defRPr>
            </a:lvl1pPr>
          </a:lstStyle>
          <a:p>
            <a:pPr marL="0" lvl="0" algn="ctr"/>
            <a:endParaRPr lang="zh-CN" altLang="en-US"/>
          </a:p>
        </p:txBody>
      </p:sp>
      <p:sp>
        <p:nvSpPr>
          <p:cNvPr id="18" name="图片占位符 17"/>
          <p:cNvSpPr>
            <a:spLocks noGrp="1"/>
          </p:cNvSpPr>
          <p:nvPr>
            <p:ph type="pic" sz="quarter" idx="12"/>
          </p:nvPr>
        </p:nvSpPr>
        <p:spPr>
          <a:xfrm>
            <a:off x="3563550" y="1782257"/>
            <a:ext cx="2270491" cy="2507331"/>
          </a:xfrm>
          <a:custGeom>
            <a:avLst/>
            <a:gdLst>
              <a:gd name="connsiteX0" fmla="*/ 620305 w 2270491"/>
              <a:gd name="connsiteY0" fmla="*/ 0 h 2507331"/>
              <a:gd name="connsiteX1" fmla="*/ 2270491 w 2270491"/>
              <a:gd name="connsiteY1" fmla="*/ 513356 h 2507331"/>
              <a:gd name="connsiteX2" fmla="*/ 1650185 w 2270491"/>
              <a:gd name="connsiteY2" fmla="*/ 2507331 h 2507331"/>
              <a:gd name="connsiteX3" fmla="*/ 0 w 2270491"/>
              <a:gd name="connsiteY3" fmla="*/ 1993974 h 2507331"/>
            </a:gdLst>
            <a:ahLst/>
            <a:cxnLst>
              <a:cxn ang="0">
                <a:pos x="connsiteX0" y="connsiteY0"/>
              </a:cxn>
              <a:cxn ang="0">
                <a:pos x="connsiteX1" y="connsiteY1"/>
              </a:cxn>
              <a:cxn ang="0">
                <a:pos x="connsiteX2" y="connsiteY2"/>
              </a:cxn>
              <a:cxn ang="0">
                <a:pos x="connsiteX3" y="connsiteY3"/>
              </a:cxn>
            </a:cxnLst>
            <a:rect l="l" t="t" r="r" b="b"/>
            <a:pathLst>
              <a:path w="2270491" h="2507331">
                <a:moveTo>
                  <a:pt x="620305" y="0"/>
                </a:moveTo>
                <a:lnTo>
                  <a:pt x="2270491" y="513356"/>
                </a:lnTo>
                <a:lnTo>
                  <a:pt x="1650185" y="2507331"/>
                </a:lnTo>
                <a:lnTo>
                  <a:pt x="0" y="1993974"/>
                </a:lnTo>
                <a:close/>
              </a:path>
            </a:pathLst>
          </a:custGeom>
          <a:solidFill>
            <a:schemeClr val="accent1"/>
          </a:solidFill>
          <a:ln w="25400">
            <a:solidFill>
              <a:srgbClr val="FFFFFF"/>
            </a:solidFill>
          </a:ln>
          <a:effectLst>
            <a:outerShdw blurRad="50800" sx="103000" sy="103000" algn="ctr" rotWithShape="0">
              <a:prstClr val="black">
                <a:alpha val="15000"/>
              </a:prstClr>
            </a:outerShdw>
          </a:effectLst>
        </p:spPr>
        <p:txBody>
          <a:bodyPr rtlCol="0" anchor="ctr"/>
          <a:lstStyle>
            <a:lvl1pPr>
              <a:defRPr lang="zh-CN" altLang="en-US" sz="1800">
                <a:solidFill>
                  <a:srgbClr val="FFFFFF"/>
                </a:solidFill>
              </a:defRPr>
            </a:lvl1pPr>
          </a:lstStyle>
          <a:p>
            <a:pPr marL="0" lvl="0" algn="ctr"/>
            <a:endParaRPr lang="zh-CN" altLang="en-US"/>
          </a:p>
        </p:txBody>
      </p:sp>
      <p:sp>
        <p:nvSpPr>
          <p:cNvPr id="17" name="图片占位符 16"/>
          <p:cNvSpPr>
            <a:spLocks noGrp="1"/>
          </p:cNvSpPr>
          <p:nvPr>
            <p:ph type="pic" sz="quarter" idx="13"/>
          </p:nvPr>
        </p:nvSpPr>
        <p:spPr>
          <a:xfrm>
            <a:off x="5197693" y="1637556"/>
            <a:ext cx="2041268" cy="2298056"/>
          </a:xfrm>
          <a:custGeom>
            <a:avLst/>
            <a:gdLst>
              <a:gd name="connsiteX0" fmla="*/ 1777147 w 2041268"/>
              <a:gd name="connsiteY0" fmla="*/ 0 h 2298056"/>
              <a:gd name="connsiteX1" fmla="*/ 2041268 w 2041268"/>
              <a:gd name="connsiteY1" fmla="*/ 2071462 h 2298056"/>
              <a:gd name="connsiteX2" fmla="*/ 264121 w 2041268"/>
              <a:gd name="connsiteY2" fmla="*/ 2298056 h 2298056"/>
              <a:gd name="connsiteX3" fmla="*/ 0 w 2041268"/>
              <a:gd name="connsiteY3" fmla="*/ 226594 h 2298056"/>
            </a:gdLst>
            <a:ahLst/>
            <a:cxnLst>
              <a:cxn ang="0">
                <a:pos x="connsiteX0" y="connsiteY0"/>
              </a:cxn>
              <a:cxn ang="0">
                <a:pos x="connsiteX1" y="connsiteY1"/>
              </a:cxn>
              <a:cxn ang="0">
                <a:pos x="connsiteX2" y="connsiteY2"/>
              </a:cxn>
              <a:cxn ang="0">
                <a:pos x="connsiteX3" y="connsiteY3"/>
              </a:cxn>
            </a:cxnLst>
            <a:rect l="l" t="t" r="r" b="b"/>
            <a:pathLst>
              <a:path w="2041268" h="2298056">
                <a:moveTo>
                  <a:pt x="1777147" y="0"/>
                </a:moveTo>
                <a:lnTo>
                  <a:pt x="2041268" y="2071462"/>
                </a:lnTo>
                <a:lnTo>
                  <a:pt x="264121" y="2298056"/>
                </a:lnTo>
                <a:lnTo>
                  <a:pt x="0" y="226594"/>
                </a:lnTo>
                <a:close/>
              </a:path>
            </a:pathLst>
          </a:custGeom>
          <a:solidFill>
            <a:schemeClr val="accent1"/>
          </a:solidFill>
          <a:ln w="25400">
            <a:solidFill>
              <a:srgbClr val="FFFFFF"/>
            </a:solidFill>
          </a:ln>
          <a:effectLst>
            <a:outerShdw blurRad="50800" sx="103000" sy="103000" algn="ctr" rotWithShape="0">
              <a:prstClr val="black">
                <a:alpha val="15000"/>
              </a:prstClr>
            </a:outerShdw>
          </a:effectLst>
        </p:spPr>
        <p:txBody>
          <a:bodyPr rtlCol="0" anchor="ctr"/>
          <a:lstStyle>
            <a:lvl1pPr>
              <a:defRPr lang="zh-CN" altLang="en-US" sz="1800">
                <a:solidFill>
                  <a:srgbClr val="FFFFFF"/>
                </a:solidFill>
              </a:defRPr>
            </a:lvl1pPr>
          </a:lstStyle>
          <a:p>
            <a:pPr marL="0" lvl="0" algn="ctr"/>
            <a:endParaRPr lang="zh-CN" altLang="en-US"/>
          </a:p>
        </p:txBody>
      </p:sp>
      <p:sp>
        <p:nvSpPr>
          <p:cNvPr id="16" name="图片占位符 15"/>
          <p:cNvSpPr>
            <a:spLocks noGrp="1"/>
          </p:cNvSpPr>
          <p:nvPr>
            <p:ph type="pic" sz="quarter" idx="14"/>
          </p:nvPr>
        </p:nvSpPr>
        <p:spPr>
          <a:xfrm>
            <a:off x="6407555" y="1932934"/>
            <a:ext cx="2226294" cy="2476193"/>
          </a:xfrm>
          <a:custGeom>
            <a:avLst/>
            <a:gdLst>
              <a:gd name="connsiteX0" fmla="*/ 1664471 w 2226294"/>
              <a:gd name="connsiteY0" fmla="*/ 0 h 2476193"/>
              <a:gd name="connsiteX1" fmla="*/ 2226294 w 2226294"/>
              <a:gd name="connsiteY1" fmla="*/ 2011235 h 2476193"/>
              <a:gd name="connsiteX2" fmla="*/ 561824 w 2226294"/>
              <a:gd name="connsiteY2" fmla="*/ 2476193 h 2476193"/>
              <a:gd name="connsiteX3" fmla="*/ 0 w 2226294"/>
              <a:gd name="connsiteY3" fmla="*/ 464957 h 2476193"/>
            </a:gdLst>
            <a:ahLst/>
            <a:cxnLst>
              <a:cxn ang="0">
                <a:pos x="connsiteX0" y="connsiteY0"/>
              </a:cxn>
              <a:cxn ang="0">
                <a:pos x="connsiteX1" y="connsiteY1"/>
              </a:cxn>
              <a:cxn ang="0">
                <a:pos x="connsiteX2" y="connsiteY2"/>
              </a:cxn>
              <a:cxn ang="0">
                <a:pos x="connsiteX3" y="connsiteY3"/>
              </a:cxn>
            </a:cxnLst>
            <a:rect l="l" t="t" r="r" b="b"/>
            <a:pathLst>
              <a:path w="2226294" h="2476193">
                <a:moveTo>
                  <a:pt x="1664471" y="0"/>
                </a:moveTo>
                <a:lnTo>
                  <a:pt x="2226294" y="2011235"/>
                </a:lnTo>
                <a:lnTo>
                  <a:pt x="561824" y="2476193"/>
                </a:lnTo>
                <a:lnTo>
                  <a:pt x="0" y="464957"/>
                </a:lnTo>
                <a:close/>
              </a:path>
            </a:pathLst>
          </a:custGeom>
          <a:solidFill>
            <a:schemeClr val="accent1"/>
          </a:solidFill>
          <a:ln w="25400">
            <a:solidFill>
              <a:srgbClr val="FFFFFF"/>
            </a:solidFill>
          </a:ln>
          <a:effectLst>
            <a:outerShdw blurRad="50800" sx="103000" sy="103000" algn="ctr" rotWithShape="0">
              <a:prstClr val="black">
                <a:alpha val="15000"/>
              </a:prstClr>
            </a:outerShdw>
          </a:effectLst>
        </p:spPr>
        <p:txBody>
          <a:bodyPr rtlCol="0" anchor="ctr"/>
          <a:lstStyle>
            <a:lvl1pPr>
              <a:defRPr lang="zh-CN" altLang="en-US" sz="1800">
                <a:solidFill>
                  <a:srgbClr val="FFFFFF"/>
                </a:solidFill>
              </a:defRPr>
            </a:lvl1pPr>
          </a:lstStyle>
          <a:p>
            <a:pPr marL="0" lvl="0" algn="ctr"/>
            <a:endParaRPr lang="zh-CN" altLang="en-US"/>
          </a:p>
        </p:txBody>
      </p:sp>
    </p:spTree>
    <p:extLst>
      <p:ext uri="{BB962C8B-B14F-4D97-AF65-F5344CB8AC3E}">
        <p14:creationId xmlns:p14="http://schemas.microsoft.com/office/powerpoint/2010/main" val="31495687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671835" y="1651705"/>
            <a:ext cx="2624866" cy="2660977"/>
          </a:xfrm>
          <a:custGeom>
            <a:avLst/>
            <a:gdLst>
              <a:gd name="connsiteX0" fmla="*/ 2438996 w 2624866"/>
              <a:gd name="connsiteY0" fmla="*/ 0 h 2660977"/>
              <a:gd name="connsiteX1" fmla="*/ 2624866 w 2624866"/>
              <a:gd name="connsiteY1" fmla="*/ 2478035 h 2660977"/>
              <a:gd name="connsiteX2" fmla="*/ 185870 w 2624866"/>
              <a:gd name="connsiteY2" fmla="*/ 2660977 h 2660977"/>
              <a:gd name="connsiteX3" fmla="*/ 0 w 2624866"/>
              <a:gd name="connsiteY3" fmla="*/ 182941 h 2660977"/>
            </a:gdLst>
            <a:ahLst/>
            <a:cxnLst>
              <a:cxn ang="0">
                <a:pos x="connsiteX0" y="connsiteY0"/>
              </a:cxn>
              <a:cxn ang="0">
                <a:pos x="connsiteX1" y="connsiteY1"/>
              </a:cxn>
              <a:cxn ang="0">
                <a:pos x="connsiteX2" y="connsiteY2"/>
              </a:cxn>
              <a:cxn ang="0">
                <a:pos x="connsiteX3" y="connsiteY3"/>
              </a:cxn>
            </a:cxnLst>
            <a:rect l="l" t="t" r="r" b="b"/>
            <a:pathLst>
              <a:path w="2624866" h="2660977">
                <a:moveTo>
                  <a:pt x="2438996" y="0"/>
                </a:moveTo>
                <a:lnTo>
                  <a:pt x="2624866" y="2478035"/>
                </a:lnTo>
                <a:lnTo>
                  <a:pt x="185870" y="2660977"/>
                </a:lnTo>
                <a:lnTo>
                  <a:pt x="0" y="182941"/>
                </a:lnTo>
                <a:close/>
              </a:path>
            </a:pathLst>
          </a:custGeom>
        </p:spPr>
        <p:txBody>
          <a:bodyPr wrap="square">
            <a:noAutofit/>
          </a:bodyPr>
          <a:lstStyle/>
          <a:p>
            <a:endParaRPr lang="zh-CN" altLang="en-US"/>
          </a:p>
        </p:txBody>
      </p:sp>
      <p:sp>
        <p:nvSpPr>
          <p:cNvPr id="15" name="图片占位符 14"/>
          <p:cNvSpPr>
            <a:spLocks noGrp="1"/>
          </p:cNvSpPr>
          <p:nvPr>
            <p:ph type="pic" sz="quarter" idx="11"/>
          </p:nvPr>
        </p:nvSpPr>
        <p:spPr>
          <a:xfrm>
            <a:off x="3388628" y="3444460"/>
            <a:ext cx="2056679" cy="2079556"/>
          </a:xfrm>
          <a:custGeom>
            <a:avLst/>
            <a:gdLst>
              <a:gd name="connsiteX0" fmla="*/ 316250 w 2056679"/>
              <a:gd name="connsiteY0" fmla="*/ 0 h 2079556"/>
              <a:gd name="connsiteX1" fmla="*/ 2056679 w 2056679"/>
              <a:gd name="connsiteY1" fmla="*/ 311268 h 2079556"/>
              <a:gd name="connsiteX2" fmla="*/ 1740428 w 2056679"/>
              <a:gd name="connsiteY2" fmla="*/ 2079556 h 2079556"/>
              <a:gd name="connsiteX3" fmla="*/ 0 w 2056679"/>
              <a:gd name="connsiteY3" fmla="*/ 1768287 h 2079556"/>
            </a:gdLst>
            <a:ahLst/>
            <a:cxnLst>
              <a:cxn ang="0">
                <a:pos x="connsiteX0" y="connsiteY0"/>
              </a:cxn>
              <a:cxn ang="0">
                <a:pos x="connsiteX1" y="connsiteY1"/>
              </a:cxn>
              <a:cxn ang="0">
                <a:pos x="connsiteX2" y="connsiteY2"/>
              </a:cxn>
              <a:cxn ang="0">
                <a:pos x="connsiteX3" y="connsiteY3"/>
              </a:cxn>
            </a:cxnLst>
            <a:rect l="l" t="t" r="r" b="b"/>
            <a:pathLst>
              <a:path w="2056679" h="2079556">
                <a:moveTo>
                  <a:pt x="316250" y="0"/>
                </a:moveTo>
                <a:lnTo>
                  <a:pt x="2056679" y="311268"/>
                </a:lnTo>
                <a:lnTo>
                  <a:pt x="1740428" y="2079556"/>
                </a:lnTo>
                <a:lnTo>
                  <a:pt x="0" y="1768287"/>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5408084" y="1555682"/>
            <a:ext cx="1906122" cy="1974317"/>
          </a:xfrm>
          <a:custGeom>
            <a:avLst/>
            <a:gdLst>
              <a:gd name="connsiteX0" fmla="*/ 1210675 w 1906122"/>
              <a:gd name="connsiteY0" fmla="*/ 0 h 1974317"/>
              <a:gd name="connsiteX1" fmla="*/ 1906122 w 1906122"/>
              <a:gd name="connsiteY1" fmla="*/ 1351193 h 1974317"/>
              <a:gd name="connsiteX2" fmla="*/ 695447 w 1906122"/>
              <a:gd name="connsiteY2" fmla="*/ 1974317 h 1974317"/>
              <a:gd name="connsiteX3" fmla="*/ 0 w 1906122"/>
              <a:gd name="connsiteY3" fmla="*/ 623124 h 1974317"/>
            </a:gdLst>
            <a:ahLst/>
            <a:cxnLst>
              <a:cxn ang="0">
                <a:pos x="connsiteX0" y="connsiteY0"/>
              </a:cxn>
              <a:cxn ang="0">
                <a:pos x="connsiteX1" y="connsiteY1"/>
              </a:cxn>
              <a:cxn ang="0">
                <a:pos x="connsiteX2" y="connsiteY2"/>
              </a:cxn>
              <a:cxn ang="0">
                <a:pos x="connsiteX3" y="connsiteY3"/>
              </a:cxn>
            </a:cxnLst>
            <a:rect l="l" t="t" r="r" b="b"/>
            <a:pathLst>
              <a:path w="1906122" h="1974317">
                <a:moveTo>
                  <a:pt x="1210675" y="0"/>
                </a:moveTo>
                <a:lnTo>
                  <a:pt x="1906122" y="1351193"/>
                </a:lnTo>
                <a:lnTo>
                  <a:pt x="695447" y="1974317"/>
                </a:lnTo>
                <a:lnTo>
                  <a:pt x="0" y="623124"/>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8084639" y="1499621"/>
            <a:ext cx="2192282" cy="2297047"/>
          </a:xfrm>
          <a:custGeom>
            <a:avLst/>
            <a:gdLst>
              <a:gd name="connsiteX0" fmla="*/ 810445 w 2192282"/>
              <a:gd name="connsiteY0" fmla="*/ 0 h 2297047"/>
              <a:gd name="connsiteX1" fmla="*/ 2192282 w 2192282"/>
              <a:gd name="connsiteY1" fmla="*/ 702202 h 2297047"/>
              <a:gd name="connsiteX2" fmla="*/ 1381837 w 2192282"/>
              <a:gd name="connsiteY2" fmla="*/ 2297047 h 2297047"/>
              <a:gd name="connsiteX3" fmla="*/ 0 w 2192282"/>
              <a:gd name="connsiteY3" fmla="*/ 1594845 h 2297047"/>
            </a:gdLst>
            <a:ahLst/>
            <a:cxnLst>
              <a:cxn ang="0">
                <a:pos x="connsiteX0" y="connsiteY0"/>
              </a:cxn>
              <a:cxn ang="0">
                <a:pos x="connsiteX1" y="connsiteY1"/>
              </a:cxn>
              <a:cxn ang="0">
                <a:pos x="connsiteX2" y="connsiteY2"/>
              </a:cxn>
              <a:cxn ang="0">
                <a:pos x="connsiteX3" y="connsiteY3"/>
              </a:cxn>
            </a:cxnLst>
            <a:rect l="l" t="t" r="r" b="b"/>
            <a:pathLst>
              <a:path w="2192282" h="2297047">
                <a:moveTo>
                  <a:pt x="810445" y="0"/>
                </a:moveTo>
                <a:lnTo>
                  <a:pt x="2192282" y="702202"/>
                </a:lnTo>
                <a:lnTo>
                  <a:pt x="1381837" y="2297047"/>
                </a:lnTo>
                <a:lnTo>
                  <a:pt x="0" y="159484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290181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2" name="图片占位符 11"/>
          <p:cNvSpPr>
            <a:spLocks noGrp="1"/>
          </p:cNvSpPr>
          <p:nvPr>
            <p:ph type="pic" sz="quarter" idx="12"/>
          </p:nvPr>
        </p:nvSpPr>
        <p:spPr>
          <a:xfrm>
            <a:off x="6354413" y="1651001"/>
            <a:ext cx="2082899" cy="1451900"/>
          </a:xfrm>
          <a:custGeom>
            <a:avLst/>
            <a:gdLst>
              <a:gd name="connsiteX0" fmla="*/ 0 w 2082899"/>
              <a:gd name="connsiteY0" fmla="*/ 0 h 1451900"/>
              <a:gd name="connsiteX1" fmla="*/ 2082899 w 2082899"/>
              <a:gd name="connsiteY1" fmla="*/ 0 h 1451900"/>
              <a:gd name="connsiteX2" fmla="*/ 2082899 w 2082899"/>
              <a:gd name="connsiteY2" fmla="*/ 1451900 h 1451900"/>
              <a:gd name="connsiteX3" fmla="*/ 0 w 2082899"/>
              <a:gd name="connsiteY3" fmla="*/ 1451900 h 1451900"/>
            </a:gdLst>
            <a:ahLst/>
            <a:cxnLst>
              <a:cxn ang="0">
                <a:pos x="connsiteX0" y="connsiteY0"/>
              </a:cxn>
              <a:cxn ang="0">
                <a:pos x="connsiteX1" y="connsiteY1"/>
              </a:cxn>
              <a:cxn ang="0">
                <a:pos x="connsiteX2" y="connsiteY2"/>
              </a:cxn>
              <a:cxn ang="0">
                <a:pos x="connsiteX3" y="connsiteY3"/>
              </a:cxn>
            </a:cxnLst>
            <a:rect l="l" t="t" r="r" b="b"/>
            <a:pathLst>
              <a:path w="2082899" h="1451900">
                <a:moveTo>
                  <a:pt x="0" y="0"/>
                </a:moveTo>
                <a:lnTo>
                  <a:pt x="2082899" y="0"/>
                </a:lnTo>
                <a:lnTo>
                  <a:pt x="2082899" y="1451900"/>
                </a:lnTo>
                <a:lnTo>
                  <a:pt x="0" y="1451900"/>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354413" y="3829713"/>
            <a:ext cx="2082899" cy="1451900"/>
          </a:xfrm>
          <a:custGeom>
            <a:avLst/>
            <a:gdLst>
              <a:gd name="connsiteX0" fmla="*/ 0 w 2082899"/>
              <a:gd name="connsiteY0" fmla="*/ 0 h 1451900"/>
              <a:gd name="connsiteX1" fmla="*/ 2082899 w 2082899"/>
              <a:gd name="connsiteY1" fmla="*/ 0 h 1451900"/>
              <a:gd name="connsiteX2" fmla="*/ 2082899 w 2082899"/>
              <a:gd name="connsiteY2" fmla="*/ 1451900 h 1451900"/>
              <a:gd name="connsiteX3" fmla="*/ 0 w 2082899"/>
              <a:gd name="connsiteY3" fmla="*/ 1451900 h 1451900"/>
            </a:gdLst>
            <a:ahLst/>
            <a:cxnLst>
              <a:cxn ang="0">
                <a:pos x="connsiteX0" y="connsiteY0"/>
              </a:cxn>
              <a:cxn ang="0">
                <a:pos x="connsiteX1" y="connsiteY1"/>
              </a:cxn>
              <a:cxn ang="0">
                <a:pos x="connsiteX2" y="connsiteY2"/>
              </a:cxn>
              <a:cxn ang="0">
                <a:pos x="connsiteX3" y="connsiteY3"/>
              </a:cxn>
            </a:cxnLst>
            <a:rect l="l" t="t" r="r" b="b"/>
            <a:pathLst>
              <a:path w="2082899" h="1451900">
                <a:moveTo>
                  <a:pt x="0" y="0"/>
                </a:moveTo>
                <a:lnTo>
                  <a:pt x="2082899" y="0"/>
                </a:lnTo>
                <a:lnTo>
                  <a:pt x="2082899" y="1451900"/>
                </a:lnTo>
                <a:lnTo>
                  <a:pt x="0" y="1451900"/>
                </a:lnTo>
                <a:close/>
              </a:path>
            </a:pathLst>
          </a:custGeom>
        </p:spPr>
        <p:txBody>
          <a:bodyPr wrap="square">
            <a:noAutofit/>
          </a:bodyPr>
          <a:lstStyle/>
          <a:p>
            <a:endParaRPr lang="zh-CN" altLang="en-US"/>
          </a:p>
        </p:txBody>
      </p:sp>
      <p:sp>
        <p:nvSpPr>
          <p:cNvPr id="13" name="图片占位符 12"/>
          <p:cNvSpPr>
            <a:spLocks noGrp="1"/>
          </p:cNvSpPr>
          <p:nvPr>
            <p:ph type="pic" sz="quarter" idx="10"/>
          </p:nvPr>
        </p:nvSpPr>
        <p:spPr>
          <a:xfrm>
            <a:off x="1509918" y="1651001"/>
            <a:ext cx="2082899" cy="1451900"/>
          </a:xfrm>
          <a:custGeom>
            <a:avLst/>
            <a:gdLst>
              <a:gd name="connsiteX0" fmla="*/ 0 w 2082899"/>
              <a:gd name="connsiteY0" fmla="*/ 0 h 1451900"/>
              <a:gd name="connsiteX1" fmla="*/ 2082899 w 2082899"/>
              <a:gd name="connsiteY1" fmla="*/ 0 h 1451900"/>
              <a:gd name="connsiteX2" fmla="*/ 2082899 w 2082899"/>
              <a:gd name="connsiteY2" fmla="*/ 1451900 h 1451900"/>
              <a:gd name="connsiteX3" fmla="*/ 0 w 2082899"/>
              <a:gd name="connsiteY3" fmla="*/ 1451900 h 1451900"/>
            </a:gdLst>
            <a:ahLst/>
            <a:cxnLst>
              <a:cxn ang="0">
                <a:pos x="connsiteX0" y="connsiteY0"/>
              </a:cxn>
              <a:cxn ang="0">
                <a:pos x="connsiteX1" y="connsiteY1"/>
              </a:cxn>
              <a:cxn ang="0">
                <a:pos x="connsiteX2" y="connsiteY2"/>
              </a:cxn>
              <a:cxn ang="0">
                <a:pos x="connsiteX3" y="connsiteY3"/>
              </a:cxn>
            </a:cxnLst>
            <a:rect l="l" t="t" r="r" b="b"/>
            <a:pathLst>
              <a:path w="2082899" h="1451900">
                <a:moveTo>
                  <a:pt x="0" y="0"/>
                </a:moveTo>
                <a:lnTo>
                  <a:pt x="2082899" y="0"/>
                </a:lnTo>
                <a:lnTo>
                  <a:pt x="2082899" y="1451900"/>
                </a:lnTo>
                <a:lnTo>
                  <a:pt x="0" y="1451900"/>
                </a:lnTo>
                <a:close/>
              </a:path>
            </a:pathLst>
          </a:custGeom>
        </p:spPr>
        <p:txBody>
          <a:bodyPr wrap="square">
            <a:noAutofit/>
          </a:bodyPr>
          <a:lstStyle/>
          <a:p>
            <a:endParaRPr lang="zh-CN" altLang="en-US"/>
          </a:p>
        </p:txBody>
      </p:sp>
      <p:sp>
        <p:nvSpPr>
          <p:cNvPr id="14" name="图片占位符 13"/>
          <p:cNvSpPr>
            <a:spLocks noGrp="1"/>
          </p:cNvSpPr>
          <p:nvPr>
            <p:ph type="pic" sz="quarter" idx="11"/>
          </p:nvPr>
        </p:nvSpPr>
        <p:spPr>
          <a:xfrm>
            <a:off x="1509918" y="3829713"/>
            <a:ext cx="2082899" cy="1451900"/>
          </a:xfrm>
          <a:custGeom>
            <a:avLst/>
            <a:gdLst>
              <a:gd name="connsiteX0" fmla="*/ 0 w 2082899"/>
              <a:gd name="connsiteY0" fmla="*/ 0 h 1451900"/>
              <a:gd name="connsiteX1" fmla="*/ 2082899 w 2082899"/>
              <a:gd name="connsiteY1" fmla="*/ 0 h 1451900"/>
              <a:gd name="connsiteX2" fmla="*/ 2082899 w 2082899"/>
              <a:gd name="connsiteY2" fmla="*/ 1451900 h 1451900"/>
              <a:gd name="connsiteX3" fmla="*/ 0 w 2082899"/>
              <a:gd name="connsiteY3" fmla="*/ 1451900 h 1451900"/>
            </a:gdLst>
            <a:ahLst/>
            <a:cxnLst>
              <a:cxn ang="0">
                <a:pos x="connsiteX0" y="connsiteY0"/>
              </a:cxn>
              <a:cxn ang="0">
                <a:pos x="connsiteX1" y="connsiteY1"/>
              </a:cxn>
              <a:cxn ang="0">
                <a:pos x="connsiteX2" y="connsiteY2"/>
              </a:cxn>
              <a:cxn ang="0">
                <a:pos x="connsiteX3" y="connsiteY3"/>
              </a:cxn>
            </a:cxnLst>
            <a:rect l="l" t="t" r="r" b="b"/>
            <a:pathLst>
              <a:path w="2082899" h="1451900">
                <a:moveTo>
                  <a:pt x="0" y="0"/>
                </a:moveTo>
                <a:lnTo>
                  <a:pt x="2082899" y="0"/>
                </a:lnTo>
                <a:lnTo>
                  <a:pt x="2082899" y="1451900"/>
                </a:lnTo>
                <a:lnTo>
                  <a:pt x="0" y="1451900"/>
                </a:ln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5690636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BCA0E9-8E23-4710-9DEB-7FDAE50520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0EB376D2-40AB-4A52-A414-AFBE56D57E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1723594-4931-4D2A-B2A7-5BFACEF4AEB9}"/>
              </a:ext>
            </a:extLst>
          </p:cNvPr>
          <p:cNvSpPr>
            <a:spLocks noGrp="1"/>
          </p:cNvSpPr>
          <p:nvPr>
            <p:ph type="dt" sz="half" idx="10"/>
          </p:nvPr>
        </p:nvSpPr>
        <p:spPr/>
        <p:txBody>
          <a:bodyPr/>
          <a:lstStyle/>
          <a:p>
            <a:fld id="{A3C39D9B-1707-4BC2-A8DF-A9A95A2D1DDF}" type="datetimeFigureOut">
              <a:rPr lang="en-US" smtClean="0">
                <a:solidFill>
                  <a:prstClr val="black">
                    <a:tint val="75000"/>
                  </a:prstClr>
                </a:solidFill>
              </a:rPr>
              <a:pPr/>
              <a:t>2/1/2023</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8E4C7B33-973D-43C2-8D47-93B89D6679D8}"/>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E30A7D1E-0FD0-4AD5-87FB-DFF9DCE9D968}"/>
              </a:ext>
            </a:extLst>
          </p:cNvPr>
          <p:cNvSpPr>
            <a:spLocks noGrp="1"/>
          </p:cNvSpPr>
          <p:nvPr>
            <p:ph type="sldNum" sz="quarter" idx="12"/>
          </p:nvPr>
        </p:nvSpPr>
        <p:spPr/>
        <p:txBody>
          <a:bodyPr/>
          <a:lstStyle/>
          <a:p>
            <a:fld id="{7E4F7387-1A44-43D0-A42C-0F5D255AB470}" type="slidenum">
              <a:rPr lang="en-US" smtClean="0">
                <a:solidFill>
                  <a:prstClr val="black">
                    <a:tint val="75000"/>
                  </a:prstClr>
                </a:solidFill>
              </a:rPr>
              <a:pPr/>
              <a:t>‹#›</a:t>
            </a:fld>
            <a:endParaRPr lang="en-US">
              <a:solidFill>
                <a:prstClr val="black">
                  <a:tint val="75000"/>
                </a:prstClr>
              </a:solidFill>
            </a:endParaRPr>
          </a:p>
        </p:txBody>
      </p:sp>
      <p:sp>
        <p:nvSpPr>
          <p:cNvPr id="9" name="Picture Placeholder 8">
            <a:extLst>
              <a:ext uri="{FF2B5EF4-FFF2-40B4-BE49-F238E27FC236}">
                <a16:creationId xmlns:a16="http://schemas.microsoft.com/office/drawing/2014/main" xmlns="" id="{14E6C9DA-08E5-4F48-93D8-C24723FDA35F}"/>
              </a:ext>
            </a:extLst>
          </p:cNvPr>
          <p:cNvSpPr>
            <a:spLocks noGrp="1"/>
          </p:cNvSpPr>
          <p:nvPr>
            <p:ph type="pic" sz="quarter" idx="13"/>
          </p:nvPr>
        </p:nvSpPr>
        <p:spPr>
          <a:xfrm>
            <a:off x="12301538" y="4252913"/>
            <a:ext cx="914400" cy="914400"/>
          </a:xfrm>
        </p:spPr>
        <p:txBody>
          <a:bodyPr/>
          <a:lstStyle/>
          <a:p>
            <a:endParaRPr lang="en-US"/>
          </a:p>
        </p:txBody>
      </p:sp>
    </p:spTree>
    <p:extLst>
      <p:ext uri="{BB962C8B-B14F-4D97-AF65-F5344CB8AC3E}">
        <p14:creationId xmlns:p14="http://schemas.microsoft.com/office/powerpoint/2010/main" val="23170242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CC1A83-74FD-4303-B1FB-B2372A029C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8ECAB749-335C-414B-8757-A83B91E486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8B9CB00F-2843-4CCA-9FB3-E2E013B993A3}"/>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681D3AC3-0720-4C44-8359-3FBEE9CB26C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462B0067-76D2-4D8A-86B1-94DA6283AAA0}"/>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4640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D6FCA4-CB59-4F15-BC0D-826CE57950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299F9B5-75A0-4690-8907-6CDE297B04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8C0C9F8-7809-4DCC-B051-B38D0A95FAB7}"/>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B2257CDC-2915-43A3-9CDE-D62F24D3DE3D}"/>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8401CC30-C96C-410C-B947-9F85645709E8}"/>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99571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CF2C04-69A4-4330-ACD4-7D37322EEB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047E0BE9-6E95-41B8-9D7C-967E1C7A88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DEDC4577-8BE4-4561-8518-BA9F7FF9CBEC}"/>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73E80B87-BD62-463D-AB03-737D6EFC6814}"/>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E75FD7A7-166C-42C9-9D09-D1FB27AD5830}"/>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88450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EA8A80-6C99-4BCF-9F4B-FB897EFB62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58DFFF5D-5731-463D-ABBD-D74C5F9AD8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AF7AF659-C426-4F7C-97D3-6B166E5BB4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4764873B-1788-44FD-8A45-9A23B57850C1}"/>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D202F810-A59C-46B6-B584-FB5A2C95D0D7}"/>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56F496B9-5B97-4D63-B967-F5A6C34A0D86}"/>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1241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D473CC-CD11-4821-9603-089CC31719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9727440D-FCE0-45AB-95D2-C8716674BA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E15AEF1-515E-4651-A064-A35DEAA6B4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22D94749-AFEB-4C1C-977A-EA0E52C0D0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F78453E8-A74C-4F8D-8353-77FCD64EAF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F0942AA8-9AE6-4107-96C6-2B8F733524B0}"/>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67DDE755-CA0F-42E3-A939-AB2030AE4401}"/>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27B11A5C-9DC8-408A-BE83-642D7A72FAE7}"/>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04581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D188A1-47D9-4E9B-BEB9-1C3A6FCC78A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87B5C439-3869-474F-92E9-56612BB2D31D}"/>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13A42603-7703-4E68-B265-748ED5C88E57}"/>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1376B6B9-C5D5-4D0F-9405-157397D4C266}"/>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8563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65ED211-90D9-4975-86B9-E3DF8383D6E8}"/>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9F9BF890-E479-4826-B31E-5E829D253F76}"/>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33EBF4F1-1BE7-43CB-8D76-8D9B3EB47435}"/>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18013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943705-482F-416C-92C6-0FBC7A0D79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25F1D8C0-FECA-48C4-9389-B6772B2E15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F7B0E5B-C8E7-4A18-A786-4A0FBF8E84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77020AF5-55AD-4889-BAB0-41D21A7C7C15}"/>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74B2BA4B-1DD4-480F-8E4E-2AD4B959CB6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94AFD795-FB78-457B-9562-33E213F1B169}"/>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64776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A08496-D6F7-4972-BF12-DCD442B923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96E454C8-5F78-4278-AA68-5233904AF1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BE53F464-9EA7-47A5-B190-41C0BB82B5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6441C2B-3C9E-4AE6-80FE-A780FB249F2D}"/>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5683EB83-0A29-4537-9278-26C6D4AB873C}"/>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09A5792A-FE4D-433E-830D-6C1E6A979B6E}"/>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1939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057EB1-14A1-447A-B369-BEB9AE3B1C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CED7C789-248A-4A3F-AABB-47F977B917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90596A-C9CF-4A20-9422-9FCC9ECCF646}"/>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F852B9BC-7A2B-4BB8-8F84-3AC7BE32A14F}"/>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9B9A7176-7027-4E80-9F46-BC80F8C6AF80}"/>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371309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D2DF375B-E612-4D15-9C15-8F1C172ACE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2142114F-F382-4865-A26B-5B65863BA9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311963E-A414-4579-B300-E0C8AE77A058}"/>
              </a:ext>
            </a:extLst>
          </p:cNvPr>
          <p:cNvSpPr>
            <a:spLocks noGrp="1"/>
          </p:cNvSpPr>
          <p:nvPr>
            <p:ph type="dt" sz="half" idx="10"/>
          </p:nvPr>
        </p:nvSpPr>
        <p:spPr/>
        <p:txBody>
          <a:body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1639CF2-81FD-4E44-8D17-0E922D53FDC6}"/>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906B40D9-EE10-456B-AB03-904B143217FF}"/>
              </a:ext>
            </a:extLst>
          </p:cNvPr>
          <p:cNvSpPr>
            <a:spLocks noGrp="1"/>
          </p:cNvSpPr>
          <p:nvPr>
            <p:ph type="sldNum" sz="quarter" idx="12"/>
          </p:nvPr>
        </p:nvSpPr>
        <p:spPr/>
        <p:txBody>
          <a:body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82089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90896589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124591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807543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5377417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4015586" y="1363664"/>
            <a:ext cx="1945478" cy="1945478"/>
          </a:xfrm>
          <a:custGeom>
            <a:avLst/>
            <a:gdLst>
              <a:gd name="connsiteX0" fmla="*/ 972739 w 1945478"/>
              <a:gd name="connsiteY0" fmla="*/ 0 h 1945478"/>
              <a:gd name="connsiteX1" fmla="*/ 1945478 w 1945478"/>
              <a:gd name="connsiteY1" fmla="*/ 972739 h 1945478"/>
              <a:gd name="connsiteX2" fmla="*/ 972739 w 1945478"/>
              <a:gd name="connsiteY2" fmla="*/ 1945478 h 1945478"/>
              <a:gd name="connsiteX3" fmla="*/ 0 w 1945478"/>
              <a:gd name="connsiteY3" fmla="*/ 972739 h 1945478"/>
              <a:gd name="connsiteX4" fmla="*/ 972739 w 1945478"/>
              <a:gd name="connsiteY4" fmla="*/ 0 h 194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5478" h="1945478">
                <a:moveTo>
                  <a:pt x="972739" y="0"/>
                </a:moveTo>
                <a:cubicBezTo>
                  <a:pt x="1509968" y="0"/>
                  <a:pt x="1945478" y="435510"/>
                  <a:pt x="1945478" y="972739"/>
                </a:cubicBezTo>
                <a:cubicBezTo>
                  <a:pt x="1945478" y="1509968"/>
                  <a:pt x="1509968" y="1945478"/>
                  <a:pt x="972739" y="1945478"/>
                </a:cubicBezTo>
                <a:cubicBezTo>
                  <a:pt x="435510" y="1945478"/>
                  <a:pt x="0" y="1509968"/>
                  <a:pt x="0" y="972739"/>
                </a:cubicBezTo>
                <a:cubicBezTo>
                  <a:pt x="0" y="435510"/>
                  <a:pt x="435510" y="0"/>
                  <a:pt x="972739" y="0"/>
                </a:cubicBezTo>
                <a:close/>
              </a:path>
            </a:pathLst>
          </a:custGeom>
          <a:solidFill>
            <a:schemeClr val="accent1"/>
          </a:solidFill>
          <a:ln w="57150">
            <a:solidFill>
              <a:srgbClr val="FE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2" name="图片占位符 11"/>
          <p:cNvSpPr>
            <a:spLocks noGrp="1"/>
          </p:cNvSpPr>
          <p:nvPr>
            <p:ph type="pic" sz="quarter" idx="11"/>
          </p:nvPr>
        </p:nvSpPr>
        <p:spPr>
          <a:xfrm>
            <a:off x="3228973" y="3834823"/>
            <a:ext cx="2022476" cy="2022476"/>
          </a:xfrm>
          <a:custGeom>
            <a:avLst/>
            <a:gdLst>
              <a:gd name="connsiteX0" fmla="*/ 1011238 w 2022476"/>
              <a:gd name="connsiteY0" fmla="*/ 0 h 2022476"/>
              <a:gd name="connsiteX1" fmla="*/ 2022476 w 2022476"/>
              <a:gd name="connsiteY1" fmla="*/ 1011238 h 2022476"/>
              <a:gd name="connsiteX2" fmla="*/ 1011238 w 2022476"/>
              <a:gd name="connsiteY2" fmla="*/ 2022476 h 2022476"/>
              <a:gd name="connsiteX3" fmla="*/ 0 w 2022476"/>
              <a:gd name="connsiteY3" fmla="*/ 1011238 h 2022476"/>
              <a:gd name="connsiteX4" fmla="*/ 1011238 w 2022476"/>
              <a:gd name="connsiteY4" fmla="*/ 0 h 2022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2476" h="2022476">
                <a:moveTo>
                  <a:pt x="1011238" y="0"/>
                </a:moveTo>
                <a:cubicBezTo>
                  <a:pt x="1569729" y="0"/>
                  <a:pt x="2022476" y="452747"/>
                  <a:pt x="2022476" y="1011238"/>
                </a:cubicBezTo>
                <a:cubicBezTo>
                  <a:pt x="2022476" y="1569729"/>
                  <a:pt x="1569729" y="2022476"/>
                  <a:pt x="1011238" y="2022476"/>
                </a:cubicBezTo>
                <a:cubicBezTo>
                  <a:pt x="452747" y="2022476"/>
                  <a:pt x="0" y="1569729"/>
                  <a:pt x="0" y="1011238"/>
                </a:cubicBezTo>
                <a:cubicBezTo>
                  <a:pt x="0" y="452747"/>
                  <a:pt x="452747" y="0"/>
                  <a:pt x="1011238" y="0"/>
                </a:cubicBezTo>
                <a:close/>
              </a:path>
            </a:pathLst>
          </a:custGeom>
          <a:solidFill>
            <a:schemeClr val="accent1"/>
          </a:solidFill>
          <a:ln w="57150">
            <a:solidFill>
              <a:srgbClr val="FE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3" name="图片占位符 12"/>
          <p:cNvSpPr>
            <a:spLocks noGrp="1"/>
          </p:cNvSpPr>
          <p:nvPr>
            <p:ph type="pic" sz="quarter" idx="12"/>
          </p:nvPr>
        </p:nvSpPr>
        <p:spPr>
          <a:xfrm>
            <a:off x="6453187" y="3045619"/>
            <a:ext cx="2590800" cy="2592388"/>
          </a:xfrm>
          <a:custGeom>
            <a:avLst/>
            <a:gdLst>
              <a:gd name="connsiteX0" fmla="*/ 1295400 w 2590800"/>
              <a:gd name="connsiteY0" fmla="*/ 0 h 2592388"/>
              <a:gd name="connsiteX1" fmla="*/ 2590800 w 2590800"/>
              <a:gd name="connsiteY1" fmla="*/ 1296194 h 2592388"/>
              <a:gd name="connsiteX2" fmla="*/ 1295400 w 2590800"/>
              <a:gd name="connsiteY2" fmla="*/ 2592388 h 2592388"/>
              <a:gd name="connsiteX3" fmla="*/ 0 w 2590800"/>
              <a:gd name="connsiteY3" fmla="*/ 1296194 h 2592388"/>
              <a:gd name="connsiteX4" fmla="*/ 1295400 w 2590800"/>
              <a:gd name="connsiteY4" fmla="*/ 0 h 259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92388">
                <a:moveTo>
                  <a:pt x="1295400" y="0"/>
                </a:moveTo>
                <a:cubicBezTo>
                  <a:pt x="2010830" y="0"/>
                  <a:pt x="2590800" y="580326"/>
                  <a:pt x="2590800" y="1296194"/>
                </a:cubicBezTo>
                <a:cubicBezTo>
                  <a:pt x="2590800" y="2012062"/>
                  <a:pt x="2010830" y="2592388"/>
                  <a:pt x="1295400" y="2592388"/>
                </a:cubicBezTo>
                <a:cubicBezTo>
                  <a:pt x="579970" y="2592388"/>
                  <a:pt x="0" y="2012062"/>
                  <a:pt x="0" y="1296194"/>
                </a:cubicBezTo>
                <a:cubicBezTo>
                  <a:pt x="0" y="580326"/>
                  <a:pt x="579970" y="0"/>
                  <a:pt x="1295400" y="0"/>
                </a:cubicBezTo>
                <a:close/>
              </a:path>
            </a:pathLst>
          </a:custGeom>
          <a:solidFill>
            <a:schemeClr val="accent1"/>
          </a:solidFill>
          <a:ln w="57150">
            <a:solidFill>
              <a:srgbClr val="FE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244960161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2100746" y="2119783"/>
            <a:ext cx="2866542" cy="2720034"/>
          </a:xfrm>
          <a:custGeom>
            <a:avLst/>
            <a:gdLst>
              <a:gd name="connsiteX0" fmla="*/ 1433271 w 2866542"/>
              <a:gd name="connsiteY0" fmla="*/ 0 h 2720034"/>
              <a:gd name="connsiteX1" fmla="*/ 2866542 w 2866542"/>
              <a:gd name="connsiteY1" fmla="*/ 1360017 h 2720034"/>
              <a:gd name="connsiteX2" fmla="*/ 1433271 w 2866542"/>
              <a:gd name="connsiteY2" fmla="*/ 2720034 h 2720034"/>
              <a:gd name="connsiteX3" fmla="*/ 0 w 2866542"/>
              <a:gd name="connsiteY3" fmla="*/ 1360017 h 2720034"/>
              <a:gd name="connsiteX4" fmla="*/ 1433271 w 2866542"/>
              <a:gd name="connsiteY4" fmla="*/ 0 h 2720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6542" h="2720034">
                <a:moveTo>
                  <a:pt x="1433271" y="0"/>
                </a:moveTo>
                <a:cubicBezTo>
                  <a:pt x="2224845" y="0"/>
                  <a:pt x="2866542" y="608900"/>
                  <a:pt x="2866542" y="1360017"/>
                </a:cubicBezTo>
                <a:cubicBezTo>
                  <a:pt x="2866542" y="2111134"/>
                  <a:pt x="2224845" y="2720034"/>
                  <a:pt x="1433271" y="2720034"/>
                </a:cubicBezTo>
                <a:cubicBezTo>
                  <a:pt x="641697" y="2720034"/>
                  <a:pt x="0" y="2111134"/>
                  <a:pt x="0" y="1360017"/>
                </a:cubicBezTo>
                <a:cubicBezTo>
                  <a:pt x="0" y="608900"/>
                  <a:pt x="641697" y="0"/>
                  <a:pt x="1433271"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478495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534380" y="1823178"/>
            <a:ext cx="1712665" cy="1744767"/>
          </a:xfrm>
          <a:custGeom>
            <a:avLst/>
            <a:gdLst>
              <a:gd name="connsiteX0" fmla="*/ 0 w 1712665"/>
              <a:gd name="connsiteY0" fmla="*/ 0 h 1744767"/>
              <a:gd name="connsiteX1" fmla="*/ 1712665 w 1712665"/>
              <a:gd name="connsiteY1" fmla="*/ 0 h 1744767"/>
              <a:gd name="connsiteX2" fmla="*/ 1712665 w 1712665"/>
              <a:gd name="connsiteY2" fmla="*/ 1744767 h 1744767"/>
              <a:gd name="connsiteX3" fmla="*/ 0 w 1712665"/>
              <a:gd name="connsiteY3" fmla="*/ 1744767 h 1744767"/>
            </a:gdLst>
            <a:ahLst/>
            <a:cxnLst>
              <a:cxn ang="0">
                <a:pos x="connsiteX0" y="connsiteY0"/>
              </a:cxn>
              <a:cxn ang="0">
                <a:pos x="connsiteX1" y="connsiteY1"/>
              </a:cxn>
              <a:cxn ang="0">
                <a:pos x="connsiteX2" y="connsiteY2"/>
              </a:cxn>
              <a:cxn ang="0">
                <a:pos x="connsiteX3" y="connsiteY3"/>
              </a:cxn>
            </a:cxnLst>
            <a:rect l="l" t="t" r="r" b="b"/>
            <a:pathLst>
              <a:path w="1712665" h="1744767">
                <a:moveTo>
                  <a:pt x="0" y="0"/>
                </a:moveTo>
                <a:lnTo>
                  <a:pt x="1712665" y="0"/>
                </a:lnTo>
                <a:lnTo>
                  <a:pt x="1712665" y="1744767"/>
                </a:lnTo>
                <a:lnTo>
                  <a:pt x="0" y="1744767"/>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002357" y="1823178"/>
            <a:ext cx="1712667" cy="1744767"/>
          </a:xfrm>
          <a:custGeom>
            <a:avLst/>
            <a:gdLst>
              <a:gd name="connsiteX0" fmla="*/ 0 w 1712667"/>
              <a:gd name="connsiteY0" fmla="*/ 0 h 1744767"/>
              <a:gd name="connsiteX1" fmla="*/ 1712667 w 1712667"/>
              <a:gd name="connsiteY1" fmla="*/ 0 h 1744767"/>
              <a:gd name="connsiteX2" fmla="*/ 1712667 w 1712667"/>
              <a:gd name="connsiteY2" fmla="*/ 1744767 h 1744767"/>
              <a:gd name="connsiteX3" fmla="*/ 0 w 1712667"/>
              <a:gd name="connsiteY3" fmla="*/ 1744767 h 1744767"/>
            </a:gdLst>
            <a:ahLst/>
            <a:cxnLst>
              <a:cxn ang="0">
                <a:pos x="connsiteX0" y="connsiteY0"/>
              </a:cxn>
              <a:cxn ang="0">
                <a:pos x="connsiteX1" y="connsiteY1"/>
              </a:cxn>
              <a:cxn ang="0">
                <a:pos x="connsiteX2" y="connsiteY2"/>
              </a:cxn>
              <a:cxn ang="0">
                <a:pos x="connsiteX3" y="connsiteY3"/>
              </a:cxn>
            </a:cxnLst>
            <a:rect l="l" t="t" r="r" b="b"/>
            <a:pathLst>
              <a:path w="1712667" h="1744767">
                <a:moveTo>
                  <a:pt x="0" y="0"/>
                </a:moveTo>
                <a:lnTo>
                  <a:pt x="1712667" y="0"/>
                </a:lnTo>
                <a:lnTo>
                  <a:pt x="1712667" y="1744767"/>
                </a:lnTo>
                <a:lnTo>
                  <a:pt x="0" y="1744767"/>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472221" y="1823178"/>
            <a:ext cx="1712667" cy="1744767"/>
          </a:xfrm>
          <a:custGeom>
            <a:avLst/>
            <a:gdLst>
              <a:gd name="connsiteX0" fmla="*/ 0 w 1712667"/>
              <a:gd name="connsiteY0" fmla="*/ 0 h 1744767"/>
              <a:gd name="connsiteX1" fmla="*/ 1712667 w 1712667"/>
              <a:gd name="connsiteY1" fmla="*/ 0 h 1744767"/>
              <a:gd name="connsiteX2" fmla="*/ 1712667 w 1712667"/>
              <a:gd name="connsiteY2" fmla="*/ 1744767 h 1744767"/>
              <a:gd name="connsiteX3" fmla="*/ 0 w 1712667"/>
              <a:gd name="connsiteY3" fmla="*/ 1744767 h 1744767"/>
            </a:gdLst>
            <a:ahLst/>
            <a:cxnLst>
              <a:cxn ang="0">
                <a:pos x="connsiteX0" y="connsiteY0"/>
              </a:cxn>
              <a:cxn ang="0">
                <a:pos x="connsiteX1" y="connsiteY1"/>
              </a:cxn>
              <a:cxn ang="0">
                <a:pos x="connsiteX2" y="connsiteY2"/>
              </a:cxn>
              <a:cxn ang="0">
                <a:pos x="connsiteX3" y="connsiteY3"/>
              </a:cxn>
            </a:cxnLst>
            <a:rect l="l" t="t" r="r" b="b"/>
            <a:pathLst>
              <a:path w="1712667" h="1744767">
                <a:moveTo>
                  <a:pt x="0" y="0"/>
                </a:moveTo>
                <a:lnTo>
                  <a:pt x="1712667" y="0"/>
                </a:lnTo>
                <a:lnTo>
                  <a:pt x="1712667" y="1744767"/>
                </a:lnTo>
                <a:lnTo>
                  <a:pt x="0" y="1744767"/>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8940197" y="1823178"/>
            <a:ext cx="1712665" cy="1744767"/>
          </a:xfrm>
          <a:custGeom>
            <a:avLst/>
            <a:gdLst>
              <a:gd name="connsiteX0" fmla="*/ 0 w 1712665"/>
              <a:gd name="connsiteY0" fmla="*/ 0 h 1744767"/>
              <a:gd name="connsiteX1" fmla="*/ 1712665 w 1712665"/>
              <a:gd name="connsiteY1" fmla="*/ 0 h 1744767"/>
              <a:gd name="connsiteX2" fmla="*/ 1712665 w 1712665"/>
              <a:gd name="connsiteY2" fmla="*/ 1744767 h 1744767"/>
              <a:gd name="connsiteX3" fmla="*/ 0 w 1712665"/>
              <a:gd name="connsiteY3" fmla="*/ 1744767 h 1744767"/>
            </a:gdLst>
            <a:ahLst/>
            <a:cxnLst>
              <a:cxn ang="0">
                <a:pos x="connsiteX0" y="connsiteY0"/>
              </a:cxn>
              <a:cxn ang="0">
                <a:pos x="connsiteX1" y="connsiteY1"/>
              </a:cxn>
              <a:cxn ang="0">
                <a:pos x="connsiteX2" y="connsiteY2"/>
              </a:cxn>
              <a:cxn ang="0">
                <a:pos x="connsiteX3" y="connsiteY3"/>
              </a:cxn>
            </a:cxnLst>
            <a:rect l="l" t="t" r="r" b="b"/>
            <a:pathLst>
              <a:path w="1712665" h="1744767">
                <a:moveTo>
                  <a:pt x="0" y="0"/>
                </a:moveTo>
                <a:lnTo>
                  <a:pt x="1712665" y="0"/>
                </a:lnTo>
                <a:lnTo>
                  <a:pt x="1712665" y="1744767"/>
                </a:lnTo>
                <a:lnTo>
                  <a:pt x="0" y="174476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72016170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714502" y="1857072"/>
            <a:ext cx="2306160" cy="2306158"/>
          </a:xfrm>
          <a:custGeom>
            <a:avLst/>
            <a:gdLst>
              <a:gd name="connsiteX0" fmla="*/ 1153080 w 2306160"/>
              <a:gd name="connsiteY0" fmla="*/ 0 h 2306158"/>
              <a:gd name="connsiteX1" fmla="*/ 2306160 w 2306160"/>
              <a:gd name="connsiteY1" fmla="*/ 1153079 h 2306158"/>
              <a:gd name="connsiteX2" fmla="*/ 1153080 w 2306160"/>
              <a:gd name="connsiteY2" fmla="*/ 2306158 h 2306158"/>
              <a:gd name="connsiteX3" fmla="*/ 0 w 2306160"/>
              <a:gd name="connsiteY3" fmla="*/ 1153079 h 2306158"/>
              <a:gd name="connsiteX4" fmla="*/ 1153080 w 2306160"/>
              <a:gd name="connsiteY4" fmla="*/ 0 h 2306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6160" h="2306158">
                <a:moveTo>
                  <a:pt x="1153080" y="0"/>
                </a:moveTo>
                <a:cubicBezTo>
                  <a:pt x="1789908" y="0"/>
                  <a:pt x="2306160" y="516251"/>
                  <a:pt x="2306160" y="1153079"/>
                </a:cubicBezTo>
                <a:cubicBezTo>
                  <a:pt x="2306160" y="1789907"/>
                  <a:pt x="1789908" y="2306158"/>
                  <a:pt x="1153080" y="2306158"/>
                </a:cubicBezTo>
                <a:cubicBezTo>
                  <a:pt x="516252" y="2306158"/>
                  <a:pt x="0" y="1789907"/>
                  <a:pt x="0" y="1153079"/>
                </a:cubicBezTo>
                <a:cubicBezTo>
                  <a:pt x="0" y="516251"/>
                  <a:pt x="516252" y="0"/>
                  <a:pt x="1153080"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941904" y="1857072"/>
            <a:ext cx="2306160" cy="2306158"/>
          </a:xfrm>
          <a:custGeom>
            <a:avLst/>
            <a:gdLst>
              <a:gd name="connsiteX0" fmla="*/ 1153080 w 2306160"/>
              <a:gd name="connsiteY0" fmla="*/ 0 h 2306158"/>
              <a:gd name="connsiteX1" fmla="*/ 2306160 w 2306160"/>
              <a:gd name="connsiteY1" fmla="*/ 1153079 h 2306158"/>
              <a:gd name="connsiteX2" fmla="*/ 1153080 w 2306160"/>
              <a:gd name="connsiteY2" fmla="*/ 2306158 h 2306158"/>
              <a:gd name="connsiteX3" fmla="*/ 0 w 2306160"/>
              <a:gd name="connsiteY3" fmla="*/ 1153079 h 2306158"/>
              <a:gd name="connsiteX4" fmla="*/ 1153080 w 2306160"/>
              <a:gd name="connsiteY4" fmla="*/ 0 h 2306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6160" h="2306158">
                <a:moveTo>
                  <a:pt x="1153080" y="0"/>
                </a:moveTo>
                <a:cubicBezTo>
                  <a:pt x="1789908" y="0"/>
                  <a:pt x="2306160" y="516251"/>
                  <a:pt x="2306160" y="1153079"/>
                </a:cubicBezTo>
                <a:cubicBezTo>
                  <a:pt x="2306160" y="1789907"/>
                  <a:pt x="1789908" y="2306158"/>
                  <a:pt x="1153080" y="2306158"/>
                </a:cubicBezTo>
                <a:cubicBezTo>
                  <a:pt x="516252" y="2306158"/>
                  <a:pt x="0" y="1789907"/>
                  <a:pt x="0" y="1153079"/>
                </a:cubicBezTo>
                <a:cubicBezTo>
                  <a:pt x="0" y="516251"/>
                  <a:pt x="516252" y="0"/>
                  <a:pt x="1153080"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171341" y="1857072"/>
            <a:ext cx="2306160" cy="2306158"/>
          </a:xfrm>
          <a:custGeom>
            <a:avLst/>
            <a:gdLst>
              <a:gd name="connsiteX0" fmla="*/ 1153080 w 2306160"/>
              <a:gd name="connsiteY0" fmla="*/ 0 h 2306158"/>
              <a:gd name="connsiteX1" fmla="*/ 2306160 w 2306160"/>
              <a:gd name="connsiteY1" fmla="*/ 1153079 h 2306158"/>
              <a:gd name="connsiteX2" fmla="*/ 1153080 w 2306160"/>
              <a:gd name="connsiteY2" fmla="*/ 2306158 h 2306158"/>
              <a:gd name="connsiteX3" fmla="*/ 0 w 2306160"/>
              <a:gd name="connsiteY3" fmla="*/ 1153079 h 2306158"/>
              <a:gd name="connsiteX4" fmla="*/ 1153080 w 2306160"/>
              <a:gd name="connsiteY4" fmla="*/ 0 h 2306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6160" h="2306158">
                <a:moveTo>
                  <a:pt x="1153080" y="0"/>
                </a:moveTo>
                <a:cubicBezTo>
                  <a:pt x="1789908" y="0"/>
                  <a:pt x="2306160" y="516251"/>
                  <a:pt x="2306160" y="1153079"/>
                </a:cubicBezTo>
                <a:cubicBezTo>
                  <a:pt x="2306160" y="1789907"/>
                  <a:pt x="1789908" y="2306158"/>
                  <a:pt x="1153080" y="2306158"/>
                </a:cubicBezTo>
                <a:cubicBezTo>
                  <a:pt x="516252" y="2306158"/>
                  <a:pt x="0" y="1789907"/>
                  <a:pt x="0" y="1153079"/>
                </a:cubicBezTo>
                <a:cubicBezTo>
                  <a:pt x="0" y="516251"/>
                  <a:pt x="516252" y="0"/>
                  <a:pt x="1153080" y="0"/>
                </a:cubicBez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12672471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5" name="图片占位符 14"/>
          <p:cNvSpPr>
            <a:spLocks noGrp="1"/>
          </p:cNvSpPr>
          <p:nvPr>
            <p:ph type="pic" sz="quarter" idx="10"/>
          </p:nvPr>
        </p:nvSpPr>
        <p:spPr>
          <a:xfrm>
            <a:off x="8070368" y="1879100"/>
            <a:ext cx="2008714" cy="2313642"/>
          </a:xfrm>
          <a:custGeom>
            <a:avLst/>
            <a:gdLst>
              <a:gd name="connsiteX0" fmla="*/ 298238 w 2008714"/>
              <a:gd name="connsiteY0" fmla="*/ 0 h 2313642"/>
              <a:gd name="connsiteX1" fmla="*/ 2008714 w 2008714"/>
              <a:gd name="connsiteY1" fmla="*/ 246817 h 2313642"/>
              <a:gd name="connsiteX2" fmla="*/ 1710476 w 2008714"/>
              <a:gd name="connsiteY2" fmla="*/ 2313642 h 2313642"/>
              <a:gd name="connsiteX3" fmla="*/ 0 w 2008714"/>
              <a:gd name="connsiteY3" fmla="*/ 2066825 h 2313642"/>
            </a:gdLst>
            <a:ahLst/>
            <a:cxnLst>
              <a:cxn ang="0">
                <a:pos x="connsiteX0" y="connsiteY0"/>
              </a:cxn>
              <a:cxn ang="0">
                <a:pos x="connsiteX1" y="connsiteY1"/>
              </a:cxn>
              <a:cxn ang="0">
                <a:pos x="connsiteX2" y="connsiteY2"/>
              </a:cxn>
              <a:cxn ang="0">
                <a:pos x="connsiteX3" y="connsiteY3"/>
              </a:cxn>
            </a:cxnLst>
            <a:rect l="l" t="t" r="r" b="b"/>
            <a:pathLst>
              <a:path w="2008714" h="2313642">
                <a:moveTo>
                  <a:pt x="298238" y="0"/>
                </a:moveTo>
                <a:lnTo>
                  <a:pt x="2008714" y="246817"/>
                </a:lnTo>
                <a:lnTo>
                  <a:pt x="1710476" y="2313642"/>
                </a:lnTo>
                <a:lnTo>
                  <a:pt x="0" y="2066825"/>
                </a:lnTo>
                <a:close/>
              </a:path>
            </a:pathLst>
          </a:custGeom>
          <a:solidFill>
            <a:schemeClr val="accent1"/>
          </a:solidFill>
          <a:ln w="25400">
            <a:solidFill>
              <a:srgbClr val="FFFFFF"/>
            </a:solidFill>
          </a:ln>
          <a:effectLst>
            <a:outerShdw blurRad="50800" sx="103000" sy="103000" algn="ctr" rotWithShape="0">
              <a:prstClr val="black">
                <a:alpha val="15000"/>
              </a:prstClr>
            </a:outerShdw>
          </a:effectLst>
        </p:spPr>
        <p:txBody>
          <a:bodyPr rtlCol="0" anchor="ctr"/>
          <a:lstStyle>
            <a:lvl1pPr>
              <a:defRPr lang="zh-CN" altLang="en-US" sz="1800">
                <a:solidFill>
                  <a:srgbClr val="FFFFFF"/>
                </a:solidFill>
              </a:defRPr>
            </a:lvl1pPr>
          </a:lstStyle>
          <a:p>
            <a:pPr marL="0" lvl="0" algn="ctr"/>
            <a:endParaRPr lang="zh-CN" altLang="en-US"/>
          </a:p>
        </p:txBody>
      </p:sp>
      <p:sp>
        <p:nvSpPr>
          <p:cNvPr id="19" name="图片占位符 18"/>
          <p:cNvSpPr>
            <a:spLocks noGrp="1"/>
          </p:cNvSpPr>
          <p:nvPr>
            <p:ph type="pic" sz="quarter" idx="11"/>
          </p:nvPr>
        </p:nvSpPr>
        <p:spPr>
          <a:xfrm>
            <a:off x="2057063" y="1637557"/>
            <a:ext cx="2301505" cy="2528693"/>
          </a:xfrm>
          <a:custGeom>
            <a:avLst/>
            <a:gdLst>
              <a:gd name="connsiteX0" fmla="*/ 1638879 w 2301505"/>
              <a:gd name="connsiteY0" fmla="*/ 0 h 2528693"/>
              <a:gd name="connsiteX1" fmla="*/ 2301505 w 2301505"/>
              <a:gd name="connsiteY1" fmla="*/ 1980313 h 2528693"/>
              <a:gd name="connsiteX2" fmla="*/ 662625 w 2301505"/>
              <a:gd name="connsiteY2" fmla="*/ 2528693 h 2528693"/>
              <a:gd name="connsiteX3" fmla="*/ 0 w 2301505"/>
              <a:gd name="connsiteY3" fmla="*/ 548379 h 2528693"/>
            </a:gdLst>
            <a:ahLst/>
            <a:cxnLst>
              <a:cxn ang="0">
                <a:pos x="connsiteX0" y="connsiteY0"/>
              </a:cxn>
              <a:cxn ang="0">
                <a:pos x="connsiteX1" y="connsiteY1"/>
              </a:cxn>
              <a:cxn ang="0">
                <a:pos x="connsiteX2" y="connsiteY2"/>
              </a:cxn>
              <a:cxn ang="0">
                <a:pos x="connsiteX3" y="connsiteY3"/>
              </a:cxn>
            </a:cxnLst>
            <a:rect l="l" t="t" r="r" b="b"/>
            <a:pathLst>
              <a:path w="2301505" h="2528693">
                <a:moveTo>
                  <a:pt x="1638879" y="0"/>
                </a:moveTo>
                <a:lnTo>
                  <a:pt x="2301505" y="1980313"/>
                </a:lnTo>
                <a:lnTo>
                  <a:pt x="662625" y="2528693"/>
                </a:lnTo>
                <a:lnTo>
                  <a:pt x="0" y="548379"/>
                </a:lnTo>
                <a:close/>
              </a:path>
            </a:pathLst>
          </a:custGeom>
          <a:solidFill>
            <a:schemeClr val="accent1"/>
          </a:solidFill>
          <a:ln w="25400">
            <a:solidFill>
              <a:srgbClr val="FFFFFF"/>
            </a:solidFill>
          </a:ln>
          <a:effectLst>
            <a:outerShdw blurRad="50800" sx="103000" sy="103000" algn="ctr" rotWithShape="0">
              <a:prstClr val="black">
                <a:alpha val="15000"/>
              </a:prstClr>
            </a:outerShdw>
          </a:effectLst>
        </p:spPr>
        <p:txBody>
          <a:bodyPr rtlCol="0" anchor="ctr"/>
          <a:lstStyle>
            <a:lvl1pPr>
              <a:defRPr lang="zh-CN" altLang="en-US" sz="1800">
                <a:solidFill>
                  <a:srgbClr val="FFFFFF"/>
                </a:solidFill>
              </a:defRPr>
            </a:lvl1pPr>
          </a:lstStyle>
          <a:p>
            <a:pPr marL="0" lvl="0" algn="ctr"/>
            <a:endParaRPr lang="zh-CN" altLang="en-US"/>
          </a:p>
        </p:txBody>
      </p:sp>
      <p:sp>
        <p:nvSpPr>
          <p:cNvPr id="18" name="图片占位符 17"/>
          <p:cNvSpPr>
            <a:spLocks noGrp="1"/>
          </p:cNvSpPr>
          <p:nvPr>
            <p:ph type="pic" sz="quarter" idx="12"/>
          </p:nvPr>
        </p:nvSpPr>
        <p:spPr>
          <a:xfrm>
            <a:off x="3563550" y="1782257"/>
            <a:ext cx="2270491" cy="2507331"/>
          </a:xfrm>
          <a:custGeom>
            <a:avLst/>
            <a:gdLst>
              <a:gd name="connsiteX0" fmla="*/ 620305 w 2270491"/>
              <a:gd name="connsiteY0" fmla="*/ 0 h 2507331"/>
              <a:gd name="connsiteX1" fmla="*/ 2270491 w 2270491"/>
              <a:gd name="connsiteY1" fmla="*/ 513356 h 2507331"/>
              <a:gd name="connsiteX2" fmla="*/ 1650185 w 2270491"/>
              <a:gd name="connsiteY2" fmla="*/ 2507331 h 2507331"/>
              <a:gd name="connsiteX3" fmla="*/ 0 w 2270491"/>
              <a:gd name="connsiteY3" fmla="*/ 1993974 h 2507331"/>
            </a:gdLst>
            <a:ahLst/>
            <a:cxnLst>
              <a:cxn ang="0">
                <a:pos x="connsiteX0" y="connsiteY0"/>
              </a:cxn>
              <a:cxn ang="0">
                <a:pos x="connsiteX1" y="connsiteY1"/>
              </a:cxn>
              <a:cxn ang="0">
                <a:pos x="connsiteX2" y="connsiteY2"/>
              </a:cxn>
              <a:cxn ang="0">
                <a:pos x="connsiteX3" y="connsiteY3"/>
              </a:cxn>
            </a:cxnLst>
            <a:rect l="l" t="t" r="r" b="b"/>
            <a:pathLst>
              <a:path w="2270491" h="2507331">
                <a:moveTo>
                  <a:pt x="620305" y="0"/>
                </a:moveTo>
                <a:lnTo>
                  <a:pt x="2270491" y="513356"/>
                </a:lnTo>
                <a:lnTo>
                  <a:pt x="1650185" y="2507331"/>
                </a:lnTo>
                <a:lnTo>
                  <a:pt x="0" y="1993974"/>
                </a:lnTo>
                <a:close/>
              </a:path>
            </a:pathLst>
          </a:custGeom>
          <a:solidFill>
            <a:schemeClr val="accent1"/>
          </a:solidFill>
          <a:ln w="25400">
            <a:solidFill>
              <a:srgbClr val="FFFFFF"/>
            </a:solidFill>
          </a:ln>
          <a:effectLst>
            <a:outerShdw blurRad="50800" sx="103000" sy="103000" algn="ctr" rotWithShape="0">
              <a:prstClr val="black">
                <a:alpha val="15000"/>
              </a:prstClr>
            </a:outerShdw>
          </a:effectLst>
        </p:spPr>
        <p:txBody>
          <a:bodyPr rtlCol="0" anchor="ctr"/>
          <a:lstStyle>
            <a:lvl1pPr>
              <a:defRPr lang="zh-CN" altLang="en-US" sz="1800">
                <a:solidFill>
                  <a:srgbClr val="FFFFFF"/>
                </a:solidFill>
              </a:defRPr>
            </a:lvl1pPr>
          </a:lstStyle>
          <a:p>
            <a:pPr marL="0" lvl="0" algn="ctr"/>
            <a:endParaRPr lang="zh-CN" altLang="en-US"/>
          </a:p>
        </p:txBody>
      </p:sp>
      <p:sp>
        <p:nvSpPr>
          <p:cNvPr id="17" name="图片占位符 16"/>
          <p:cNvSpPr>
            <a:spLocks noGrp="1"/>
          </p:cNvSpPr>
          <p:nvPr>
            <p:ph type="pic" sz="quarter" idx="13"/>
          </p:nvPr>
        </p:nvSpPr>
        <p:spPr>
          <a:xfrm>
            <a:off x="5197693" y="1637556"/>
            <a:ext cx="2041268" cy="2298056"/>
          </a:xfrm>
          <a:custGeom>
            <a:avLst/>
            <a:gdLst>
              <a:gd name="connsiteX0" fmla="*/ 1777147 w 2041268"/>
              <a:gd name="connsiteY0" fmla="*/ 0 h 2298056"/>
              <a:gd name="connsiteX1" fmla="*/ 2041268 w 2041268"/>
              <a:gd name="connsiteY1" fmla="*/ 2071462 h 2298056"/>
              <a:gd name="connsiteX2" fmla="*/ 264121 w 2041268"/>
              <a:gd name="connsiteY2" fmla="*/ 2298056 h 2298056"/>
              <a:gd name="connsiteX3" fmla="*/ 0 w 2041268"/>
              <a:gd name="connsiteY3" fmla="*/ 226594 h 2298056"/>
            </a:gdLst>
            <a:ahLst/>
            <a:cxnLst>
              <a:cxn ang="0">
                <a:pos x="connsiteX0" y="connsiteY0"/>
              </a:cxn>
              <a:cxn ang="0">
                <a:pos x="connsiteX1" y="connsiteY1"/>
              </a:cxn>
              <a:cxn ang="0">
                <a:pos x="connsiteX2" y="connsiteY2"/>
              </a:cxn>
              <a:cxn ang="0">
                <a:pos x="connsiteX3" y="connsiteY3"/>
              </a:cxn>
            </a:cxnLst>
            <a:rect l="l" t="t" r="r" b="b"/>
            <a:pathLst>
              <a:path w="2041268" h="2298056">
                <a:moveTo>
                  <a:pt x="1777147" y="0"/>
                </a:moveTo>
                <a:lnTo>
                  <a:pt x="2041268" y="2071462"/>
                </a:lnTo>
                <a:lnTo>
                  <a:pt x="264121" y="2298056"/>
                </a:lnTo>
                <a:lnTo>
                  <a:pt x="0" y="226594"/>
                </a:lnTo>
                <a:close/>
              </a:path>
            </a:pathLst>
          </a:custGeom>
          <a:solidFill>
            <a:schemeClr val="accent1"/>
          </a:solidFill>
          <a:ln w="25400">
            <a:solidFill>
              <a:srgbClr val="FFFFFF"/>
            </a:solidFill>
          </a:ln>
          <a:effectLst>
            <a:outerShdw blurRad="50800" sx="103000" sy="103000" algn="ctr" rotWithShape="0">
              <a:prstClr val="black">
                <a:alpha val="15000"/>
              </a:prstClr>
            </a:outerShdw>
          </a:effectLst>
        </p:spPr>
        <p:txBody>
          <a:bodyPr rtlCol="0" anchor="ctr"/>
          <a:lstStyle>
            <a:lvl1pPr>
              <a:defRPr lang="zh-CN" altLang="en-US" sz="1800">
                <a:solidFill>
                  <a:srgbClr val="FFFFFF"/>
                </a:solidFill>
              </a:defRPr>
            </a:lvl1pPr>
          </a:lstStyle>
          <a:p>
            <a:pPr marL="0" lvl="0" algn="ctr"/>
            <a:endParaRPr lang="zh-CN" altLang="en-US"/>
          </a:p>
        </p:txBody>
      </p:sp>
      <p:sp>
        <p:nvSpPr>
          <p:cNvPr id="16" name="图片占位符 15"/>
          <p:cNvSpPr>
            <a:spLocks noGrp="1"/>
          </p:cNvSpPr>
          <p:nvPr>
            <p:ph type="pic" sz="quarter" idx="14"/>
          </p:nvPr>
        </p:nvSpPr>
        <p:spPr>
          <a:xfrm>
            <a:off x="6407555" y="1932934"/>
            <a:ext cx="2226294" cy="2476193"/>
          </a:xfrm>
          <a:custGeom>
            <a:avLst/>
            <a:gdLst>
              <a:gd name="connsiteX0" fmla="*/ 1664471 w 2226294"/>
              <a:gd name="connsiteY0" fmla="*/ 0 h 2476193"/>
              <a:gd name="connsiteX1" fmla="*/ 2226294 w 2226294"/>
              <a:gd name="connsiteY1" fmla="*/ 2011235 h 2476193"/>
              <a:gd name="connsiteX2" fmla="*/ 561824 w 2226294"/>
              <a:gd name="connsiteY2" fmla="*/ 2476193 h 2476193"/>
              <a:gd name="connsiteX3" fmla="*/ 0 w 2226294"/>
              <a:gd name="connsiteY3" fmla="*/ 464957 h 2476193"/>
            </a:gdLst>
            <a:ahLst/>
            <a:cxnLst>
              <a:cxn ang="0">
                <a:pos x="connsiteX0" y="connsiteY0"/>
              </a:cxn>
              <a:cxn ang="0">
                <a:pos x="connsiteX1" y="connsiteY1"/>
              </a:cxn>
              <a:cxn ang="0">
                <a:pos x="connsiteX2" y="connsiteY2"/>
              </a:cxn>
              <a:cxn ang="0">
                <a:pos x="connsiteX3" y="connsiteY3"/>
              </a:cxn>
            </a:cxnLst>
            <a:rect l="l" t="t" r="r" b="b"/>
            <a:pathLst>
              <a:path w="2226294" h="2476193">
                <a:moveTo>
                  <a:pt x="1664471" y="0"/>
                </a:moveTo>
                <a:lnTo>
                  <a:pt x="2226294" y="2011235"/>
                </a:lnTo>
                <a:lnTo>
                  <a:pt x="561824" y="2476193"/>
                </a:lnTo>
                <a:lnTo>
                  <a:pt x="0" y="464957"/>
                </a:lnTo>
                <a:close/>
              </a:path>
            </a:pathLst>
          </a:custGeom>
          <a:solidFill>
            <a:schemeClr val="accent1"/>
          </a:solidFill>
          <a:ln w="25400">
            <a:solidFill>
              <a:srgbClr val="FFFFFF"/>
            </a:solidFill>
          </a:ln>
          <a:effectLst>
            <a:outerShdw blurRad="50800" sx="103000" sy="103000" algn="ctr" rotWithShape="0">
              <a:prstClr val="black">
                <a:alpha val="15000"/>
              </a:prstClr>
            </a:outerShdw>
          </a:effectLst>
        </p:spPr>
        <p:txBody>
          <a:bodyPr rtlCol="0" anchor="ctr"/>
          <a:lstStyle>
            <a:lvl1pPr>
              <a:defRPr lang="zh-CN" altLang="en-US" sz="1800">
                <a:solidFill>
                  <a:srgbClr val="FFFFFF"/>
                </a:solidFill>
              </a:defRPr>
            </a:lvl1pPr>
          </a:lstStyle>
          <a:p>
            <a:pPr marL="0" lvl="0" algn="ctr"/>
            <a:endParaRPr lang="zh-CN" altLang="en-US"/>
          </a:p>
        </p:txBody>
      </p:sp>
    </p:spTree>
    <p:extLst>
      <p:ext uri="{BB962C8B-B14F-4D97-AF65-F5344CB8AC3E}">
        <p14:creationId xmlns:p14="http://schemas.microsoft.com/office/powerpoint/2010/main" val="27518934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671835" y="1651705"/>
            <a:ext cx="2624866" cy="2660977"/>
          </a:xfrm>
          <a:custGeom>
            <a:avLst/>
            <a:gdLst>
              <a:gd name="connsiteX0" fmla="*/ 2438996 w 2624866"/>
              <a:gd name="connsiteY0" fmla="*/ 0 h 2660977"/>
              <a:gd name="connsiteX1" fmla="*/ 2624866 w 2624866"/>
              <a:gd name="connsiteY1" fmla="*/ 2478035 h 2660977"/>
              <a:gd name="connsiteX2" fmla="*/ 185870 w 2624866"/>
              <a:gd name="connsiteY2" fmla="*/ 2660977 h 2660977"/>
              <a:gd name="connsiteX3" fmla="*/ 0 w 2624866"/>
              <a:gd name="connsiteY3" fmla="*/ 182941 h 2660977"/>
            </a:gdLst>
            <a:ahLst/>
            <a:cxnLst>
              <a:cxn ang="0">
                <a:pos x="connsiteX0" y="connsiteY0"/>
              </a:cxn>
              <a:cxn ang="0">
                <a:pos x="connsiteX1" y="connsiteY1"/>
              </a:cxn>
              <a:cxn ang="0">
                <a:pos x="connsiteX2" y="connsiteY2"/>
              </a:cxn>
              <a:cxn ang="0">
                <a:pos x="connsiteX3" y="connsiteY3"/>
              </a:cxn>
            </a:cxnLst>
            <a:rect l="l" t="t" r="r" b="b"/>
            <a:pathLst>
              <a:path w="2624866" h="2660977">
                <a:moveTo>
                  <a:pt x="2438996" y="0"/>
                </a:moveTo>
                <a:lnTo>
                  <a:pt x="2624866" y="2478035"/>
                </a:lnTo>
                <a:lnTo>
                  <a:pt x="185870" y="2660977"/>
                </a:lnTo>
                <a:lnTo>
                  <a:pt x="0" y="182941"/>
                </a:lnTo>
                <a:close/>
              </a:path>
            </a:pathLst>
          </a:custGeom>
        </p:spPr>
        <p:txBody>
          <a:bodyPr wrap="square">
            <a:noAutofit/>
          </a:bodyPr>
          <a:lstStyle/>
          <a:p>
            <a:endParaRPr lang="zh-CN" altLang="en-US"/>
          </a:p>
        </p:txBody>
      </p:sp>
      <p:sp>
        <p:nvSpPr>
          <p:cNvPr id="15" name="图片占位符 14"/>
          <p:cNvSpPr>
            <a:spLocks noGrp="1"/>
          </p:cNvSpPr>
          <p:nvPr>
            <p:ph type="pic" sz="quarter" idx="11"/>
          </p:nvPr>
        </p:nvSpPr>
        <p:spPr>
          <a:xfrm>
            <a:off x="3388628" y="3444460"/>
            <a:ext cx="2056679" cy="2079556"/>
          </a:xfrm>
          <a:custGeom>
            <a:avLst/>
            <a:gdLst>
              <a:gd name="connsiteX0" fmla="*/ 316250 w 2056679"/>
              <a:gd name="connsiteY0" fmla="*/ 0 h 2079556"/>
              <a:gd name="connsiteX1" fmla="*/ 2056679 w 2056679"/>
              <a:gd name="connsiteY1" fmla="*/ 311268 h 2079556"/>
              <a:gd name="connsiteX2" fmla="*/ 1740428 w 2056679"/>
              <a:gd name="connsiteY2" fmla="*/ 2079556 h 2079556"/>
              <a:gd name="connsiteX3" fmla="*/ 0 w 2056679"/>
              <a:gd name="connsiteY3" fmla="*/ 1768287 h 2079556"/>
            </a:gdLst>
            <a:ahLst/>
            <a:cxnLst>
              <a:cxn ang="0">
                <a:pos x="connsiteX0" y="connsiteY0"/>
              </a:cxn>
              <a:cxn ang="0">
                <a:pos x="connsiteX1" y="connsiteY1"/>
              </a:cxn>
              <a:cxn ang="0">
                <a:pos x="connsiteX2" y="connsiteY2"/>
              </a:cxn>
              <a:cxn ang="0">
                <a:pos x="connsiteX3" y="connsiteY3"/>
              </a:cxn>
            </a:cxnLst>
            <a:rect l="l" t="t" r="r" b="b"/>
            <a:pathLst>
              <a:path w="2056679" h="2079556">
                <a:moveTo>
                  <a:pt x="316250" y="0"/>
                </a:moveTo>
                <a:lnTo>
                  <a:pt x="2056679" y="311268"/>
                </a:lnTo>
                <a:lnTo>
                  <a:pt x="1740428" y="2079556"/>
                </a:lnTo>
                <a:lnTo>
                  <a:pt x="0" y="1768287"/>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5408084" y="1555682"/>
            <a:ext cx="1906122" cy="1974317"/>
          </a:xfrm>
          <a:custGeom>
            <a:avLst/>
            <a:gdLst>
              <a:gd name="connsiteX0" fmla="*/ 1210675 w 1906122"/>
              <a:gd name="connsiteY0" fmla="*/ 0 h 1974317"/>
              <a:gd name="connsiteX1" fmla="*/ 1906122 w 1906122"/>
              <a:gd name="connsiteY1" fmla="*/ 1351193 h 1974317"/>
              <a:gd name="connsiteX2" fmla="*/ 695447 w 1906122"/>
              <a:gd name="connsiteY2" fmla="*/ 1974317 h 1974317"/>
              <a:gd name="connsiteX3" fmla="*/ 0 w 1906122"/>
              <a:gd name="connsiteY3" fmla="*/ 623124 h 1974317"/>
            </a:gdLst>
            <a:ahLst/>
            <a:cxnLst>
              <a:cxn ang="0">
                <a:pos x="connsiteX0" y="connsiteY0"/>
              </a:cxn>
              <a:cxn ang="0">
                <a:pos x="connsiteX1" y="connsiteY1"/>
              </a:cxn>
              <a:cxn ang="0">
                <a:pos x="connsiteX2" y="connsiteY2"/>
              </a:cxn>
              <a:cxn ang="0">
                <a:pos x="connsiteX3" y="connsiteY3"/>
              </a:cxn>
            </a:cxnLst>
            <a:rect l="l" t="t" r="r" b="b"/>
            <a:pathLst>
              <a:path w="1906122" h="1974317">
                <a:moveTo>
                  <a:pt x="1210675" y="0"/>
                </a:moveTo>
                <a:lnTo>
                  <a:pt x="1906122" y="1351193"/>
                </a:lnTo>
                <a:lnTo>
                  <a:pt x="695447" y="1974317"/>
                </a:lnTo>
                <a:lnTo>
                  <a:pt x="0" y="623124"/>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8084639" y="1499621"/>
            <a:ext cx="2192282" cy="2297047"/>
          </a:xfrm>
          <a:custGeom>
            <a:avLst/>
            <a:gdLst>
              <a:gd name="connsiteX0" fmla="*/ 810445 w 2192282"/>
              <a:gd name="connsiteY0" fmla="*/ 0 h 2297047"/>
              <a:gd name="connsiteX1" fmla="*/ 2192282 w 2192282"/>
              <a:gd name="connsiteY1" fmla="*/ 702202 h 2297047"/>
              <a:gd name="connsiteX2" fmla="*/ 1381837 w 2192282"/>
              <a:gd name="connsiteY2" fmla="*/ 2297047 h 2297047"/>
              <a:gd name="connsiteX3" fmla="*/ 0 w 2192282"/>
              <a:gd name="connsiteY3" fmla="*/ 1594845 h 2297047"/>
            </a:gdLst>
            <a:ahLst/>
            <a:cxnLst>
              <a:cxn ang="0">
                <a:pos x="connsiteX0" y="connsiteY0"/>
              </a:cxn>
              <a:cxn ang="0">
                <a:pos x="connsiteX1" y="connsiteY1"/>
              </a:cxn>
              <a:cxn ang="0">
                <a:pos x="connsiteX2" y="connsiteY2"/>
              </a:cxn>
              <a:cxn ang="0">
                <a:pos x="connsiteX3" y="connsiteY3"/>
              </a:cxn>
            </a:cxnLst>
            <a:rect l="l" t="t" r="r" b="b"/>
            <a:pathLst>
              <a:path w="2192282" h="2297047">
                <a:moveTo>
                  <a:pt x="810445" y="0"/>
                </a:moveTo>
                <a:lnTo>
                  <a:pt x="2192282" y="702202"/>
                </a:lnTo>
                <a:lnTo>
                  <a:pt x="1381837" y="2297047"/>
                </a:lnTo>
                <a:lnTo>
                  <a:pt x="0" y="159484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6947799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2" name="图片占位符 11"/>
          <p:cNvSpPr>
            <a:spLocks noGrp="1"/>
          </p:cNvSpPr>
          <p:nvPr>
            <p:ph type="pic" sz="quarter" idx="12"/>
          </p:nvPr>
        </p:nvSpPr>
        <p:spPr>
          <a:xfrm>
            <a:off x="6354413" y="1651001"/>
            <a:ext cx="2082899" cy="1451900"/>
          </a:xfrm>
          <a:custGeom>
            <a:avLst/>
            <a:gdLst>
              <a:gd name="connsiteX0" fmla="*/ 0 w 2082899"/>
              <a:gd name="connsiteY0" fmla="*/ 0 h 1451900"/>
              <a:gd name="connsiteX1" fmla="*/ 2082899 w 2082899"/>
              <a:gd name="connsiteY1" fmla="*/ 0 h 1451900"/>
              <a:gd name="connsiteX2" fmla="*/ 2082899 w 2082899"/>
              <a:gd name="connsiteY2" fmla="*/ 1451900 h 1451900"/>
              <a:gd name="connsiteX3" fmla="*/ 0 w 2082899"/>
              <a:gd name="connsiteY3" fmla="*/ 1451900 h 1451900"/>
            </a:gdLst>
            <a:ahLst/>
            <a:cxnLst>
              <a:cxn ang="0">
                <a:pos x="connsiteX0" y="connsiteY0"/>
              </a:cxn>
              <a:cxn ang="0">
                <a:pos x="connsiteX1" y="connsiteY1"/>
              </a:cxn>
              <a:cxn ang="0">
                <a:pos x="connsiteX2" y="connsiteY2"/>
              </a:cxn>
              <a:cxn ang="0">
                <a:pos x="connsiteX3" y="connsiteY3"/>
              </a:cxn>
            </a:cxnLst>
            <a:rect l="l" t="t" r="r" b="b"/>
            <a:pathLst>
              <a:path w="2082899" h="1451900">
                <a:moveTo>
                  <a:pt x="0" y="0"/>
                </a:moveTo>
                <a:lnTo>
                  <a:pt x="2082899" y="0"/>
                </a:lnTo>
                <a:lnTo>
                  <a:pt x="2082899" y="1451900"/>
                </a:lnTo>
                <a:lnTo>
                  <a:pt x="0" y="1451900"/>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354413" y="3829713"/>
            <a:ext cx="2082899" cy="1451900"/>
          </a:xfrm>
          <a:custGeom>
            <a:avLst/>
            <a:gdLst>
              <a:gd name="connsiteX0" fmla="*/ 0 w 2082899"/>
              <a:gd name="connsiteY0" fmla="*/ 0 h 1451900"/>
              <a:gd name="connsiteX1" fmla="*/ 2082899 w 2082899"/>
              <a:gd name="connsiteY1" fmla="*/ 0 h 1451900"/>
              <a:gd name="connsiteX2" fmla="*/ 2082899 w 2082899"/>
              <a:gd name="connsiteY2" fmla="*/ 1451900 h 1451900"/>
              <a:gd name="connsiteX3" fmla="*/ 0 w 2082899"/>
              <a:gd name="connsiteY3" fmla="*/ 1451900 h 1451900"/>
            </a:gdLst>
            <a:ahLst/>
            <a:cxnLst>
              <a:cxn ang="0">
                <a:pos x="connsiteX0" y="connsiteY0"/>
              </a:cxn>
              <a:cxn ang="0">
                <a:pos x="connsiteX1" y="connsiteY1"/>
              </a:cxn>
              <a:cxn ang="0">
                <a:pos x="connsiteX2" y="connsiteY2"/>
              </a:cxn>
              <a:cxn ang="0">
                <a:pos x="connsiteX3" y="connsiteY3"/>
              </a:cxn>
            </a:cxnLst>
            <a:rect l="l" t="t" r="r" b="b"/>
            <a:pathLst>
              <a:path w="2082899" h="1451900">
                <a:moveTo>
                  <a:pt x="0" y="0"/>
                </a:moveTo>
                <a:lnTo>
                  <a:pt x="2082899" y="0"/>
                </a:lnTo>
                <a:lnTo>
                  <a:pt x="2082899" y="1451900"/>
                </a:lnTo>
                <a:lnTo>
                  <a:pt x="0" y="1451900"/>
                </a:lnTo>
                <a:close/>
              </a:path>
            </a:pathLst>
          </a:custGeom>
        </p:spPr>
        <p:txBody>
          <a:bodyPr wrap="square">
            <a:noAutofit/>
          </a:bodyPr>
          <a:lstStyle/>
          <a:p>
            <a:endParaRPr lang="zh-CN" altLang="en-US"/>
          </a:p>
        </p:txBody>
      </p:sp>
      <p:sp>
        <p:nvSpPr>
          <p:cNvPr id="13" name="图片占位符 12"/>
          <p:cNvSpPr>
            <a:spLocks noGrp="1"/>
          </p:cNvSpPr>
          <p:nvPr>
            <p:ph type="pic" sz="quarter" idx="10"/>
          </p:nvPr>
        </p:nvSpPr>
        <p:spPr>
          <a:xfrm>
            <a:off x="1509918" y="1651001"/>
            <a:ext cx="2082899" cy="1451900"/>
          </a:xfrm>
          <a:custGeom>
            <a:avLst/>
            <a:gdLst>
              <a:gd name="connsiteX0" fmla="*/ 0 w 2082899"/>
              <a:gd name="connsiteY0" fmla="*/ 0 h 1451900"/>
              <a:gd name="connsiteX1" fmla="*/ 2082899 w 2082899"/>
              <a:gd name="connsiteY1" fmla="*/ 0 h 1451900"/>
              <a:gd name="connsiteX2" fmla="*/ 2082899 w 2082899"/>
              <a:gd name="connsiteY2" fmla="*/ 1451900 h 1451900"/>
              <a:gd name="connsiteX3" fmla="*/ 0 w 2082899"/>
              <a:gd name="connsiteY3" fmla="*/ 1451900 h 1451900"/>
            </a:gdLst>
            <a:ahLst/>
            <a:cxnLst>
              <a:cxn ang="0">
                <a:pos x="connsiteX0" y="connsiteY0"/>
              </a:cxn>
              <a:cxn ang="0">
                <a:pos x="connsiteX1" y="connsiteY1"/>
              </a:cxn>
              <a:cxn ang="0">
                <a:pos x="connsiteX2" y="connsiteY2"/>
              </a:cxn>
              <a:cxn ang="0">
                <a:pos x="connsiteX3" y="connsiteY3"/>
              </a:cxn>
            </a:cxnLst>
            <a:rect l="l" t="t" r="r" b="b"/>
            <a:pathLst>
              <a:path w="2082899" h="1451900">
                <a:moveTo>
                  <a:pt x="0" y="0"/>
                </a:moveTo>
                <a:lnTo>
                  <a:pt x="2082899" y="0"/>
                </a:lnTo>
                <a:lnTo>
                  <a:pt x="2082899" y="1451900"/>
                </a:lnTo>
                <a:lnTo>
                  <a:pt x="0" y="1451900"/>
                </a:lnTo>
                <a:close/>
              </a:path>
            </a:pathLst>
          </a:custGeom>
        </p:spPr>
        <p:txBody>
          <a:bodyPr wrap="square">
            <a:noAutofit/>
          </a:bodyPr>
          <a:lstStyle/>
          <a:p>
            <a:endParaRPr lang="zh-CN" altLang="en-US"/>
          </a:p>
        </p:txBody>
      </p:sp>
      <p:sp>
        <p:nvSpPr>
          <p:cNvPr id="14" name="图片占位符 13"/>
          <p:cNvSpPr>
            <a:spLocks noGrp="1"/>
          </p:cNvSpPr>
          <p:nvPr>
            <p:ph type="pic" sz="quarter" idx="11"/>
          </p:nvPr>
        </p:nvSpPr>
        <p:spPr>
          <a:xfrm>
            <a:off x="1509918" y="3829713"/>
            <a:ext cx="2082899" cy="1451900"/>
          </a:xfrm>
          <a:custGeom>
            <a:avLst/>
            <a:gdLst>
              <a:gd name="connsiteX0" fmla="*/ 0 w 2082899"/>
              <a:gd name="connsiteY0" fmla="*/ 0 h 1451900"/>
              <a:gd name="connsiteX1" fmla="*/ 2082899 w 2082899"/>
              <a:gd name="connsiteY1" fmla="*/ 0 h 1451900"/>
              <a:gd name="connsiteX2" fmla="*/ 2082899 w 2082899"/>
              <a:gd name="connsiteY2" fmla="*/ 1451900 h 1451900"/>
              <a:gd name="connsiteX3" fmla="*/ 0 w 2082899"/>
              <a:gd name="connsiteY3" fmla="*/ 1451900 h 1451900"/>
            </a:gdLst>
            <a:ahLst/>
            <a:cxnLst>
              <a:cxn ang="0">
                <a:pos x="connsiteX0" y="connsiteY0"/>
              </a:cxn>
              <a:cxn ang="0">
                <a:pos x="connsiteX1" y="connsiteY1"/>
              </a:cxn>
              <a:cxn ang="0">
                <a:pos x="connsiteX2" y="connsiteY2"/>
              </a:cxn>
              <a:cxn ang="0">
                <a:pos x="connsiteX3" y="connsiteY3"/>
              </a:cxn>
            </a:cxnLst>
            <a:rect l="l" t="t" r="r" b="b"/>
            <a:pathLst>
              <a:path w="2082899" h="1451900">
                <a:moveTo>
                  <a:pt x="0" y="0"/>
                </a:moveTo>
                <a:lnTo>
                  <a:pt x="2082899" y="0"/>
                </a:lnTo>
                <a:lnTo>
                  <a:pt x="2082899" y="1451900"/>
                </a:lnTo>
                <a:lnTo>
                  <a:pt x="0" y="1451900"/>
                </a:ln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232657846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BCA0E9-8E23-4710-9DEB-7FDAE50520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0EB376D2-40AB-4A52-A414-AFBE56D57E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1723594-4931-4D2A-B2A7-5BFACEF4AEB9}"/>
              </a:ext>
            </a:extLst>
          </p:cNvPr>
          <p:cNvSpPr>
            <a:spLocks noGrp="1"/>
          </p:cNvSpPr>
          <p:nvPr>
            <p:ph type="dt" sz="half" idx="10"/>
          </p:nvPr>
        </p:nvSpPr>
        <p:spPr/>
        <p:txBody>
          <a:bodyPr/>
          <a:lstStyle/>
          <a:p>
            <a:fld id="{A3C39D9B-1707-4BC2-A8DF-A9A95A2D1DDF}" type="datetimeFigureOut">
              <a:rPr lang="en-US" smtClean="0">
                <a:solidFill>
                  <a:prstClr val="black">
                    <a:tint val="75000"/>
                  </a:prstClr>
                </a:solidFill>
              </a:rPr>
              <a:pPr/>
              <a:t>2/1/2023</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8E4C7B33-973D-43C2-8D47-93B89D6679D8}"/>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E30A7D1E-0FD0-4AD5-87FB-DFF9DCE9D968}"/>
              </a:ext>
            </a:extLst>
          </p:cNvPr>
          <p:cNvSpPr>
            <a:spLocks noGrp="1"/>
          </p:cNvSpPr>
          <p:nvPr>
            <p:ph type="sldNum" sz="quarter" idx="12"/>
          </p:nvPr>
        </p:nvSpPr>
        <p:spPr/>
        <p:txBody>
          <a:bodyPr/>
          <a:lstStyle/>
          <a:p>
            <a:fld id="{7E4F7387-1A44-43D0-A42C-0F5D255AB470}" type="slidenum">
              <a:rPr lang="en-US" smtClean="0">
                <a:solidFill>
                  <a:prstClr val="black">
                    <a:tint val="75000"/>
                  </a:prstClr>
                </a:solidFill>
              </a:rPr>
              <a:pPr/>
              <a:t>‹#›</a:t>
            </a:fld>
            <a:endParaRPr lang="en-US">
              <a:solidFill>
                <a:prstClr val="black">
                  <a:tint val="75000"/>
                </a:prstClr>
              </a:solidFill>
            </a:endParaRPr>
          </a:p>
        </p:txBody>
      </p:sp>
      <p:sp>
        <p:nvSpPr>
          <p:cNvPr id="9" name="Picture Placeholder 8">
            <a:extLst>
              <a:ext uri="{FF2B5EF4-FFF2-40B4-BE49-F238E27FC236}">
                <a16:creationId xmlns:a16="http://schemas.microsoft.com/office/drawing/2014/main" xmlns="" id="{14E6C9DA-08E5-4F48-93D8-C24723FDA35F}"/>
              </a:ext>
            </a:extLst>
          </p:cNvPr>
          <p:cNvSpPr>
            <a:spLocks noGrp="1"/>
          </p:cNvSpPr>
          <p:nvPr>
            <p:ph type="pic" sz="quarter" idx="13"/>
          </p:nvPr>
        </p:nvSpPr>
        <p:spPr>
          <a:xfrm>
            <a:off x="12301538" y="4252913"/>
            <a:ext cx="914400" cy="914400"/>
          </a:xfrm>
        </p:spPr>
        <p:txBody>
          <a:bodyPr/>
          <a:lstStyle/>
          <a:p>
            <a:endParaRPr lang="en-US"/>
          </a:p>
        </p:txBody>
      </p:sp>
    </p:spTree>
    <p:extLst>
      <p:ext uri="{BB962C8B-B14F-4D97-AF65-F5344CB8AC3E}">
        <p14:creationId xmlns:p14="http://schemas.microsoft.com/office/powerpoint/2010/main" val="3274249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theme" Target="../theme/theme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theme" Target="../theme/theme3.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12CFE6E-75D1-4FF3-92EF-284957A4D8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53ADAE2-2BE8-406A-927D-CB2E6B6C46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6869182-049D-4981-AC19-72770A54AD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F71280-E813-4CF4-9C2D-E596912350B0}" type="datetimeFigureOut">
              <a:rPr lang="en-US" smtClean="0"/>
              <a:t>2/1/2023</a:t>
            </a:fld>
            <a:endParaRPr lang="en-US"/>
          </a:p>
        </p:txBody>
      </p:sp>
      <p:sp>
        <p:nvSpPr>
          <p:cNvPr id="5" name="Footer Placeholder 4">
            <a:extLst>
              <a:ext uri="{FF2B5EF4-FFF2-40B4-BE49-F238E27FC236}">
                <a16:creationId xmlns:a16="http://schemas.microsoft.com/office/drawing/2014/main" xmlns="" id="{EB5E7E74-7243-411C-A207-8DC03E8A48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3DC14A7D-1783-4740-8DCB-1FB8D5138E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E67737-6786-4A94-B5E7-2DD6675F068C}" type="slidenum">
              <a:rPr lang="en-US" smtClean="0"/>
              <a:t>‹#›</a:t>
            </a:fld>
            <a:endParaRPr lang="en-US"/>
          </a:p>
        </p:txBody>
      </p:sp>
    </p:spTree>
    <p:extLst>
      <p:ext uri="{BB962C8B-B14F-4D97-AF65-F5344CB8AC3E}">
        <p14:creationId xmlns:p14="http://schemas.microsoft.com/office/powerpoint/2010/main" val="12588411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5" r:id="rId12"/>
    <p:sldLayoutId id="2147483673" r:id="rId13"/>
    <p:sldLayoutId id="2147483674" r:id="rId14"/>
    <p:sldLayoutId id="2147483676" r:id="rId15"/>
    <p:sldLayoutId id="2147483677" r:id="rId16"/>
    <p:sldLayoutId id="2147483678" r:id="rId17"/>
    <p:sldLayoutId id="2147483679" r:id="rId18"/>
    <p:sldLayoutId id="2147483680" r:id="rId19"/>
    <p:sldLayoutId id="2147483681" r:id="rId20"/>
    <p:sldLayoutId id="2147483682"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12CFE6E-75D1-4FF3-92EF-284957A4D8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53ADAE2-2BE8-406A-927D-CB2E6B6C46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6869182-049D-4981-AC19-72770A54AD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B5E7E74-7243-411C-A207-8DC03E8A48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DC14A7D-1783-4740-8DCB-1FB8D5138E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7526562"/>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12CFE6E-75D1-4FF3-92EF-284957A4D8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53ADAE2-2BE8-406A-927D-CB2E6B6C46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6869182-049D-4981-AC19-72770A54AD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F71280-E813-4CF4-9C2D-E596912350B0}" type="datetimeFigureOut">
              <a:rPr lang="en-US" smtClean="0">
                <a:solidFill>
                  <a:prstClr val="black">
                    <a:tint val="75000"/>
                  </a:prstClr>
                </a:solidFill>
              </a:rPr>
              <a:pPr/>
              <a:t>2/1/2023</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B5E7E74-7243-411C-A207-8DC03E8A48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DC14A7D-1783-4740-8DCB-1FB8D5138E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E67737-6786-4A94-B5E7-2DD6675F06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5226480"/>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microsoft.com/office/2007/relationships/media" Target="../media/media1.mp3"/><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audio" Target="NULL" TargetMode="Externa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tags" Target="../tags/tag1.xml"/><Relationship Id="rId6" Type="http://schemas.openxmlformats.org/officeDocument/2006/relationships/audio" Target="../media/audio1.wav"/><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notesSlide" Target="../notesSlides/notesSlide1.xml"/><Relationship Id="rId15" Type="http://schemas.openxmlformats.org/officeDocument/2006/relationships/image" Target="../media/image13.png"/><Relationship Id="rId23" Type="http://schemas.openxmlformats.org/officeDocument/2006/relationships/image" Target="../media/image21.gif"/><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slideLayout" Target="../slideLayouts/slideLayout12.xml"/><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3.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slideLayout" Target="../slideLayouts/slideLayout1.xml"/><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notesSlide" Target="../notesSlides/notesSlide2.xml"/><Relationship Id="rId9" Type="http://schemas.openxmlformats.org/officeDocument/2006/relationships/image" Target="../media/image27.png"/><Relationship Id="rId14" Type="http://schemas.openxmlformats.org/officeDocument/2006/relationships/image" Target="../media/image32.png"/></Relationships>
</file>

<file path=ppt/slides/_rels/slide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4.GIF"/><Relationship Id="rId18" Type="http://schemas.openxmlformats.org/officeDocument/2006/relationships/image" Target="../media/image47.png"/><Relationship Id="rId26" Type="http://schemas.openxmlformats.org/officeDocument/2006/relationships/image" Target="../media/image52.png"/><Relationship Id="rId3" Type="http://schemas.openxmlformats.org/officeDocument/2006/relationships/image" Target="../media/image38.GIF"/><Relationship Id="rId21" Type="http://schemas.openxmlformats.org/officeDocument/2006/relationships/image" Target="../media/image49.GIF"/><Relationship Id="rId34" Type="http://schemas.microsoft.com/office/2007/relationships/hdphoto" Target="../media/hdphoto13.wdp"/><Relationship Id="rId7" Type="http://schemas.microsoft.com/office/2007/relationships/hdphoto" Target="../media/hdphoto2.wdp"/><Relationship Id="rId12" Type="http://schemas.openxmlformats.org/officeDocument/2006/relationships/image" Target="../media/image43.GIF"/><Relationship Id="rId17" Type="http://schemas.microsoft.com/office/2007/relationships/hdphoto" Target="../media/hdphoto6.wdp"/><Relationship Id="rId25" Type="http://schemas.microsoft.com/office/2007/relationships/hdphoto" Target="../media/hdphoto9.wdp"/><Relationship Id="rId33" Type="http://schemas.openxmlformats.org/officeDocument/2006/relationships/image" Target="../media/image56.png"/><Relationship Id="rId2" Type="http://schemas.openxmlformats.org/officeDocument/2006/relationships/notesSlide" Target="../notesSlides/notesSlide4.xml"/><Relationship Id="rId16" Type="http://schemas.openxmlformats.org/officeDocument/2006/relationships/image" Target="../media/image46.png"/><Relationship Id="rId20" Type="http://schemas.microsoft.com/office/2007/relationships/hdphoto" Target="../media/hdphoto7.wdp"/><Relationship Id="rId29" Type="http://schemas.microsoft.com/office/2007/relationships/hdphoto" Target="../media/hdphoto11.wdp"/><Relationship Id="rId1" Type="http://schemas.openxmlformats.org/officeDocument/2006/relationships/slideLayout" Target="../slideLayouts/slideLayout2.xml"/><Relationship Id="rId6" Type="http://schemas.openxmlformats.org/officeDocument/2006/relationships/image" Target="../media/image40.png"/><Relationship Id="rId11" Type="http://schemas.microsoft.com/office/2007/relationships/hdphoto" Target="../media/hdphoto4.wdp"/><Relationship Id="rId24" Type="http://schemas.openxmlformats.org/officeDocument/2006/relationships/image" Target="../media/image51.png"/><Relationship Id="rId32" Type="http://schemas.openxmlformats.org/officeDocument/2006/relationships/image" Target="../media/image55.GIF"/><Relationship Id="rId5" Type="http://schemas.microsoft.com/office/2007/relationships/hdphoto" Target="../media/hdphoto1.wdp"/><Relationship Id="rId15" Type="http://schemas.microsoft.com/office/2007/relationships/hdphoto" Target="../media/hdphoto5.wdp"/><Relationship Id="rId23" Type="http://schemas.microsoft.com/office/2007/relationships/hdphoto" Target="../media/hdphoto8.wdp"/><Relationship Id="rId28" Type="http://schemas.openxmlformats.org/officeDocument/2006/relationships/image" Target="../media/image53.png"/><Relationship Id="rId10" Type="http://schemas.openxmlformats.org/officeDocument/2006/relationships/image" Target="../media/image42.png"/><Relationship Id="rId19" Type="http://schemas.openxmlformats.org/officeDocument/2006/relationships/image" Target="../media/image48.png"/><Relationship Id="rId31" Type="http://schemas.microsoft.com/office/2007/relationships/hdphoto" Target="../media/hdphoto12.wdp"/><Relationship Id="rId4" Type="http://schemas.openxmlformats.org/officeDocument/2006/relationships/image" Target="../media/image39.png"/><Relationship Id="rId9" Type="http://schemas.microsoft.com/office/2007/relationships/hdphoto" Target="../media/hdphoto3.wdp"/><Relationship Id="rId14" Type="http://schemas.openxmlformats.org/officeDocument/2006/relationships/image" Target="../media/image45.png"/><Relationship Id="rId22" Type="http://schemas.openxmlformats.org/officeDocument/2006/relationships/image" Target="../media/image50.png"/><Relationship Id="rId27" Type="http://schemas.microsoft.com/office/2007/relationships/hdphoto" Target="../media/hdphoto10.wdp"/><Relationship Id="rId30"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03562" y="271486"/>
            <a:ext cx="8058898" cy="830997"/>
          </a:xfrm>
          <a:prstGeom prst="rect">
            <a:avLst/>
          </a:prstGeom>
          <a:solidFill>
            <a:schemeClr val="bg2"/>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400" b="1" smtClean="0">
                <a:solidFill>
                  <a:srgbClr val="FF0000"/>
                </a:solidFill>
                <a:latin typeface="Times New Roman" pitchFamily="18" charset="0"/>
                <a:cs typeface="Times New Roman" pitchFamily="18" charset="0"/>
              </a:rPr>
              <a:t>UBND HUYỆN TRÀ BỒNG</a:t>
            </a:r>
          </a:p>
          <a:p>
            <a:pPr algn="ctr"/>
            <a:r>
              <a:rPr lang="en-US" sz="2400" b="1" smtClean="0">
                <a:solidFill>
                  <a:srgbClr val="FF0000"/>
                </a:solidFill>
                <a:latin typeface="Times New Roman" pitchFamily="18" charset="0"/>
                <a:cs typeface="Times New Roman" pitchFamily="18" charset="0"/>
              </a:rPr>
              <a:t>TRƯỜNG TIỂU HỌC TRÀ XUÂN</a:t>
            </a:r>
          </a:p>
        </p:txBody>
      </p:sp>
      <p:sp>
        <p:nvSpPr>
          <p:cNvPr id="3" name="TextBox 2"/>
          <p:cNvSpPr txBox="1"/>
          <p:nvPr/>
        </p:nvSpPr>
        <p:spPr>
          <a:xfrm>
            <a:off x="2625635" y="1824191"/>
            <a:ext cx="7210696" cy="2308324"/>
          </a:xfrm>
          <a:prstGeom prst="rect">
            <a:avLst/>
          </a:prstGeom>
          <a:solidFill>
            <a:schemeClr val="bg2"/>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vi-VN" sz="4000" b="1" smtClean="0">
                <a:solidFill>
                  <a:srgbClr val="FF0000"/>
                </a:solidFill>
                <a:latin typeface="Times New Roman" pitchFamily="18" charset="0"/>
                <a:cs typeface="Times New Roman" pitchFamily="18" charset="0"/>
              </a:rPr>
              <a:t>             </a:t>
            </a:r>
            <a:r>
              <a:rPr lang="en-US" sz="4800" b="1" smtClean="0">
                <a:solidFill>
                  <a:srgbClr val="FF0000"/>
                </a:solidFill>
                <a:latin typeface="Times New Roman" pitchFamily="18" charset="0"/>
                <a:cs typeface="Times New Roman" pitchFamily="18" charset="0"/>
              </a:rPr>
              <a:t>KÍNH CHÀO </a:t>
            </a:r>
            <a:endParaRPr lang="vi-VN" sz="4800" b="1" smtClean="0">
              <a:solidFill>
                <a:srgbClr val="FF0000"/>
              </a:solidFill>
              <a:latin typeface="Times New Roman" pitchFamily="18" charset="0"/>
              <a:cs typeface="Times New Roman" pitchFamily="18" charset="0"/>
            </a:endParaRPr>
          </a:p>
          <a:p>
            <a:r>
              <a:rPr lang="vi-VN" sz="4800" b="1" smtClean="0">
                <a:solidFill>
                  <a:srgbClr val="FF0000"/>
                </a:solidFill>
                <a:latin typeface="Times New Roman" pitchFamily="18" charset="0"/>
                <a:cs typeface="Times New Roman" pitchFamily="18" charset="0"/>
              </a:rPr>
              <a:t>   </a:t>
            </a:r>
            <a:r>
              <a:rPr lang="en-US" sz="4800" b="1" smtClean="0">
                <a:solidFill>
                  <a:srgbClr val="FF0000"/>
                </a:solidFill>
                <a:latin typeface="Times New Roman" pitchFamily="18" charset="0"/>
                <a:cs typeface="Times New Roman" pitchFamily="18" charset="0"/>
              </a:rPr>
              <a:t>QUÝ THẦY CÔ GIÁO</a:t>
            </a:r>
            <a:r>
              <a:rPr lang="vi-VN" sz="4800" b="1">
                <a:solidFill>
                  <a:srgbClr val="FF0000"/>
                </a:solidFill>
                <a:latin typeface="Times New Roman" pitchFamily="18" charset="0"/>
                <a:cs typeface="Times New Roman" pitchFamily="18" charset="0"/>
              </a:rPr>
              <a:t> </a:t>
            </a:r>
            <a:endParaRPr lang="vi-VN" sz="4800" b="1" smtClean="0">
              <a:solidFill>
                <a:srgbClr val="FF0000"/>
              </a:solidFill>
              <a:latin typeface="Times New Roman" pitchFamily="18" charset="0"/>
              <a:cs typeface="Times New Roman" pitchFamily="18" charset="0"/>
            </a:endParaRPr>
          </a:p>
          <a:p>
            <a:r>
              <a:rPr lang="vi-VN" sz="4800" b="1" smtClean="0">
                <a:solidFill>
                  <a:srgbClr val="FF0000"/>
                </a:solidFill>
                <a:latin typeface="Times New Roman" pitchFamily="18" charset="0"/>
                <a:cs typeface="Times New Roman" pitchFamily="18" charset="0"/>
              </a:rPr>
              <a:t>   </a:t>
            </a:r>
            <a:r>
              <a:rPr lang="en-US" sz="4800" b="1" smtClean="0">
                <a:solidFill>
                  <a:srgbClr val="FF0000"/>
                </a:solidFill>
                <a:latin typeface="Times New Roman" pitchFamily="18" charset="0"/>
                <a:cs typeface="Times New Roman" pitchFamily="18" charset="0"/>
              </a:rPr>
              <a:t>ĐẾN THĂM</a:t>
            </a:r>
            <a:r>
              <a:rPr lang="vi-VN" sz="4800" b="1">
                <a:solidFill>
                  <a:srgbClr val="FF0000"/>
                </a:solidFill>
                <a:latin typeface="Times New Roman" pitchFamily="18" charset="0"/>
                <a:cs typeface="Times New Roman" pitchFamily="18" charset="0"/>
              </a:rPr>
              <a:t> </a:t>
            </a:r>
            <a:r>
              <a:rPr lang="en-US" sz="4800" b="1" smtClean="0">
                <a:solidFill>
                  <a:srgbClr val="FF0000"/>
                </a:solidFill>
                <a:latin typeface="Times New Roman" pitchFamily="18" charset="0"/>
                <a:cs typeface="Times New Roman" pitchFamily="18" charset="0"/>
              </a:rPr>
              <a:t>LỚP </a:t>
            </a:r>
            <a:r>
              <a:rPr lang="en-US" sz="4800" b="1" smtClean="0">
                <a:solidFill>
                  <a:srgbClr val="FF0000"/>
                </a:solidFill>
                <a:latin typeface="Times New Roman" pitchFamily="18" charset="0"/>
                <a:cs typeface="Times New Roman" pitchFamily="18" charset="0"/>
              </a:rPr>
              <a:t>3B</a:t>
            </a:r>
            <a:endParaRPr lang="en-US" sz="4800" b="1" smtClean="0">
              <a:solidFill>
                <a:srgbClr val="FF0000"/>
              </a:solidFill>
              <a:latin typeface="Times New Roman" pitchFamily="18" charset="0"/>
              <a:cs typeface="Times New Roman" pitchFamily="18" charset="0"/>
            </a:endParaRPr>
          </a:p>
        </p:txBody>
      </p:sp>
      <p:sp>
        <p:nvSpPr>
          <p:cNvPr id="5" name="WordArt 9"/>
          <p:cNvSpPr>
            <a:spLocks noChangeArrowheads="1" noChangeShapeType="1" noTextEdit="1"/>
          </p:cNvSpPr>
          <p:nvPr/>
        </p:nvSpPr>
        <p:spPr bwMode="auto">
          <a:xfrm>
            <a:off x="5056369" y="4913218"/>
            <a:ext cx="2971800" cy="39290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buClrTx/>
              <a:buFontTx/>
              <a:buNone/>
              <a:defRPr/>
            </a:pPr>
            <a:r>
              <a:rPr lang="en-US" sz="3600" kern="10" dirty="0">
                <a:solidFill>
                  <a:srgbClr val="336699"/>
                </a:solidFill>
                <a:effectLst>
                  <a:outerShdw dist="45791" dir="2021404" algn="ctr" rotWithShape="0">
                    <a:srgbClr val="B2B2B2">
                      <a:alpha val="80000"/>
                    </a:srgbClr>
                  </a:outerShdw>
                </a:effectLst>
                <a:latin typeface="Times New Roman"/>
                <a:ea typeface="+mn-ea"/>
                <a:cs typeface="Times New Roman"/>
              </a:rPr>
              <a:t> </a:t>
            </a:r>
            <a:r>
              <a:rPr lang="en-US" sz="3600" b="1" kern="10" dirty="0">
                <a:solidFill>
                  <a:srgbClr val="336699"/>
                </a:solidFill>
                <a:effectLst>
                  <a:outerShdw dist="45791" dir="2021404" algn="ctr" rotWithShape="0">
                    <a:srgbClr val="B2B2B2">
                      <a:alpha val="80000"/>
                    </a:srgbClr>
                  </a:outerShdw>
                </a:effectLst>
                <a:latin typeface="Times New Roman"/>
                <a:ea typeface="+mn-ea"/>
                <a:cs typeface="Times New Roman"/>
              </a:rPr>
              <a:t>GV</a:t>
            </a:r>
            <a:r>
              <a:rPr lang="en-US" sz="3600" b="1" kern="10">
                <a:solidFill>
                  <a:srgbClr val="336699"/>
                </a:solidFill>
                <a:effectLst>
                  <a:outerShdw dist="45791" dir="2021404" algn="ctr" rotWithShape="0">
                    <a:srgbClr val="B2B2B2">
                      <a:alpha val="80000"/>
                    </a:srgbClr>
                  </a:outerShdw>
                </a:effectLst>
                <a:latin typeface="Times New Roman"/>
                <a:ea typeface="+mn-ea"/>
                <a:cs typeface="Times New Roman"/>
              </a:rPr>
              <a:t>: </a:t>
            </a:r>
            <a:r>
              <a:rPr lang="en-US" sz="3600" b="1" kern="10" smtClean="0">
                <a:solidFill>
                  <a:srgbClr val="336699"/>
                </a:solidFill>
                <a:effectLst>
                  <a:outerShdw dist="45791" dir="2021404" algn="ctr" rotWithShape="0">
                    <a:srgbClr val="B2B2B2">
                      <a:alpha val="80000"/>
                    </a:srgbClr>
                  </a:outerShdw>
                </a:effectLst>
                <a:latin typeface="Times New Roman"/>
                <a:ea typeface="+mn-ea"/>
                <a:cs typeface="Times New Roman"/>
              </a:rPr>
              <a:t>Võ Thị Ái Cẩm</a:t>
            </a:r>
            <a:endParaRPr lang="en-US" sz="3600" b="1" kern="10" dirty="0">
              <a:solidFill>
                <a:srgbClr val="336699"/>
              </a:solidFill>
              <a:effectLst>
                <a:outerShdw dist="45791" dir="2021404" algn="ctr" rotWithShape="0">
                  <a:srgbClr val="B2B2B2">
                    <a:alpha val="80000"/>
                  </a:srgbClr>
                </a:outerShdw>
              </a:effectLst>
              <a:latin typeface="Times New Roman"/>
              <a:ea typeface="+mn-ea"/>
              <a:cs typeface="Times New Roman"/>
            </a:endParaRPr>
          </a:p>
        </p:txBody>
      </p:sp>
      <p:pic>
        <p:nvPicPr>
          <p:cNvPr id="7" name="Picture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 y="2"/>
            <a:ext cx="2079625" cy="1431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 y="5298281"/>
            <a:ext cx="1908175" cy="1559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83825" y="2"/>
            <a:ext cx="1908175" cy="1559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34156" y="5426869"/>
            <a:ext cx="2079625" cy="1431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893272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42" name="图片 4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88527" y="4915578"/>
            <a:ext cx="3003473" cy="1406690"/>
          </a:xfrm>
          <a:prstGeom prst="rect">
            <a:avLst/>
          </a:prstGeom>
        </p:spPr>
      </p:pic>
      <p:pic>
        <p:nvPicPr>
          <p:cNvPr id="8" name="图片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605774"/>
            <a:ext cx="12192000" cy="1252226"/>
          </a:xfrm>
          <a:prstGeom prst="rect">
            <a:avLst/>
          </a:prstGeom>
        </p:spPr>
      </p:pic>
      <p:pic>
        <p:nvPicPr>
          <p:cNvPr id="10" name="图片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898" y="5318943"/>
            <a:ext cx="12192000" cy="1539057"/>
          </a:xfrm>
          <a:prstGeom prst="rect">
            <a:avLst/>
          </a:prstGeom>
        </p:spPr>
      </p:pic>
      <p:pic>
        <p:nvPicPr>
          <p:cNvPr id="12" name="图片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748535" y="492108"/>
            <a:ext cx="2066925" cy="342900"/>
          </a:xfrm>
          <a:prstGeom prst="rect">
            <a:avLst/>
          </a:prstGeom>
        </p:spPr>
      </p:pic>
      <p:pic>
        <p:nvPicPr>
          <p:cNvPr id="14" name="图片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662661" y="4400587"/>
            <a:ext cx="1790496" cy="1980974"/>
          </a:xfrm>
          <a:prstGeom prst="rect">
            <a:avLst/>
          </a:prstGeom>
        </p:spPr>
      </p:pic>
      <p:pic>
        <p:nvPicPr>
          <p:cNvPr id="16" name="图片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480900" y="4720083"/>
            <a:ext cx="1201460" cy="1341982"/>
          </a:xfrm>
          <a:prstGeom prst="rect">
            <a:avLst/>
          </a:prstGeom>
        </p:spPr>
      </p:pic>
      <p:pic>
        <p:nvPicPr>
          <p:cNvPr id="20" name="图片 1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9898" y="5143069"/>
            <a:ext cx="2792259" cy="1088341"/>
          </a:xfrm>
          <a:prstGeom prst="rect">
            <a:avLst/>
          </a:prstGeom>
        </p:spPr>
      </p:pic>
      <p:pic>
        <p:nvPicPr>
          <p:cNvPr id="18" name="图片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887314" y="5845075"/>
            <a:ext cx="1101646" cy="632092"/>
          </a:xfrm>
          <a:prstGeom prst="rect">
            <a:avLst/>
          </a:prstGeom>
        </p:spPr>
      </p:pic>
      <p:pic>
        <p:nvPicPr>
          <p:cNvPr id="24" name="图片 23"/>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7743" y="3961988"/>
            <a:ext cx="2264238" cy="2775264"/>
          </a:xfrm>
          <a:prstGeom prst="rect">
            <a:avLst/>
          </a:prstGeom>
        </p:spPr>
      </p:pic>
      <p:pic>
        <p:nvPicPr>
          <p:cNvPr id="26" name="图片 25"/>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1902370">
            <a:off x="5179266" y="144653"/>
            <a:ext cx="1303954" cy="1259753"/>
          </a:xfrm>
          <a:prstGeom prst="rect">
            <a:avLst/>
          </a:prstGeom>
        </p:spPr>
      </p:pic>
      <p:pic>
        <p:nvPicPr>
          <p:cNvPr id="28" name="图片 27"/>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266675" y="5283816"/>
            <a:ext cx="4891672" cy="1353873"/>
          </a:xfrm>
          <a:prstGeom prst="rect">
            <a:avLst/>
          </a:prstGeom>
        </p:spPr>
      </p:pic>
      <p:pic>
        <p:nvPicPr>
          <p:cNvPr id="32" name="图片 3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766339" y="349233"/>
            <a:ext cx="2155720" cy="628650"/>
          </a:xfrm>
          <a:prstGeom prst="rect">
            <a:avLst/>
          </a:prstGeom>
        </p:spPr>
      </p:pic>
      <p:pic>
        <p:nvPicPr>
          <p:cNvPr id="34" name="图片 33"/>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815460" y="372666"/>
            <a:ext cx="1866900" cy="1771650"/>
          </a:xfrm>
          <a:prstGeom prst="rect">
            <a:avLst/>
          </a:prstGeom>
        </p:spPr>
      </p:pic>
      <p:pic>
        <p:nvPicPr>
          <p:cNvPr id="36" name="图片 35"/>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03139" y="1228642"/>
            <a:ext cx="1636497" cy="1975083"/>
          </a:xfrm>
          <a:prstGeom prst="rect">
            <a:avLst/>
          </a:prstGeom>
        </p:spPr>
      </p:pic>
      <p:pic>
        <p:nvPicPr>
          <p:cNvPr id="22" name="图片 21"/>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453914" y="2790649"/>
            <a:ext cx="1704722" cy="1219200"/>
          </a:xfrm>
          <a:prstGeom prst="rect">
            <a:avLst/>
          </a:prstGeom>
        </p:spPr>
      </p:pic>
      <p:pic>
        <p:nvPicPr>
          <p:cNvPr id="44" name="图片 4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1276147" y="6291429"/>
            <a:ext cx="361950" cy="371475"/>
          </a:xfrm>
          <a:prstGeom prst="rect">
            <a:avLst/>
          </a:prstGeom>
        </p:spPr>
      </p:pic>
      <p:pic>
        <p:nvPicPr>
          <p:cNvPr id="49" name="图片 48"/>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70136" y="407677"/>
            <a:ext cx="1480533" cy="628650"/>
          </a:xfrm>
          <a:prstGeom prst="rect">
            <a:avLst/>
          </a:prstGeom>
        </p:spPr>
      </p:pic>
      <p:pic>
        <p:nvPicPr>
          <p:cNvPr id="55" name="图片 54"/>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2531565">
            <a:off x="1715695" y="2407454"/>
            <a:ext cx="744732" cy="719487"/>
          </a:xfrm>
          <a:prstGeom prst="rect">
            <a:avLst/>
          </a:prstGeom>
        </p:spPr>
      </p:pic>
      <p:sp>
        <p:nvSpPr>
          <p:cNvPr id="33" name="矩形 259"/>
          <p:cNvSpPr>
            <a:spLocks noChangeArrowheads="1"/>
          </p:cNvSpPr>
          <p:nvPr/>
        </p:nvSpPr>
        <p:spPr bwMode="auto">
          <a:xfrm>
            <a:off x="2102002" y="3228020"/>
            <a:ext cx="655138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lvl="1" indent="0" algn="ctr">
              <a:lnSpc>
                <a:spcPct val="150000"/>
              </a:lnSpc>
              <a:buFont typeface="Arial" panose="020B0604020202020204" pitchFamily="34" charset="0"/>
              <a:buNone/>
              <a:defRPr/>
            </a:pPr>
            <a:r>
              <a:rPr kumimoji="0" lang="en-US" altLang="zh-CN" b="0" i="1"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a:ea typeface="方正黑体简体" panose="03000509000000000000" pitchFamily="65" charset="-122"/>
                <a:cs typeface="+mn-ea"/>
                <a:sym typeface="+mn-lt"/>
              </a:rPr>
              <a:t>Giáo</a:t>
            </a:r>
            <a:r>
              <a:rPr kumimoji="0" lang="en-US" altLang="zh-CN" b="0" i="1" u="none" strike="noStrike" kern="1200" cap="none" spc="0" normalizeH="0" noProof="0" dirty="0" smtClean="0">
                <a:ln>
                  <a:noFill/>
                </a:ln>
                <a:solidFill>
                  <a:srgbClr val="FF0000"/>
                </a:solidFill>
                <a:effectLst>
                  <a:outerShdw blurRad="38100" dist="38100" dir="2700000" algn="tl">
                    <a:srgbClr val="000000">
                      <a:alpha val="43137"/>
                    </a:srgbClr>
                  </a:outerShdw>
                </a:effectLst>
                <a:uLnTx/>
                <a:uFillTx/>
                <a:latin typeface="Arial"/>
                <a:ea typeface="方正黑体简体" panose="03000509000000000000" pitchFamily="65" charset="-122"/>
                <a:cs typeface="+mn-ea"/>
                <a:sym typeface="+mn-lt"/>
              </a:rPr>
              <a:t> viên</a:t>
            </a:r>
            <a:r>
              <a:rPr kumimoji="0" lang="en-US" altLang="zh-CN" b="0" i="1" u="none" strike="noStrike" kern="1200" cap="none" spc="0" normalizeH="0" noProof="0" smtClean="0">
                <a:ln>
                  <a:noFill/>
                </a:ln>
                <a:solidFill>
                  <a:srgbClr val="FF0000"/>
                </a:solidFill>
                <a:effectLst>
                  <a:outerShdw blurRad="38100" dist="38100" dir="2700000" algn="tl">
                    <a:srgbClr val="000000">
                      <a:alpha val="43137"/>
                    </a:srgbClr>
                  </a:outerShdw>
                </a:effectLst>
                <a:uLnTx/>
                <a:uFillTx/>
                <a:latin typeface="Arial"/>
                <a:ea typeface="方正黑体简体" panose="03000509000000000000" pitchFamily="65" charset="-122"/>
                <a:cs typeface="+mn-ea"/>
                <a:sym typeface="+mn-lt"/>
              </a:rPr>
              <a:t>: Võ Thị Ái Cẩm</a:t>
            </a:r>
            <a:endParaRPr kumimoji="0" lang="zh-CN" altLang="en-US" b="0" i="1"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a:ea typeface="方正黑体简体" panose="03000509000000000000" pitchFamily="65" charset="-122"/>
              <a:cs typeface="+mn-ea"/>
              <a:sym typeface="+mn-lt"/>
            </a:endParaRPr>
          </a:p>
        </p:txBody>
      </p:sp>
      <p:sp>
        <p:nvSpPr>
          <p:cNvPr id="38" name="矩形 259"/>
          <p:cNvSpPr>
            <a:spLocks noChangeArrowheads="1"/>
          </p:cNvSpPr>
          <p:nvPr/>
        </p:nvSpPr>
        <p:spPr bwMode="auto">
          <a:xfrm>
            <a:off x="1063100" y="4143669"/>
            <a:ext cx="92988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lvl="1" indent="0" algn="ctr">
              <a:lnSpc>
                <a:spcPct val="150000"/>
              </a:lnSpc>
              <a:buFont typeface="Arial" panose="020B0604020202020204" pitchFamily="34" charset="0"/>
              <a:buNone/>
              <a:defRPr/>
            </a:pPr>
            <a:r>
              <a:rPr lang="en-US" altLang="zh-CN" sz="2400" dirty="0" smtClean="0">
                <a:solidFill>
                  <a:prstClr val="black"/>
                </a:solidFill>
                <a:effectLst>
                  <a:outerShdw blurRad="38100" dist="38100" dir="2700000" algn="tl">
                    <a:srgbClr val="000000">
                      <a:alpha val="43137"/>
                    </a:srgbClr>
                  </a:outerShdw>
                </a:effectLst>
                <a:latin typeface="Arial"/>
                <a:ea typeface="方正黑体简体" panose="03000509000000000000" pitchFamily="65" charset="-122"/>
                <a:cs typeface="+mn-ea"/>
                <a:sym typeface="+mn-lt"/>
              </a:rPr>
              <a:t>Trường tiểu </a:t>
            </a:r>
            <a:r>
              <a:rPr lang="en-US" altLang="zh-CN" sz="2400" smtClean="0">
                <a:solidFill>
                  <a:prstClr val="black"/>
                </a:solidFill>
                <a:effectLst>
                  <a:outerShdw blurRad="38100" dist="38100" dir="2700000" algn="tl">
                    <a:srgbClr val="000000">
                      <a:alpha val="43137"/>
                    </a:srgbClr>
                  </a:outerShdw>
                </a:effectLst>
                <a:latin typeface="Arial"/>
                <a:ea typeface="方正黑体简体" panose="03000509000000000000" pitchFamily="65" charset="-122"/>
                <a:cs typeface="+mn-ea"/>
                <a:sym typeface="+mn-lt"/>
              </a:rPr>
              <a:t>học Trà Xuân</a:t>
            </a:r>
            <a:endParaRPr kumimoji="0" lang="zh-CN" altLang="en-US" sz="2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a:ea typeface="方正黑体简体" panose="03000509000000000000" pitchFamily="65" charset="-122"/>
              <a:cs typeface="+mn-ea"/>
              <a:sym typeface="+mn-lt"/>
            </a:endParaRPr>
          </a:p>
        </p:txBody>
      </p:sp>
      <p:sp>
        <p:nvSpPr>
          <p:cNvPr id="40" name="矩形 259"/>
          <p:cNvSpPr>
            <a:spLocks noChangeArrowheads="1"/>
          </p:cNvSpPr>
          <p:nvPr/>
        </p:nvSpPr>
        <p:spPr bwMode="auto">
          <a:xfrm>
            <a:off x="859815" y="51141"/>
            <a:ext cx="9392111" cy="18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lvl="2" indent="0" algn="ctr">
              <a:lnSpc>
                <a:spcPct val="150000"/>
              </a:lnSpc>
              <a:buFont typeface="Arial" panose="020B0604020202020204" pitchFamily="34" charset="0"/>
              <a:buNone/>
              <a:defRPr/>
            </a:pPr>
            <a:r>
              <a:rPr lang="en-US" altLang="zh-CN" sz="3600" b="1" dirty="0" smtClean="0">
                <a:ln w="22225">
                  <a:solidFill>
                    <a:schemeClr val="accent2"/>
                  </a:solidFill>
                  <a:prstDash val="solid"/>
                </a:ln>
                <a:solidFill>
                  <a:schemeClr val="accent2">
                    <a:lumMod val="40000"/>
                    <a:lumOff val="60000"/>
                  </a:schemeClr>
                </a:solidFill>
                <a:latin typeface="Arial"/>
                <a:ea typeface="方正黑体简体" panose="03000509000000000000" pitchFamily="65" charset="-122"/>
                <a:cs typeface="+mn-ea"/>
                <a:sym typeface="+mn-lt"/>
              </a:rPr>
              <a:t>NHIỆT LIỆT CHÀO MỪNG </a:t>
            </a:r>
          </a:p>
          <a:p>
            <a:pPr lvl="2" indent="0" algn="ctr">
              <a:lnSpc>
                <a:spcPct val="150000"/>
              </a:lnSpc>
              <a:buFont typeface="Arial" panose="020B0604020202020204" pitchFamily="34" charset="0"/>
              <a:buNone/>
              <a:defRPr/>
            </a:pPr>
            <a:r>
              <a:rPr lang="en-US" altLang="zh-CN" sz="3600" b="1" dirty="0" smtClean="0">
                <a:ln w="22225">
                  <a:solidFill>
                    <a:schemeClr val="accent2"/>
                  </a:solidFill>
                  <a:prstDash val="solid"/>
                </a:ln>
                <a:solidFill>
                  <a:schemeClr val="accent2">
                    <a:lumMod val="40000"/>
                    <a:lumOff val="60000"/>
                  </a:schemeClr>
                </a:solidFill>
                <a:latin typeface="Arial"/>
                <a:ea typeface="方正黑体简体" panose="03000509000000000000" pitchFamily="65" charset="-122"/>
                <a:cs typeface="+mn-ea"/>
                <a:sym typeface="+mn-lt"/>
              </a:rPr>
              <a:t>QUÝ THẦY CÔ VỀ </a:t>
            </a:r>
            <a:r>
              <a:rPr lang="en-US" altLang="zh-CN" sz="3600" b="1" smtClean="0">
                <a:ln w="22225">
                  <a:solidFill>
                    <a:schemeClr val="accent2"/>
                  </a:solidFill>
                  <a:prstDash val="solid"/>
                </a:ln>
                <a:solidFill>
                  <a:schemeClr val="accent2">
                    <a:lumMod val="40000"/>
                    <a:lumOff val="60000"/>
                  </a:schemeClr>
                </a:solidFill>
                <a:latin typeface="Arial"/>
                <a:ea typeface="方正黑体简体" panose="03000509000000000000" pitchFamily="65" charset="-122"/>
                <a:cs typeface="+mn-ea"/>
                <a:sym typeface="+mn-lt"/>
              </a:rPr>
              <a:t>DỰ GIỜ</a:t>
            </a:r>
            <a:endParaRPr kumimoji="0" lang="zh-CN" altLang="en-US" sz="3600" b="1" i="0" u="none" strike="noStrike" kern="1200" normalizeH="0" baseline="0" noProof="0" dirty="0">
              <a:ln w="22225">
                <a:solidFill>
                  <a:schemeClr val="accent2"/>
                </a:solidFill>
                <a:prstDash val="solid"/>
              </a:ln>
              <a:solidFill>
                <a:schemeClr val="accent2">
                  <a:lumMod val="40000"/>
                  <a:lumOff val="60000"/>
                </a:schemeClr>
              </a:solidFill>
              <a:uLnTx/>
              <a:uFillTx/>
              <a:latin typeface="Arial"/>
              <a:ea typeface="方正黑体简体" panose="03000509000000000000" pitchFamily="65" charset="-122"/>
              <a:cs typeface="+mn-ea"/>
              <a:sym typeface="+mn-lt"/>
            </a:endParaRPr>
          </a:p>
        </p:txBody>
      </p:sp>
      <p:sp>
        <p:nvSpPr>
          <p:cNvPr id="41" name="矩形 259"/>
          <p:cNvSpPr>
            <a:spLocks noChangeArrowheads="1"/>
          </p:cNvSpPr>
          <p:nvPr/>
        </p:nvSpPr>
        <p:spPr bwMode="auto">
          <a:xfrm>
            <a:off x="859815" y="2235571"/>
            <a:ext cx="929882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lvl="1" indent="0" algn="ctr">
              <a:lnSpc>
                <a:spcPct val="150000"/>
              </a:lnSpc>
              <a:buFont typeface="Arial" panose="020B0604020202020204" pitchFamily="34" charset="0"/>
              <a:buNone/>
              <a:defRPr/>
            </a:pPr>
            <a:r>
              <a:rPr lang="en-US" altLang="zh-CN" dirty="0" smtClean="0">
                <a:solidFill>
                  <a:prstClr val="black"/>
                </a:solidFill>
                <a:effectLst>
                  <a:outerShdw blurRad="38100" dist="38100" dir="2700000" algn="tl">
                    <a:srgbClr val="000000">
                      <a:alpha val="43137"/>
                    </a:srgbClr>
                  </a:outerShdw>
                </a:effectLst>
                <a:latin typeface="Arial"/>
                <a:ea typeface="方正黑体简体" panose="03000509000000000000" pitchFamily="65" charset="-122"/>
                <a:cs typeface="+mn-ea"/>
                <a:sym typeface="+mn-lt"/>
              </a:rPr>
              <a:t>MÔN TIẾNG VIỆT – </a:t>
            </a:r>
            <a:r>
              <a:rPr lang="en-US" altLang="zh-CN" smtClean="0">
                <a:solidFill>
                  <a:prstClr val="black"/>
                </a:solidFill>
                <a:effectLst>
                  <a:outerShdw blurRad="38100" dist="38100" dir="2700000" algn="tl">
                    <a:srgbClr val="000000">
                      <a:alpha val="43137"/>
                    </a:srgbClr>
                  </a:outerShdw>
                </a:effectLst>
                <a:latin typeface="Arial"/>
                <a:ea typeface="方正黑体简体" panose="03000509000000000000" pitchFamily="65" charset="-122"/>
                <a:cs typeface="+mn-ea"/>
                <a:sym typeface="+mn-lt"/>
              </a:rPr>
              <a:t>LỚP 3 B</a:t>
            </a:r>
            <a:endParaRPr kumimoji="0" lang="zh-CN" altLang="en-US"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a:ea typeface="方正黑体简体" panose="03000509000000000000" pitchFamily="65" charset="-122"/>
              <a:cs typeface="+mn-ea"/>
              <a:sym typeface="+mn-lt"/>
            </a:endParaRPr>
          </a:p>
        </p:txBody>
      </p:sp>
      <p:pic>
        <p:nvPicPr>
          <p:cNvPr id="3" name="Picture 2"/>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9908750" y="1821424"/>
            <a:ext cx="2236069" cy="2236069"/>
          </a:xfrm>
          <a:prstGeom prst="rect">
            <a:avLst/>
          </a:prstGeom>
        </p:spPr>
      </p:pic>
      <p:pic>
        <p:nvPicPr>
          <p:cNvPr id="5" name="Co-be-ban-diem-Nhac-khong-loi-Nhac-khong-loi">
            <a:hlinkClick r:id="" action="ppaction://media"/>
          </p:cNvPr>
          <p:cNvPicPr>
            <a:picLocks noChangeAspect="1"/>
          </p:cNvPicPr>
          <p:nvPr>
            <a:audioFile r:link="rId2"/>
            <p:extLst>
              <p:ext uri="{DAA4B4D4-6D71-4841-9C94-3DE7FCFB9230}">
                <p14:media xmlns:p14="http://schemas.microsoft.com/office/powerpoint/2010/main" r:embed="rId3">
                  <p14:trim end="32984.1875"/>
                </p14:media>
              </p:ext>
            </p:extLst>
          </p:nvPr>
        </p:nvPicPr>
        <p:blipFill>
          <a:blip r:embed="rId24"/>
          <a:stretch>
            <a:fillRect/>
          </a:stretch>
        </p:blipFill>
        <p:spPr>
          <a:xfrm>
            <a:off x="11623934" y="6286208"/>
            <a:ext cx="609600" cy="609600"/>
          </a:xfrm>
          <a:prstGeom prst="rect">
            <a:avLst/>
          </a:prstGeom>
        </p:spPr>
      </p:pic>
    </p:spTree>
    <p:custDataLst>
      <p:tags r:id="rId1"/>
    </p:custDataLst>
    <p:extLst>
      <p:ext uri="{BB962C8B-B14F-4D97-AF65-F5344CB8AC3E}">
        <p14:creationId xmlns:p14="http://schemas.microsoft.com/office/powerpoint/2010/main" val="366143307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30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2000"/>
                                        <p:tgtEl>
                                          <p:spTgt spid="32"/>
                                        </p:tgtEl>
                                      </p:cBhvr>
                                    </p:animEffect>
                                  </p:childTnLst>
                                </p:cTn>
                              </p:par>
                              <p:par>
                                <p:cTn id="8" presetID="63" presetClass="path" presetSubtype="0" repeatCount="indefinite" autoRev="1" fill="hold" nodeType="withEffect">
                                  <p:stCondLst>
                                    <p:cond delay="1400"/>
                                  </p:stCondLst>
                                  <p:childTnLst>
                                    <p:animMotion origin="layout" path="M -2.08333E-6 2.22222E-6 L 0.09753 2.22222E-6 " pathEditMode="relative" rAng="0" ptsTypes="AA">
                                      <p:cBhvr>
                                        <p:cTn id="9" dur="5000" spd="-100000" fill="hold"/>
                                        <p:tgtEl>
                                          <p:spTgt spid="32"/>
                                        </p:tgtEl>
                                        <p:attrNameLst>
                                          <p:attrName>ppt_x</p:attrName>
                                          <p:attrName>ppt_y</p:attrName>
                                        </p:attrNameLst>
                                      </p:cBhvr>
                                      <p:rCtr x="4870" y="0"/>
                                    </p:animMotion>
                                  </p:childTnLst>
                                </p:cTn>
                              </p:par>
                              <p:par>
                                <p:cTn id="10" presetID="10" presetClass="entr" presetSubtype="0"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2000"/>
                                        <p:tgtEl>
                                          <p:spTgt spid="49"/>
                                        </p:tgtEl>
                                      </p:cBhvr>
                                    </p:animEffect>
                                  </p:childTnLst>
                                </p:cTn>
                              </p:par>
                              <p:par>
                                <p:cTn id="13" presetID="63" presetClass="path" presetSubtype="0" repeatCount="indefinite" autoRev="1" fill="hold" nodeType="withEffect">
                                  <p:stCondLst>
                                    <p:cond delay="0"/>
                                  </p:stCondLst>
                                  <p:childTnLst>
                                    <p:animMotion origin="layout" path="M -2.91667E-6 -2.96296E-6 L 0.08985 0.00371 " pathEditMode="relative" rAng="0" ptsTypes="AA">
                                      <p:cBhvr>
                                        <p:cTn id="14" dur="5000" fill="hold"/>
                                        <p:tgtEl>
                                          <p:spTgt spid="49"/>
                                        </p:tgtEl>
                                        <p:attrNameLst>
                                          <p:attrName>ppt_x</p:attrName>
                                          <p:attrName>ppt_y</p:attrName>
                                        </p:attrNameLst>
                                      </p:cBhvr>
                                      <p:rCtr x="4492" y="185"/>
                                    </p:animMotion>
                                  </p:childTnLst>
                                </p:cTn>
                              </p:par>
                              <p:par>
                                <p:cTn id="15" presetID="42" presetClass="entr" presetSubtype="0" fill="hold" nodeType="withEffect">
                                  <p:stCondLst>
                                    <p:cond delay="570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1000"/>
                                        <p:tgtEl>
                                          <p:spTgt spid="34"/>
                                        </p:tgtEl>
                                      </p:cBhvr>
                                    </p:animEffect>
                                    <p:anim calcmode="lin" valueType="num">
                                      <p:cBhvr>
                                        <p:cTn id="18" dur="1000" fill="hold"/>
                                        <p:tgtEl>
                                          <p:spTgt spid="34"/>
                                        </p:tgtEl>
                                        <p:attrNameLst>
                                          <p:attrName>ppt_x</p:attrName>
                                        </p:attrNameLst>
                                      </p:cBhvr>
                                      <p:tavLst>
                                        <p:tav tm="0">
                                          <p:val>
                                            <p:strVal val="#ppt_x"/>
                                          </p:val>
                                        </p:tav>
                                        <p:tav tm="100000">
                                          <p:val>
                                            <p:strVal val="#ppt_x"/>
                                          </p:val>
                                        </p:tav>
                                      </p:tavLst>
                                    </p:anim>
                                    <p:anim calcmode="lin" valueType="num">
                                      <p:cBhvr>
                                        <p:cTn id="19" dur="1000" fill="hold"/>
                                        <p:tgtEl>
                                          <p:spTgt spid="3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620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1000"/>
                                        <p:tgtEl>
                                          <p:spTgt spid="36"/>
                                        </p:tgtEl>
                                      </p:cBhvr>
                                    </p:animEffect>
                                    <p:anim calcmode="lin" valueType="num">
                                      <p:cBhvr>
                                        <p:cTn id="23" dur="1000" fill="hold"/>
                                        <p:tgtEl>
                                          <p:spTgt spid="36"/>
                                        </p:tgtEl>
                                        <p:attrNameLst>
                                          <p:attrName>ppt_x</p:attrName>
                                        </p:attrNameLst>
                                      </p:cBhvr>
                                      <p:tavLst>
                                        <p:tav tm="0">
                                          <p:val>
                                            <p:strVal val="#ppt_x"/>
                                          </p:val>
                                        </p:tav>
                                        <p:tav tm="100000">
                                          <p:val>
                                            <p:strVal val="#ppt_x"/>
                                          </p:val>
                                        </p:tav>
                                      </p:tavLst>
                                    </p:anim>
                                    <p:anim calcmode="lin" valueType="num">
                                      <p:cBhvr>
                                        <p:cTn id="24" dur="1000" fill="hold"/>
                                        <p:tgtEl>
                                          <p:spTgt spid="36"/>
                                        </p:tgtEl>
                                        <p:attrNameLst>
                                          <p:attrName>ppt_y</p:attrName>
                                        </p:attrNameLst>
                                      </p:cBhvr>
                                      <p:tavLst>
                                        <p:tav tm="0">
                                          <p:val>
                                            <p:strVal val="#ppt_y+.1"/>
                                          </p:val>
                                        </p:tav>
                                        <p:tav tm="100000">
                                          <p:val>
                                            <p:strVal val="#ppt_y"/>
                                          </p:val>
                                        </p:tav>
                                      </p:tavLst>
                                    </p:anim>
                                  </p:childTnLst>
                                </p:cTn>
                              </p:par>
                              <p:par>
                                <p:cTn id="25" presetID="2" presetClass="entr" presetSubtype="8" fill="hold" nodeType="withEffect">
                                  <p:stCondLst>
                                    <p:cond delay="530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1900" fill="hold"/>
                                        <p:tgtEl>
                                          <p:spTgt spid="18"/>
                                        </p:tgtEl>
                                        <p:attrNameLst>
                                          <p:attrName>ppt_x</p:attrName>
                                        </p:attrNameLst>
                                      </p:cBhvr>
                                      <p:tavLst>
                                        <p:tav tm="0">
                                          <p:val>
                                            <p:strVal val="0-#ppt_w/2"/>
                                          </p:val>
                                        </p:tav>
                                        <p:tav tm="100000">
                                          <p:val>
                                            <p:strVal val="#ppt_x"/>
                                          </p:val>
                                        </p:tav>
                                      </p:tavLst>
                                    </p:anim>
                                    <p:anim calcmode="lin" valueType="num">
                                      <p:cBhvr additive="base">
                                        <p:cTn id="28" dur="1900" fill="hold"/>
                                        <p:tgtEl>
                                          <p:spTgt spid="18"/>
                                        </p:tgtEl>
                                        <p:attrNameLst>
                                          <p:attrName>ppt_y</p:attrName>
                                        </p:attrNameLst>
                                      </p:cBhvr>
                                      <p:tavLst>
                                        <p:tav tm="0">
                                          <p:val>
                                            <p:strVal val="#ppt_y"/>
                                          </p:val>
                                        </p:tav>
                                        <p:tav tm="100000">
                                          <p:val>
                                            <p:strVal val="#ppt_y"/>
                                          </p:val>
                                        </p:tav>
                                      </p:tavLst>
                                    </p:anim>
                                  </p:childTnLst>
                                </p:cTn>
                              </p:par>
                              <p:par>
                                <p:cTn id="29" presetID="32" presetClass="emph" presetSubtype="0" repeatCount="indefinite" fill="hold" nodeType="withEffect">
                                  <p:stCondLst>
                                    <p:cond delay="600"/>
                                  </p:stCondLst>
                                  <p:childTnLst>
                                    <p:animRot by="120000">
                                      <p:cBhvr>
                                        <p:cTn id="30" dur="100" fill="hold">
                                          <p:stCondLst>
                                            <p:cond delay="0"/>
                                          </p:stCondLst>
                                        </p:cTn>
                                        <p:tgtEl>
                                          <p:spTgt spid="28"/>
                                        </p:tgtEl>
                                        <p:attrNameLst>
                                          <p:attrName>r</p:attrName>
                                        </p:attrNameLst>
                                      </p:cBhvr>
                                    </p:animRot>
                                    <p:animRot by="-240000">
                                      <p:cBhvr>
                                        <p:cTn id="31" dur="200" fill="hold">
                                          <p:stCondLst>
                                            <p:cond delay="200"/>
                                          </p:stCondLst>
                                        </p:cTn>
                                        <p:tgtEl>
                                          <p:spTgt spid="28"/>
                                        </p:tgtEl>
                                        <p:attrNameLst>
                                          <p:attrName>r</p:attrName>
                                        </p:attrNameLst>
                                      </p:cBhvr>
                                    </p:animRot>
                                    <p:animRot by="240000">
                                      <p:cBhvr>
                                        <p:cTn id="32" dur="200" fill="hold">
                                          <p:stCondLst>
                                            <p:cond delay="400"/>
                                          </p:stCondLst>
                                        </p:cTn>
                                        <p:tgtEl>
                                          <p:spTgt spid="28"/>
                                        </p:tgtEl>
                                        <p:attrNameLst>
                                          <p:attrName>r</p:attrName>
                                        </p:attrNameLst>
                                      </p:cBhvr>
                                    </p:animRot>
                                    <p:animRot by="-240000">
                                      <p:cBhvr>
                                        <p:cTn id="33" dur="200" fill="hold">
                                          <p:stCondLst>
                                            <p:cond delay="600"/>
                                          </p:stCondLst>
                                        </p:cTn>
                                        <p:tgtEl>
                                          <p:spTgt spid="28"/>
                                        </p:tgtEl>
                                        <p:attrNameLst>
                                          <p:attrName>r</p:attrName>
                                        </p:attrNameLst>
                                      </p:cBhvr>
                                    </p:animRot>
                                    <p:animRot by="120000">
                                      <p:cBhvr>
                                        <p:cTn id="34" dur="200" fill="hold">
                                          <p:stCondLst>
                                            <p:cond delay="800"/>
                                          </p:stCondLst>
                                        </p:cTn>
                                        <p:tgtEl>
                                          <p:spTgt spid="28"/>
                                        </p:tgtEl>
                                        <p:attrNameLst>
                                          <p:attrName>r</p:attrName>
                                        </p:attrNameLst>
                                      </p:cBhvr>
                                    </p:animRot>
                                  </p:childTnLst>
                                </p:cTn>
                              </p:par>
                              <p:par>
                                <p:cTn id="35" presetID="10" presetClass="entr" presetSubtype="0" fill="hold" nodeType="withEffect">
                                  <p:stCondLst>
                                    <p:cond delay="190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8" presetClass="emph" presetSubtype="0" repeatCount="indefinite" fill="hold" nodeType="withEffect">
                                  <p:stCondLst>
                                    <p:cond delay="2300"/>
                                  </p:stCondLst>
                                  <p:childTnLst>
                                    <p:animRot by="21600000">
                                      <p:cBhvr>
                                        <p:cTn id="39" dur="2700" fill="hold"/>
                                        <p:tgtEl>
                                          <p:spTgt spid="26"/>
                                        </p:tgtEl>
                                        <p:attrNameLst>
                                          <p:attrName>r</p:attrName>
                                        </p:attrNameLst>
                                      </p:cBhvr>
                                    </p:animRot>
                                  </p:childTnLst>
                                </p:cTn>
                              </p:par>
                              <p:par>
                                <p:cTn id="40" presetID="10" presetClass="entr" presetSubtype="0" fill="hold" nodeType="withEffect">
                                  <p:stCondLst>
                                    <p:cond delay="1900"/>
                                  </p:stCondLst>
                                  <p:childTnLst>
                                    <p:set>
                                      <p:cBhvr>
                                        <p:cTn id="41" dur="1" fill="hold">
                                          <p:stCondLst>
                                            <p:cond delay="0"/>
                                          </p:stCondLst>
                                        </p:cTn>
                                        <p:tgtEl>
                                          <p:spTgt spid="55"/>
                                        </p:tgtEl>
                                        <p:attrNameLst>
                                          <p:attrName>style.visibility</p:attrName>
                                        </p:attrNameLst>
                                      </p:cBhvr>
                                      <p:to>
                                        <p:strVal val="visible"/>
                                      </p:to>
                                    </p:set>
                                    <p:animEffect transition="in" filter="fade">
                                      <p:cBhvr>
                                        <p:cTn id="42" dur="500"/>
                                        <p:tgtEl>
                                          <p:spTgt spid="55"/>
                                        </p:tgtEl>
                                      </p:cBhvr>
                                    </p:animEffect>
                                  </p:childTnLst>
                                </p:cTn>
                              </p:par>
                              <p:par>
                                <p:cTn id="43" presetID="8" presetClass="emph" presetSubtype="0" repeatCount="indefinite" fill="hold" nodeType="withEffect">
                                  <p:stCondLst>
                                    <p:cond delay="2300"/>
                                  </p:stCondLst>
                                  <p:childTnLst>
                                    <p:animRot by="21600000">
                                      <p:cBhvr>
                                        <p:cTn id="44" dur="2000" fill="hold"/>
                                        <p:tgtEl>
                                          <p:spTgt spid="55"/>
                                        </p:tgtEl>
                                        <p:attrNameLst>
                                          <p:attrName>r</p:attrName>
                                        </p:attrNameLst>
                                      </p:cBhvr>
                                    </p:animRot>
                                  </p:childTnLst>
                                </p:cTn>
                              </p:par>
                              <p:par>
                                <p:cTn id="45" presetID="2" presetClass="entr" presetSubtype="2" fill="hold" nodeType="withEffect">
                                  <p:stCondLst>
                                    <p:cond delay="620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1000" fill="hold"/>
                                        <p:tgtEl>
                                          <p:spTgt spid="22"/>
                                        </p:tgtEl>
                                        <p:attrNameLst>
                                          <p:attrName>ppt_x</p:attrName>
                                        </p:attrNameLst>
                                      </p:cBhvr>
                                      <p:tavLst>
                                        <p:tav tm="0">
                                          <p:val>
                                            <p:strVal val="1+#ppt_w/2"/>
                                          </p:val>
                                        </p:tav>
                                        <p:tav tm="100000">
                                          <p:val>
                                            <p:strVal val="#ppt_x"/>
                                          </p:val>
                                        </p:tav>
                                      </p:tavLst>
                                    </p:anim>
                                    <p:anim calcmode="lin" valueType="num">
                                      <p:cBhvr additive="base">
                                        <p:cTn id="48" dur="1000" fill="hold"/>
                                        <p:tgtEl>
                                          <p:spTgt spid="22"/>
                                        </p:tgtEl>
                                        <p:attrNameLst>
                                          <p:attrName>ppt_y</p:attrName>
                                        </p:attrNameLst>
                                      </p:cBhvr>
                                      <p:tavLst>
                                        <p:tav tm="0">
                                          <p:val>
                                            <p:strVal val="#ppt_y"/>
                                          </p:val>
                                        </p:tav>
                                        <p:tav tm="100000">
                                          <p:val>
                                            <p:strVal val="#ppt_y"/>
                                          </p:val>
                                        </p:tav>
                                      </p:tavLst>
                                    </p:anim>
                                  </p:childTnLst>
                                </p:cTn>
                              </p:par>
                              <p:par>
                                <p:cTn id="49" presetID="10" presetClass="entr" presetSubtype="0" fill="hold" nodeType="withEffect">
                                  <p:stCondLst>
                                    <p:cond delay="130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2000"/>
                                        <p:tgtEl>
                                          <p:spTgt spid="12"/>
                                        </p:tgtEl>
                                      </p:cBhvr>
                                    </p:animEffect>
                                  </p:childTnLst>
                                </p:cTn>
                              </p:par>
                              <p:par>
                                <p:cTn id="52" presetID="63" presetClass="path" presetSubtype="0" repeatCount="indefinite" autoRev="1" fill="hold" nodeType="withEffect">
                                  <p:stCondLst>
                                    <p:cond delay="1400"/>
                                  </p:stCondLst>
                                  <p:childTnLst>
                                    <p:animMotion origin="layout" path="M -2.08333E-6 2.22222E-6 L 0.09753 2.22222E-6 " pathEditMode="relative" rAng="0" ptsTypes="AA">
                                      <p:cBhvr>
                                        <p:cTn id="53" dur="5000" spd="-100000" fill="hold"/>
                                        <p:tgtEl>
                                          <p:spTgt spid="12"/>
                                        </p:tgtEl>
                                        <p:attrNameLst>
                                          <p:attrName>ppt_x</p:attrName>
                                          <p:attrName>ppt_y</p:attrName>
                                        </p:attrNameLst>
                                      </p:cBhvr>
                                      <p:rCtr x="4870" y="0"/>
                                    </p:animMotion>
                                  </p:childTnLst>
                                </p:cTn>
                              </p:par>
                              <p:par>
                                <p:cTn id="54" presetID="53" presetClass="entr" presetSubtype="16" fill="hold" grpId="0" nodeType="withEffect">
                                  <p:stCondLst>
                                    <p:cond delay="3500"/>
                                  </p:stCondLst>
                                  <p:childTnLst>
                                    <p:set>
                                      <p:cBhvr>
                                        <p:cTn id="55" dur="1" fill="hold">
                                          <p:stCondLst>
                                            <p:cond delay="0"/>
                                          </p:stCondLst>
                                        </p:cTn>
                                        <p:tgtEl>
                                          <p:spTgt spid="33"/>
                                        </p:tgtEl>
                                        <p:attrNameLst>
                                          <p:attrName>style.visibility</p:attrName>
                                        </p:attrNameLst>
                                      </p:cBhvr>
                                      <p:to>
                                        <p:strVal val="visible"/>
                                      </p:to>
                                    </p:set>
                                    <p:anim calcmode="lin" valueType="num">
                                      <p:cBhvr>
                                        <p:cTn id="56" dur="500" fill="hold"/>
                                        <p:tgtEl>
                                          <p:spTgt spid="33"/>
                                        </p:tgtEl>
                                        <p:attrNameLst>
                                          <p:attrName>ppt_w</p:attrName>
                                        </p:attrNameLst>
                                      </p:cBhvr>
                                      <p:tavLst>
                                        <p:tav tm="0">
                                          <p:val>
                                            <p:fltVal val="0"/>
                                          </p:val>
                                        </p:tav>
                                        <p:tav tm="100000">
                                          <p:val>
                                            <p:strVal val="#ppt_w"/>
                                          </p:val>
                                        </p:tav>
                                      </p:tavLst>
                                    </p:anim>
                                    <p:anim calcmode="lin" valueType="num">
                                      <p:cBhvr>
                                        <p:cTn id="57" dur="500" fill="hold"/>
                                        <p:tgtEl>
                                          <p:spTgt spid="33"/>
                                        </p:tgtEl>
                                        <p:attrNameLst>
                                          <p:attrName>ppt_h</p:attrName>
                                        </p:attrNameLst>
                                      </p:cBhvr>
                                      <p:tavLst>
                                        <p:tav tm="0">
                                          <p:val>
                                            <p:fltVal val="0"/>
                                          </p:val>
                                        </p:tav>
                                        <p:tav tm="100000">
                                          <p:val>
                                            <p:strVal val="#ppt_h"/>
                                          </p:val>
                                        </p:tav>
                                      </p:tavLst>
                                    </p:anim>
                                    <p:animEffect transition="in" filter="fade">
                                      <p:cBhvr>
                                        <p:cTn id="58" dur="500"/>
                                        <p:tgtEl>
                                          <p:spTgt spid="33"/>
                                        </p:tgtEl>
                                      </p:cBhvr>
                                    </p:animEffect>
                                  </p:childTnLst>
                                </p:cTn>
                              </p:par>
                              <p:par>
                                <p:cTn id="59" presetID="53" presetClass="entr" presetSubtype="16" fill="hold" grpId="0" nodeType="withEffect">
                                  <p:stCondLst>
                                    <p:cond delay="3500"/>
                                  </p:stCondLst>
                                  <p:childTnLst>
                                    <p:set>
                                      <p:cBhvr>
                                        <p:cTn id="60" dur="1" fill="hold">
                                          <p:stCondLst>
                                            <p:cond delay="0"/>
                                          </p:stCondLst>
                                        </p:cTn>
                                        <p:tgtEl>
                                          <p:spTgt spid="38"/>
                                        </p:tgtEl>
                                        <p:attrNameLst>
                                          <p:attrName>style.visibility</p:attrName>
                                        </p:attrNameLst>
                                      </p:cBhvr>
                                      <p:to>
                                        <p:strVal val="visible"/>
                                      </p:to>
                                    </p:set>
                                    <p:anim calcmode="lin" valueType="num">
                                      <p:cBhvr>
                                        <p:cTn id="61" dur="500" fill="hold"/>
                                        <p:tgtEl>
                                          <p:spTgt spid="38"/>
                                        </p:tgtEl>
                                        <p:attrNameLst>
                                          <p:attrName>ppt_w</p:attrName>
                                        </p:attrNameLst>
                                      </p:cBhvr>
                                      <p:tavLst>
                                        <p:tav tm="0">
                                          <p:val>
                                            <p:fltVal val="0"/>
                                          </p:val>
                                        </p:tav>
                                        <p:tav tm="100000">
                                          <p:val>
                                            <p:strVal val="#ppt_w"/>
                                          </p:val>
                                        </p:tav>
                                      </p:tavLst>
                                    </p:anim>
                                    <p:anim calcmode="lin" valueType="num">
                                      <p:cBhvr>
                                        <p:cTn id="62" dur="500" fill="hold"/>
                                        <p:tgtEl>
                                          <p:spTgt spid="38"/>
                                        </p:tgtEl>
                                        <p:attrNameLst>
                                          <p:attrName>ppt_h</p:attrName>
                                        </p:attrNameLst>
                                      </p:cBhvr>
                                      <p:tavLst>
                                        <p:tav tm="0">
                                          <p:val>
                                            <p:fltVal val="0"/>
                                          </p:val>
                                        </p:tav>
                                        <p:tav tm="100000">
                                          <p:val>
                                            <p:strVal val="#ppt_h"/>
                                          </p:val>
                                        </p:tav>
                                      </p:tavLst>
                                    </p:anim>
                                    <p:animEffect transition="in" filter="fade">
                                      <p:cBhvr>
                                        <p:cTn id="63" dur="500"/>
                                        <p:tgtEl>
                                          <p:spTgt spid="38"/>
                                        </p:tgtEl>
                                      </p:cBhvr>
                                    </p:animEffect>
                                  </p:childTnLst>
                                </p:cTn>
                              </p:par>
                              <p:par>
                                <p:cTn id="64" presetID="53" presetClass="entr" presetSubtype="16" fill="hold" grpId="0" nodeType="withEffect">
                                  <p:stCondLst>
                                    <p:cond delay="3500"/>
                                  </p:stCondLst>
                                  <p:childTnLst>
                                    <p:set>
                                      <p:cBhvr>
                                        <p:cTn id="65" dur="1" fill="hold">
                                          <p:stCondLst>
                                            <p:cond delay="0"/>
                                          </p:stCondLst>
                                        </p:cTn>
                                        <p:tgtEl>
                                          <p:spTgt spid="40"/>
                                        </p:tgtEl>
                                        <p:attrNameLst>
                                          <p:attrName>style.visibility</p:attrName>
                                        </p:attrNameLst>
                                      </p:cBhvr>
                                      <p:to>
                                        <p:strVal val="visible"/>
                                      </p:to>
                                    </p:set>
                                    <p:anim calcmode="lin" valueType="num">
                                      <p:cBhvr>
                                        <p:cTn id="66" dur="500" fill="hold"/>
                                        <p:tgtEl>
                                          <p:spTgt spid="40"/>
                                        </p:tgtEl>
                                        <p:attrNameLst>
                                          <p:attrName>ppt_w</p:attrName>
                                        </p:attrNameLst>
                                      </p:cBhvr>
                                      <p:tavLst>
                                        <p:tav tm="0">
                                          <p:val>
                                            <p:fltVal val="0"/>
                                          </p:val>
                                        </p:tav>
                                        <p:tav tm="100000">
                                          <p:val>
                                            <p:strVal val="#ppt_w"/>
                                          </p:val>
                                        </p:tav>
                                      </p:tavLst>
                                    </p:anim>
                                    <p:anim calcmode="lin" valueType="num">
                                      <p:cBhvr>
                                        <p:cTn id="67" dur="500" fill="hold"/>
                                        <p:tgtEl>
                                          <p:spTgt spid="40"/>
                                        </p:tgtEl>
                                        <p:attrNameLst>
                                          <p:attrName>ppt_h</p:attrName>
                                        </p:attrNameLst>
                                      </p:cBhvr>
                                      <p:tavLst>
                                        <p:tav tm="0">
                                          <p:val>
                                            <p:fltVal val="0"/>
                                          </p:val>
                                        </p:tav>
                                        <p:tav tm="100000">
                                          <p:val>
                                            <p:strVal val="#ppt_h"/>
                                          </p:val>
                                        </p:tav>
                                      </p:tavLst>
                                    </p:anim>
                                    <p:animEffect transition="in" filter="fade">
                                      <p:cBhvr>
                                        <p:cTn id="68" dur="500"/>
                                        <p:tgtEl>
                                          <p:spTgt spid="40"/>
                                        </p:tgtEl>
                                      </p:cBhvr>
                                    </p:animEffect>
                                  </p:childTnLst>
                                </p:cTn>
                              </p:par>
                              <p:par>
                                <p:cTn id="69" presetID="53" presetClass="entr" presetSubtype="16" fill="hold" grpId="0" nodeType="withEffect">
                                  <p:stCondLst>
                                    <p:cond delay="3500"/>
                                  </p:stCondLst>
                                  <p:childTnLst>
                                    <p:set>
                                      <p:cBhvr>
                                        <p:cTn id="70" dur="1" fill="hold">
                                          <p:stCondLst>
                                            <p:cond delay="0"/>
                                          </p:stCondLst>
                                        </p:cTn>
                                        <p:tgtEl>
                                          <p:spTgt spid="41"/>
                                        </p:tgtEl>
                                        <p:attrNameLst>
                                          <p:attrName>style.visibility</p:attrName>
                                        </p:attrNameLst>
                                      </p:cBhvr>
                                      <p:to>
                                        <p:strVal val="visible"/>
                                      </p:to>
                                    </p:set>
                                    <p:anim calcmode="lin" valueType="num">
                                      <p:cBhvr>
                                        <p:cTn id="71" dur="500" fill="hold"/>
                                        <p:tgtEl>
                                          <p:spTgt spid="41"/>
                                        </p:tgtEl>
                                        <p:attrNameLst>
                                          <p:attrName>ppt_w</p:attrName>
                                        </p:attrNameLst>
                                      </p:cBhvr>
                                      <p:tavLst>
                                        <p:tav tm="0">
                                          <p:val>
                                            <p:fltVal val="0"/>
                                          </p:val>
                                        </p:tav>
                                        <p:tav tm="100000">
                                          <p:val>
                                            <p:strVal val="#ppt_w"/>
                                          </p:val>
                                        </p:tav>
                                      </p:tavLst>
                                    </p:anim>
                                    <p:anim calcmode="lin" valueType="num">
                                      <p:cBhvr>
                                        <p:cTn id="72" dur="500" fill="hold"/>
                                        <p:tgtEl>
                                          <p:spTgt spid="41"/>
                                        </p:tgtEl>
                                        <p:attrNameLst>
                                          <p:attrName>ppt_h</p:attrName>
                                        </p:attrNameLst>
                                      </p:cBhvr>
                                      <p:tavLst>
                                        <p:tav tm="0">
                                          <p:val>
                                            <p:fltVal val="0"/>
                                          </p:val>
                                        </p:tav>
                                        <p:tav tm="100000">
                                          <p:val>
                                            <p:strVal val="#ppt_h"/>
                                          </p:val>
                                        </p:tav>
                                      </p:tavLst>
                                    </p:anim>
                                    <p:animEffect transition="in" filter="fade">
                                      <p:cBhvr>
                                        <p:cTn id="73" dur="500"/>
                                        <p:tgtEl>
                                          <p:spTgt spid="41"/>
                                        </p:tgtEl>
                                      </p:cBhvr>
                                    </p:animEffect>
                                  </p:childTnLst>
                                </p:cTn>
                              </p:par>
                            </p:childTnLst>
                          </p:cTn>
                        </p:par>
                      </p:childTnLst>
                    </p:cTn>
                  </p:par>
                  <p:par>
                    <p:cTn id="74" fill="hold">
                      <p:stCondLst>
                        <p:cond delay="indefinite"/>
                      </p:stCondLst>
                      <p:childTnLst>
                        <p:par>
                          <p:cTn id="75" fill="hold">
                            <p:stCondLst>
                              <p:cond delay="0"/>
                            </p:stCondLst>
                            <p:childTnLst>
                              <p:par>
                                <p:cTn id="76" presetID="16" presetClass="entr" presetSubtype="21" fill="hold" nodeType="clickEffect">
                                  <p:stCondLst>
                                    <p:cond delay="0"/>
                                  </p:stCondLst>
                                  <p:childTnLst>
                                    <p:set>
                                      <p:cBhvr>
                                        <p:cTn id="77" dur="1" fill="hold">
                                          <p:stCondLst>
                                            <p:cond delay="0"/>
                                          </p:stCondLst>
                                        </p:cTn>
                                        <p:tgtEl>
                                          <p:spTgt spid="3"/>
                                        </p:tgtEl>
                                        <p:attrNameLst>
                                          <p:attrName>style.visibility</p:attrName>
                                        </p:attrNameLst>
                                      </p:cBhvr>
                                      <p:to>
                                        <p:strVal val="visible"/>
                                      </p:to>
                                    </p:set>
                                    <p:animEffect transition="in" filter="barn(inVertical)">
                                      <p:cBhvr>
                                        <p:cTn id="78" dur="500"/>
                                        <p:tgtEl>
                                          <p:spTgt spid="3"/>
                                        </p:tgtEl>
                                      </p:cBhvr>
                                    </p:animEffect>
                                  </p:childTnLst>
                                  <p:subTnLst>
                                    <p:audio>
                                      <p:cMediaNode>
                                        <p:cTn display="0" masterRel="sameClick">
                                          <p:stCondLst>
                                            <p:cond evt="begin" delay="0">
                                              <p:tn val="76"/>
                                            </p:cond>
                                          </p:stCondLst>
                                          <p:endCondLst>
                                            <p:cond evt="onStopAudio" delay="0">
                                              <p:tgtEl>
                                                <p:sldTgt/>
                                              </p:tgtEl>
                                            </p:cond>
                                          </p:endCondLst>
                                        </p:cTn>
                                        <p:tgtEl>
                                          <p:sndTgt r:embed="rId6"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79" restart="whenNotActive" fill="hold" evtFilter="cancelBubble" nodeType="interactiveSeq">
                <p:stCondLst>
                  <p:cond evt="onClick" delay="0">
                    <p:tgtEl>
                      <p:spTgt spid="5"/>
                    </p:tgtEl>
                  </p:cond>
                </p:stCondLst>
                <p:endSync evt="end" delay="0">
                  <p:rtn val="all"/>
                </p:endSync>
                <p:childTnLst>
                  <p:par>
                    <p:cTn id="80" fill="hold">
                      <p:stCondLst>
                        <p:cond delay="0"/>
                      </p:stCondLst>
                      <p:childTnLst>
                        <p:par>
                          <p:cTn id="81" fill="hold">
                            <p:stCondLst>
                              <p:cond delay="0"/>
                            </p:stCondLst>
                            <p:childTnLst>
                              <p:par>
                                <p:cTn id="82" presetID="1" presetClass="mediacall" presetSubtype="0" fill="hold" nodeType="withEffect">
                                  <p:stCondLst>
                                    <p:cond delay="0"/>
                                  </p:stCondLst>
                                  <p:childTnLst>
                                    <p:cmd type="call" cmd="playFrom(0.0)">
                                      <p:cBhvr>
                                        <p:cTn id="83" dur="31277" fill="hold"/>
                                        <p:tgtEl>
                                          <p:spTgt spid="5"/>
                                        </p:tgtEl>
                                      </p:cBhvr>
                                    </p:cmd>
                                  </p:childTnLst>
                                </p:cTn>
                              </p:par>
                            </p:childTnLst>
                          </p:cTn>
                        </p:par>
                      </p:childTnLst>
                    </p:cTn>
                  </p:par>
                </p:childTnLst>
              </p:cTn>
              <p:nextCondLst>
                <p:cond evt="onClick" delay="0">
                  <p:tgtEl>
                    <p:spTgt spid="5"/>
                  </p:tgtEl>
                </p:cond>
              </p:nextCondLst>
            </p:seq>
            <p:audio>
              <p:cMediaNode vol="80000">
                <p:cTn id="84" fill="hold" display="0">
                  <p:stCondLst>
                    <p:cond delay="indefinite"/>
                  </p:stCondLst>
                  <p:endCondLst>
                    <p:cond evt="onStopAudio" delay="0">
                      <p:tgtEl>
                        <p:sldTgt/>
                      </p:tgtEl>
                    </p:cond>
                  </p:endCondLst>
                </p:cTn>
                <p:tgtEl>
                  <p:spTgt spid="5"/>
                </p:tgtEl>
              </p:cMediaNode>
            </p:audio>
          </p:childTnLst>
        </p:cTn>
      </p:par>
    </p:tnLst>
    <p:bldLst>
      <p:bldP spid="33" grpId="0"/>
      <p:bldP spid="38" grpId="0"/>
      <p:bldP spid="40" grpId="0"/>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9"/>
          <p:cNvPicPr>
            <a:picLocks noChangeAspect="1"/>
          </p:cNvPicPr>
          <p:nvPr/>
        </p:nvPicPr>
        <p:blipFill rotWithShape="1">
          <a:blip r:embed="rId6">
            <a:extLst>
              <a:ext uri="{28A0092B-C50C-407E-A947-70E740481C1C}">
                <a14:useLocalDpi xmlns:a14="http://schemas.microsoft.com/office/drawing/2010/main" val="0"/>
              </a:ext>
            </a:extLst>
          </a:blip>
          <a:srcRect l="2915" t="12037" r="70209" b="60370"/>
          <a:stretch/>
        </p:blipFill>
        <p:spPr>
          <a:xfrm>
            <a:off x="8915400" y="1316766"/>
            <a:ext cx="3276600" cy="1892300"/>
          </a:xfrm>
          <a:prstGeom prst="rect">
            <a:avLst/>
          </a:prstGeom>
        </p:spPr>
      </p:pic>
      <p:pic>
        <p:nvPicPr>
          <p:cNvPr id="6" name="5"/>
          <p:cNvPicPr>
            <a:picLocks noChangeAspect="1"/>
          </p:cNvPicPr>
          <p:nvPr/>
        </p:nvPicPr>
        <p:blipFill rotWithShape="1">
          <a:blip r:embed="rId7">
            <a:extLst>
              <a:ext uri="{28A0092B-C50C-407E-A947-70E740481C1C}">
                <a14:useLocalDpi xmlns:a14="http://schemas.microsoft.com/office/drawing/2010/main" val="0"/>
              </a:ext>
            </a:extLst>
          </a:blip>
          <a:srcRect l="9168" t="2037" r="6249"/>
          <a:stretch/>
        </p:blipFill>
        <p:spPr>
          <a:xfrm>
            <a:off x="1117600" y="139699"/>
            <a:ext cx="10312400" cy="6718300"/>
          </a:xfrm>
          <a:prstGeom prst="rect">
            <a:avLst/>
          </a:prstGeom>
        </p:spPr>
      </p:pic>
      <p:pic>
        <p:nvPicPr>
          <p:cNvPr id="7" name="6"/>
          <p:cNvPicPr>
            <a:picLocks noChangeAspect="1"/>
          </p:cNvPicPr>
          <p:nvPr/>
        </p:nvPicPr>
        <p:blipFill rotWithShape="1">
          <a:blip r:embed="rId8">
            <a:extLst>
              <a:ext uri="{28A0092B-C50C-407E-A947-70E740481C1C}">
                <a14:useLocalDpi xmlns:a14="http://schemas.microsoft.com/office/drawing/2010/main" val="0"/>
              </a:ext>
            </a:extLst>
          </a:blip>
          <a:srcRect l="84791" t="53519" r="1" b="6482"/>
          <a:stretch/>
        </p:blipFill>
        <p:spPr>
          <a:xfrm>
            <a:off x="10337800" y="3670300"/>
            <a:ext cx="1854200" cy="2743201"/>
          </a:xfrm>
          <a:prstGeom prst="rect">
            <a:avLst/>
          </a:prstGeom>
        </p:spPr>
      </p:pic>
      <p:pic>
        <p:nvPicPr>
          <p:cNvPr id="8" name="7"/>
          <p:cNvPicPr>
            <a:picLocks noChangeAspect="1"/>
          </p:cNvPicPr>
          <p:nvPr/>
        </p:nvPicPr>
        <p:blipFill rotWithShape="1">
          <a:blip r:embed="rId9">
            <a:extLst>
              <a:ext uri="{28A0092B-C50C-407E-A947-70E740481C1C}">
                <a14:useLocalDpi xmlns:a14="http://schemas.microsoft.com/office/drawing/2010/main" val="0"/>
              </a:ext>
            </a:extLst>
          </a:blip>
          <a:srcRect t="71667" r="82708" b="15370"/>
          <a:stretch/>
        </p:blipFill>
        <p:spPr>
          <a:xfrm>
            <a:off x="0" y="4914900"/>
            <a:ext cx="2108200" cy="889000"/>
          </a:xfrm>
          <a:prstGeom prst="rect">
            <a:avLst/>
          </a:prstGeom>
        </p:spPr>
      </p:pic>
      <p:pic>
        <p:nvPicPr>
          <p:cNvPr id="9" name="8"/>
          <p:cNvPicPr>
            <a:picLocks noChangeAspect="1"/>
          </p:cNvPicPr>
          <p:nvPr/>
        </p:nvPicPr>
        <p:blipFill rotWithShape="1">
          <a:blip r:embed="rId6">
            <a:extLst>
              <a:ext uri="{28A0092B-C50C-407E-A947-70E740481C1C}">
                <a14:useLocalDpi xmlns:a14="http://schemas.microsoft.com/office/drawing/2010/main" val="0"/>
              </a:ext>
            </a:extLst>
          </a:blip>
          <a:srcRect l="2915" t="12037" r="70209" b="60370"/>
          <a:stretch/>
        </p:blipFill>
        <p:spPr>
          <a:xfrm>
            <a:off x="239349" y="51097"/>
            <a:ext cx="3276600" cy="1892300"/>
          </a:xfrm>
          <a:prstGeom prst="rect">
            <a:avLst/>
          </a:prstGeom>
        </p:spPr>
      </p:pic>
      <p:sp>
        <p:nvSpPr>
          <p:cNvPr id="13" name="TextBox 12"/>
          <p:cNvSpPr txBox="1"/>
          <p:nvPr/>
        </p:nvSpPr>
        <p:spPr>
          <a:xfrm>
            <a:off x="3114822" y="3209066"/>
            <a:ext cx="6305452" cy="1323439"/>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err="1">
                <a:ln w="31550" cmpd="sng">
                  <a:gradFill>
                    <a:gsLst>
                      <a:gs pos="64000">
                        <a:srgbClr val="9BBB59">
                          <a:lumMod val="50000"/>
                        </a:srgbClr>
                      </a:gs>
                      <a:gs pos="0">
                        <a:srgbClr val="9BBB59">
                          <a:lumMod val="75000"/>
                        </a:srgbClr>
                      </a:gs>
                    </a:gsLst>
                    <a:lin ang="5400000"/>
                  </a:gradFill>
                  <a:prstDash val="solid"/>
                </a:ln>
                <a:solidFill>
                  <a:prstClr val="white"/>
                </a:solidFill>
                <a:effectLst>
                  <a:outerShdw blurRad="50800" dist="40000" dir="5400000" algn="tl" rotWithShape="0">
                    <a:srgbClr val="000000">
                      <a:shade val="5000"/>
                      <a:satMod val="120000"/>
                      <a:alpha val="33000"/>
                    </a:srgbClr>
                  </a:outerShdw>
                </a:effectLst>
                <a:uLnTx/>
                <a:uFillTx/>
                <a:latin typeface="Segoe UI Black" panose="020B0A02040204020203" pitchFamily="34" charset="0"/>
                <a:ea typeface="Segoe UI Black" panose="020B0A02040204020203" pitchFamily="34" charset="0"/>
                <a:cs typeface="Segoe UI Black" panose="020B0A02040204020203" pitchFamily="34" charset="0"/>
              </a:rPr>
              <a:t>Khởi</a:t>
            </a:r>
            <a:r>
              <a:rPr kumimoji="0" lang="en-US" altLang="zh-CN" sz="8000" b="1" i="0" u="none" strike="noStrike" kern="1200" cap="none" spc="0" normalizeH="0" noProof="0" dirty="0">
                <a:ln w="31550" cmpd="sng">
                  <a:gradFill>
                    <a:gsLst>
                      <a:gs pos="64000">
                        <a:srgbClr val="9BBB59">
                          <a:lumMod val="50000"/>
                        </a:srgbClr>
                      </a:gs>
                      <a:gs pos="0">
                        <a:srgbClr val="9BBB59">
                          <a:lumMod val="75000"/>
                        </a:srgbClr>
                      </a:gs>
                    </a:gsLst>
                    <a:lin ang="5400000"/>
                  </a:gradFill>
                  <a:prstDash val="solid"/>
                </a:ln>
                <a:solidFill>
                  <a:prstClr val="white"/>
                </a:solidFill>
                <a:effectLst>
                  <a:outerShdw blurRad="50800" dist="40000" dir="5400000" algn="tl" rotWithShape="0">
                    <a:srgbClr val="000000">
                      <a:shade val="5000"/>
                      <a:satMod val="120000"/>
                      <a:alpha val="33000"/>
                    </a:srgbClr>
                  </a:outerShdw>
                </a:effectLst>
                <a:uLnTx/>
                <a:uFillTx/>
                <a:latin typeface="Segoe UI Black" panose="020B0A02040204020203" pitchFamily="34" charset="0"/>
                <a:ea typeface="Segoe UI Black" panose="020B0A02040204020203" pitchFamily="34" charset="0"/>
                <a:cs typeface="Segoe UI Black" panose="020B0A02040204020203" pitchFamily="34" charset="0"/>
              </a:rPr>
              <a:t> </a:t>
            </a:r>
            <a:r>
              <a:rPr kumimoji="0" lang="en-US" altLang="zh-CN" sz="8000" b="1" i="0" u="none" strike="noStrike" kern="1200" cap="none" spc="0" normalizeH="0" noProof="0" dirty="0" err="1">
                <a:ln w="31550" cmpd="sng">
                  <a:gradFill>
                    <a:gsLst>
                      <a:gs pos="64000">
                        <a:srgbClr val="9BBB59">
                          <a:lumMod val="50000"/>
                        </a:srgbClr>
                      </a:gs>
                      <a:gs pos="0">
                        <a:srgbClr val="9BBB59">
                          <a:lumMod val="75000"/>
                        </a:srgbClr>
                      </a:gs>
                    </a:gsLst>
                    <a:lin ang="5400000"/>
                  </a:gradFill>
                  <a:prstDash val="solid"/>
                </a:ln>
                <a:solidFill>
                  <a:prstClr val="white"/>
                </a:solidFill>
                <a:effectLst>
                  <a:outerShdw blurRad="50800" dist="40000" dir="5400000" algn="tl" rotWithShape="0">
                    <a:srgbClr val="000000">
                      <a:shade val="5000"/>
                      <a:satMod val="120000"/>
                      <a:alpha val="33000"/>
                    </a:srgbClr>
                  </a:outerShdw>
                </a:effectLst>
                <a:uLnTx/>
                <a:uFillTx/>
                <a:latin typeface="Segoe UI Black" panose="020B0A02040204020203" pitchFamily="34" charset="0"/>
                <a:ea typeface="Segoe UI Black" panose="020B0A02040204020203" pitchFamily="34" charset="0"/>
                <a:cs typeface="Segoe UI Black" panose="020B0A02040204020203" pitchFamily="34" charset="0"/>
              </a:rPr>
              <a:t>động</a:t>
            </a:r>
            <a:endParaRPr kumimoji="0" lang="zh-CN" altLang="en-US" sz="8000" b="1" i="0" u="none" strike="noStrike" kern="1200" cap="none" spc="0" normalizeH="0" baseline="0" noProof="0" dirty="0">
              <a:ln w="31550" cmpd="sng">
                <a:gradFill>
                  <a:gsLst>
                    <a:gs pos="64000">
                      <a:srgbClr val="9BBB59">
                        <a:lumMod val="50000"/>
                      </a:srgbClr>
                    </a:gs>
                    <a:gs pos="0">
                      <a:srgbClr val="9BBB59">
                        <a:lumMod val="75000"/>
                      </a:srgbClr>
                    </a:gs>
                  </a:gsLst>
                  <a:lin ang="5400000"/>
                </a:gradFill>
                <a:prstDash val="solid"/>
              </a:ln>
              <a:solidFill>
                <a:prstClr val="white"/>
              </a:solidFill>
              <a:effectLst>
                <a:outerShdw blurRad="50800" dist="40000" dir="5400000" algn="tl" rotWithShape="0">
                  <a:srgbClr val="000000">
                    <a:shade val="5000"/>
                    <a:satMod val="120000"/>
                    <a:alpha val="33000"/>
                  </a:srgbClr>
                </a:outerShdw>
              </a:effectLst>
              <a:uLnTx/>
              <a:uFillTx/>
              <a:latin typeface="Segoe UI Black" panose="020B0A02040204020203" pitchFamily="34" charset="0"/>
              <a:ea typeface="华文琥珀" pitchFamily="2" charset="-122"/>
              <a:cs typeface="Segoe UI Black" panose="020B0A02040204020203" pitchFamily="34" charset="0"/>
            </a:endParaRPr>
          </a:p>
        </p:txBody>
      </p:sp>
      <p:pic>
        <p:nvPicPr>
          <p:cNvPr id="17" name="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355934">
            <a:off x="3340610" y="2208473"/>
            <a:ext cx="1078989" cy="1048808"/>
          </a:xfrm>
          <a:prstGeom prst="rect">
            <a:avLst/>
          </a:prstGeom>
        </p:spPr>
      </p:pic>
      <p:pic>
        <p:nvPicPr>
          <p:cNvPr id="18" name="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682720" y="2412119"/>
            <a:ext cx="1148180" cy="955285"/>
          </a:xfrm>
          <a:prstGeom prst="rect">
            <a:avLst/>
          </a:prstGeom>
        </p:spPr>
      </p:pic>
      <p:pic>
        <p:nvPicPr>
          <p:cNvPr id="19" name="18"/>
          <p:cNvPicPr>
            <a:picLocks noChangeAspect="1"/>
          </p:cNvPicPr>
          <p:nvPr/>
        </p:nvPicPr>
        <p:blipFill rotWithShape="1">
          <a:blip r:embed="rId12">
            <a:extLst>
              <a:ext uri="{28A0092B-C50C-407E-A947-70E740481C1C}">
                <a14:useLocalDpi xmlns:a14="http://schemas.microsoft.com/office/drawing/2010/main" val="0"/>
              </a:ext>
            </a:extLst>
          </a:blip>
          <a:srcRect t="80593"/>
          <a:stretch/>
        </p:blipFill>
        <p:spPr>
          <a:xfrm>
            <a:off x="0" y="5527040"/>
            <a:ext cx="12192000" cy="1330960"/>
          </a:xfrm>
          <a:prstGeom prst="rect">
            <a:avLst/>
          </a:prstGeom>
        </p:spPr>
      </p:pic>
      <p:pic>
        <p:nvPicPr>
          <p:cNvPr id="20" name="1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640971" y="3332989"/>
            <a:ext cx="3121024" cy="3176899"/>
          </a:xfrm>
          <a:prstGeom prst="rect">
            <a:avLst/>
          </a:prstGeom>
        </p:spPr>
      </p:pic>
      <p:grpSp>
        <p:nvGrpSpPr>
          <p:cNvPr id="3" name="2 2"/>
          <p:cNvGrpSpPr/>
          <p:nvPr/>
        </p:nvGrpSpPr>
        <p:grpSpPr>
          <a:xfrm>
            <a:off x="-5617301" y="2934478"/>
            <a:ext cx="5448300" cy="3479023"/>
            <a:chOff x="-4212976" y="2200858"/>
            <a:chExt cx="4086225" cy="2609267"/>
          </a:xfrm>
        </p:grpSpPr>
        <p:pic>
          <p:nvPicPr>
            <p:cNvPr id="16" name="图片 15"/>
            <p:cNvPicPr>
              <a:picLocks noChangeAspect="1"/>
            </p:cNvPicPr>
            <p:nvPr/>
          </p:nvPicPr>
          <p:blipFill rotWithShape="1">
            <a:blip r:embed="rId14">
              <a:extLst>
                <a:ext uri="{28A0092B-C50C-407E-A947-70E740481C1C}">
                  <a14:useLocalDpi xmlns:a14="http://schemas.microsoft.com/office/drawing/2010/main" val="0"/>
                </a:ext>
              </a:extLst>
            </a:blip>
            <a:srcRect l="47710" t="40370" r="7603" b="8900"/>
            <a:stretch/>
          </p:blipFill>
          <p:spPr>
            <a:xfrm>
              <a:off x="-4212976" y="2200858"/>
              <a:ext cx="4086225" cy="2609267"/>
            </a:xfrm>
            <a:prstGeom prst="rect">
              <a:avLst/>
            </a:prstGeom>
          </p:spPr>
        </p:pic>
        <p:sp>
          <p:nvSpPr>
            <p:cNvPr id="2" name="TextBox 1"/>
            <p:cNvSpPr txBox="1"/>
            <p:nvPr/>
          </p:nvSpPr>
          <p:spPr>
            <a:xfrm>
              <a:off x="-2930594" y="3686175"/>
              <a:ext cx="1006430" cy="315423"/>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2133" b="1" i="0" u="none" strike="noStrike" kern="1200" cap="none" spc="0" normalizeH="0" baseline="0" noProof="0" dirty="0" err="1">
                  <a:ln>
                    <a:noFill/>
                  </a:ln>
                  <a:solidFill>
                    <a:srgbClr val="FF0000"/>
                  </a:solidFill>
                  <a:effectLst/>
                  <a:uLnTx/>
                  <a:uFillTx/>
                  <a:latin typeface="Times New Roman" panose="02020603050405020304" pitchFamily="18" charset="0"/>
                  <a:ea typeface="方正粗圆_GBK" panose="03000509000000000000" pitchFamily="65" charset="-122"/>
                  <a:cs typeface="Times New Roman" panose="02020603050405020304" pitchFamily="18" charset="0"/>
                </a:rPr>
                <a:t>Tiếng</a:t>
              </a:r>
              <a:r>
                <a:rPr kumimoji="0" lang="en-US" altLang="zh-CN" sz="2133" b="1" i="0" u="none" strike="noStrike" kern="1200" cap="none" spc="0" normalizeH="0" baseline="0" noProof="0" dirty="0">
                  <a:ln>
                    <a:noFill/>
                  </a:ln>
                  <a:solidFill>
                    <a:srgbClr val="FF0000"/>
                  </a:solidFill>
                  <a:effectLst/>
                  <a:uLnTx/>
                  <a:uFillTx/>
                  <a:latin typeface="Times New Roman" panose="02020603050405020304" pitchFamily="18" charset="0"/>
                  <a:ea typeface="方正粗圆_GBK" panose="03000509000000000000" pitchFamily="65" charset="-122"/>
                  <a:cs typeface="Times New Roman" panose="02020603050405020304" pitchFamily="18" charset="0"/>
                </a:rPr>
                <a:t> </a:t>
              </a:r>
              <a:r>
                <a:rPr kumimoji="0" lang="en-US" altLang="zh-CN" sz="2133" b="1" i="0" u="none" strike="noStrike" kern="1200" cap="none" spc="0" normalizeH="0" baseline="0" noProof="0" dirty="0" err="1">
                  <a:ln>
                    <a:noFill/>
                  </a:ln>
                  <a:solidFill>
                    <a:srgbClr val="FF0000"/>
                  </a:solidFill>
                  <a:effectLst/>
                  <a:uLnTx/>
                  <a:uFillTx/>
                  <a:latin typeface="Times New Roman" panose="02020603050405020304" pitchFamily="18" charset="0"/>
                  <a:ea typeface="方正粗圆_GBK" panose="03000509000000000000" pitchFamily="65" charset="-122"/>
                  <a:cs typeface="Times New Roman" panose="02020603050405020304" pitchFamily="18" charset="0"/>
                </a:rPr>
                <a:t>việt</a:t>
              </a:r>
              <a:endParaRPr kumimoji="0" lang="zh-CN" altLang="en-US" sz="2133" b="1" i="0" u="none" strike="noStrike" kern="1200" cap="none" spc="0" normalizeH="0" baseline="0" noProof="0" dirty="0">
                <a:ln>
                  <a:noFill/>
                </a:ln>
                <a:solidFill>
                  <a:srgbClr val="FF0000"/>
                </a:solidFill>
                <a:effectLst/>
                <a:uLnTx/>
                <a:uFillTx/>
                <a:latin typeface="Times New Roman" panose="02020603050405020304" pitchFamily="18" charset="0"/>
                <a:ea typeface="方正粗圆_GBK" panose="03000509000000000000" pitchFamily="65" charset="-122"/>
                <a:cs typeface="Times New Roman" panose="02020603050405020304" pitchFamily="18" charset="0"/>
              </a:endParaRPr>
            </a:p>
          </p:txBody>
        </p:sp>
      </p:grpSp>
      <p:pic>
        <p:nvPicPr>
          <p:cNvPr id="14" name="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5689600" y="-1275523"/>
            <a:ext cx="812800" cy="812800"/>
          </a:xfrm>
          <a:prstGeom prst="rect">
            <a:avLst/>
          </a:prstGeom>
        </p:spPr>
      </p:pic>
    </p:spTree>
    <p:extLst>
      <p:ext uri="{BB962C8B-B14F-4D97-AF65-F5344CB8AC3E}">
        <p14:creationId xmlns:p14="http://schemas.microsoft.com/office/powerpoint/2010/main" val="19681996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7454" fill="hold"/>
                                        <p:tgtEl>
                                          <p:spTgt spid="14"/>
                                        </p:tgtEl>
                                      </p:cBhvr>
                                    </p:cmd>
                                  </p:childTnLst>
                                </p:cTn>
                              </p:par>
                              <p:par>
                                <p:cTn id="7" presetID="37"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1000"/>
                                        <p:tgtEl>
                                          <p:spTgt spid="6"/>
                                        </p:tgtEl>
                                      </p:cBhvr>
                                    </p:animEffect>
                                    <p:anim calcmode="lin" valueType="num">
                                      <p:cBhvr>
                                        <p:cTn id="10" dur="1000" fill="hold"/>
                                        <p:tgtEl>
                                          <p:spTgt spid="6"/>
                                        </p:tgtEl>
                                        <p:attrNameLst>
                                          <p:attrName>ppt_x</p:attrName>
                                        </p:attrNameLst>
                                      </p:cBhvr>
                                      <p:tavLst>
                                        <p:tav tm="0">
                                          <p:val>
                                            <p:strVal val="#ppt_x"/>
                                          </p:val>
                                        </p:tav>
                                        <p:tav tm="100000">
                                          <p:val>
                                            <p:strVal val="#ppt_x"/>
                                          </p:val>
                                        </p:tav>
                                      </p:tavLst>
                                    </p:anim>
                                    <p:anim calcmode="lin" valueType="num">
                                      <p:cBhvr>
                                        <p:cTn id="11" dur="900" decel="100000" fill="hold"/>
                                        <p:tgtEl>
                                          <p:spTgt spid="6"/>
                                        </p:tgtEl>
                                        <p:attrNameLst>
                                          <p:attrName>ppt_y</p:attrName>
                                        </p:attrNameLst>
                                      </p:cBhvr>
                                      <p:tavLst>
                                        <p:tav tm="0">
                                          <p:val>
                                            <p:strVal val="#ppt_y+1"/>
                                          </p:val>
                                        </p:tav>
                                        <p:tav tm="100000">
                                          <p:val>
                                            <p:strVal val="#ppt_y-.03"/>
                                          </p:val>
                                        </p:tav>
                                      </p:tavLst>
                                    </p:anim>
                                    <p:anim calcmode="lin" valueType="num">
                                      <p:cBhvr>
                                        <p:cTn id="12"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3" presetID="37"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900" decel="100000" fill="hold"/>
                                        <p:tgtEl>
                                          <p:spTgt spid="7"/>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900" decel="100000" fill="hold"/>
                                        <p:tgtEl>
                                          <p:spTgt spid="8"/>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1250" fill="hold"/>
                                        <p:tgtEl>
                                          <p:spTgt spid="10"/>
                                        </p:tgtEl>
                                        <p:attrNameLst>
                                          <p:attrName>ppt_x</p:attrName>
                                        </p:attrNameLst>
                                      </p:cBhvr>
                                      <p:tavLst>
                                        <p:tav tm="0">
                                          <p:val>
                                            <p:strVal val="#ppt_x"/>
                                          </p:val>
                                        </p:tav>
                                        <p:tav tm="100000">
                                          <p:val>
                                            <p:strVal val="#ppt_x"/>
                                          </p:val>
                                        </p:tav>
                                      </p:tavLst>
                                    </p:anim>
                                    <p:anim calcmode="lin" valueType="num">
                                      <p:cBhvr additive="base">
                                        <p:cTn id="28" dur="125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4000" fill="hold"/>
                                        <p:tgtEl>
                                          <p:spTgt spid="3"/>
                                        </p:tgtEl>
                                        <p:attrNameLst>
                                          <p:attrName>ppt_x</p:attrName>
                                        </p:attrNameLst>
                                      </p:cBhvr>
                                      <p:tavLst>
                                        <p:tav tm="0">
                                          <p:val>
                                            <p:strVal val="1+#ppt_w/2"/>
                                          </p:val>
                                        </p:tav>
                                        <p:tav tm="100000">
                                          <p:val>
                                            <p:strVal val="#ppt_x"/>
                                          </p:val>
                                        </p:tav>
                                      </p:tavLst>
                                    </p:anim>
                                    <p:anim calcmode="lin" valueType="num">
                                      <p:cBhvr additive="base">
                                        <p:cTn id="36" dur="4000" fill="hold"/>
                                        <p:tgtEl>
                                          <p:spTgt spid="3"/>
                                        </p:tgtEl>
                                        <p:attrNameLst>
                                          <p:attrName>ppt_y</p:attrName>
                                        </p:attrNameLst>
                                      </p:cBhvr>
                                      <p:tavLst>
                                        <p:tav tm="0">
                                          <p:val>
                                            <p:strVal val="#ppt_y"/>
                                          </p:val>
                                        </p:tav>
                                        <p:tav tm="100000">
                                          <p:val>
                                            <p:strVal val="#ppt_y"/>
                                          </p:val>
                                        </p:tav>
                                      </p:tavLst>
                                    </p:anim>
                                  </p:childTnLst>
                                </p:cTn>
                              </p:par>
                              <p:par>
                                <p:cTn id="37" presetID="16" presetClass="entr" presetSubtype="21"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barn(inVertical)">
                                      <p:cBhvr>
                                        <p:cTn id="39" dur="500"/>
                                        <p:tgtEl>
                                          <p:spTgt spid="13"/>
                                        </p:tgtEl>
                                      </p:cBhvr>
                                    </p:animEffect>
                                  </p:childTnLst>
                                </p:cTn>
                              </p:par>
                              <p:par>
                                <p:cTn id="40" presetID="53" presetClass="entr" presetSubtype="16"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par>
                                <p:cTn id="45" presetID="32" presetClass="emph" presetSubtype="0" fill="hold" nodeType="withEffect">
                                  <p:stCondLst>
                                    <p:cond delay="0"/>
                                  </p:stCondLst>
                                  <p:childTnLst>
                                    <p:animRot by="120000">
                                      <p:cBhvr>
                                        <p:cTn id="46" dur="100" fill="hold">
                                          <p:stCondLst>
                                            <p:cond delay="0"/>
                                          </p:stCondLst>
                                        </p:cTn>
                                        <p:tgtEl>
                                          <p:spTgt spid="18"/>
                                        </p:tgtEl>
                                        <p:attrNameLst>
                                          <p:attrName>r</p:attrName>
                                        </p:attrNameLst>
                                      </p:cBhvr>
                                    </p:animRot>
                                    <p:animRot by="-240000">
                                      <p:cBhvr>
                                        <p:cTn id="47" dur="200" fill="hold">
                                          <p:stCondLst>
                                            <p:cond delay="200"/>
                                          </p:stCondLst>
                                        </p:cTn>
                                        <p:tgtEl>
                                          <p:spTgt spid="18"/>
                                        </p:tgtEl>
                                        <p:attrNameLst>
                                          <p:attrName>r</p:attrName>
                                        </p:attrNameLst>
                                      </p:cBhvr>
                                    </p:animRot>
                                    <p:animRot by="240000">
                                      <p:cBhvr>
                                        <p:cTn id="48" dur="200" fill="hold">
                                          <p:stCondLst>
                                            <p:cond delay="400"/>
                                          </p:stCondLst>
                                        </p:cTn>
                                        <p:tgtEl>
                                          <p:spTgt spid="18"/>
                                        </p:tgtEl>
                                        <p:attrNameLst>
                                          <p:attrName>r</p:attrName>
                                        </p:attrNameLst>
                                      </p:cBhvr>
                                    </p:animRot>
                                    <p:animRot by="-240000">
                                      <p:cBhvr>
                                        <p:cTn id="49" dur="200" fill="hold">
                                          <p:stCondLst>
                                            <p:cond delay="600"/>
                                          </p:stCondLst>
                                        </p:cTn>
                                        <p:tgtEl>
                                          <p:spTgt spid="18"/>
                                        </p:tgtEl>
                                        <p:attrNameLst>
                                          <p:attrName>r</p:attrName>
                                        </p:attrNameLst>
                                      </p:cBhvr>
                                    </p:animRot>
                                    <p:animRot by="120000">
                                      <p:cBhvr>
                                        <p:cTn id="50" dur="200" fill="hold">
                                          <p:stCondLst>
                                            <p:cond delay="800"/>
                                          </p:stCondLst>
                                        </p:cTn>
                                        <p:tgtEl>
                                          <p:spTgt spid="18"/>
                                        </p:tgtEl>
                                        <p:attrNameLst>
                                          <p:attrName>r</p:attrName>
                                        </p:attrNameLst>
                                      </p:cBhvr>
                                    </p:animRot>
                                  </p:childTnLst>
                                </p:cTn>
                              </p:par>
                              <p:par>
                                <p:cTn id="51" presetID="53" presetClass="entr" presetSubtype="16"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32" presetClass="emph" presetSubtype="0" fill="hold" nodeType="withEffect">
                                  <p:stCondLst>
                                    <p:cond delay="0"/>
                                  </p:stCondLst>
                                  <p:childTnLst>
                                    <p:animRot by="120000">
                                      <p:cBhvr>
                                        <p:cTn id="57" dur="100" fill="hold">
                                          <p:stCondLst>
                                            <p:cond delay="0"/>
                                          </p:stCondLst>
                                        </p:cTn>
                                        <p:tgtEl>
                                          <p:spTgt spid="17"/>
                                        </p:tgtEl>
                                        <p:attrNameLst>
                                          <p:attrName>r</p:attrName>
                                        </p:attrNameLst>
                                      </p:cBhvr>
                                    </p:animRot>
                                    <p:animRot by="-240000">
                                      <p:cBhvr>
                                        <p:cTn id="58" dur="200" fill="hold">
                                          <p:stCondLst>
                                            <p:cond delay="200"/>
                                          </p:stCondLst>
                                        </p:cTn>
                                        <p:tgtEl>
                                          <p:spTgt spid="17"/>
                                        </p:tgtEl>
                                        <p:attrNameLst>
                                          <p:attrName>r</p:attrName>
                                        </p:attrNameLst>
                                      </p:cBhvr>
                                    </p:animRot>
                                    <p:animRot by="240000">
                                      <p:cBhvr>
                                        <p:cTn id="59" dur="200" fill="hold">
                                          <p:stCondLst>
                                            <p:cond delay="400"/>
                                          </p:stCondLst>
                                        </p:cTn>
                                        <p:tgtEl>
                                          <p:spTgt spid="17"/>
                                        </p:tgtEl>
                                        <p:attrNameLst>
                                          <p:attrName>r</p:attrName>
                                        </p:attrNameLst>
                                      </p:cBhvr>
                                    </p:animRot>
                                    <p:animRot by="-240000">
                                      <p:cBhvr>
                                        <p:cTn id="60" dur="200" fill="hold">
                                          <p:stCondLst>
                                            <p:cond delay="600"/>
                                          </p:stCondLst>
                                        </p:cTn>
                                        <p:tgtEl>
                                          <p:spTgt spid="17"/>
                                        </p:tgtEl>
                                        <p:attrNameLst>
                                          <p:attrName>r</p:attrName>
                                        </p:attrNameLst>
                                      </p:cBhvr>
                                    </p:animRot>
                                    <p:animRot by="120000">
                                      <p:cBhvr>
                                        <p:cTn id="61" dur="200" fill="hold">
                                          <p:stCondLst>
                                            <p:cond delay="800"/>
                                          </p:stCondLst>
                                        </p:cTn>
                                        <p:tgtEl>
                                          <p:spTgt spid="17"/>
                                        </p:tgtEl>
                                        <p:attrNameLst>
                                          <p:attrName>r</p:attrName>
                                        </p:attrNameLst>
                                      </p:cBhvr>
                                    </p:animRot>
                                  </p:childTnLst>
                                </p:cTn>
                              </p:par>
                              <p:par>
                                <p:cTn id="62" presetID="2" presetClass="entr" presetSubtype="2" fill="hold" nodeType="with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2750" fill="hold"/>
                                        <p:tgtEl>
                                          <p:spTgt spid="20"/>
                                        </p:tgtEl>
                                        <p:attrNameLst>
                                          <p:attrName>ppt_x</p:attrName>
                                        </p:attrNameLst>
                                      </p:cBhvr>
                                      <p:tavLst>
                                        <p:tav tm="0">
                                          <p:val>
                                            <p:strVal val="1+#ppt_w/2"/>
                                          </p:val>
                                        </p:tav>
                                        <p:tav tm="100000">
                                          <p:val>
                                            <p:strVal val="#ppt_x"/>
                                          </p:val>
                                        </p:tav>
                                      </p:tavLst>
                                    </p:anim>
                                    <p:anim calcmode="lin" valueType="num">
                                      <p:cBhvr additive="base">
                                        <p:cTn id="65" dur="275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66" fill="hold" display="0">
                  <p:stCondLst>
                    <p:cond delay="indefinite"/>
                  </p:stCondLst>
                  <p:endCondLst>
                    <p:cond evt="onStopAudio" delay="0">
                      <p:tgtEl>
                        <p:sldTgt/>
                      </p:tgtEl>
                    </p:cond>
                  </p:endCondLst>
                </p:cTn>
                <p:tgtEl>
                  <p:spTgt spid="14"/>
                </p:tgtEl>
              </p:cMediaNode>
            </p:audio>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43" y="-116114"/>
            <a:ext cx="12192000" cy="6858000"/>
          </a:xfrm>
          <a:prstGeom prst="rect">
            <a:avLst/>
          </a:prstGeom>
        </p:spPr>
      </p:pic>
      <p:sp>
        <p:nvSpPr>
          <p:cNvPr id="26" name="TextBox 25"/>
          <p:cNvSpPr txBox="1"/>
          <p:nvPr/>
        </p:nvSpPr>
        <p:spPr>
          <a:xfrm>
            <a:off x="1841847" y="547776"/>
            <a:ext cx="8508306" cy="647421"/>
          </a:xfrm>
          <a:prstGeom prst="rect">
            <a:avLst/>
          </a:prstGeom>
          <a:noFill/>
        </p:spPr>
        <p:txBody>
          <a:bodyPr wrap="square">
            <a:spAutoFit/>
          </a:body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HP001 4H" panose="020B0603050302020204" pitchFamily="34" charset="0"/>
                <a:cs typeface="Times New Roman" pitchFamily="18" charset="0"/>
              </a:rPr>
              <a:t>    </a:t>
            </a:r>
            <a:r>
              <a:rPr kumimoji="0" lang="en-US" sz="3200" b="1" i="0" u="none" strike="noStrike" kern="1200" cap="none" spc="0" normalizeH="0" baseline="0" noProof="0">
                <a:ln>
                  <a:noFill/>
                </a:ln>
                <a:solidFill>
                  <a:schemeClr val="tx1">
                    <a:lumMod val="85000"/>
                    <a:lumOff val="15000"/>
                  </a:schemeClr>
                </a:solidFill>
                <a:effectLst/>
                <a:uLnTx/>
                <a:uFillTx/>
                <a:latin typeface="HP001 4 hàng" panose="020B0603050302020204" pitchFamily="34" charset="-93"/>
                <a:cs typeface="Times New Roman" pitchFamily="18" charset="0"/>
              </a:rPr>
              <a:t>Thứ </a:t>
            </a:r>
            <a:r>
              <a:rPr kumimoji="0" lang="en-US" sz="3200" b="1" i="0" u="none" strike="noStrike" kern="1200" cap="none" spc="0" normalizeH="0" baseline="0" noProof="0" smtClean="0">
                <a:ln>
                  <a:noFill/>
                </a:ln>
                <a:solidFill>
                  <a:schemeClr val="tx1">
                    <a:lumMod val="85000"/>
                    <a:lumOff val="15000"/>
                  </a:schemeClr>
                </a:solidFill>
                <a:effectLst/>
                <a:uLnTx/>
                <a:uFillTx/>
                <a:latin typeface="HP001 4 hàng" panose="020B0603050302020204" pitchFamily="34" charset="-93"/>
                <a:cs typeface="Times New Roman" pitchFamily="18" charset="0"/>
              </a:rPr>
              <a:t>năm </a:t>
            </a:r>
            <a:r>
              <a:rPr kumimoji="0" lang="en-US" sz="3200" b="1" i="0" u="none" strike="noStrike" kern="1200" cap="none" spc="0" normalizeH="0" baseline="0" noProof="0">
                <a:ln>
                  <a:noFill/>
                </a:ln>
                <a:solidFill>
                  <a:schemeClr val="tx1">
                    <a:lumMod val="85000"/>
                    <a:lumOff val="15000"/>
                  </a:schemeClr>
                </a:solidFill>
                <a:effectLst/>
                <a:uLnTx/>
                <a:uFillTx/>
                <a:latin typeface="HP001 4 hàng" panose="020B0603050302020204" pitchFamily="34" charset="-93"/>
                <a:cs typeface="Times New Roman" pitchFamily="18" charset="0"/>
              </a:rPr>
              <a:t>ngày </a:t>
            </a:r>
            <a:r>
              <a:rPr lang="en-US" sz="3200" b="1" smtClean="0">
                <a:solidFill>
                  <a:schemeClr val="tx1">
                    <a:lumMod val="85000"/>
                    <a:lumOff val="15000"/>
                  </a:schemeClr>
                </a:solidFill>
                <a:latin typeface="HP001 4 hàng" panose="020B0603050302020204" pitchFamily="34" charset="-93"/>
                <a:cs typeface="Times New Roman" pitchFamily="18" charset="0"/>
              </a:rPr>
              <a:t>22</a:t>
            </a:r>
            <a:r>
              <a:rPr kumimoji="0" lang="en-US" sz="3200" b="1" i="0" u="none" strike="noStrike" kern="1200" cap="none" spc="0" normalizeH="0" baseline="0" noProof="0" smtClean="0">
                <a:ln>
                  <a:noFill/>
                </a:ln>
                <a:solidFill>
                  <a:schemeClr val="tx1">
                    <a:lumMod val="85000"/>
                    <a:lumOff val="15000"/>
                  </a:schemeClr>
                </a:solidFill>
                <a:effectLst/>
                <a:uLnTx/>
                <a:uFillTx/>
                <a:latin typeface="HP001 4 hàng" panose="020B0603050302020204" pitchFamily="34" charset="-93"/>
                <a:cs typeface="Times New Roman" pitchFamily="18" charset="0"/>
              </a:rPr>
              <a:t> </a:t>
            </a:r>
            <a:r>
              <a:rPr kumimoji="0" lang="en-US" sz="3200" b="1" i="0" u="none" strike="noStrike" kern="1200" cap="none" spc="0" normalizeH="0" baseline="0" noProof="0">
                <a:ln>
                  <a:noFill/>
                </a:ln>
                <a:solidFill>
                  <a:schemeClr val="tx1">
                    <a:lumMod val="85000"/>
                    <a:lumOff val="15000"/>
                  </a:schemeClr>
                </a:solidFill>
                <a:effectLst/>
                <a:uLnTx/>
                <a:uFillTx/>
                <a:latin typeface="HP001 4 hàng" panose="020B0603050302020204" pitchFamily="34" charset="-93"/>
                <a:cs typeface="Times New Roman" pitchFamily="18" charset="0"/>
              </a:rPr>
              <a:t>tháng </a:t>
            </a:r>
            <a:r>
              <a:rPr lang="en-US" sz="3200" b="1">
                <a:solidFill>
                  <a:schemeClr val="tx1">
                    <a:lumMod val="85000"/>
                    <a:lumOff val="15000"/>
                  </a:schemeClr>
                </a:solidFill>
                <a:latin typeface="HP001 4 hàng" panose="020B0603050302020204" pitchFamily="34" charset="-93"/>
                <a:cs typeface="Times New Roman" pitchFamily="18" charset="0"/>
              </a:rPr>
              <a:t>9</a:t>
            </a:r>
            <a:r>
              <a:rPr kumimoji="0" lang="en-US" sz="3200" b="1" i="0" u="none" strike="noStrike" kern="1200" cap="none" spc="0" normalizeH="0" baseline="0" noProof="0" smtClean="0">
                <a:ln>
                  <a:noFill/>
                </a:ln>
                <a:solidFill>
                  <a:schemeClr val="tx1">
                    <a:lumMod val="85000"/>
                    <a:lumOff val="15000"/>
                  </a:schemeClr>
                </a:solidFill>
                <a:effectLst/>
                <a:uLnTx/>
                <a:uFillTx/>
                <a:latin typeface="HP001 4 hàng" panose="020B0603050302020204" pitchFamily="34" charset="-93"/>
                <a:cs typeface="Times New Roman" pitchFamily="18" charset="0"/>
              </a:rPr>
              <a:t> </a:t>
            </a:r>
            <a:r>
              <a:rPr kumimoji="0" lang="en-US" sz="3200" b="1" i="0" u="none" strike="noStrike" kern="1200" cap="none" spc="0" normalizeH="0" baseline="0" noProof="0">
                <a:ln>
                  <a:noFill/>
                </a:ln>
                <a:solidFill>
                  <a:schemeClr val="tx1">
                    <a:lumMod val="85000"/>
                    <a:lumOff val="15000"/>
                  </a:schemeClr>
                </a:solidFill>
                <a:effectLst/>
                <a:uLnTx/>
                <a:uFillTx/>
                <a:latin typeface="HP001 4 hàng" panose="020B0603050302020204" pitchFamily="34" charset="-93"/>
                <a:cs typeface="Times New Roman" pitchFamily="18" charset="0"/>
              </a:rPr>
              <a:t>năm </a:t>
            </a:r>
            <a:r>
              <a:rPr kumimoji="0" lang="en-US" sz="3200" b="1" i="0" u="none" strike="noStrike" kern="1200" cap="none" spc="0" normalizeH="0" baseline="0" noProof="0" smtClean="0">
                <a:ln>
                  <a:noFill/>
                </a:ln>
                <a:solidFill>
                  <a:schemeClr val="tx1">
                    <a:lumMod val="85000"/>
                    <a:lumOff val="15000"/>
                  </a:schemeClr>
                </a:solidFill>
                <a:effectLst/>
                <a:uLnTx/>
                <a:uFillTx/>
                <a:latin typeface="HP001 4 hàng" panose="020B0603050302020204" pitchFamily="34" charset="-93"/>
                <a:cs typeface="Times New Roman" pitchFamily="18" charset="0"/>
              </a:rPr>
              <a:t>2022</a:t>
            </a:r>
            <a:endParaRPr kumimoji="0" lang="en-US" sz="3200" b="1" i="0" u="none" strike="noStrike" kern="1200" cap="none" spc="0" normalizeH="0" baseline="0" noProof="0" dirty="0">
              <a:ln>
                <a:noFill/>
              </a:ln>
              <a:solidFill>
                <a:schemeClr val="tx1">
                  <a:lumMod val="85000"/>
                  <a:lumOff val="15000"/>
                </a:schemeClr>
              </a:solidFill>
              <a:effectLst/>
              <a:uLnTx/>
              <a:uFillTx/>
              <a:latin typeface="HP001 4 hàng" panose="020B0603050302020204" pitchFamily="34" charset="-93"/>
              <a:cs typeface="Times New Roman" pitchFamily="18" charset="0"/>
            </a:endParaRPr>
          </a:p>
        </p:txBody>
      </p:sp>
      <p:sp>
        <p:nvSpPr>
          <p:cNvPr id="30" name="TextBox 29"/>
          <p:cNvSpPr txBox="1"/>
          <p:nvPr/>
        </p:nvSpPr>
        <p:spPr>
          <a:xfrm>
            <a:off x="4191109" y="1256444"/>
            <a:ext cx="2667636" cy="647421"/>
          </a:xfrm>
          <a:prstGeom prst="rect">
            <a:avLst/>
          </a:prstGeom>
          <a:noFill/>
        </p:spPr>
        <p:txBody>
          <a:bodyPr wrap="square">
            <a:spAutoFit/>
          </a:body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HP001 4H" panose="020B0603050302020204" pitchFamily="34" charset="0"/>
                <a:ea typeface="+mn-ea"/>
                <a:cs typeface="Times New Roman" pitchFamily="18" charset="0"/>
              </a:rPr>
              <a:t> </a:t>
            </a:r>
            <a:r>
              <a:rPr kumimoji="0" lang="en-US" sz="3200" b="1" i="0" u="sng" strike="noStrike" kern="1200" cap="none" spc="0" normalizeH="0" baseline="0" noProof="0" dirty="0" err="1">
                <a:ln>
                  <a:noFill/>
                </a:ln>
                <a:solidFill>
                  <a:srgbClr val="C00000"/>
                </a:solidFill>
                <a:effectLst/>
                <a:uLnTx/>
                <a:uFillTx/>
                <a:latin typeface="HP001 4 hàng" panose="020B0603050302020204" pitchFamily="34" charset="-93"/>
                <a:ea typeface="+mn-ea"/>
                <a:cs typeface="Times New Roman" pitchFamily="18" charset="0"/>
              </a:rPr>
              <a:t>Tiếng</a:t>
            </a:r>
            <a:r>
              <a:rPr kumimoji="0" lang="en-US" sz="3200" b="1" i="0" u="sng" strike="noStrike" kern="1200" cap="none" spc="0" normalizeH="0" baseline="0" noProof="0" dirty="0">
                <a:ln>
                  <a:noFill/>
                </a:ln>
                <a:solidFill>
                  <a:srgbClr val="C00000"/>
                </a:solidFill>
                <a:effectLst/>
                <a:uLnTx/>
                <a:uFillTx/>
                <a:latin typeface="HP001 4 hàng" panose="020B0603050302020204" pitchFamily="34" charset="-93"/>
                <a:ea typeface="+mn-ea"/>
                <a:cs typeface="Times New Roman" pitchFamily="18" charset="0"/>
              </a:rPr>
              <a:t> </a:t>
            </a:r>
            <a:r>
              <a:rPr kumimoji="0" lang="en-US" sz="3200" b="1" i="0" u="sng" strike="noStrike" kern="1200" cap="none" spc="0" normalizeH="0" baseline="0" noProof="0" dirty="0" err="1">
                <a:ln>
                  <a:noFill/>
                </a:ln>
                <a:solidFill>
                  <a:srgbClr val="C00000"/>
                </a:solidFill>
                <a:effectLst/>
                <a:uLnTx/>
                <a:uFillTx/>
                <a:latin typeface="HP001 4 hàng" panose="020B0603050302020204" pitchFamily="34" charset="-93"/>
                <a:ea typeface="+mn-ea"/>
                <a:cs typeface="Times New Roman" pitchFamily="18" charset="0"/>
              </a:rPr>
              <a:t>Việt</a:t>
            </a:r>
            <a:endParaRPr kumimoji="0" lang="en-US" sz="3200" b="1" i="0" u="sng" strike="noStrike" kern="1200" cap="none" spc="0" normalizeH="0" baseline="0" noProof="0" dirty="0">
              <a:ln>
                <a:noFill/>
              </a:ln>
              <a:solidFill>
                <a:srgbClr val="C00000"/>
              </a:solidFill>
              <a:effectLst/>
              <a:uLnTx/>
              <a:uFillTx/>
              <a:latin typeface="HP001 4 hàng" panose="020B0603050302020204" pitchFamily="34" charset="-93"/>
              <a:ea typeface="+mn-ea"/>
              <a:cs typeface="Times New Roman" pitchFamily="18" charset="0"/>
            </a:endParaRPr>
          </a:p>
        </p:txBody>
      </p:sp>
      <p:sp>
        <p:nvSpPr>
          <p:cNvPr id="31" name="TextBox 30"/>
          <p:cNvSpPr txBox="1"/>
          <p:nvPr/>
        </p:nvSpPr>
        <p:spPr>
          <a:xfrm>
            <a:off x="45837" y="2339320"/>
            <a:ext cx="12001020" cy="584775"/>
          </a:xfrm>
          <a:prstGeom prst="rect">
            <a:avLst/>
          </a:prstGeom>
          <a:noFill/>
          <a:ln>
            <a:noFill/>
          </a:ln>
        </p:spPr>
        <p:txBody>
          <a:bodyPr wrap="square">
            <a:spAutoFit/>
          </a:bodyPr>
          <a:lstStyle/>
          <a:p>
            <a:pPr algn="ctr">
              <a:defRPr/>
            </a:pPr>
            <a:r>
              <a:rPr lang="en-US" sz="3200" b="1" dirty="0" smtClean="0">
                <a:solidFill>
                  <a:schemeClr val="tx1">
                    <a:lumMod val="95000"/>
                    <a:lumOff val="5000"/>
                  </a:schemeClr>
                </a:solidFill>
                <a:latin typeface="HP001 4 hàng" panose="020B0603050302020204" pitchFamily="34" charset="0"/>
                <a:cs typeface="Times New Roman" panose="02020603050405020304" pitchFamily="18" charset="0"/>
              </a:rPr>
              <a:t>Luyện tập: Từ </a:t>
            </a:r>
            <a:r>
              <a:rPr lang="en-US" sz="3200" b="1" dirty="0">
                <a:solidFill>
                  <a:schemeClr val="tx1">
                    <a:lumMod val="95000"/>
                    <a:lumOff val="5000"/>
                  </a:schemeClr>
                </a:solidFill>
                <a:latin typeface="HP001 4 hàng" panose="020B0603050302020204" pitchFamily="34" charset="0"/>
                <a:cs typeface="Times New Roman" panose="02020603050405020304" pitchFamily="18" charset="0"/>
              </a:rPr>
              <a:t>ngữ </a:t>
            </a:r>
            <a:r>
              <a:rPr lang="en-US" sz="3200" b="1">
                <a:solidFill>
                  <a:schemeClr val="tx1">
                    <a:lumMod val="95000"/>
                    <a:lumOff val="5000"/>
                  </a:schemeClr>
                </a:solidFill>
                <a:latin typeface="HP001 4 hàng" panose="020B0603050302020204" pitchFamily="34" charset="0"/>
                <a:cs typeface="Times New Roman" panose="02020603050405020304" pitchFamily="18" charset="0"/>
              </a:rPr>
              <a:t>chỉ </a:t>
            </a:r>
            <a:r>
              <a:rPr lang="en-US" sz="3200" b="1" smtClean="0">
                <a:solidFill>
                  <a:schemeClr val="tx1">
                    <a:lumMod val="95000"/>
                    <a:lumOff val="5000"/>
                  </a:schemeClr>
                </a:solidFill>
                <a:latin typeface="HP001 4 hàng" panose="020B0603050302020204" pitchFamily="34" charset="0"/>
                <a:cs typeface="Times New Roman" panose="02020603050405020304" pitchFamily="18" charset="0"/>
              </a:rPr>
              <a:t>hoạt động; Câu nêu hoạt động.</a:t>
            </a:r>
            <a:endParaRPr lang="x-none" sz="32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8419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Oval 9"/>
          <p:cNvSpPr/>
          <p:nvPr/>
        </p:nvSpPr>
        <p:spPr>
          <a:xfrm>
            <a:off x="691786" y="1115074"/>
            <a:ext cx="609600" cy="609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Rounded MT Bold" pitchFamily="34" charset="0"/>
                <a:ea typeface="+mn-ea"/>
                <a:cs typeface="Times New Roman" pitchFamily="18" charset="0"/>
              </a:rPr>
              <a:t>1</a:t>
            </a:r>
          </a:p>
        </p:txBody>
      </p:sp>
      <p:sp>
        <p:nvSpPr>
          <p:cNvPr id="11" name="TextBox 10"/>
          <p:cNvSpPr txBox="1"/>
          <p:nvPr/>
        </p:nvSpPr>
        <p:spPr>
          <a:xfrm>
            <a:off x="1248795" y="1024256"/>
            <a:ext cx="10144708" cy="2031277"/>
          </a:xfrm>
          <a:prstGeom prst="rect">
            <a:avLst/>
          </a:prstGeom>
          <a:noFill/>
        </p:spPr>
        <p:txBody>
          <a:bodyPr wrap="square" lIns="91391" tIns="45696" rIns="91391" bIns="45696" rtlCol="0">
            <a:spAutoFit/>
          </a:bodyPr>
          <a:lstStyle>
            <a:defPPr>
              <a:defRPr lang="en-US"/>
            </a:defPPr>
            <a:lvl1pPr algn="just">
              <a:defRPr sz="2800" b="1">
                <a:latin typeface="Arial-Rounded" panose="020B0500000000000000" pitchFamily="34" charset="0"/>
                <a:ea typeface="Arial-Rounded" panose="020B0500000000000000" pitchFamily="34" charset="0"/>
                <a:cs typeface="Arial-Rounded" panose="020B0500000000000000" pitchFamily="34" charset="0"/>
              </a:defRPr>
            </a:lvl1p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b="1" i="0" u="none" strike="noStrike" kern="1200" cap="none" spc="0" normalizeH="0" baseline="0" noProof="0" smtClean="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Tìm</a:t>
            </a:r>
            <a:r>
              <a:rPr kumimoji="0" lang="en-US" b="1" i="0" u="none" strike="noStrike" kern="1200" cap="none" spc="0" normalizeH="0" noProof="0" smtClean="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những từ ngữ chỉ hoạt động kết hợp được với mỗi từ chỉ sự vật sau</a:t>
            </a:r>
            <a:r>
              <a:rPr kumimoji="0" lang="en-US" b="1" i="0" u="none" strike="noStrike" kern="1200" cap="none" spc="0" normalizeH="0" baseline="0" noProof="0" smtClean="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b="1" i="0" u="none" strike="noStrike" kern="1200" cap="none" spc="0" normalizeH="0" baseline="0" noProof="0" dirty="0" smtClean="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lang="en-US">
                <a:solidFill>
                  <a:prstClr val="black"/>
                </a:solidFill>
              </a:rPr>
              <a:t> </a:t>
            </a:r>
            <a:r>
              <a:rPr lang="en-US" smtClean="0">
                <a:solidFill>
                  <a:prstClr val="black"/>
                </a:solidFill>
              </a:rPr>
              <a:t>            </a:t>
            </a:r>
            <a:r>
              <a:rPr lang="en-US" i="1" smtClean="0">
                <a:solidFill>
                  <a:srgbClr val="003399"/>
                </a:solidFill>
              </a:rPr>
              <a:t> </a:t>
            </a:r>
            <a:endParaRPr kumimoji="0" lang="en-US" b="1" i="1" u="none" strike="noStrike" kern="1200" cap="none" spc="0" normalizeH="0" baseline="0" noProof="0" dirty="0">
              <a:ln>
                <a:noFill/>
              </a:ln>
              <a:solidFill>
                <a:srgbClr val="003399"/>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6" name="Picture 2">
            <a:extLst>
              <a:ext uri="{FF2B5EF4-FFF2-40B4-BE49-F238E27FC236}">
                <a16:creationId xmlns:a16="http://schemas.microsoft.com/office/drawing/2014/main" xmlns="" id="{C02C8153-3635-4B34-AF7D-533D5F6C2C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676" t="48138" r="82480" b="40081"/>
          <a:stretch/>
        </p:blipFill>
        <p:spPr bwMode="auto">
          <a:xfrm>
            <a:off x="292237" y="0"/>
            <a:ext cx="1276083" cy="1077700"/>
          </a:xfrm>
          <a:prstGeom prst="flowChartConnector">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Straight Connector 11">
            <a:extLst>
              <a:ext uri="{FF2B5EF4-FFF2-40B4-BE49-F238E27FC236}">
                <a16:creationId xmlns:a16="http://schemas.microsoft.com/office/drawing/2014/main" xmlns="" id="{0B383B51-33D9-CB48-BF3D-BC405240376A}"/>
              </a:ext>
            </a:extLst>
          </p:cNvPr>
          <p:cNvCxnSpPr>
            <a:cxnSpLocks/>
          </p:cNvCxnSpPr>
          <p:nvPr/>
        </p:nvCxnSpPr>
        <p:spPr>
          <a:xfrm>
            <a:off x="9652000" y="1642613"/>
            <a:ext cx="1741503" cy="0"/>
          </a:xfrm>
          <a:prstGeom prst="line">
            <a:avLst/>
          </a:prstGeom>
          <a:ln w="539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xmlns="" id="{D8BC21CF-7544-1D42-9D40-53F726A4467E}"/>
              </a:ext>
            </a:extLst>
          </p:cNvPr>
          <p:cNvCxnSpPr>
            <a:cxnSpLocks/>
          </p:cNvCxnSpPr>
          <p:nvPr/>
        </p:nvCxnSpPr>
        <p:spPr>
          <a:xfrm>
            <a:off x="3352800" y="1640087"/>
            <a:ext cx="3614057" cy="0"/>
          </a:xfrm>
          <a:prstGeom prst="line">
            <a:avLst/>
          </a:prstGeom>
          <a:ln w="539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0B383B51-33D9-CB48-BF3D-BC405240376A}"/>
              </a:ext>
            </a:extLst>
          </p:cNvPr>
          <p:cNvCxnSpPr>
            <a:cxnSpLocks/>
          </p:cNvCxnSpPr>
          <p:nvPr/>
        </p:nvCxnSpPr>
        <p:spPr>
          <a:xfrm>
            <a:off x="1301386" y="2259470"/>
            <a:ext cx="1741503" cy="0"/>
          </a:xfrm>
          <a:prstGeom prst="line">
            <a:avLst/>
          </a:prstGeom>
          <a:ln w="53975">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577723" y="3367314"/>
            <a:ext cx="1843314" cy="6386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203549" y="3381828"/>
            <a:ext cx="2235200" cy="6241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9318171" y="3251200"/>
            <a:ext cx="1741715" cy="7402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1712686" y="3394240"/>
            <a:ext cx="1640114" cy="584775"/>
          </a:xfrm>
          <a:prstGeom prst="rect">
            <a:avLst/>
          </a:prstGeom>
          <a:noFill/>
        </p:spPr>
        <p:txBody>
          <a:bodyPr wrap="square" rtlCol="0">
            <a:spAutoFit/>
          </a:bodyPr>
          <a:lstStyle/>
          <a:p>
            <a:r>
              <a:rPr lang="en-US" smtClean="0"/>
              <a:t>           </a:t>
            </a:r>
            <a:r>
              <a:rPr lang="en-US" sz="3200" smtClean="0">
                <a:solidFill>
                  <a:srgbClr val="C00000"/>
                </a:solidFill>
              </a:rPr>
              <a:t>rau</a:t>
            </a:r>
            <a:endParaRPr lang="en-US" sz="3200">
              <a:solidFill>
                <a:srgbClr val="C00000"/>
              </a:solidFill>
            </a:endParaRPr>
          </a:p>
        </p:txBody>
      </p:sp>
      <p:sp>
        <p:nvSpPr>
          <p:cNvPr id="19" name="TextBox 18"/>
          <p:cNvSpPr txBox="1"/>
          <p:nvPr/>
        </p:nvSpPr>
        <p:spPr>
          <a:xfrm>
            <a:off x="5203549" y="3512457"/>
            <a:ext cx="2235199" cy="584775"/>
          </a:xfrm>
          <a:prstGeom prst="rect">
            <a:avLst/>
          </a:prstGeom>
          <a:noFill/>
        </p:spPr>
        <p:txBody>
          <a:bodyPr wrap="square" rtlCol="0">
            <a:spAutoFit/>
          </a:bodyPr>
          <a:lstStyle/>
          <a:p>
            <a:r>
              <a:rPr lang="en-US" sz="3200" smtClean="0">
                <a:solidFill>
                  <a:srgbClr val="C00000"/>
                </a:solidFill>
              </a:rPr>
              <a:t>         thịt</a:t>
            </a:r>
            <a:endParaRPr lang="en-US" sz="3200">
              <a:solidFill>
                <a:srgbClr val="C00000"/>
              </a:solidFill>
            </a:endParaRPr>
          </a:p>
        </p:txBody>
      </p:sp>
      <p:sp>
        <p:nvSpPr>
          <p:cNvPr id="20" name="TextBox 19"/>
          <p:cNvSpPr txBox="1"/>
          <p:nvPr/>
        </p:nvSpPr>
        <p:spPr>
          <a:xfrm>
            <a:off x="9318171" y="3381828"/>
            <a:ext cx="1741715" cy="584775"/>
          </a:xfrm>
          <a:prstGeom prst="rect">
            <a:avLst/>
          </a:prstGeom>
          <a:noFill/>
        </p:spPr>
        <p:txBody>
          <a:bodyPr wrap="square" rtlCol="0">
            <a:spAutoFit/>
          </a:bodyPr>
          <a:lstStyle/>
          <a:p>
            <a:r>
              <a:rPr lang="en-US" sz="3200" smtClean="0">
                <a:solidFill>
                  <a:srgbClr val="C00000"/>
                </a:solidFill>
              </a:rPr>
              <a:t>     cá</a:t>
            </a:r>
            <a:endParaRPr lang="en-US" sz="3200">
              <a:solidFill>
                <a:srgbClr val="C00000"/>
              </a:solidFill>
            </a:endParaRPr>
          </a:p>
        </p:txBody>
      </p:sp>
      <p:sp>
        <p:nvSpPr>
          <p:cNvPr id="21" name="TextBox 20"/>
          <p:cNvSpPr txBox="1"/>
          <p:nvPr/>
        </p:nvSpPr>
        <p:spPr>
          <a:xfrm>
            <a:off x="691785" y="4170079"/>
            <a:ext cx="11064785" cy="1384946"/>
          </a:xfrm>
          <a:prstGeom prst="rect">
            <a:avLst/>
          </a:prstGeom>
          <a:noFill/>
        </p:spPr>
        <p:txBody>
          <a:bodyPr wrap="square" lIns="91391" tIns="45696" rIns="91391" bIns="45696" rtlCol="0">
            <a:spAutoFit/>
          </a:bodyPr>
          <a:lstStyle>
            <a:defPPr>
              <a:defRPr lang="en-US"/>
            </a:defPPr>
            <a:lvl1pPr algn="just">
              <a:defRPr sz="2800" b="1">
                <a:latin typeface="Arial-Rounded" panose="020B0500000000000000" pitchFamily="34" charset="0"/>
                <a:ea typeface="Arial-Rounded" panose="020B0500000000000000" pitchFamily="34" charset="0"/>
                <a:cs typeface="Arial-Rounded" panose="020B0500000000000000" pitchFamily="34" charset="0"/>
              </a:defRPr>
            </a:lvl1p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b="1" i="0" u="none" strike="noStrike" kern="1200" cap="none" spc="0" normalizeH="0" baseline="0" noProof="0" smtClean="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M</a:t>
            </a:r>
            <a:r>
              <a:rPr kumimoji="0" lang="en-US" b="1" i="0" u="none" strike="noStrike" kern="1200" cap="none" spc="0" normalizeH="0" baseline="0" noProof="0" smtClean="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rửa</a:t>
            </a:r>
            <a:r>
              <a:rPr kumimoji="0" lang="en-US" b="1" i="0" u="none" strike="noStrike" kern="1200" cap="none" spc="0" normalizeH="0" noProof="0" smtClean="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rau, nhặt rau, luột rau……</a:t>
            </a:r>
            <a:endParaRPr kumimoji="0" lang="en-US" b="1" i="0" u="none" strike="noStrike" kern="1200" cap="none" spc="0" normalizeH="0" baseline="0" noProof="0" dirty="0" smtClean="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lang="en-US">
                <a:solidFill>
                  <a:prstClr val="black"/>
                </a:solidFill>
              </a:rPr>
              <a:t> </a:t>
            </a:r>
            <a:r>
              <a:rPr lang="en-US" smtClean="0">
                <a:solidFill>
                  <a:prstClr val="black"/>
                </a:solidFill>
              </a:rPr>
              <a:t>            </a:t>
            </a:r>
            <a:r>
              <a:rPr lang="en-US" i="1" smtClean="0">
                <a:solidFill>
                  <a:srgbClr val="003399"/>
                </a:solidFill>
              </a:rPr>
              <a:t> </a:t>
            </a:r>
            <a:endParaRPr kumimoji="0" lang="en-US" b="1" i="1" u="none" strike="noStrike" kern="1200" cap="none" spc="0" normalizeH="0" baseline="0" noProof="0" dirty="0">
              <a:ln>
                <a:noFill/>
              </a:ln>
              <a:solidFill>
                <a:srgbClr val="003399"/>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2676445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ppt_x"/>
                                          </p:val>
                                        </p:tav>
                                        <p:tav tm="100000">
                                          <p:val>
                                            <p:strVal val="#ppt_x"/>
                                          </p:val>
                                        </p:tav>
                                      </p:tavLst>
                                    </p:anim>
                                    <p:anim calcmode="lin" valueType="num">
                                      <p:cBhvr additive="base">
                                        <p:cTn id="3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ppt_x"/>
                                          </p:val>
                                        </p:tav>
                                        <p:tav tm="100000">
                                          <p:val>
                                            <p:strVal val="#ppt_x"/>
                                          </p:val>
                                        </p:tav>
                                      </p:tavLst>
                                    </p:anim>
                                    <p:anim calcmode="lin" valueType="num">
                                      <p:cBhvr additive="base">
                                        <p:cTn id="41" dur="500" fill="hold"/>
                                        <p:tgtEl>
                                          <p:spTgt spid="15"/>
                                        </p:tgtEl>
                                        <p:attrNameLst>
                                          <p:attrName>ppt_y</p:attrName>
                                        </p:attrNameLst>
                                      </p:cBhvr>
                                      <p:tavLst>
                                        <p:tav tm="0">
                                          <p:val>
                                            <p:strVal val="1+#ppt_h/2"/>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1000"/>
                                        <p:tgtEl>
                                          <p:spTgt spid="21"/>
                                        </p:tgtEl>
                                      </p:cBhvr>
                                    </p:animEffect>
                                    <p:anim calcmode="lin" valueType="num">
                                      <p:cBhvr>
                                        <p:cTn id="45" dur="1000" fill="hold"/>
                                        <p:tgtEl>
                                          <p:spTgt spid="21"/>
                                        </p:tgtEl>
                                        <p:attrNameLst>
                                          <p:attrName>ppt_x</p:attrName>
                                        </p:attrNameLst>
                                      </p:cBhvr>
                                      <p:tavLst>
                                        <p:tav tm="0">
                                          <p:val>
                                            <p:strVal val="#ppt_x"/>
                                          </p:val>
                                        </p:tav>
                                        <p:tav tm="100000">
                                          <p:val>
                                            <p:strVal val="#ppt_x"/>
                                          </p:val>
                                        </p:tav>
                                      </p:tavLst>
                                    </p:anim>
                                    <p:anim calcmode="lin" valueType="num">
                                      <p:cBhvr>
                                        <p:cTn id="4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5" grpId="0" animBg="1"/>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Oval 9"/>
          <p:cNvSpPr/>
          <p:nvPr/>
        </p:nvSpPr>
        <p:spPr>
          <a:xfrm>
            <a:off x="691786" y="1115074"/>
            <a:ext cx="609600" cy="609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algn="ctr">
              <a:defRPr/>
            </a:pPr>
            <a:r>
              <a:rPr lang="en-US" sz="3200" b="1" dirty="0" smtClean="0">
                <a:solidFill>
                  <a:prstClr val="white"/>
                </a:solidFill>
                <a:latin typeface="Arial Rounded MT Bold" pitchFamily="34" charset="0"/>
                <a:cs typeface="Times New Roman" pitchFamily="18" charset="0"/>
              </a:rPr>
              <a:t>2</a:t>
            </a:r>
            <a:endParaRPr lang="en-US" sz="3200" b="1" dirty="0">
              <a:solidFill>
                <a:prstClr val="white"/>
              </a:solidFill>
              <a:latin typeface="Arial Rounded MT Bold" pitchFamily="34" charset="0"/>
              <a:cs typeface="Times New Roman" pitchFamily="18" charset="0"/>
            </a:endParaRPr>
          </a:p>
        </p:txBody>
      </p:sp>
      <p:sp>
        <p:nvSpPr>
          <p:cNvPr id="11" name="TextBox 10"/>
          <p:cNvSpPr txBox="1"/>
          <p:nvPr/>
        </p:nvSpPr>
        <p:spPr>
          <a:xfrm>
            <a:off x="1248795" y="1024256"/>
            <a:ext cx="10144708" cy="2031277"/>
          </a:xfrm>
          <a:prstGeom prst="rect">
            <a:avLst/>
          </a:prstGeom>
          <a:noFill/>
        </p:spPr>
        <p:txBody>
          <a:bodyPr wrap="square" lIns="91391" tIns="45696" rIns="91391" bIns="45696" rtlCol="0">
            <a:spAutoFit/>
          </a:bodyPr>
          <a:lstStyle>
            <a:defPPr>
              <a:defRPr lang="en-US"/>
            </a:defPPr>
            <a:lvl1pPr algn="just">
              <a:defRPr sz="2800" b="1">
                <a:latin typeface="Arial-Rounded" panose="020B0500000000000000" pitchFamily="34" charset="0"/>
                <a:ea typeface="Arial-Rounded" panose="020B0500000000000000" pitchFamily="34" charset="0"/>
                <a:cs typeface="Arial-Rounded" panose="020B0500000000000000" pitchFamily="34" charset="0"/>
              </a:defRPr>
            </a:lvl1pPr>
          </a:lstStyle>
          <a:p>
            <a:pPr>
              <a:lnSpc>
                <a:spcPct val="150000"/>
              </a:lnSpc>
              <a:defRPr/>
            </a:pPr>
            <a:r>
              <a:rPr lang="en-US" smtClean="0">
                <a:solidFill>
                  <a:prstClr val="black"/>
                </a:solidFill>
              </a:rPr>
              <a:t>Xếp các từ chỉ hoạt động dưới đây vào 2 nhóm.</a:t>
            </a:r>
          </a:p>
          <a:p>
            <a:pPr>
              <a:lnSpc>
                <a:spcPct val="150000"/>
              </a:lnSpc>
              <a:defRPr/>
            </a:pPr>
            <a:r>
              <a:rPr lang="en-US" smtClean="0">
                <a:solidFill>
                  <a:prstClr val="black"/>
                </a:solidFill>
              </a:rPr>
              <a:t>Kho, xào, vào, lên, hầm, đi, ra, nướng, luộc, xuống.</a:t>
            </a:r>
            <a:endParaRPr lang="en-US" dirty="0" smtClean="0">
              <a:solidFill>
                <a:prstClr val="black"/>
              </a:solidFill>
            </a:endParaRPr>
          </a:p>
          <a:p>
            <a:pPr>
              <a:lnSpc>
                <a:spcPct val="150000"/>
              </a:lnSpc>
              <a:defRPr/>
            </a:pPr>
            <a:r>
              <a:rPr lang="en-US">
                <a:solidFill>
                  <a:prstClr val="black"/>
                </a:solidFill>
              </a:rPr>
              <a:t> </a:t>
            </a:r>
            <a:r>
              <a:rPr lang="en-US" smtClean="0">
                <a:solidFill>
                  <a:prstClr val="black"/>
                </a:solidFill>
              </a:rPr>
              <a:t>            </a:t>
            </a:r>
            <a:r>
              <a:rPr lang="en-US" i="1" smtClean="0">
                <a:solidFill>
                  <a:srgbClr val="003399"/>
                </a:solidFill>
              </a:rPr>
              <a:t> </a:t>
            </a:r>
            <a:endParaRPr lang="en-US" i="1" dirty="0">
              <a:solidFill>
                <a:srgbClr val="003399"/>
              </a:solidFill>
            </a:endParaRPr>
          </a:p>
        </p:txBody>
      </p:sp>
      <p:pic>
        <p:nvPicPr>
          <p:cNvPr id="6" name="Picture 2">
            <a:extLst>
              <a:ext uri="{FF2B5EF4-FFF2-40B4-BE49-F238E27FC236}">
                <a16:creationId xmlns:a16="http://schemas.microsoft.com/office/drawing/2014/main" xmlns="" id="{C02C8153-3635-4B34-AF7D-533D5F6C2C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676" t="48138" r="82480" b="40081"/>
          <a:stretch/>
        </p:blipFill>
        <p:spPr bwMode="auto">
          <a:xfrm>
            <a:off x="292237" y="0"/>
            <a:ext cx="1276083" cy="1077700"/>
          </a:xfrm>
          <a:prstGeom prst="flowChartConnector">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4" name="Straight Connector 13">
            <a:extLst>
              <a:ext uri="{FF2B5EF4-FFF2-40B4-BE49-F238E27FC236}">
                <a16:creationId xmlns:a16="http://schemas.microsoft.com/office/drawing/2014/main" xmlns="" id="{0B383B51-33D9-CB48-BF3D-BC405240376A}"/>
              </a:ext>
            </a:extLst>
          </p:cNvPr>
          <p:cNvCxnSpPr>
            <a:cxnSpLocks/>
          </p:cNvCxnSpPr>
          <p:nvPr/>
        </p:nvCxnSpPr>
        <p:spPr>
          <a:xfrm>
            <a:off x="1301386" y="2259470"/>
            <a:ext cx="1741503" cy="0"/>
          </a:xfrm>
          <a:prstGeom prst="line">
            <a:avLst/>
          </a:prstGeom>
          <a:ln w="53975">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91787" y="2878307"/>
            <a:ext cx="4170500" cy="2677608"/>
          </a:xfrm>
          <a:prstGeom prst="rect">
            <a:avLst/>
          </a:prstGeom>
          <a:noFill/>
        </p:spPr>
        <p:txBody>
          <a:bodyPr wrap="square" lIns="91391" tIns="45696" rIns="91391" bIns="45696" rtlCol="0">
            <a:spAutoFit/>
          </a:bodyPr>
          <a:lstStyle>
            <a:defPPr>
              <a:defRPr lang="en-US"/>
            </a:defPPr>
            <a:lvl1pPr algn="just">
              <a:defRPr sz="2800" b="1">
                <a:latin typeface="Arial-Rounded" panose="020B0500000000000000" pitchFamily="34" charset="0"/>
                <a:ea typeface="Arial-Rounded" panose="020B0500000000000000" pitchFamily="34" charset="0"/>
                <a:cs typeface="Arial-Rounded" panose="020B0500000000000000" pitchFamily="34" charset="0"/>
              </a:defRPr>
            </a:lvl1pPr>
          </a:lstStyle>
          <a:p>
            <a:pPr>
              <a:lnSpc>
                <a:spcPct val="150000"/>
              </a:lnSpc>
              <a:defRPr/>
            </a:pPr>
            <a:r>
              <a:rPr lang="en-US">
                <a:solidFill>
                  <a:schemeClr val="tx1">
                    <a:lumMod val="95000"/>
                    <a:lumOff val="5000"/>
                  </a:schemeClr>
                </a:solidFill>
              </a:rPr>
              <a:t>Từ chỉ hoạt động </a:t>
            </a:r>
          </a:p>
          <a:p>
            <a:pPr>
              <a:lnSpc>
                <a:spcPct val="150000"/>
              </a:lnSpc>
              <a:defRPr/>
            </a:pPr>
            <a:r>
              <a:rPr lang="en-US">
                <a:solidFill>
                  <a:schemeClr val="tx1">
                    <a:lumMod val="95000"/>
                    <a:lumOff val="5000"/>
                  </a:schemeClr>
                </a:solidFill>
              </a:rPr>
              <a:t>di chuyển……</a:t>
            </a:r>
          </a:p>
          <a:p>
            <a:pPr>
              <a:lnSpc>
                <a:spcPct val="150000"/>
              </a:lnSpc>
              <a:defRPr/>
            </a:pPr>
            <a:r>
              <a:rPr lang="en-US">
                <a:solidFill>
                  <a:srgbClr val="C00000"/>
                </a:solidFill>
              </a:rPr>
              <a:t>M</a:t>
            </a:r>
            <a:r>
              <a:rPr lang="en-US">
                <a:solidFill>
                  <a:schemeClr val="tx1">
                    <a:lumMod val="95000"/>
                    <a:lumOff val="5000"/>
                  </a:schemeClr>
                </a:solidFill>
              </a:rPr>
              <a:t>: đi</a:t>
            </a:r>
          </a:p>
          <a:p>
            <a:pPr algn="l">
              <a:lnSpc>
                <a:spcPct val="150000"/>
              </a:lnSpc>
              <a:defRPr/>
            </a:pPr>
            <a:r>
              <a:rPr lang="en-US" smtClean="0">
                <a:solidFill>
                  <a:schemeClr val="tx1">
                    <a:lumMod val="95000"/>
                    <a:lumOff val="5000"/>
                  </a:schemeClr>
                </a:solidFill>
              </a:rPr>
              <a:t>             </a:t>
            </a:r>
            <a:r>
              <a:rPr lang="en-US" i="1" smtClean="0">
                <a:solidFill>
                  <a:schemeClr val="tx1">
                    <a:lumMod val="95000"/>
                    <a:lumOff val="5000"/>
                  </a:schemeClr>
                </a:solidFill>
              </a:rPr>
              <a:t> </a:t>
            </a:r>
            <a:endParaRPr lang="en-US" i="1" dirty="0">
              <a:solidFill>
                <a:schemeClr val="tx1">
                  <a:lumMod val="95000"/>
                  <a:lumOff val="5000"/>
                </a:schemeClr>
              </a:solidFill>
            </a:endParaRPr>
          </a:p>
        </p:txBody>
      </p:sp>
      <p:sp>
        <p:nvSpPr>
          <p:cNvPr id="2" name="Rectangle 1"/>
          <p:cNvSpPr/>
          <p:nvPr/>
        </p:nvSpPr>
        <p:spPr>
          <a:xfrm>
            <a:off x="6763659" y="3052079"/>
            <a:ext cx="4092921" cy="1951496"/>
          </a:xfrm>
          <a:prstGeom prst="rect">
            <a:avLst/>
          </a:prstGeom>
        </p:spPr>
        <p:txBody>
          <a:bodyPr wrap="square">
            <a:spAutoFit/>
          </a:bodyPr>
          <a:lstStyle/>
          <a:p>
            <a:pPr>
              <a:lnSpc>
                <a:spcPct val="150000"/>
              </a:lnSpc>
              <a:defRPr/>
            </a:pPr>
            <a:r>
              <a:rPr lang="en-US" sz="2800" b="1">
                <a:solidFill>
                  <a:schemeClr val="tx1">
                    <a:lumMod val="95000"/>
                    <a:lumOff val="5000"/>
                  </a:schemeClr>
                </a:solidFill>
                <a:latin typeface="Arial" pitchFamily="34" charset="0"/>
                <a:cs typeface="Arial" pitchFamily="34" charset="0"/>
              </a:rPr>
              <a:t>Từ chỉ hoạt động </a:t>
            </a:r>
          </a:p>
          <a:p>
            <a:pPr>
              <a:lnSpc>
                <a:spcPct val="150000"/>
              </a:lnSpc>
              <a:defRPr/>
            </a:pPr>
            <a:r>
              <a:rPr lang="en-US" sz="2800" b="1">
                <a:solidFill>
                  <a:schemeClr val="tx1">
                    <a:lumMod val="95000"/>
                    <a:lumOff val="5000"/>
                  </a:schemeClr>
                </a:solidFill>
                <a:latin typeface="Arial" pitchFamily="34" charset="0"/>
                <a:cs typeface="Arial" pitchFamily="34" charset="0"/>
              </a:rPr>
              <a:t>n</a:t>
            </a:r>
            <a:r>
              <a:rPr lang="en-US" sz="2800" b="1" smtClean="0">
                <a:solidFill>
                  <a:schemeClr val="tx1">
                    <a:lumMod val="95000"/>
                    <a:lumOff val="5000"/>
                  </a:schemeClr>
                </a:solidFill>
                <a:latin typeface="Arial" pitchFamily="34" charset="0"/>
                <a:cs typeface="Arial" pitchFamily="34" charset="0"/>
              </a:rPr>
              <a:t>ấu ăn</a:t>
            </a:r>
            <a:endParaRPr lang="en-US" sz="2800" b="1">
              <a:solidFill>
                <a:schemeClr val="tx1">
                  <a:lumMod val="95000"/>
                  <a:lumOff val="5000"/>
                </a:schemeClr>
              </a:solidFill>
              <a:latin typeface="Arial" pitchFamily="34" charset="0"/>
              <a:cs typeface="Arial" pitchFamily="34" charset="0"/>
            </a:endParaRPr>
          </a:p>
          <a:p>
            <a:pPr>
              <a:lnSpc>
                <a:spcPct val="150000"/>
              </a:lnSpc>
              <a:defRPr/>
            </a:pPr>
            <a:r>
              <a:rPr lang="en-US" sz="2800" b="1">
                <a:solidFill>
                  <a:srgbClr val="C00000"/>
                </a:solidFill>
                <a:latin typeface="Arial" pitchFamily="34" charset="0"/>
                <a:cs typeface="Arial" pitchFamily="34" charset="0"/>
              </a:rPr>
              <a:t>M</a:t>
            </a:r>
            <a:r>
              <a:rPr lang="en-US" sz="2800" b="1">
                <a:solidFill>
                  <a:schemeClr val="tx1">
                    <a:lumMod val="95000"/>
                    <a:lumOff val="5000"/>
                  </a:schemeClr>
                </a:solidFill>
                <a:latin typeface="Arial" pitchFamily="34" charset="0"/>
                <a:cs typeface="Arial" pitchFamily="34" charset="0"/>
              </a:rPr>
              <a:t>: k</a:t>
            </a:r>
            <a:r>
              <a:rPr lang="en-US" sz="2800" b="1" smtClean="0">
                <a:solidFill>
                  <a:schemeClr val="tx1">
                    <a:lumMod val="95000"/>
                    <a:lumOff val="5000"/>
                  </a:schemeClr>
                </a:solidFill>
                <a:latin typeface="Arial" pitchFamily="34" charset="0"/>
                <a:cs typeface="Arial" pitchFamily="34" charset="0"/>
              </a:rPr>
              <a:t>ho</a:t>
            </a:r>
            <a:endParaRPr lang="en-US" sz="2800" b="1" dirty="0">
              <a:solidFill>
                <a:schemeClr val="tx1">
                  <a:lumMod val="95000"/>
                  <a:lumOff val="5000"/>
                </a:schemeClr>
              </a:solidFill>
              <a:latin typeface="Arial" pitchFamily="34" charset="0"/>
              <a:cs typeface="Arial" pitchFamily="34" charset="0"/>
            </a:endParaRPr>
          </a:p>
        </p:txBody>
      </p:sp>
    </p:spTree>
    <p:extLst>
      <p:ext uri="{BB962C8B-B14F-4D97-AF65-F5344CB8AC3E}">
        <p14:creationId xmlns:p14="http://schemas.microsoft.com/office/powerpoint/2010/main" val="1597262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000"/>
                                        <p:tgtEl>
                                          <p:spTgt spid="21"/>
                                        </p:tgtEl>
                                      </p:cBhvr>
                                    </p:animEffect>
                                    <p:anim calcmode="lin" valueType="num">
                                      <p:cBhvr>
                                        <p:cTn id="27" dur="1000" fill="hold"/>
                                        <p:tgtEl>
                                          <p:spTgt spid="21"/>
                                        </p:tgtEl>
                                        <p:attrNameLst>
                                          <p:attrName>ppt_x</p:attrName>
                                        </p:attrNameLst>
                                      </p:cBhvr>
                                      <p:tavLst>
                                        <p:tav tm="0">
                                          <p:val>
                                            <p:strVal val="#ppt_x"/>
                                          </p:val>
                                        </p:tav>
                                        <p:tav tm="100000">
                                          <p:val>
                                            <p:strVal val="#ppt_x"/>
                                          </p:val>
                                        </p:tav>
                                      </p:tavLst>
                                    </p:anim>
                                    <p:anim calcmode="lin" valueType="num">
                                      <p:cBhvr>
                                        <p:cTn id="2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xmlns="" id="{2BA536B1-47C9-4EE2-B212-9FAC257F7E4E}"/>
              </a:ext>
            </a:extLst>
          </p:cNvPr>
          <p:cNvSpPr txBox="1"/>
          <p:nvPr/>
        </p:nvSpPr>
        <p:spPr>
          <a:xfrm>
            <a:off x="1886872" y="304641"/>
            <a:ext cx="10144708" cy="4616600"/>
          </a:xfrm>
          <a:prstGeom prst="rect">
            <a:avLst/>
          </a:prstGeom>
          <a:noFill/>
        </p:spPr>
        <p:txBody>
          <a:bodyPr wrap="square" lIns="91391" tIns="45696" rIns="91391" bIns="45696" rtlCol="0">
            <a:spAutoFit/>
          </a:bodyPr>
          <a:lstStyle>
            <a:defPPr>
              <a:defRPr lang="en-US"/>
            </a:defPPr>
            <a:lvl1pPr algn="just">
              <a:defRPr sz="2800" b="1">
                <a:latin typeface="Arial-Rounded" panose="020B0500000000000000" pitchFamily="34" charset="0"/>
                <a:ea typeface="Arial-Rounded" panose="020B0500000000000000" pitchFamily="34" charset="0"/>
                <a:cs typeface="Arial-Rounded" panose="020B0500000000000000" pitchFamily="34" charset="0"/>
              </a:defRPr>
            </a:lvl1p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Chọn </a:t>
            </a:r>
            <a:r>
              <a:rPr kumimoji="0" lang="en-US" b="1"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từ </a:t>
            </a:r>
            <a:r>
              <a:rPr lang="en-US" noProof="0" smtClean="0">
                <a:solidFill>
                  <a:prstClr val="black"/>
                </a:solidFill>
              </a:rPr>
              <a:t>ở bài tập 2 thay cho ô vuông để hoàn thành các câu nêu hoạt động trong đoạn văn</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US" b="1" i="0" u="none" strike="noStrike" kern="1200" cap="none" spc="0" normalizeH="0" baseline="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lang="en-US" noProof="0" smtClean="0">
                <a:solidFill>
                  <a:prstClr val="black"/>
                </a:solidFill>
              </a:rPr>
              <a:t>Ngày Chủ nhật, mẹ       chợ mua thức ăn. Nam        bếp giúp mẹ. Nam nhặt rau, còn mẹ rửa cá và thái thịt. Sau đó, mẹ bắt đầu nấu nướng, mẹ       cá,       rau,         thịt. Chẳng mấy chốc, gian bếp đã thơm lừng mùi thức ăn</a:t>
            </a:r>
            <a:r>
              <a:rPr kumimoji="0" lang="en-US" b="1" i="0" u="none" strike="noStrike" kern="1200" cap="none" spc="0" normalizeH="0" baseline="0" noProof="0" smtClean="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b="1" i="0" u="none" strike="noStrike" kern="1200" cap="none" spc="0" normalizeH="0" baseline="0" noProof="0" dirty="0" smtClean="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1" name="Oval 10"/>
          <p:cNvSpPr/>
          <p:nvPr/>
        </p:nvSpPr>
        <p:spPr>
          <a:xfrm>
            <a:off x="1277272" y="376542"/>
            <a:ext cx="609600" cy="609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Arial Rounded MT Bold" pitchFamily="34" charset="0"/>
                <a:cs typeface="Times New Roman" pitchFamily="18" charset="0"/>
              </a:rPr>
              <a:t>3</a:t>
            </a:r>
            <a:endParaRPr kumimoji="0" lang="en-US" sz="3200" b="1" i="0" u="none" strike="noStrike" kern="1200" cap="none" spc="0" normalizeH="0" baseline="0" noProof="0" dirty="0">
              <a:ln>
                <a:noFill/>
              </a:ln>
              <a:solidFill>
                <a:prstClr val="white"/>
              </a:solidFill>
              <a:effectLst/>
              <a:uLnTx/>
              <a:uFillTx/>
              <a:latin typeface="Arial Rounded MT Bold" pitchFamily="34" charset="0"/>
              <a:ea typeface="+mn-ea"/>
              <a:cs typeface="Times New Roman" pitchFamily="18" charset="0"/>
            </a:endParaRPr>
          </a:p>
        </p:txBody>
      </p:sp>
      <p:sp>
        <p:nvSpPr>
          <p:cNvPr id="2" name="Rectangle 1"/>
          <p:cNvSpPr/>
          <p:nvPr/>
        </p:nvSpPr>
        <p:spPr>
          <a:xfrm>
            <a:off x="5529943" y="2481943"/>
            <a:ext cx="522514" cy="3193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0348686" y="2481943"/>
            <a:ext cx="870857" cy="3193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6850743" y="3701143"/>
            <a:ext cx="435428" cy="4354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881257" y="3701143"/>
            <a:ext cx="580572" cy="4354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9289143" y="3701143"/>
            <a:ext cx="740228" cy="4354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47108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xmlns="" id="{2BA536B1-47C9-4EE2-B212-9FAC257F7E4E}"/>
              </a:ext>
            </a:extLst>
          </p:cNvPr>
          <p:cNvSpPr txBox="1"/>
          <p:nvPr/>
        </p:nvSpPr>
        <p:spPr>
          <a:xfrm>
            <a:off x="1886872" y="304641"/>
            <a:ext cx="10305128" cy="5262931"/>
          </a:xfrm>
          <a:prstGeom prst="rect">
            <a:avLst/>
          </a:prstGeom>
          <a:noFill/>
        </p:spPr>
        <p:txBody>
          <a:bodyPr wrap="square" lIns="91391" tIns="45696" rIns="91391" bIns="45696" rtlCol="0">
            <a:spAutoFit/>
          </a:bodyPr>
          <a:lstStyle>
            <a:defPPr>
              <a:defRPr lang="en-US"/>
            </a:defPPr>
            <a:lvl1pPr algn="just">
              <a:defRPr sz="2800" b="1">
                <a:latin typeface="Arial-Rounded" panose="020B0500000000000000" pitchFamily="34" charset="0"/>
                <a:ea typeface="Arial-Rounded" panose="020B0500000000000000" pitchFamily="34" charset="0"/>
                <a:cs typeface="Arial-Rounded" panose="020B0500000000000000" pitchFamily="34" charset="0"/>
              </a:defRPr>
            </a:lvl1pPr>
          </a:lstStyle>
          <a:p>
            <a:pPr>
              <a:lnSpc>
                <a:spcPct val="150000"/>
              </a:lnSpc>
              <a:defRPr/>
            </a:pPr>
            <a:r>
              <a:rPr lang="en-US" dirty="0">
                <a:solidFill>
                  <a:prstClr val="black"/>
                </a:solidFill>
              </a:rPr>
              <a:t>Chọn </a:t>
            </a:r>
            <a:r>
              <a:rPr lang="en-US">
                <a:solidFill>
                  <a:prstClr val="black"/>
                </a:solidFill>
              </a:rPr>
              <a:t>từ </a:t>
            </a:r>
            <a:r>
              <a:rPr lang="en-US" smtClean="0">
                <a:solidFill>
                  <a:prstClr val="black"/>
                </a:solidFill>
              </a:rPr>
              <a:t>ở bài tập 2 thay cho ô vuông để hoàn thành các câu nêu hoạt động trong đoạn văn</a:t>
            </a:r>
          </a:p>
          <a:p>
            <a:pPr>
              <a:lnSpc>
                <a:spcPct val="150000"/>
              </a:lnSpc>
              <a:defRPr/>
            </a:pPr>
            <a:endParaRPr lang="en-US">
              <a:solidFill>
                <a:prstClr val="black"/>
              </a:solidFill>
            </a:endParaRPr>
          </a:p>
          <a:p>
            <a:pPr>
              <a:lnSpc>
                <a:spcPct val="150000"/>
              </a:lnSpc>
              <a:defRPr/>
            </a:pPr>
            <a:r>
              <a:rPr lang="en-US" smtClean="0">
                <a:solidFill>
                  <a:prstClr val="black"/>
                </a:solidFill>
              </a:rPr>
              <a:t>Ngày Chủ nhật, mẹ       chợ mua thức ăn. Nam        </a:t>
            </a:r>
          </a:p>
          <a:p>
            <a:pPr>
              <a:lnSpc>
                <a:spcPct val="150000"/>
              </a:lnSpc>
              <a:defRPr/>
            </a:pPr>
            <a:r>
              <a:rPr lang="en-US" smtClean="0">
                <a:solidFill>
                  <a:prstClr val="black"/>
                </a:solidFill>
              </a:rPr>
              <a:t>bếp giúp mẹ. Nam nhặt rau, còn mẹ rửa cá và thái thịt. Sau đó, mẹ bắt đầu nấu nướng, mẹ                  cá,   ,          rau,</a:t>
            </a:r>
          </a:p>
          <a:p>
            <a:pPr>
              <a:lnSpc>
                <a:spcPct val="150000"/>
              </a:lnSpc>
              <a:defRPr/>
            </a:pPr>
            <a:r>
              <a:rPr lang="en-US" smtClean="0">
                <a:solidFill>
                  <a:prstClr val="black"/>
                </a:solidFill>
              </a:rPr>
              <a:t>                thịt. Chẳng mấy chốc, gian bếp đã thơm lừng mùi thức ăn.</a:t>
            </a:r>
            <a:endParaRPr lang="en-US" dirty="0" smtClean="0">
              <a:solidFill>
                <a:prstClr val="black"/>
              </a:solidFill>
            </a:endParaRPr>
          </a:p>
        </p:txBody>
      </p:sp>
      <p:sp>
        <p:nvSpPr>
          <p:cNvPr id="11" name="Oval 10"/>
          <p:cNvSpPr/>
          <p:nvPr/>
        </p:nvSpPr>
        <p:spPr>
          <a:xfrm>
            <a:off x="1277272" y="376542"/>
            <a:ext cx="609600" cy="609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algn="ctr">
              <a:defRPr/>
            </a:pPr>
            <a:r>
              <a:rPr lang="en-US" sz="3200" b="1" dirty="0">
                <a:solidFill>
                  <a:prstClr val="white"/>
                </a:solidFill>
                <a:latin typeface="Arial Rounded MT Bold" pitchFamily="34" charset="0"/>
                <a:cs typeface="Times New Roman" pitchFamily="18" charset="0"/>
              </a:rPr>
              <a:t>3</a:t>
            </a:r>
          </a:p>
        </p:txBody>
      </p:sp>
      <p:sp>
        <p:nvSpPr>
          <p:cNvPr id="2" name="Rectangle 1"/>
          <p:cNvSpPr/>
          <p:nvPr/>
        </p:nvSpPr>
        <p:spPr>
          <a:xfrm>
            <a:off x="5268686" y="2481943"/>
            <a:ext cx="522514" cy="3193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Rectangle 2"/>
          <p:cNvSpPr/>
          <p:nvPr/>
        </p:nvSpPr>
        <p:spPr>
          <a:xfrm>
            <a:off x="9855200" y="2403073"/>
            <a:ext cx="2176380" cy="4770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Rectangle 3"/>
          <p:cNvSpPr/>
          <p:nvPr/>
        </p:nvSpPr>
        <p:spPr>
          <a:xfrm>
            <a:off x="7322456" y="3686635"/>
            <a:ext cx="1364344" cy="4354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p:cNvSpPr/>
          <p:nvPr/>
        </p:nvSpPr>
        <p:spPr>
          <a:xfrm>
            <a:off x="2220700" y="4328850"/>
            <a:ext cx="1306271" cy="4354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p:nvSpPr>
        <p:spPr>
          <a:xfrm>
            <a:off x="9550401" y="3686635"/>
            <a:ext cx="1103084" cy="4354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prstClr val="white"/>
                </a:solidFill>
              </a:rPr>
              <a:t>     </a:t>
            </a:r>
            <a:endParaRPr lang="en-US">
              <a:solidFill>
                <a:prstClr val="white"/>
              </a:solidFill>
            </a:endParaRPr>
          </a:p>
        </p:txBody>
      </p:sp>
      <p:sp>
        <p:nvSpPr>
          <p:cNvPr id="8" name="TextBox 7"/>
          <p:cNvSpPr txBox="1"/>
          <p:nvPr/>
        </p:nvSpPr>
        <p:spPr>
          <a:xfrm>
            <a:off x="5268687" y="2374222"/>
            <a:ext cx="522514" cy="584775"/>
          </a:xfrm>
          <a:prstGeom prst="rect">
            <a:avLst/>
          </a:prstGeom>
          <a:noFill/>
        </p:spPr>
        <p:txBody>
          <a:bodyPr wrap="square" rtlCol="0">
            <a:spAutoFit/>
          </a:bodyPr>
          <a:lstStyle/>
          <a:p>
            <a:r>
              <a:rPr lang="en-US" sz="3200" smtClean="0">
                <a:solidFill>
                  <a:srgbClr val="C00000"/>
                </a:solidFill>
              </a:rPr>
              <a:t>đi</a:t>
            </a:r>
            <a:endParaRPr lang="en-US" sz="3200">
              <a:solidFill>
                <a:srgbClr val="C00000"/>
              </a:solidFill>
            </a:endParaRPr>
          </a:p>
        </p:txBody>
      </p:sp>
      <p:sp>
        <p:nvSpPr>
          <p:cNvPr id="9" name="TextBox 8"/>
          <p:cNvSpPr txBox="1"/>
          <p:nvPr/>
        </p:nvSpPr>
        <p:spPr>
          <a:xfrm>
            <a:off x="9913257" y="2351331"/>
            <a:ext cx="2118323" cy="584775"/>
          </a:xfrm>
          <a:prstGeom prst="rect">
            <a:avLst/>
          </a:prstGeom>
          <a:noFill/>
        </p:spPr>
        <p:txBody>
          <a:bodyPr wrap="square" rtlCol="0">
            <a:spAutoFit/>
          </a:bodyPr>
          <a:lstStyle/>
          <a:p>
            <a:r>
              <a:rPr lang="en-US" sz="3200">
                <a:solidFill>
                  <a:srgbClr val="C00000"/>
                </a:solidFill>
              </a:rPr>
              <a:t>v</a:t>
            </a:r>
            <a:r>
              <a:rPr lang="en-US" sz="3200" smtClean="0">
                <a:solidFill>
                  <a:srgbClr val="C00000"/>
                </a:solidFill>
              </a:rPr>
              <a:t>ào/ xuống</a:t>
            </a:r>
            <a:endParaRPr lang="en-US" sz="3200">
              <a:solidFill>
                <a:srgbClr val="C00000"/>
              </a:solidFill>
            </a:endParaRPr>
          </a:p>
        </p:txBody>
      </p:sp>
      <p:sp>
        <p:nvSpPr>
          <p:cNvPr id="12" name="TextBox 11"/>
          <p:cNvSpPr txBox="1"/>
          <p:nvPr/>
        </p:nvSpPr>
        <p:spPr>
          <a:xfrm>
            <a:off x="7322456" y="3626469"/>
            <a:ext cx="1393372" cy="584775"/>
          </a:xfrm>
          <a:prstGeom prst="rect">
            <a:avLst/>
          </a:prstGeom>
          <a:noFill/>
        </p:spPr>
        <p:txBody>
          <a:bodyPr wrap="square" rtlCol="0">
            <a:spAutoFit/>
          </a:bodyPr>
          <a:lstStyle/>
          <a:p>
            <a:r>
              <a:rPr lang="en-US" sz="3200" smtClean="0">
                <a:solidFill>
                  <a:srgbClr val="C00000"/>
                </a:solidFill>
              </a:rPr>
              <a:t>  kho</a:t>
            </a:r>
            <a:endParaRPr lang="en-US" sz="3200">
              <a:solidFill>
                <a:srgbClr val="C00000"/>
              </a:solidFill>
            </a:endParaRPr>
          </a:p>
        </p:txBody>
      </p:sp>
      <p:sp>
        <p:nvSpPr>
          <p:cNvPr id="13" name="TextBox 12"/>
          <p:cNvSpPr txBox="1"/>
          <p:nvPr/>
        </p:nvSpPr>
        <p:spPr>
          <a:xfrm>
            <a:off x="9550401" y="3626469"/>
            <a:ext cx="1465559" cy="584775"/>
          </a:xfrm>
          <a:prstGeom prst="rect">
            <a:avLst/>
          </a:prstGeom>
          <a:noFill/>
        </p:spPr>
        <p:txBody>
          <a:bodyPr wrap="square" rtlCol="0">
            <a:spAutoFit/>
          </a:bodyPr>
          <a:lstStyle/>
          <a:p>
            <a:r>
              <a:rPr lang="en-US" sz="3200" smtClean="0">
                <a:solidFill>
                  <a:srgbClr val="C00000"/>
                </a:solidFill>
              </a:rPr>
              <a:t>xào</a:t>
            </a:r>
            <a:endParaRPr lang="en-US" sz="3200">
              <a:solidFill>
                <a:srgbClr val="C00000"/>
              </a:solidFill>
            </a:endParaRPr>
          </a:p>
        </p:txBody>
      </p:sp>
      <p:sp>
        <p:nvSpPr>
          <p:cNvPr id="14" name="TextBox 13"/>
          <p:cNvSpPr txBox="1"/>
          <p:nvPr/>
        </p:nvSpPr>
        <p:spPr>
          <a:xfrm>
            <a:off x="2336800" y="4328850"/>
            <a:ext cx="928914" cy="584775"/>
          </a:xfrm>
          <a:prstGeom prst="rect">
            <a:avLst/>
          </a:prstGeom>
          <a:noFill/>
        </p:spPr>
        <p:txBody>
          <a:bodyPr wrap="square" rtlCol="0">
            <a:spAutoFit/>
          </a:bodyPr>
          <a:lstStyle/>
          <a:p>
            <a:r>
              <a:rPr lang="en-US" sz="3200">
                <a:solidFill>
                  <a:srgbClr val="C00000"/>
                </a:solidFill>
              </a:rPr>
              <a:t>l</a:t>
            </a:r>
            <a:r>
              <a:rPr lang="en-US" sz="3200" smtClean="0">
                <a:solidFill>
                  <a:srgbClr val="C00000"/>
                </a:solidFill>
              </a:rPr>
              <a:t>uộc</a:t>
            </a:r>
            <a:endParaRPr lang="en-US" sz="3200">
              <a:solidFill>
                <a:srgbClr val="C00000"/>
              </a:solidFill>
            </a:endParaRPr>
          </a:p>
        </p:txBody>
      </p:sp>
    </p:spTree>
    <p:extLst>
      <p:ext uri="{BB962C8B-B14F-4D97-AF65-F5344CB8AC3E}">
        <p14:creationId xmlns:p14="http://schemas.microsoft.com/office/powerpoint/2010/main" val="2086447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78182" y="1122218"/>
            <a:ext cx="4959927" cy="369332"/>
          </a:xfrm>
          <a:prstGeom prst="rect">
            <a:avLst/>
          </a:prstGeom>
          <a:noFill/>
        </p:spPr>
        <p:txBody>
          <a:bodyPr wrap="square" rtlCol="0">
            <a:spAutoFit/>
          </a:bodyPr>
          <a:lstStyle/>
          <a:p>
            <a:r>
              <a:rPr lang="vi-VN" dirty="0" smtClean="0"/>
              <a:t>TÌM THÊM THÊM DDHT, LIÊN HỆ GD</a:t>
            </a:r>
            <a:endParaRPr lang="vi-VN"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82" y="0"/>
            <a:ext cx="12288982" cy="6858000"/>
          </a:xfrm>
          <a:prstGeom prst="rect">
            <a:avLst/>
          </a:prstGeom>
        </p:spPr>
      </p:pic>
    </p:spTree>
    <p:extLst>
      <p:ext uri="{BB962C8B-B14F-4D97-AF65-F5344CB8AC3E}">
        <p14:creationId xmlns:p14="http://schemas.microsoft.com/office/powerpoint/2010/main" val="19832068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4949" y="-126077"/>
            <a:ext cx="3143250" cy="2381250"/>
          </a:xfrm>
          <a:prstGeom prst="ellipse">
            <a:avLst/>
          </a:prstGeom>
          <a:ln>
            <a:noFill/>
          </a:ln>
          <a:effectLst>
            <a:softEdge rad="112500"/>
          </a:effectLst>
        </p:spPr>
      </p:pic>
      <p:pic>
        <p:nvPicPr>
          <p:cNvPr id="8" name="Picture 7"/>
          <p:cNvPicPr>
            <a:picLocks noChangeAspect="1"/>
          </p:cNvPicPr>
          <p:nvPr/>
        </p:nvPicPr>
        <p:blipFill>
          <a:blip r:embed="rId4">
            <a:extLst>
              <a:ext uri="{BEBA8EAE-BF5A-486C-A8C5-ECC9F3942E4B}">
                <a14:imgProps xmlns:a14="http://schemas.microsoft.com/office/drawing/2010/main">
                  <a14:imgLayer r:embed="rId5">
                    <a14:imgEffect>
                      <a14:backgroundRemoval t="459" b="100000" l="0" r="100000"/>
                    </a14:imgEffect>
                  </a14:imgLayer>
                </a14:imgProps>
              </a:ext>
              <a:ext uri="{28A0092B-C50C-407E-A947-70E740481C1C}">
                <a14:useLocalDpi xmlns:a14="http://schemas.microsoft.com/office/drawing/2010/main" val="0"/>
              </a:ext>
            </a:extLst>
          </a:blip>
          <a:stretch>
            <a:fillRect/>
          </a:stretch>
        </p:blipFill>
        <p:spPr>
          <a:xfrm>
            <a:off x="5562600" y="1447800"/>
            <a:ext cx="4648200" cy="2076450"/>
          </a:xfrm>
          <a:prstGeom prst="rect">
            <a:avLst/>
          </a:prstGeom>
        </p:spPr>
      </p:pic>
      <p:pic>
        <p:nvPicPr>
          <p:cNvPr id="9" name="Picture 8"/>
          <p:cNvPicPr>
            <a:picLocks noChangeAspect="1"/>
          </p:cNvPicPr>
          <p:nvPr/>
        </p:nvPicPr>
        <p:blipFill rotWithShape="1">
          <a:blip r:embed="rId6">
            <a:extLst>
              <a:ext uri="{BEBA8EAE-BF5A-486C-A8C5-ECC9F3942E4B}">
                <a14:imgProps xmlns:a14="http://schemas.microsoft.com/office/drawing/2010/main">
                  <a14:imgLayer r:embed="rId7">
                    <a14:imgEffect>
                      <a14:backgroundRemoval t="0" b="93917" l="3750" r="98667">
                        <a14:foregroundMark x1="44333" y1="17167" x2="45167" y2="20583"/>
                        <a14:foregroundMark x1="50167" y1="19167" x2="49833" y2="22250"/>
                        <a14:foregroundMark x1="39917" y1="30917" x2="40083" y2="34750"/>
                        <a14:foregroundMark x1="42750" y1="36583" x2="45333" y2="36583"/>
                        <a14:foregroundMark x1="49583" y1="40000" x2="48583" y2="42667"/>
                        <a14:foregroundMark x1="43500" y1="24667" x2="47167" y2="23000"/>
                        <a14:foregroundMark x1="61333" y1="19417" x2="62500" y2="23000"/>
                        <a14:foregroundMark x1="69000" y1="17583" x2="66750" y2="21833"/>
                        <a14:foregroundMark x1="72667" y1="21417" x2="71000" y2="25083"/>
                        <a14:foregroundMark x1="65167" y1="24250" x2="68000" y2="26250"/>
                        <a14:foregroundMark x1="72417" y1="27667" x2="74417" y2="27667"/>
                        <a14:foregroundMark x1="84167" y1="40167" x2="82083" y2="44667"/>
                        <a14:foregroundMark x1="82083" y1="47667" x2="85333" y2="48250"/>
                        <a14:foregroundMark x1="75833" y1="46250" x2="77250" y2="48500"/>
                        <a14:foregroundMark x1="65333" y1="60000" x2="68417" y2="61000"/>
                        <a14:foregroundMark x1="20500" y1="32333" x2="21083" y2="35750"/>
                        <a14:foregroundMark x1="10833" y1="34167" x2="16500" y2="34917"/>
                        <a14:foregroundMark x1="16833" y1="38583" x2="18250" y2="42250"/>
                        <a14:foregroundMark x1="18500" y1="46833" x2="21333" y2="45833"/>
                        <a14:foregroundMark x1="29000" y1="55167" x2="30000" y2="52917"/>
                        <a14:foregroundMark x1="25167" y1="62833" x2="27750" y2="66250"/>
                        <a14:foregroundMark x1="35833" y1="76000" x2="38250" y2="76000"/>
                        <a14:foregroundMark x1="38083" y1="83417" x2="36083" y2="87250"/>
                        <a14:foregroundMark x1="21750" y1="88500" x2="26000" y2="88500"/>
                        <a14:foregroundMark x1="11833" y1="83667" x2="12250" y2="86667"/>
                        <a14:foregroundMark x1="43750" y1="89500" x2="46750" y2="90500"/>
                        <a14:foregroundMark x1="70583" y1="79833" x2="70000" y2="83833"/>
                        <a14:foregroundMark x1="73250" y1="86667" x2="70833" y2="88083"/>
                        <a14:foregroundMark x1="78083" y1="76000" x2="81333" y2="77333"/>
                        <a14:foregroundMark x1="72833" y1="68250" x2="75250" y2="71333"/>
                        <a14:foregroundMark x1="81500" y1="88667" x2="83333" y2="92500"/>
                      </a14:backgroundRemoval>
                    </a14:imgEffect>
                  </a14:imgLayer>
                </a14:imgProps>
              </a:ext>
              <a:ext uri="{28A0092B-C50C-407E-A947-70E740481C1C}">
                <a14:useLocalDpi xmlns:a14="http://schemas.microsoft.com/office/drawing/2010/main" val="0"/>
              </a:ext>
            </a:extLst>
          </a:blip>
          <a:srcRect l="8824" t="15000" r="13235" b="5000"/>
          <a:stretch>
            <a:fillRect/>
          </a:stretch>
        </p:blipFill>
        <p:spPr>
          <a:xfrm>
            <a:off x="7886700" y="34636"/>
            <a:ext cx="4038600" cy="3657600"/>
          </a:xfrm>
          <a:prstGeom prst="rect">
            <a:avLst/>
          </a:prstGeom>
        </p:spPr>
      </p:pic>
      <p:pic>
        <p:nvPicPr>
          <p:cNvPr id="10" name="Picture 9"/>
          <p:cNvPicPr>
            <a:picLocks noChangeAspect="1"/>
          </p:cNvPicPr>
          <p:nvPr/>
        </p:nvPicPr>
        <p:blipFill rotWithShape="1">
          <a:blip r:embed="rId8" cstate="hqprint">
            <a:extLst>
              <a:ext uri="{BEBA8EAE-BF5A-486C-A8C5-ECC9F3942E4B}">
                <a14:imgProps xmlns:a14="http://schemas.microsoft.com/office/drawing/2010/main">
                  <a14:imgLayer r:embed="rId9">
                    <a14:imgEffect>
                      <a14:backgroundRemoval t="1692" b="99769" l="10000" r="95769"/>
                    </a14:imgEffect>
                  </a14:imgLayer>
                </a14:imgProps>
              </a:ext>
              <a:ext uri="{28A0092B-C50C-407E-A947-70E740481C1C}">
                <a14:useLocalDpi xmlns:a14="http://schemas.microsoft.com/office/drawing/2010/main" val="0"/>
              </a:ext>
            </a:extLst>
          </a:blip>
          <a:srcRect l="7936" r="4762"/>
          <a:stretch>
            <a:fillRect/>
          </a:stretch>
        </p:blipFill>
        <p:spPr>
          <a:xfrm>
            <a:off x="0" y="457200"/>
            <a:ext cx="2625436" cy="2367395"/>
          </a:xfrm>
          <a:prstGeom prst="rect">
            <a:avLst/>
          </a:prstGeom>
        </p:spPr>
      </p:pic>
      <p:pic>
        <p:nvPicPr>
          <p:cNvPr id="11" name="Picture 10"/>
          <p:cNvPicPr>
            <a:picLocks noChangeAspect="1"/>
          </p:cNvPicPr>
          <p:nvPr/>
        </p:nvPicPr>
        <p:blipFill>
          <a:blip r:embed="rId10" cstate="print">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658250" y="2772301"/>
            <a:ext cx="1048683" cy="812738"/>
          </a:xfrm>
          <a:prstGeom prst="rect">
            <a:avLst/>
          </a:prstGeom>
        </p:spPr>
      </p:pic>
      <p:pic>
        <p:nvPicPr>
          <p:cNvPr id="12" name="Picture 1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83511" y="2209800"/>
            <a:ext cx="1039920" cy="914400"/>
          </a:xfrm>
          <a:prstGeom prst="rect">
            <a:avLst/>
          </a:prstGeom>
        </p:spPr>
      </p:pic>
      <p:pic>
        <p:nvPicPr>
          <p:cNvPr id="13" name="Picture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92758" y="2180359"/>
            <a:ext cx="1039920" cy="1248641"/>
          </a:xfrm>
          <a:prstGeom prst="rect">
            <a:avLst/>
          </a:prstGeom>
        </p:spPr>
      </p:pic>
      <p:pic>
        <p:nvPicPr>
          <p:cNvPr id="14" name="Picture 1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40761" y="2115469"/>
            <a:ext cx="1039920" cy="1008731"/>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550199" y="2313474"/>
            <a:ext cx="1257300" cy="1825336"/>
          </a:xfrm>
          <a:prstGeom prst="rect">
            <a:avLst/>
          </a:prstGeom>
        </p:spPr>
      </p:pic>
      <p:pic>
        <p:nvPicPr>
          <p:cNvPr id="16" name="Picture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59272" y="2646730"/>
            <a:ext cx="1137329" cy="915213"/>
          </a:xfrm>
          <a:prstGeom prst="rect">
            <a:avLst/>
          </a:prstGeom>
        </p:spPr>
      </p:pic>
      <p:pic>
        <p:nvPicPr>
          <p:cNvPr id="17" name="Picture 16"/>
          <p:cNvPicPr>
            <a:picLocks noChangeAspect="1"/>
          </p:cNvPicPr>
          <p:nvPr/>
        </p:nvPicPr>
        <p:blipFill>
          <a:blip r:embed="rId14" cstate="print">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48199" y="4458566"/>
            <a:ext cx="1753077" cy="1219200"/>
          </a:xfrm>
          <a:prstGeom prst="rect">
            <a:avLst/>
          </a:prstGeom>
        </p:spPr>
      </p:pic>
      <p:pic>
        <p:nvPicPr>
          <p:cNvPr id="18" name="Picture 17"/>
          <p:cNvPicPr>
            <a:picLocks noChangeAspect="1"/>
          </p:cNvPicPr>
          <p:nvPr/>
        </p:nvPicPr>
        <p:blipFill>
          <a:blip r:embed="rId14" cstate="print">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05400" y="4492161"/>
            <a:ext cx="1753077" cy="1219200"/>
          </a:xfrm>
          <a:prstGeom prst="rect">
            <a:avLst/>
          </a:prstGeom>
        </p:spPr>
      </p:pic>
      <p:pic>
        <p:nvPicPr>
          <p:cNvPr id="19" name="Picture 18"/>
          <p:cNvPicPr>
            <a:picLocks noChangeAspect="1"/>
          </p:cNvPicPr>
          <p:nvPr/>
        </p:nvPicPr>
        <p:blipFill rotWithShape="1">
          <a:blip r:embed="rId16">
            <a:extLst>
              <a:ext uri="{BEBA8EAE-BF5A-486C-A8C5-ECC9F3942E4B}">
                <a14:imgProps xmlns:a14="http://schemas.microsoft.com/office/drawing/2010/main">
                  <a14:imgLayer r:embed="rId17">
                    <a14:imgEffect>
                      <a14:backgroundRemoval t="10000" b="90000" l="0" r="32889"/>
                    </a14:imgEffect>
                  </a14:imgLayer>
                </a14:imgProps>
              </a:ext>
              <a:ext uri="{28A0092B-C50C-407E-A947-70E740481C1C}">
                <a14:useLocalDpi xmlns:a14="http://schemas.microsoft.com/office/drawing/2010/main" val="0"/>
              </a:ext>
            </a:extLst>
          </a:blip>
          <a:srcRect l="1852" t="35185" r="63490" b="31482"/>
          <a:stretch>
            <a:fillRect/>
          </a:stretch>
        </p:blipFill>
        <p:spPr>
          <a:xfrm>
            <a:off x="7769814" y="4881631"/>
            <a:ext cx="1426110" cy="1371600"/>
          </a:xfrm>
          <a:prstGeom prst="rect">
            <a:avLst/>
          </a:prstGeom>
        </p:spPr>
      </p:pic>
      <p:pic>
        <p:nvPicPr>
          <p:cNvPr id="20" name="Picture 19"/>
          <p:cNvPicPr>
            <a:picLocks noChangeAspect="1"/>
          </p:cNvPicPr>
          <p:nvPr/>
        </p:nvPicPr>
        <p:blipFill rotWithShape="1">
          <a:blip r:embed="rId18">
            <a:extLst>
              <a:ext uri="{BEBA8EAE-BF5A-486C-A8C5-ECC9F3942E4B}">
                <a14:imgProps xmlns:a14="http://schemas.microsoft.com/office/drawing/2010/main">
                  <a14:imgLayer r:embed="rId17">
                    <a14:imgEffect>
                      <a14:backgroundRemoval t="1778" b="96000" l="0" r="100000">
                        <a14:foregroundMark x1="42000" y1="55111" x2="48000" y2="66222"/>
                        <a14:foregroundMark x1="47556" y1="51111" x2="51111" y2="64667"/>
                        <a14:foregroundMark x1="55778" y1="48222" x2="55333" y2="64000"/>
                      </a14:backgroundRemoval>
                    </a14:imgEffect>
                  </a14:imgLayer>
                </a14:imgProps>
              </a:ext>
              <a:ext uri="{28A0092B-C50C-407E-A947-70E740481C1C}">
                <a14:useLocalDpi xmlns:a14="http://schemas.microsoft.com/office/drawing/2010/main" val="0"/>
              </a:ext>
            </a:extLst>
          </a:blip>
          <a:srcRect l="34856" t="33318" r="33663" b="31496"/>
          <a:stretch>
            <a:fillRect/>
          </a:stretch>
        </p:blipFill>
        <p:spPr>
          <a:xfrm>
            <a:off x="11049000" y="4728834"/>
            <a:ext cx="1295400" cy="1447801"/>
          </a:xfrm>
          <a:prstGeom prst="rect">
            <a:avLst/>
          </a:prstGeom>
        </p:spPr>
      </p:pic>
      <p:pic>
        <p:nvPicPr>
          <p:cNvPr id="21" name="Picture 20"/>
          <p:cNvPicPr>
            <a:picLocks noChangeAspect="1"/>
          </p:cNvPicPr>
          <p:nvPr/>
        </p:nvPicPr>
        <p:blipFill>
          <a:blip r:embed="rId19" cstate="print">
            <a:extLst>
              <a:ext uri="{BEBA8EAE-BF5A-486C-A8C5-ECC9F3942E4B}">
                <a14:imgProps xmlns:a14="http://schemas.microsoft.com/office/drawing/2010/main">
                  <a14:imgLayer r:embed="rId20">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84018" y="3524250"/>
            <a:ext cx="2438400" cy="2438400"/>
          </a:xfrm>
          <a:prstGeom prst="rect">
            <a:avLst/>
          </a:prstGeom>
        </p:spPr>
      </p:pic>
      <p:pic>
        <p:nvPicPr>
          <p:cNvPr id="22" name="Picture 21"/>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305550" y="29350"/>
            <a:ext cx="1581150" cy="1554718"/>
          </a:xfrm>
          <a:prstGeom prst="ellipse">
            <a:avLst/>
          </a:prstGeom>
          <a:ln>
            <a:noFill/>
          </a:ln>
          <a:effectLst>
            <a:softEdge rad="112500"/>
          </a:effectLst>
        </p:spPr>
      </p:pic>
      <p:pic>
        <p:nvPicPr>
          <p:cNvPr id="23" name="Picture 22"/>
          <p:cNvPicPr>
            <a:picLocks noChangeAspect="1"/>
          </p:cNvPicPr>
          <p:nvPr/>
        </p:nvPicPr>
        <p:blipFill>
          <a:blip r:embed="rId22" cstate="print">
            <a:extLst>
              <a:ext uri="{BEBA8EAE-BF5A-486C-A8C5-ECC9F3942E4B}">
                <a14:imgProps xmlns:a14="http://schemas.microsoft.com/office/drawing/2010/main">
                  <a14:imgLayer r:embed="rId23">
                    <a14:imgEffect>
                      <a14:backgroundRemoval t="5692" b="96000" l="9963" r="89851">
                        <a14:foregroundMark x1="35196" y1="28154" x2="39385" y2="29231"/>
                        <a14:foregroundMark x1="55121" y1="30615" x2="58845" y2="32692"/>
                        <a14:foregroundMark x1="69088" y1="20077" x2="69088" y2="23923"/>
                        <a14:foregroundMark x1="35196" y1="13462" x2="35196" y2="17308"/>
                      </a14:backgroundRemoval>
                    </a14:imgEffect>
                  </a14:imgLayer>
                </a14:imgProps>
              </a:ext>
              <a:ext uri="{28A0092B-C50C-407E-A947-70E740481C1C}">
                <a14:useLocalDpi xmlns:a14="http://schemas.microsoft.com/office/drawing/2010/main" val="0"/>
              </a:ext>
            </a:extLst>
          </a:blip>
          <a:stretch>
            <a:fillRect/>
          </a:stretch>
        </p:blipFill>
        <p:spPr>
          <a:xfrm>
            <a:off x="8691511" y="3858491"/>
            <a:ext cx="2357489" cy="2419350"/>
          </a:xfrm>
          <a:prstGeom prst="rect">
            <a:avLst/>
          </a:prstGeom>
        </p:spPr>
      </p:pic>
      <p:pic>
        <p:nvPicPr>
          <p:cNvPr id="24" name="Picture 23"/>
          <p:cNvPicPr>
            <a:picLocks noChangeAspect="1"/>
          </p:cNvPicPr>
          <p:nvPr/>
        </p:nvPicPr>
        <p:blipFill rotWithShape="1">
          <a:blip r:embed="rId24" cstate="print">
            <a:extLst>
              <a:ext uri="{BEBA8EAE-BF5A-486C-A8C5-ECC9F3942E4B}">
                <a14:imgProps xmlns:a14="http://schemas.microsoft.com/office/drawing/2010/main">
                  <a14:imgLayer r:embed="rId25">
                    <a14:imgEffect>
                      <a14:backgroundRemoval t="10000" b="90000" l="0" r="90000">
                        <a14:foregroundMark x1="39538" y1="17248" x2="37769" y2="28899"/>
                      </a14:backgroundRemoval>
                    </a14:imgEffect>
                  </a14:imgLayer>
                </a14:imgProps>
              </a:ext>
              <a:ext uri="{28A0092B-C50C-407E-A947-70E740481C1C}">
                <a14:useLocalDpi xmlns:a14="http://schemas.microsoft.com/office/drawing/2010/main" val="0"/>
              </a:ext>
            </a:extLst>
          </a:blip>
          <a:srcRect l="2879" t="11468" r="52891" b="10549"/>
          <a:stretch>
            <a:fillRect/>
          </a:stretch>
        </p:blipFill>
        <p:spPr>
          <a:xfrm>
            <a:off x="1677769" y="4409208"/>
            <a:ext cx="1398310" cy="1551709"/>
          </a:xfrm>
          <a:prstGeom prst="rect">
            <a:avLst/>
          </a:prstGeom>
        </p:spPr>
      </p:pic>
      <p:pic>
        <p:nvPicPr>
          <p:cNvPr id="25" name="Picture 24"/>
          <p:cNvPicPr>
            <a:picLocks noChangeAspect="1"/>
          </p:cNvPicPr>
          <p:nvPr/>
        </p:nvPicPr>
        <p:blipFill rotWithShape="1">
          <a:blip r:embed="rId26" cstate="print">
            <a:extLst>
              <a:ext uri="{BEBA8EAE-BF5A-486C-A8C5-ECC9F3942E4B}">
                <a14:imgProps xmlns:a14="http://schemas.microsoft.com/office/drawing/2010/main">
                  <a14:imgLayer r:embed="rId27">
                    <a14:imgEffect>
                      <a14:backgroundRemoval t="0" b="100000" l="10000" r="98231">
                        <a14:foregroundMark x1="78692" y1="13119" x2="66462" y2="61009"/>
                      </a14:backgroundRemoval>
                    </a14:imgEffect>
                  </a14:imgLayer>
                </a14:imgProps>
              </a:ext>
              <a:ext uri="{28A0092B-C50C-407E-A947-70E740481C1C}">
                <a14:useLocalDpi xmlns:a14="http://schemas.microsoft.com/office/drawing/2010/main" val="0"/>
              </a:ext>
            </a:extLst>
          </a:blip>
          <a:srcRect l="53845" t="8716" r="5770" b="2294"/>
          <a:stretch>
            <a:fillRect/>
          </a:stretch>
        </p:blipFill>
        <p:spPr>
          <a:xfrm>
            <a:off x="3829413" y="4458566"/>
            <a:ext cx="1228718" cy="1645902"/>
          </a:xfrm>
          <a:prstGeom prst="rect">
            <a:avLst/>
          </a:prstGeom>
        </p:spPr>
      </p:pic>
      <p:pic>
        <p:nvPicPr>
          <p:cNvPr id="26" name="Picture 25"/>
          <p:cNvPicPr>
            <a:picLocks noChangeAspect="1"/>
          </p:cNvPicPr>
          <p:nvPr/>
        </p:nvPicPr>
        <p:blipFill>
          <a:blip r:embed="rId28">
            <a:extLst>
              <a:ext uri="{BEBA8EAE-BF5A-486C-A8C5-ECC9F3942E4B}">
                <a14:imgProps xmlns:a14="http://schemas.microsoft.com/office/drawing/2010/main">
                  <a14:imgLayer r:embed="rId29">
                    <a14:imgEffect>
                      <a14:backgroundRemoval t="400" b="99600" l="9664" r="89916"/>
                    </a14:imgEffect>
                  </a14:imgLayer>
                </a14:imgProps>
              </a:ext>
              <a:ext uri="{28A0092B-C50C-407E-A947-70E740481C1C}">
                <a14:useLocalDpi xmlns:a14="http://schemas.microsoft.com/office/drawing/2010/main" val="0"/>
              </a:ext>
            </a:extLst>
          </a:blip>
          <a:stretch>
            <a:fillRect/>
          </a:stretch>
        </p:blipFill>
        <p:spPr>
          <a:xfrm>
            <a:off x="6054917" y="3646995"/>
            <a:ext cx="2406492" cy="2442441"/>
          </a:xfrm>
          <a:prstGeom prst="rect">
            <a:avLst/>
          </a:prstGeom>
        </p:spPr>
      </p:pic>
      <p:pic>
        <p:nvPicPr>
          <p:cNvPr id="28" name="Picture 27"/>
          <p:cNvPicPr>
            <a:picLocks noChangeAspect="1"/>
          </p:cNvPicPr>
          <p:nvPr/>
        </p:nvPicPr>
        <p:blipFill>
          <a:blip r:embed="rId30">
            <a:extLst>
              <a:ext uri="{BEBA8EAE-BF5A-486C-A8C5-ECC9F3942E4B}">
                <a14:imgProps xmlns:a14="http://schemas.microsoft.com/office/drawing/2010/main">
                  <a14:imgLayer r:embed="rId31">
                    <a14:imgEffect>
                      <a14:backgroundRemoval t="10000" b="90000" l="4000" r="100000"/>
                    </a14:imgEffect>
                  </a14:imgLayer>
                </a14:imgProps>
              </a:ext>
              <a:ext uri="{28A0092B-C50C-407E-A947-70E740481C1C}">
                <a14:useLocalDpi xmlns:a14="http://schemas.microsoft.com/office/drawing/2010/main" val="0"/>
              </a:ext>
            </a:extLst>
          </a:blip>
          <a:stretch>
            <a:fillRect/>
          </a:stretch>
        </p:blipFill>
        <p:spPr>
          <a:xfrm>
            <a:off x="-107129" y="-41757"/>
            <a:ext cx="2153327" cy="1572075"/>
          </a:xfrm>
          <a:prstGeom prst="rect">
            <a:avLst/>
          </a:prstGeom>
        </p:spPr>
      </p:pic>
      <p:pic>
        <p:nvPicPr>
          <p:cNvPr id="29" name="Picture 28"/>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9675385" y="1033966"/>
            <a:ext cx="1070829" cy="1175834"/>
          </a:xfrm>
          <a:prstGeom prst="rect">
            <a:avLst/>
          </a:prstGeom>
        </p:spPr>
      </p:pic>
      <p:pic>
        <p:nvPicPr>
          <p:cNvPr id="30" name="Picture 29"/>
          <p:cNvPicPr>
            <a:picLocks noChangeAspect="1"/>
          </p:cNvPicPr>
          <p:nvPr/>
        </p:nvPicPr>
        <p:blipFill>
          <a:blip r:embed="rId33">
            <a:extLst>
              <a:ext uri="{BEBA8EAE-BF5A-486C-A8C5-ECC9F3942E4B}">
                <a14:imgProps xmlns:a14="http://schemas.microsoft.com/office/drawing/2010/main">
                  <a14:imgLayer r:embed="rId34">
                    <a14:imgEffect>
                      <a14:backgroundRemoval t="0" b="99517" l="0" r="99180">
                        <a14:foregroundMark x1="30328" y1="42512" x2="22131" y2="93720"/>
                        <a14:foregroundMark x1="23361" y1="42029" x2="15984" y2="62319"/>
                        <a14:foregroundMark x1="27869" y1="31401" x2="34016" y2="31401"/>
                        <a14:foregroundMark x1="54918" y1="40580" x2="61885" y2="41063"/>
                        <a14:foregroundMark x1="86066" y1="57488" x2="86475" y2="69565"/>
                      </a14:backgroundRemoval>
                    </a14:imgEffect>
                  </a14:imgLayer>
                </a14:imgProps>
              </a:ext>
              <a:ext uri="{28A0092B-C50C-407E-A947-70E740481C1C}">
                <a14:useLocalDpi xmlns:a14="http://schemas.microsoft.com/office/drawing/2010/main" val="0"/>
              </a:ext>
            </a:extLst>
          </a:blip>
          <a:stretch>
            <a:fillRect/>
          </a:stretch>
        </p:blipFill>
        <p:spPr>
          <a:xfrm>
            <a:off x="1636655" y="2083458"/>
            <a:ext cx="1628244" cy="138912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2000"/>
                                        <p:tgtEl>
                                          <p:spTgt spid="19"/>
                                        </p:tgtEl>
                                      </p:cBhvr>
                                    </p:animEffect>
                                  </p:childTnLst>
                                </p:cTn>
                              </p:par>
                              <p:par>
                                <p:cTn id="8" presetID="32" presetClass="emph" presetSubtype="0" fill="hold" nodeType="withEffect">
                                  <p:stCondLst>
                                    <p:cond delay="0"/>
                                  </p:stCondLst>
                                  <p:childTnLst>
                                    <p:animRot by="120000">
                                      <p:cBhvr>
                                        <p:cTn id="9" dur="50" fill="hold">
                                          <p:stCondLst>
                                            <p:cond delay="0"/>
                                          </p:stCondLst>
                                        </p:cTn>
                                        <p:tgtEl>
                                          <p:spTgt spid="23"/>
                                        </p:tgtEl>
                                        <p:attrNameLst>
                                          <p:attrName>r</p:attrName>
                                        </p:attrNameLst>
                                      </p:cBhvr>
                                    </p:animRot>
                                    <p:animRot by="-240000">
                                      <p:cBhvr>
                                        <p:cTn id="10" dur="100" fill="hold">
                                          <p:stCondLst>
                                            <p:cond delay="100"/>
                                          </p:stCondLst>
                                        </p:cTn>
                                        <p:tgtEl>
                                          <p:spTgt spid="23"/>
                                        </p:tgtEl>
                                        <p:attrNameLst>
                                          <p:attrName>r</p:attrName>
                                        </p:attrNameLst>
                                      </p:cBhvr>
                                    </p:animRot>
                                    <p:animRot by="240000">
                                      <p:cBhvr>
                                        <p:cTn id="11" dur="100" fill="hold">
                                          <p:stCondLst>
                                            <p:cond delay="200"/>
                                          </p:stCondLst>
                                        </p:cTn>
                                        <p:tgtEl>
                                          <p:spTgt spid="23"/>
                                        </p:tgtEl>
                                        <p:attrNameLst>
                                          <p:attrName>r</p:attrName>
                                        </p:attrNameLst>
                                      </p:cBhvr>
                                    </p:animRot>
                                    <p:animRot by="-240000">
                                      <p:cBhvr>
                                        <p:cTn id="12" dur="100" fill="hold">
                                          <p:stCondLst>
                                            <p:cond delay="300"/>
                                          </p:stCondLst>
                                        </p:cTn>
                                        <p:tgtEl>
                                          <p:spTgt spid="23"/>
                                        </p:tgtEl>
                                        <p:attrNameLst>
                                          <p:attrName>r</p:attrName>
                                        </p:attrNameLst>
                                      </p:cBhvr>
                                    </p:animRot>
                                    <p:animRot by="120000">
                                      <p:cBhvr>
                                        <p:cTn id="13" dur="100" fill="hold">
                                          <p:stCondLst>
                                            <p:cond delay="400"/>
                                          </p:stCondLst>
                                        </p:cTn>
                                        <p:tgtEl>
                                          <p:spTgt spid="23"/>
                                        </p:tgtEl>
                                        <p:attrNameLst>
                                          <p:attrName>r</p:attrName>
                                        </p:attrNameLst>
                                      </p:cBhvr>
                                    </p:animRot>
                                  </p:childTnLst>
                                </p:cTn>
                              </p:par>
                            </p:childTnLst>
                          </p:cTn>
                        </p:par>
                        <p:par>
                          <p:cTn id="14" fill="hold">
                            <p:stCondLst>
                              <p:cond delay="2000"/>
                            </p:stCondLst>
                            <p:childTnLst>
                              <p:par>
                                <p:cTn id="15" presetID="32" presetClass="emph" presetSubtype="0" fill="hold" nodeType="afterEffect">
                                  <p:stCondLst>
                                    <p:cond delay="500"/>
                                  </p:stCondLst>
                                  <p:childTnLst>
                                    <p:animRot by="120000">
                                      <p:cBhvr>
                                        <p:cTn id="16" dur="100" fill="hold">
                                          <p:stCondLst>
                                            <p:cond delay="0"/>
                                          </p:stCondLst>
                                        </p:cTn>
                                        <p:tgtEl>
                                          <p:spTgt spid="24"/>
                                        </p:tgtEl>
                                        <p:attrNameLst>
                                          <p:attrName>r</p:attrName>
                                        </p:attrNameLst>
                                      </p:cBhvr>
                                    </p:animRot>
                                    <p:animRot by="-240000">
                                      <p:cBhvr>
                                        <p:cTn id="17" dur="200" fill="hold">
                                          <p:stCondLst>
                                            <p:cond delay="200"/>
                                          </p:stCondLst>
                                        </p:cTn>
                                        <p:tgtEl>
                                          <p:spTgt spid="24"/>
                                        </p:tgtEl>
                                        <p:attrNameLst>
                                          <p:attrName>r</p:attrName>
                                        </p:attrNameLst>
                                      </p:cBhvr>
                                    </p:animRot>
                                    <p:animRot by="240000">
                                      <p:cBhvr>
                                        <p:cTn id="18" dur="200" fill="hold">
                                          <p:stCondLst>
                                            <p:cond delay="400"/>
                                          </p:stCondLst>
                                        </p:cTn>
                                        <p:tgtEl>
                                          <p:spTgt spid="24"/>
                                        </p:tgtEl>
                                        <p:attrNameLst>
                                          <p:attrName>r</p:attrName>
                                        </p:attrNameLst>
                                      </p:cBhvr>
                                    </p:animRot>
                                    <p:animRot by="-240000">
                                      <p:cBhvr>
                                        <p:cTn id="19" dur="200" fill="hold">
                                          <p:stCondLst>
                                            <p:cond delay="600"/>
                                          </p:stCondLst>
                                        </p:cTn>
                                        <p:tgtEl>
                                          <p:spTgt spid="24"/>
                                        </p:tgtEl>
                                        <p:attrNameLst>
                                          <p:attrName>r</p:attrName>
                                        </p:attrNameLst>
                                      </p:cBhvr>
                                    </p:animRot>
                                    <p:animRot by="120000">
                                      <p:cBhvr>
                                        <p:cTn id="20" dur="200" fill="hold">
                                          <p:stCondLst>
                                            <p:cond delay="800"/>
                                          </p:stCondLst>
                                        </p:cTn>
                                        <p:tgtEl>
                                          <p:spTgt spid="24"/>
                                        </p:tgtEl>
                                        <p:attrNameLst>
                                          <p:attrName>r</p:attrName>
                                        </p:attrNameLst>
                                      </p:cBhvr>
                                    </p:animRot>
                                  </p:childTnLst>
                                </p:cTn>
                              </p:par>
                            </p:childTnLst>
                          </p:cTn>
                        </p:par>
                        <p:par>
                          <p:cTn id="21" fill="hold">
                            <p:stCondLst>
                              <p:cond delay="3500"/>
                            </p:stCondLst>
                            <p:childTnLst>
                              <p:par>
                                <p:cTn id="22" presetID="32" presetClass="emph" presetSubtype="0" fill="hold" nodeType="afterEffect">
                                  <p:stCondLst>
                                    <p:cond delay="0"/>
                                  </p:stCondLst>
                                  <p:childTnLst>
                                    <p:animRot by="120000">
                                      <p:cBhvr>
                                        <p:cTn id="23" dur="100" fill="hold">
                                          <p:stCondLst>
                                            <p:cond delay="0"/>
                                          </p:stCondLst>
                                        </p:cTn>
                                        <p:tgtEl>
                                          <p:spTgt spid="25"/>
                                        </p:tgtEl>
                                        <p:attrNameLst>
                                          <p:attrName>r</p:attrName>
                                        </p:attrNameLst>
                                      </p:cBhvr>
                                    </p:animRot>
                                    <p:animRot by="-240000">
                                      <p:cBhvr>
                                        <p:cTn id="24" dur="200" fill="hold">
                                          <p:stCondLst>
                                            <p:cond delay="200"/>
                                          </p:stCondLst>
                                        </p:cTn>
                                        <p:tgtEl>
                                          <p:spTgt spid="25"/>
                                        </p:tgtEl>
                                        <p:attrNameLst>
                                          <p:attrName>r</p:attrName>
                                        </p:attrNameLst>
                                      </p:cBhvr>
                                    </p:animRot>
                                    <p:animRot by="240000">
                                      <p:cBhvr>
                                        <p:cTn id="25" dur="200" fill="hold">
                                          <p:stCondLst>
                                            <p:cond delay="400"/>
                                          </p:stCondLst>
                                        </p:cTn>
                                        <p:tgtEl>
                                          <p:spTgt spid="25"/>
                                        </p:tgtEl>
                                        <p:attrNameLst>
                                          <p:attrName>r</p:attrName>
                                        </p:attrNameLst>
                                      </p:cBhvr>
                                    </p:animRot>
                                    <p:animRot by="-240000">
                                      <p:cBhvr>
                                        <p:cTn id="26" dur="200" fill="hold">
                                          <p:stCondLst>
                                            <p:cond delay="600"/>
                                          </p:stCondLst>
                                        </p:cTn>
                                        <p:tgtEl>
                                          <p:spTgt spid="25"/>
                                        </p:tgtEl>
                                        <p:attrNameLst>
                                          <p:attrName>r</p:attrName>
                                        </p:attrNameLst>
                                      </p:cBhvr>
                                    </p:animRot>
                                    <p:animRot by="120000">
                                      <p:cBhvr>
                                        <p:cTn id="27" dur="200" fill="hold">
                                          <p:stCondLst>
                                            <p:cond delay="800"/>
                                          </p:stCondLst>
                                        </p:cTn>
                                        <p:tgtEl>
                                          <p:spTgt spid="25"/>
                                        </p:tgtEl>
                                        <p:attrNameLst>
                                          <p:attrName>r</p:attrName>
                                        </p:attrNameLst>
                                      </p:cBhvr>
                                    </p:animRot>
                                  </p:childTnLst>
                                </p:cTn>
                              </p:par>
                              <p:par>
                                <p:cTn id="28" presetID="53" presetClass="entr" presetSubtype="16"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p:cTn id="30" dur="500" fill="hold"/>
                                        <p:tgtEl>
                                          <p:spTgt spid="26"/>
                                        </p:tgtEl>
                                        <p:attrNameLst>
                                          <p:attrName>ppt_w</p:attrName>
                                        </p:attrNameLst>
                                      </p:cBhvr>
                                      <p:tavLst>
                                        <p:tav tm="0">
                                          <p:val>
                                            <p:fltVal val="0"/>
                                          </p:val>
                                        </p:tav>
                                        <p:tav tm="100000">
                                          <p:val>
                                            <p:strVal val="#ppt_w"/>
                                          </p:val>
                                        </p:tav>
                                      </p:tavLst>
                                    </p:anim>
                                    <p:anim calcmode="lin" valueType="num">
                                      <p:cBhvr>
                                        <p:cTn id="31" dur="500" fill="hold"/>
                                        <p:tgtEl>
                                          <p:spTgt spid="26"/>
                                        </p:tgtEl>
                                        <p:attrNameLst>
                                          <p:attrName>ppt_h</p:attrName>
                                        </p:attrNameLst>
                                      </p:cBhvr>
                                      <p:tavLst>
                                        <p:tav tm="0">
                                          <p:val>
                                            <p:fltVal val="0"/>
                                          </p:val>
                                        </p:tav>
                                        <p:tav tm="100000">
                                          <p:val>
                                            <p:strVal val="#ppt_h"/>
                                          </p:val>
                                        </p:tav>
                                      </p:tavLst>
                                    </p:anim>
                                    <p:animEffect transition="in" filter="fade">
                                      <p:cBhvr>
                                        <p:cTn id="3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0.237"/>
  <p:tag name="GENSWF_SLIDE_TITLE" val="Giới thiệu"/>
  <p:tag name="ISPRING_SLIDE_INDENT_LEVEL" val="0"/>
  <p:tag name="ISPRING_SLIDE_ID_2" val="{23E904BC-80A8-4390-BC35-5029489254BC}"/>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12376</TotalTime>
  <Words>382</Words>
  <Application>Microsoft Office PowerPoint</Application>
  <PresentationFormat>Custom</PresentationFormat>
  <Paragraphs>58</Paragraphs>
  <Slides>10</Slides>
  <Notes>4</Notes>
  <HiddenSlides>0</HiddenSlides>
  <MMClips>2</MMClips>
  <ScaleCrop>false</ScaleCrop>
  <HeadingPairs>
    <vt:vector size="4" baseType="variant">
      <vt:variant>
        <vt:lpstr>Theme</vt:lpstr>
      </vt:variant>
      <vt:variant>
        <vt:i4>3</vt:i4>
      </vt:variant>
      <vt:variant>
        <vt:lpstr>Slide Titles</vt:lpstr>
      </vt:variant>
      <vt:variant>
        <vt:i4>10</vt:i4>
      </vt:variant>
    </vt:vector>
  </HeadingPairs>
  <TitlesOfParts>
    <vt:vector size="13" baseType="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linhmx</dc:creator>
  <cp:lastModifiedBy>Admin</cp:lastModifiedBy>
  <cp:revision>162</cp:revision>
  <dcterms:created xsi:type="dcterms:W3CDTF">2021-07-07T16:19:02Z</dcterms:created>
  <dcterms:modified xsi:type="dcterms:W3CDTF">2023-01-01T17:18:38Z</dcterms:modified>
</cp:coreProperties>
</file>