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86" r:id="rId2"/>
    <p:sldMasterId id="2147483698" r:id="rId3"/>
  </p:sldMasterIdLst>
  <p:notesMasterIdLst>
    <p:notesMasterId r:id="rId17"/>
  </p:notesMasterIdLst>
  <p:sldIdLst>
    <p:sldId id="267" r:id="rId4"/>
    <p:sldId id="277" r:id="rId5"/>
    <p:sldId id="268" r:id="rId6"/>
    <p:sldId id="269" r:id="rId7"/>
    <p:sldId id="270" r:id="rId8"/>
    <p:sldId id="271" r:id="rId9"/>
    <p:sldId id="279" r:id="rId10"/>
    <p:sldId id="282" r:id="rId11"/>
    <p:sldId id="283" r:id="rId12"/>
    <p:sldId id="273" r:id="rId13"/>
    <p:sldId id="275" r:id="rId14"/>
    <p:sldId id="284" r:id="rId15"/>
    <p:sldId id="265" r:id="rId16"/>
  </p:sldIdLst>
  <p:sldSz cx="9144000" cy="5143500" type="screen16x9"/>
  <p:notesSz cx="6858000" cy="9144000"/>
  <p:embeddedFontLst>
    <p:embeddedFont>
      <p:font typeface="Pangolin" panose="020B0604020202020204" charset="0"/>
      <p:regular r:id="rId18"/>
    </p:embeddedFont>
    <p:embeddedFont>
      <p:font typeface="Baloo 2" panose="020B060402020202020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UTM Cookies" panose="02040603050506020204" pitchFamily="18" charset="0"/>
      <p:regular r:id="rId25"/>
    </p:embeddedFont>
    <p:embeddedFont>
      <p:font typeface="UTM Androgyne" panose="02040603050506020204" pitchFamily="18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8C54"/>
    <a:srgbClr val="62BB47"/>
    <a:srgbClr val="00A651"/>
    <a:srgbClr val="AC98C9"/>
    <a:srgbClr val="E5E1EE"/>
    <a:srgbClr val="A165AB"/>
    <a:srgbClr val="FAD5E6"/>
    <a:srgbClr val="BDD646"/>
    <a:srgbClr val="E8F0C7"/>
    <a:srgbClr val="DDE9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EC710F-8ECD-4C85-BF59-EB7B87D8E4C5}">
  <a:tblStyle styleId="{8CEC710F-8ECD-4C85-BF59-EB7B87D8E4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 snapToGrid="0">
      <p:cViewPr varScale="1">
        <p:scale>
          <a:sx n="93" d="100"/>
          <a:sy n="93" d="100"/>
        </p:scale>
        <p:origin x="66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54841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80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95202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25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F9E27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4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13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6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37022"/>
                </a:solidFill>
              </a:rPr>
              <a:t>FeistyForwarders_0968120672</a:t>
            </a:r>
          </a:p>
        </p:txBody>
      </p:sp>
      <p:sp>
        <p:nvSpPr>
          <p:cNvPr id="18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0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6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3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chemeClr val="accent6">
                  <a:lumMod val="40000"/>
                  <a:lumOff val="60000"/>
                </a:schemeClr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37022"/>
                  </a:solidFill>
                  <a:latin typeface="UTM Cookies" panose="02040603050506020204" pitchFamily="18" charset="0"/>
                </a:rPr>
                <a:t>CHỦ</a:t>
              </a:r>
              <a:r>
                <a:rPr lang="en-US" sz="2800" baseline="0" dirty="0">
                  <a:solidFill>
                    <a:srgbClr val="F37022"/>
                  </a:solidFill>
                  <a:latin typeface="UTM Cookies" panose="02040603050506020204" pitchFamily="18" charset="0"/>
                </a:rPr>
                <a:t> ĐỀ 2</a:t>
              </a:r>
              <a:endParaRPr lang="en-US" sz="2800" dirty="0">
                <a:solidFill>
                  <a:srgbClr val="F37022"/>
                </a:solidFill>
                <a:latin typeface="UTM Cookies" panose="02040603050506020204" pitchFamily="18" charset="0"/>
              </a:endParaRPr>
            </a:p>
          </p:txBody>
        </p:sp>
      </p:grpSp>
      <p:sp>
        <p:nvSpPr>
          <p:cNvPr id="36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8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189785" y="1282768"/>
            <a:ext cx="3852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n w="28575" cmpd="thickThin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RÈN</a:t>
            </a:r>
            <a:r>
              <a:rPr lang="en-US" sz="4400" baseline="0" dirty="0">
                <a:ln w="28575" cmpd="thickThin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 NẾP SỐNG</a:t>
            </a:r>
            <a:endParaRPr lang="en-US" sz="4400" dirty="0">
              <a:ln w="28575" cmpd="thickThin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latin typeface="UTM Cookie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65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F9E27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9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FEF8B0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4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DDE9AB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62BB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438030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ECF2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438030"/>
                  </a:solidFill>
                  <a:latin typeface="UTM Cookies" panose="02040603050506020204" pitchFamily="18" charset="0"/>
                </a:rPr>
                <a:t>CHỦ</a:t>
              </a:r>
              <a:r>
                <a:rPr lang="en-US" sz="2800" baseline="0" dirty="0">
                  <a:solidFill>
                    <a:srgbClr val="438030"/>
                  </a:solidFill>
                  <a:latin typeface="UTM Cookies" panose="02040603050506020204" pitchFamily="18" charset="0"/>
                </a:rPr>
                <a:t> ĐỀ 4</a:t>
              </a:r>
              <a:endParaRPr lang="en-US" sz="2800" dirty="0">
                <a:solidFill>
                  <a:srgbClr val="438030"/>
                </a:solidFill>
                <a:latin typeface="UTM Cookies" panose="02040603050506020204" pitchFamily="18" charset="0"/>
              </a:endParaRP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38446" y="666654"/>
            <a:ext cx="32698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28575" cmpd="thickThin">
                  <a:solidFill>
                    <a:srgbClr val="438030"/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TỰ</a:t>
            </a:r>
            <a:r>
              <a:rPr lang="en-US" sz="4400" baseline="0" dirty="0">
                <a:ln w="28575" cmpd="thickThin">
                  <a:solidFill>
                    <a:srgbClr val="438030"/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 PHỤC VỤ BẢN THÂN</a:t>
            </a:r>
            <a:endParaRPr lang="en-US" sz="4400" dirty="0">
              <a:ln w="28575" cmpd="thickThin">
                <a:solidFill>
                  <a:srgbClr val="438030"/>
                </a:solidFill>
              </a:ln>
              <a:solidFill>
                <a:schemeClr val="bg1"/>
              </a:solidFill>
              <a:latin typeface="UTM Cookie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DDE9AB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62BB4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0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E8F0C7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rgbClr val="CCD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2D050"/>
              </a:solidFill>
            </a:endParaRPr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BDD64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438030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F3F7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n>
                    <a:solidFill>
                      <a:srgbClr val="438030"/>
                    </a:solidFill>
                  </a:ln>
                  <a:solidFill>
                    <a:srgbClr val="92D050"/>
                  </a:solidFill>
                  <a:latin typeface="UTM Cookies" panose="02040603050506020204" pitchFamily="18" charset="0"/>
                </a:rPr>
                <a:t>CHỦ</a:t>
              </a:r>
              <a:r>
                <a:rPr lang="en-US" sz="2800" baseline="0" dirty="0">
                  <a:ln>
                    <a:solidFill>
                      <a:srgbClr val="438030"/>
                    </a:solidFill>
                  </a:ln>
                  <a:solidFill>
                    <a:srgbClr val="92D050"/>
                  </a:solidFill>
                  <a:latin typeface="UTM Cookies" panose="02040603050506020204" pitchFamily="18" charset="0"/>
                </a:rPr>
                <a:t> ĐỀ 5</a:t>
              </a:r>
              <a:endParaRPr lang="en-US" sz="2800" dirty="0">
                <a:ln>
                  <a:solidFill>
                    <a:srgbClr val="438030"/>
                  </a:solidFill>
                </a:ln>
                <a:solidFill>
                  <a:srgbClr val="92D050"/>
                </a:solidFill>
                <a:latin typeface="UTM Cookies" panose="02040603050506020204" pitchFamily="18" charset="0"/>
              </a:endParaRP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248166" y="710196"/>
            <a:ext cx="37072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28575" cmpd="thickThin">
                  <a:solidFill>
                    <a:srgbClr val="438030"/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GIA ĐÌNH</a:t>
            </a:r>
            <a:r>
              <a:rPr lang="en-US" sz="4400" baseline="0" dirty="0">
                <a:ln w="28575" cmpd="thickThin">
                  <a:solidFill>
                    <a:srgbClr val="438030"/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 THÂN THƯƠNG</a:t>
            </a:r>
            <a:endParaRPr lang="en-US" sz="4400" dirty="0">
              <a:ln w="28575" cmpd="thickThin">
                <a:solidFill>
                  <a:srgbClr val="438030"/>
                </a:solidFill>
              </a:ln>
              <a:solidFill>
                <a:schemeClr val="bg1"/>
              </a:solidFill>
              <a:latin typeface="UTM Cookie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21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E8F0C7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BDD646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3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accent5">
                <a:lumMod val="60000"/>
                <a:lumOff val="40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6">
                      <a:lumMod val="50000"/>
                    </a:schemeClr>
                  </a:solidFill>
                  <a:latin typeface="UTM Cookies" panose="02040603050506020204" pitchFamily="18" charset="0"/>
                </a:rPr>
                <a:t>CHỦ</a:t>
              </a:r>
              <a:r>
                <a:rPr lang="en-US" sz="2800" baseline="0" dirty="0">
                  <a:solidFill>
                    <a:schemeClr val="accent6">
                      <a:lumMod val="50000"/>
                    </a:schemeClr>
                  </a:solidFill>
                  <a:latin typeface="UTM Cookies" panose="02040603050506020204" pitchFamily="18" charset="0"/>
                </a:rPr>
                <a:t> ĐỀ 6</a:t>
              </a:r>
              <a:endParaRPr lang="en-US" sz="2800" dirty="0">
                <a:solidFill>
                  <a:schemeClr val="accent6">
                    <a:lumMod val="50000"/>
                  </a:schemeClr>
                </a:solidFill>
                <a:latin typeface="UTM Cookies" panose="02040603050506020204" pitchFamily="18" charset="0"/>
              </a:endParaRP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83758" y="551480"/>
            <a:ext cx="32698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28575" cmpd="thickThin">
                  <a:solidFill>
                    <a:srgbClr val="0070C0"/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TỰ</a:t>
            </a:r>
            <a:r>
              <a:rPr lang="en-US" sz="4000" baseline="0" dirty="0">
                <a:ln w="28575" cmpd="thickThin">
                  <a:solidFill>
                    <a:srgbClr val="0070C0"/>
                  </a:solidFill>
                </a:ln>
                <a:solidFill>
                  <a:schemeClr val="bg1"/>
                </a:solidFill>
                <a:latin typeface="UTM Cookies" panose="02040603050506020204" pitchFamily="18" charset="0"/>
              </a:rPr>
              <a:t> CHĂM SÓC VÀ BẢO VỆ BẢN THÂN</a:t>
            </a:r>
            <a:endParaRPr lang="en-US" sz="4000" dirty="0">
              <a:ln w="28575" cmpd="thickThin">
                <a:solidFill>
                  <a:srgbClr val="0070C0"/>
                </a:solidFill>
              </a:ln>
              <a:solidFill>
                <a:schemeClr val="bg1"/>
              </a:solidFill>
              <a:latin typeface="UTM Cookie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70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2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FAD5E6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rgbClr val="BA8C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A165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65AB"/>
              </a:solidFill>
            </a:endParaRPr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BA8CBA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FFE0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n>
                    <a:solidFill>
                      <a:srgbClr val="A165AB"/>
                    </a:solidFill>
                  </a:ln>
                  <a:solidFill>
                    <a:srgbClr val="BA8CBA"/>
                  </a:solidFill>
                  <a:latin typeface="UTM Cookies" panose="02040603050506020204" pitchFamily="18" charset="0"/>
                </a:rPr>
                <a:t>CHỦ</a:t>
              </a:r>
              <a:r>
                <a:rPr lang="en-US" sz="2800" baseline="0" dirty="0">
                  <a:ln>
                    <a:solidFill>
                      <a:srgbClr val="A165AB"/>
                    </a:solidFill>
                  </a:ln>
                  <a:solidFill>
                    <a:srgbClr val="BA8CBA"/>
                  </a:solidFill>
                  <a:latin typeface="UTM Cookies" panose="02040603050506020204" pitchFamily="18" charset="0"/>
                </a:rPr>
                <a:t> ĐỀ 8</a:t>
              </a:r>
              <a:endParaRPr lang="en-US" sz="2800" dirty="0">
                <a:ln>
                  <a:solidFill>
                    <a:srgbClr val="A165AB"/>
                  </a:solidFill>
                </a:ln>
                <a:solidFill>
                  <a:srgbClr val="BA8CBA"/>
                </a:solidFill>
                <a:latin typeface="UTM Cookies" panose="02040603050506020204" pitchFamily="18" charset="0"/>
              </a:endParaRP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83758" y="551480"/>
            <a:ext cx="3269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n w="9525" cmpd="thickThin">
                  <a:solidFill>
                    <a:srgbClr val="7030A0"/>
                  </a:solidFill>
                </a:ln>
                <a:solidFill>
                  <a:srgbClr val="FFC000"/>
                </a:solidFill>
                <a:latin typeface="UTM Cookies" panose="02040603050506020204" pitchFamily="18" charset="0"/>
              </a:rPr>
              <a:t>CHIA SẺ</a:t>
            </a:r>
            <a:r>
              <a:rPr lang="en-US" sz="4800" baseline="0" dirty="0">
                <a:ln w="9525" cmpd="thickThin">
                  <a:solidFill>
                    <a:srgbClr val="7030A0"/>
                  </a:solidFill>
                </a:ln>
                <a:solidFill>
                  <a:srgbClr val="FFC000"/>
                </a:solidFill>
                <a:latin typeface="UTM Cookies" panose="02040603050506020204" pitchFamily="18" charset="0"/>
              </a:rPr>
              <a:t> CỘNG ĐỒNG</a:t>
            </a:r>
            <a:endParaRPr lang="en-US" sz="4800" dirty="0">
              <a:ln w="9525" cmpd="thickThin">
                <a:solidFill>
                  <a:srgbClr val="7030A0"/>
                </a:solidFill>
              </a:ln>
              <a:solidFill>
                <a:srgbClr val="FFC000"/>
              </a:solidFill>
              <a:latin typeface="UTM Cookie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FAD5E6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A165AB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05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E5E1EE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AC98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165AB"/>
              </a:solidFill>
            </a:endParaRPr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AC98C9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FFE0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n>
                    <a:solidFill>
                      <a:srgbClr val="A165AB"/>
                    </a:solidFill>
                  </a:ln>
                  <a:solidFill>
                    <a:srgbClr val="BA8CBA"/>
                  </a:solidFill>
                  <a:latin typeface="UTM Cookies" panose="02040603050506020204" pitchFamily="18" charset="0"/>
                </a:rPr>
                <a:t>CHỦ</a:t>
              </a:r>
              <a:r>
                <a:rPr lang="en-US" sz="2800" baseline="0" dirty="0">
                  <a:ln>
                    <a:solidFill>
                      <a:srgbClr val="A165AB"/>
                    </a:solidFill>
                  </a:ln>
                  <a:solidFill>
                    <a:srgbClr val="BA8CBA"/>
                  </a:solidFill>
                  <a:latin typeface="UTM Cookies" panose="02040603050506020204" pitchFamily="18" charset="0"/>
                </a:rPr>
                <a:t> ĐỀ 9</a:t>
              </a:r>
              <a:endParaRPr lang="en-US" sz="2800" dirty="0">
                <a:ln>
                  <a:solidFill>
                    <a:srgbClr val="A165AB"/>
                  </a:solidFill>
                </a:ln>
                <a:solidFill>
                  <a:srgbClr val="BA8CBA"/>
                </a:solidFill>
                <a:latin typeface="UTM Cookies" panose="02040603050506020204" pitchFamily="18" charset="0"/>
              </a:endParaRP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83758" y="551480"/>
            <a:ext cx="32698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9525" cmpd="thickThin">
                  <a:solidFill>
                    <a:srgbClr val="7030A0"/>
                  </a:solidFill>
                </a:ln>
                <a:solidFill>
                  <a:srgbClr val="FFC000"/>
                </a:solidFill>
                <a:latin typeface="UTM Cookies" panose="02040603050506020204" pitchFamily="18" charset="0"/>
              </a:rPr>
              <a:t>MÔI</a:t>
            </a:r>
            <a:r>
              <a:rPr lang="en-US" sz="4400" baseline="0" dirty="0">
                <a:ln w="9525" cmpd="thickThin">
                  <a:solidFill>
                    <a:srgbClr val="7030A0"/>
                  </a:solidFill>
                </a:ln>
                <a:solidFill>
                  <a:srgbClr val="FFC000"/>
                </a:solidFill>
                <a:latin typeface="UTM Cookies" panose="02040603050506020204" pitchFamily="18" charset="0"/>
              </a:rPr>
              <a:t> TRƯỜNG QUANH EM</a:t>
            </a:r>
            <a:endParaRPr lang="en-US" sz="4400" dirty="0">
              <a:ln w="9525" cmpd="thickThin">
                <a:solidFill>
                  <a:srgbClr val="7030A0"/>
                </a:solidFill>
              </a:ln>
              <a:solidFill>
                <a:srgbClr val="FFC000"/>
              </a:solidFill>
              <a:latin typeface="UTM Cookie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E5E1EE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AC98C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37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991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9"/>
          <p:cNvGrpSpPr/>
          <p:nvPr/>
        </p:nvGrpSpPr>
        <p:grpSpPr>
          <a:xfrm rot="10800000">
            <a:off x="-4" y="-6500"/>
            <a:ext cx="4915193" cy="5156400"/>
            <a:chOff x="4003316" y="-6500"/>
            <a:chExt cx="4826387" cy="5156400"/>
          </a:xfrm>
        </p:grpSpPr>
        <p:sp>
          <p:nvSpPr>
            <p:cNvPr id="57" name="Google Shape;57;p9"/>
            <p:cNvSpPr/>
            <p:nvPr/>
          </p:nvSpPr>
          <p:spPr>
            <a:xfrm rot="-5400000">
              <a:off x="2250685" y="1746286"/>
              <a:ext cx="5156245" cy="1650983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9"/>
            <p:cNvSpPr/>
            <p:nvPr/>
          </p:nvSpPr>
          <p:spPr>
            <a:xfrm rot="-5400000">
              <a:off x="4662404" y="982600"/>
              <a:ext cx="5156400" cy="317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713100" y="1233175"/>
            <a:ext cx="31500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713100" y="2803075"/>
            <a:ext cx="3150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4914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/>
          <p:nvPr/>
        </p:nvSpPr>
        <p:spPr>
          <a:xfrm rot="10800000" flipH="1">
            <a:off x="7836575" y="-6"/>
            <a:ext cx="1307397" cy="688355"/>
          </a:xfrm>
          <a:custGeom>
            <a:avLst/>
            <a:gdLst/>
            <a:ahLst/>
            <a:cxnLst/>
            <a:rect l="l" t="t" r="r" b="b"/>
            <a:pathLst>
              <a:path w="38136" h="29948" extrusionOk="0">
                <a:moveTo>
                  <a:pt x="37163" y="0"/>
                </a:moveTo>
                <a:cubicBezTo>
                  <a:pt x="36732" y="0"/>
                  <a:pt x="36166" y="151"/>
                  <a:pt x="35481" y="658"/>
                </a:cubicBezTo>
                <a:cubicBezTo>
                  <a:pt x="33778" y="1908"/>
                  <a:pt x="33707" y="6147"/>
                  <a:pt x="31147" y="6992"/>
                </a:cubicBezTo>
                <a:cubicBezTo>
                  <a:pt x="30908" y="7072"/>
                  <a:pt x="30643" y="7108"/>
                  <a:pt x="30357" y="7108"/>
                </a:cubicBezTo>
                <a:cubicBezTo>
                  <a:pt x="28146" y="7108"/>
                  <a:pt x="24643" y="4988"/>
                  <a:pt x="21393" y="4988"/>
                </a:cubicBezTo>
                <a:cubicBezTo>
                  <a:pt x="20568" y="4988"/>
                  <a:pt x="19758" y="5125"/>
                  <a:pt x="18991" y="5468"/>
                </a:cubicBezTo>
                <a:cubicBezTo>
                  <a:pt x="14800" y="7337"/>
                  <a:pt x="16431" y="14755"/>
                  <a:pt x="13407" y="17934"/>
                </a:cubicBezTo>
                <a:cubicBezTo>
                  <a:pt x="10382" y="21113"/>
                  <a:pt x="8525" y="20803"/>
                  <a:pt x="4417" y="22351"/>
                </a:cubicBezTo>
                <a:cubicBezTo>
                  <a:pt x="416" y="23859"/>
                  <a:pt x="19" y="29638"/>
                  <a:pt x="1" y="29935"/>
                </a:cubicBezTo>
                <a:lnTo>
                  <a:pt x="38136" y="29935"/>
                </a:lnTo>
                <a:lnTo>
                  <a:pt x="38136" y="325"/>
                </a:lnTo>
                <a:cubicBezTo>
                  <a:pt x="38136" y="325"/>
                  <a:pt x="37795" y="0"/>
                  <a:pt x="37163" y="0"/>
                </a:cubicBezTo>
                <a:close/>
                <a:moveTo>
                  <a:pt x="0" y="29935"/>
                </a:moveTo>
                <a:lnTo>
                  <a:pt x="0" y="29947"/>
                </a:lnTo>
                <a:cubicBezTo>
                  <a:pt x="0" y="29947"/>
                  <a:pt x="0" y="29943"/>
                  <a:pt x="1" y="299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76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0825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4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073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19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76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22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4721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963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27F4-E926-437D-8F93-9962B81BC3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9CA-3660-47ED-9F86-91BDDADDA0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432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solidFill>
          <a:schemeClr val="accen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173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F9E27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4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12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13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5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6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37022"/>
                </a:solidFill>
              </a:rPr>
              <a:t>FeistyForwarders_0968120672</a:t>
            </a:r>
          </a:p>
        </p:txBody>
      </p:sp>
      <p:sp>
        <p:nvSpPr>
          <p:cNvPr id="18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19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0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5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6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31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3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chemeClr val="accent6">
                  <a:lumMod val="40000"/>
                  <a:lumOff val="60000"/>
                </a:schemeClr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4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37022"/>
                  </a:solidFill>
                  <a:latin typeface="UTM Cookies" panose="02040603050506020204" pitchFamily="18" charset="0"/>
                </a:rPr>
                <a:t>CHỦ ĐỀ 2</a:t>
              </a:r>
            </a:p>
          </p:txBody>
        </p:sp>
      </p:grpSp>
      <p:sp>
        <p:nvSpPr>
          <p:cNvPr id="36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7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8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9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0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1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2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189785" y="1282768"/>
            <a:ext cx="3852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n w="28575" cmpd="thickThin">
                  <a:solidFill>
                    <a:srgbClr val="FEB444">
                      <a:lumMod val="50000"/>
                    </a:srgbClr>
                  </a:solidFill>
                </a:ln>
                <a:solidFill>
                  <a:srgbClr val="FFFFFF"/>
                </a:solidFill>
                <a:latin typeface="UTM Cookies" panose="02040603050506020204" pitchFamily="18" charset="0"/>
              </a:rPr>
              <a:t>RÈN NẾP SỐNG</a:t>
            </a:r>
          </a:p>
        </p:txBody>
      </p:sp>
    </p:spTree>
    <p:extLst>
      <p:ext uri="{BB962C8B-B14F-4D97-AF65-F5344CB8AC3E}">
        <p14:creationId xmlns:p14="http://schemas.microsoft.com/office/powerpoint/2010/main" val="355980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F9E27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4906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FEF8B0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8431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DDE9AB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62BB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438030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ECF2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438030"/>
                  </a:solidFill>
                  <a:latin typeface="UTM Cookies" panose="02040603050506020204" pitchFamily="18" charset="0"/>
                </a:rPr>
                <a:t>CHỦ ĐỀ 4</a:t>
              </a: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38446" y="666654"/>
            <a:ext cx="32698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28575" cmpd="thickThin">
                  <a:solidFill>
                    <a:srgbClr val="438030"/>
                  </a:solidFill>
                </a:ln>
                <a:solidFill>
                  <a:srgbClr val="FFFFFF"/>
                </a:solidFill>
                <a:latin typeface="UTM Cookies" panose="02040603050506020204" pitchFamily="18" charset="0"/>
              </a:rPr>
              <a:t>TỰ PHỤC VỤ BẢN THÂN</a:t>
            </a:r>
          </a:p>
        </p:txBody>
      </p:sp>
    </p:spTree>
    <p:extLst>
      <p:ext uri="{BB962C8B-B14F-4D97-AF65-F5344CB8AC3E}">
        <p14:creationId xmlns:p14="http://schemas.microsoft.com/office/powerpoint/2010/main" val="20159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DDE9AB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62BB4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073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E8F0C7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rgbClr val="CCD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srgbClr val="92D050"/>
              </a:solidFill>
            </a:endParaRPr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BDD64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rgbClr val="92D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438030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F3F7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n>
                    <a:solidFill>
                      <a:srgbClr val="438030"/>
                    </a:solidFill>
                  </a:ln>
                  <a:solidFill>
                    <a:srgbClr val="92D050"/>
                  </a:solidFill>
                  <a:latin typeface="UTM Cookies" panose="02040603050506020204" pitchFamily="18" charset="0"/>
                </a:rPr>
                <a:t>CHỦ ĐỀ 5</a:t>
              </a: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248166" y="710196"/>
            <a:ext cx="37072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28575" cmpd="thickThin">
                  <a:solidFill>
                    <a:srgbClr val="438030"/>
                  </a:solidFill>
                </a:ln>
                <a:solidFill>
                  <a:srgbClr val="FFFFFF"/>
                </a:solidFill>
                <a:latin typeface="UTM Cookies" panose="02040603050506020204" pitchFamily="18" charset="0"/>
              </a:rPr>
              <a:t>GIA ĐÌNH THÂN THƯƠNG</a:t>
            </a:r>
          </a:p>
        </p:txBody>
      </p:sp>
    </p:spTree>
    <p:extLst>
      <p:ext uri="{BB962C8B-B14F-4D97-AF65-F5344CB8AC3E}">
        <p14:creationId xmlns:p14="http://schemas.microsoft.com/office/powerpoint/2010/main" val="304589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E8F0C7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BDD646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898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accent5">
                <a:lumMod val="60000"/>
                <a:lumOff val="40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9FE4F5">
                    <a:lumMod val="75000"/>
                  </a:srgbClr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6ED0E7">
                      <a:lumMod val="50000"/>
                    </a:srgbClr>
                  </a:solidFill>
                  <a:latin typeface="UTM Cookies" panose="02040603050506020204" pitchFamily="18" charset="0"/>
                </a:rPr>
                <a:t>CHỦ ĐỀ 6</a:t>
              </a: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83758" y="551480"/>
            <a:ext cx="32698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28575" cmpd="thickThin">
                  <a:solidFill>
                    <a:srgbClr val="0070C0"/>
                  </a:solidFill>
                </a:ln>
                <a:solidFill>
                  <a:srgbClr val="FFFFFF"/>
                </a:solidFill>
                <a:latin typeface="UTM Cookies" panose="02040603050506020204" pitchFamily="18" charset="0"/>
              </a:rPr>
              <a:t>TỰ CHĂM SÓC VÀ BẢO VỆ BẢN THÂN</a:t>
            </a:r>
          </a:p>
        </p:txBody>
      </p:sp>
    </p:spTree>
    <p:extLst>
      <p:ext uri="{BB962C8B-B14F-4D97-AF65-F5344CB8AC3E}">
        <p14:creationId xmlns:p14="http://schemas.microsoft.com/office/powerpoint/2010/main" val="104060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362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FAD5E6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rgbClr val="BA8C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A165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srgbClr val="A165AB"/>
              </a:solidFill>
            </a:endParaRPr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BA8CBA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FFE0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n>
                    <a:solidFill>
                      <a:srgbClr val="A165AB"/>
                    </a:solidFill>
                  </a:ln>
                  <a:solidFill>
                    <a:srgbClr val="BA8CBA"/>
                  </a:solidFill>
                  <a:latin typeface="UTM Cookies" panose="02040603050506020204" pitchFamily="18" charset="0"/>
                </a:rPr>
                <a:t>CHỦ ĐỀ 8</a:t>
              </a: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83758" y="551480"/>
            <a:ext cx="3269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n w="9525" cmpd="thickThin">
                  <a:solidFill>
                    <a:srgbClr val="7030A0"/>
                  </a:solidFill>
                </a:ln>
                <a:solidFill>
                  <a:srgbClr val="FFC000"/>
                </a:solidFill>
                <a:latin typeface="UTM Cookies" panose="02040603050506020204" pitchFamily="18" charset="0"/>
              </a:rPr>
              <a:t>CHIA SẺ CỘNG ĐỒNG</a:t>
            </a:r>
          </a:p>
        </p:txBody>
      </p:sp>
    </p:spTree>
    <p:extLst>
      <p:ext uri="{BB962C8B-B14F-4D97-AF65-F5344CB8AC3E}">
        <p14:creationId xmlns:p14="http://schemas.microsoft.com/office/powerpoint/2010/main" val="104299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FAD5E6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A165AB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946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solidFill>
          <a:srgbClr val="E5E1EE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/>
          <p:cNvSpPr/>
          <p:nvPr userDrawn="1"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4" name="Google Shape;13;p2"/>
          <p:cNvGrpSpPr/>
          <p:nvPr userDrawn="1"/>
        </p:nvGrpSpPr>
        <p:grpSpPr>
          <a:xfrm rot="10800000" flipH="1">
            <a:off x="0" y="1662988"/>
            <a:ext cx="10175022" cy="3480512"/>
            <a:chOff x="1367050" y="3059225"/>
            <a:chExt cx="1407100" cy="848450"/>
          </a:xfrm>
        </p:grpSpPr>
        <p:sp>
          <p:nvSpPr>
            <p:cNvPr id="5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" name="Google Shape;11;p2"/>
          <p:cNvSpPr/>
          <p:nvPr userDrawn="1"/>
        </p:nvSpPr>
        <p:spPr>
          <a:xfrm flipH="1">
            <a:off x="1566733" y="10313"/>
            <a:ext cx="7578093" cy="370548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rgbClr val="AC98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srgbClr val="A165AB"/>
              </a:solidFill>
            </a:endParaRPr>
          </a:p>
        </p:txBody>
      </p:sp>
      <p:grpSp>
        <p:nvGrpSpPr>
          <p:cNvPr id="8" name="Google Shape;267;p25"/>
          <p:cNvGrpSpPr/>
          <p:nvPr userDrawn="1"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9" name="Google Shape;268;p25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269;p25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270;p25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271;p25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272;p25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4" name="Google Shape;9;p2"/>
          <p:cNvSpPr/>
          <p:nvPr userDrawn="1"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" name="Google Shape;12;p2"/>
          <p:cNvSpPr/>
          <p:nvPr userDrawn="1"/>
        </p:nvSpPr>
        <p:spPr>
          <a:xfrm flipH="1">
            <a:off x="1802668" y="-30325"/>
            <a:ext cx="7369282" cy="3480400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latin typeface="UTM Androgyne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UTM Androgyne" panose="02040603050506020204" pitchFamily="18" charset="0"/>
                <a:ea typeface="UTM Androgyne" panose="02040603050506020204" pitchFamily="18" charset="0"/>
                <a:cs typeface="UTM Androgyne" panose="02040603050506020204" pitchFamily="18" charset="0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AC98C9"/>
                </a:solidFill>
              </a:rPr>
              <a:t>FeistyForwarders_0968120672</a:t>
            </a:r>
          </a:p>
        </p:txBody>
      </p:sp>
      <p:sp>
        <p:nvSpPr>
          <p:cNvPr id="19" name="Google Shape;199;p25"/>
          <p:cNvSpPr/>
          <p:nvPr userDrawn="1"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20" name="Google Shape;246;p25"/>
          <p:cNvGrpSpPr/>
          <p:nvPr userDrawn="1"/>
        </p:nvGrpSpPr>
        <p:grpSpPr>
          <a:xfrm>
            <a:off x="8429016" y="2303715"/>
            <a:ext cx="514295" cy="474382"/>
            <a:chOff x="712875" y="2205450"/>
            <a:chExt cx="233675" cy="215550"/>
          </a:xfrm>
        </p:grpSpPr>
        <p:sp>
          <p:nvSpPr>
            <p:cNvPr id="21" name="Google Shape;247;p25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248;p25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249;p25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250;p25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251;p25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6" name="Google Shape;252;p25"/>
          <p:cNvGrpSpPr/>
          <p:nvPr userDrawn="1"/>
        </p:nvGrpSpPr>
        <p:grpSpPr>
          <a:xfrm>
            <a:off x="7629971" y="2578996"/>
            <a:ext cx="739324" cy="681878"/>
            <a:chOff x="751275" y="1814050"/>
            <a:chExt cx="233675" cy="215525"/>
          </a:xfrm>
        </p:grpSpPr>
        <p:sp>
          <p:nvSpPr>
            <p:cNvPr id="27" name="Google Shape;253;p25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254;p25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255;p25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256;p25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1" name="Google Shape;257;p25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32" name="Google Shape;273;p25"/>
          <p:cNvSpPr/>
          <p:nvPr userDrawn="1"/>
        </p:nvSpPr>
        <p:spPr>
          <a:xfrm rot="-1177723">
            <a:off x="1475515" y="195582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rgbClr val="FFD13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620184" y="264720"/>
            <a:ext cx="1776113" cy="1418528"/>
            <a:chOff x="3620184" y="264720"/>
            <a:chExt cx="1776113" cy="1418528"/>
          </a:xfrm>
        </p:grpSpPr>
        <p:sp>
          <p:nvSpPr>
            <p:cNvPr id="34" name="Google Shape;196;p25"/>
            <p:cNvSpPr/>
            <p:nvPr userDrawn="1"/>
          </p:nvSpPr>
          <p:spPr>
            <a:xfrm>
              <a:off x="3693975" y="264720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noFill/>
            <a:ln w="28575">
              <a:solidFill>
                <a:srgbClr val="ECF26E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5" name="Google Shape;196;p25"/>
            <p:cNvSpPr/>
            <p:nvPr userDrawn="1"/>
          </p:nvSpPr>
          <p:spPr>
            <a:xfrm>
              <a:off x="3620184" y="293669"/>
              <a:ext cx="1702322" cy="1389579"/>
            </a:xfrm>
            <a:custGeom>
              <a:avLst/>
              <a:gdLst/>
              <a:ahLst/>
              <a:cxnLst/>
              <a:rect l="l" t="t" r="r" b="b"/>
              <a:pathLst>
                <a:path w="47804" h="47804" extrusionOk="0">
                  <a:moveTo>
                    <a:pt x="23908" y="0"/>
                  </a:moveTo>
                  <a:cubicBezTo>
                    <a:pt x="22372" y="0"/>
                    <a:pt x="21050" y="1917"/>
                    <a:pt x="19586" y="2203"/>
                  </a:cubicBezTo>
                  <a:cubicBezTo>
                    <a:pt x="19422" y="2235"/>
                    <a:pt x="19253" y="2249"/>
                    <a:pt x="19080" y="2249"/>
                  </a:cubicBezTo>
                  <a:cubicBezTo>
                    <a:pt x="17963" y="2249"/>
                    <a:pt x="16678" y="1664"/>
                    <a:pt x="15580" y="1664"/>
                  </a:cubicBezTo>
                  <a:cubicBezTo>
                    <a:pt x="15289" y="1664"/>
                    <a:pt x="15010" y="1705"/>
                    <a:pt x="14752" y="1810"/>
                  </a:cubicBezTo>
                  <a:cubicBezTo>
                    <a:pt x="13347" y="2393"/>
                    <a:pt x="12859" y="4667"/>
                    <a:pt x="11609" y="5501"/>
                  </a:cubicBezTo>
                  <a:cubicBezTo>
                    <a:pt x="10359" y="6334"/>
                    <a:pt x="8049" y="5929"/>
                    <a:pt x="7001" y="6989"/>
                  </a:cubicBezTo>
                  <a:cubicBezTo>
                    <a:pt x="5941" y="8049"/>
                    <a:pt x="6346" y="10358"/>
                    <a:pt x="5513" y="11609"/>
                  </a:cubicBezTo>
                  <a:cubicBezTo>
                    <a:pt x="4667" y="12859"/>
                    <a:pt x="2393" y="13347"/>
                    <a:pt x="1810" y="14740"/>
                  </a:cubicBezTo>
                  <a:cubicBezTo>
                    <a:pt x="1238" y="16133"/>
                    <a:pt x="2500" y="18074"/>
                    <a:pt x="2203" y="19586"/>
                  </a:cubicBezTo>
                  <a:cubicBezTo>
                    <a:pt x="1917" y="21026"/>
                    <a:pt x="0" y="22360"/>
                    <a:pt x="0" y="23896"/>
                  </a:cubicBezTo>
                  <a:cubicBezTo>
                    <a:pt x="0" y="25432"/>
                    <a:pt x="1917" y="26753"/>
                    <a:pt x="2203" y="28218"/>
                  </a:cubicBezTo>
                  <a:cubicBezTo>
                    <a:pt x="2500" y="29718"/>
                    <a:pt x="1250" y="31671"/>
                    <a:pt x="1810" y="33052"/>
                  </a:cubicBezTo>
                  <a:cubicBezTo>
                    <a:pt x="2393" y="34445"/>
                    <a:pt x="4679" y="34945"/>
                    <a:pt x="5513" y="36195"/>
                  </a:cubicBezTo>
                  <a:cubicBezTo>
                    <a:pt x="6346" y="37445"/>
                    <a:pt x="5941" y="39743"/>
                    <a:pt x="7001" y="40803"/>
                  </a:cubicBezTo>
                  <a:cubicBezTo>
                    <a:pt x="8049" y="41862"/>
                    <a:pt x="10359" y="41457"/>
                    <a:pt x="11609" y="42291"/>
                  </a:cubicBezTo>
                  <a:cubicBezTo>
                    <a:pt x="12859" y="43124"/>
                    <a:pt x="13347" y="45398"/>
                    <a:pt x="14752" y="45982"/>
                  </a:cubicBezTo>
                  <a:cubicBezTo>
                    <a:pt x="15017" y="46094"/>
                    <a:pt x="15304" y="46138"/>
                    <a:pt x="15604" y="46138"/>
                  </a:cubicBezTo>
                  <a:cubicBezTo>
                    <a:pt x="16698" y="46138"/>
                    <a:pt x="17975" y="45555"/>
                    <a:pt x="19084" y="45555"/>
                  </a:cubicBezTo>
                  <a:cubicBezTo>
                    <a:pt x="19256" y="45555"/>
                    <a:pt x="19424" y="45569"/>
                    <a:pt x="19586" y="45601"/>
                  </a:cubicBezTo>
                  <a:cubicBezTo>
                    <a:pt x="21027" y="45875"/>
                    <a:pt x="22372" y="47803"/>
                    <a:pt x="23908" y="47803"/>
                  </a:cubicBezTo>
                  <a:cubicBezTo>
                    <a:pt x="25432" y="47803"/>
                    <a:pt x="26754" y="45875"/>
                    <a:pt x="28218" y="45601"/>
                  </a:cubicBezTo>
                  <a:cubicBezTo>
                    <a:pt x="28382" y="45568"/>
                    <a:pt x="28551" y="45554"/>
                    <a:pt x="28724" y="45554"/>
                  </a:cubicBezTo>
                  <a:cubicBezTo>
                    <a:pt x="29835" y="45554"/>
                    <a:pt x="31114" y="46133"/>
                    <a:pt x="32208" y="46133"/>
                  </a:cubicBezTo>
                  <a:cubicBezTo>
                    <a:pt x="32505" y="46133"/>
                    <a:pt x="32789" y="46091"/>
                    <a:pt x="33052" y="45982"/>
                  </a:cubicBezTo>
                  <a:cubicBezTo>
                    <a:pt x="34457" y="45398"/>
                    <a:pt x="34945" y="43124"/>
                    <a:pt x="36195" y="42291"/>
                  </a:cubicBezTo>
                  <a:cubicBezTo>
                    <a:pt x="37445" y="41457"/>
                    <a:pt x="39755" y="41862"/>
                    <a:pt x="40815" y="40803"/>
                  </a:cubicBezTo>
                  <a:cubicBezTo>
                    <a:pt x="41863" y="39743"/>
                    <a:pt x="41470" y="37445"/>
                    <a:pt x="42303" y="36195"/>
                  </a:cubicBezTo>
                  <a:cubicBezTo>
                    <a:pt x="43137" y="34945"/>
                    <a:pt x="45411" y="34445"/>
                    <a:pt x="45994" y="33052"/>
                  </a:cubicBezTo>
                  <a:cubicBezTo>
                    <a:pt x="46566" y="31671"/>
                    <a:pt x="45303" y="29718"/>
                    <a:pt x="45601" y="28218"/>
                  </a:cubicBezTo>
                  <a:cubicBezTo>
                    <a:pt x="45887" y="26765"/>
                    <a:pt x="47804" y="25432"/>
                    <a:pt x="47804" y="23896"/>
                  </a:cubicBezTo>
                  <a:cubicBezTo>
                    <a:pt x="47804" y="22360"/>
                    <a:pt x="45887" y="21038"/>
                    <a:pt x="45601" y="19586"/>
                  </a:cubicBezTo>
                  <a:cubicBezTo>
                    <a:pt x="45303" y="18074"/>
                    <a:pt x="46554" y="16133"/>
                    <a:pt x="45994" y="14740"/>
                  </a:cubicBezTo>
                  <a:cubicBezTo>
                    <a:pt x="45411" y="13347"/>
                    <a:pt x="43137" y="12859"/>
                    <a:pt x="42303" y="11609"/>
                  </a:cubicBezTo>
                  <a:cubicBezTo>
                    <a:pt x="41470" y="10358"/>
                    <a:pt x="41863" y="8049"/>
                    <a:pt x="40815" y="6989"/>
                  </a:cubicBezTo>
                  <a:cubicBezTo>
                    <a:pt x="39755" y="5929"/>
                    <a:pt x="37445" y="6334"/>
                    <a:pt x="36195" y="5501"/>
                  </a:cubicBezTo>
                  <a:cubicBezTo>
                    <a:pt x="34945" y="4667"/>
                    <a:pt x="34457" y="2393"/>
                    <a:pt x="33052" y="1810"/>
                  </a:cubicBezTo>
                  <a:cubicBezTo>
                    <a:pt x="32789" y="1699"/>
                    <a:pt x="32505" y="1655"/>
                    <a:pt x="32207" y="1655"/>
                  </a:cubicBezTo>
                  <a:cubicBezTo>
                    <a:pt x="31110" y="1655"/>
                    <a:pt x="29828" y="2248"/>
                    <a:pt x="28715" y="2248"/>
                  </a:cubicBezTo>
                  <a:cubicBezTo>
                    <a:pt x="28545" y="2248"/>
                    <a:pt x="28379" y="2235"/>
                    <a:pt x="28218" y="2203"/>
                  </a:cubicBezTo>
                  <a:cubicBezTo>
                    <a:pt x="26777" y="1917"/>
                    <a:pt x="25432" y="0"/>
                    <a:pt x="23908" y="0"/>
                  </a:cubicBezTo>
                  <a:close/>
                </a:path>
              </a:pathLst>
            </a:custGeom>
            <a:solidFill>
              <a:srgbClr val="FFE0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3693975" y="710267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n>
                    <a:solidFill>
                      <a:srgbClr val="A165AB"/>
                    </a:solidFill>
                  </a:ln>
                  <a:solidFill>
                    <a:srgbClr val="BA8CBA"/>
                  </a:solidFill>
                  <a:latin typeface="UTM Cookies" panose="02040603050506020204" pitchFamily="18" charset="0"/>
                </a:rPr>
                <a:t>CHỦ ĐỀ 9</a:t>
              </a:r>
            </a:p>
          </p:txBody>
        </p:sp>
      </p:grpSp>
      <p:sp>
        <p:nvSpPr>
          <p:cNvPr id="37" name="Google Shape;273;p25"/>
          <p:cNvSpPr/>
          <p:nvPr userDrawn="1"/>
        </p:nvSpPr>
        <p:spPr>
          <a:xfrm rot="-1177723">
            <a:off x="3806029" y="35192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38" name="Google Shape;201;p25"/>
          <p:cNvGrpSpPr/>
          <p:nvPr userDrawn="1"/>
        </p:nvGrpSpPr>
        <p:grpSpPr>
          <a:xfrm rot="186006">
            <a:off x="3963397" y="1246298"/>
            <a:ext cx="501149" cy="1012800"/>
            <a:chOff x="656025" y="2751350"/>
            <a:chExt cx="311375" cy="629275"/>
          </a:xfrm>
        </p:grpSpPr>
        <p:sp>
          <p:nvSpPr>
            <p:cNvPr id="39" name="Google Shape;202;p25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0" name="Google Shape;203;p25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1" name="Google Shape;204;p25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2" name="Google Shape;205;p25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" name="Google Shape;206;p25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" name="Google Shape;207;p25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" name="Google Shape;208;p25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" name="Google Shape;209;p25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" name="Google Shape;210;p25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" name="Google Shape;211;p25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 userDrawn="1"/>
        </p:nvSpPr>
        <p:spPr>
          <a:xfrm>
            <a:off x="5583758" y="551480"/>
            <a:ext cx="32698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9525" cmpd="thickThin">
                  <a:solidFill>
                    <a:srgbClr val="7030A0"/>
                  </a:solidFill>
                </a:ln>
                <a:solidFill>
                  <a:srgbClr val="FFC000"/>
                </a:solidFill>
                <a:latin typeface="UTM Cookies" panose="02040603050506020204" pitchFamily="18" charset="0"/>
              </a:rPr>
              <a:t>MÔI TRƯỜNG QUANH EM</a:t>
            </a:r>
          </a:p>
        </p:txBody>
      </p:sp>
    </p:spTree>
    <p:extLst>
      <p:ext uri="{BB962C8B-B14F-4D97-AF65-F5344CB8AC3E}">
        <p14:creationId xmlns:p14="http://schemas.microsoft.com/office/powerpoint/2010/main" val="29065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rgbClr val="E5E1EE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48343" y="116114"/>
            <a:ext cx="8636000" cy="4717143"/>
          </a:xfrm>
          <a:prstGeom prst="roundRect">
            <a:avLst>
              <a:gd name="adj" fmla="val 5424"/>
            </a:avLst>
          </a:prstGeom>
          <a:solidFill>
            <a:schemeClr val="bg1"/>
          </a:solidFill>
          <a:ln w="41275" cmpd="dbl">
            <a:solidFill>
              <a:srgbClr val="AC98C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572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2528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9"/>
          <p:cNvGrpSpPr/>
          <p:nvPr/>
        </p:nvGrpSpPr>
        <p:grpSpPr>
          <a:xfrm rot="10800000">
            <a:off x="-4" y="-6500"/>
            <a:ext cx="4915193" cy="5156400"/>
            <a:chOff x="4003316" y="-6500"/>
            <a:chExt cx="4826387" cy="5156400"/>
          </a:xfrm>
        </p:grpSpPr>
        <p:sp>
          <p:nvSpPr>
            <p:cNvPr id="57" name="Google Shape;57;p9"/>
            <p:cNvSpPr/>
            <p:nvPr/>
          </p:nvSpPr>
          <p:spPr>
            <a:xfrm rot="-5400000">
              <a:off x="2250685" y="1746286"/>
              <a:ext cx="5156245" cy="1650983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8" name="Google Shape;58;p9"/>
            <p:cNvSpPr/>
            <p:nvPr/>
          </p:nvSpPr>
          <p:spPr>
            <a:xfrm rot="-5400000">
              <a:off x="4662404" y="982600"/>
              <a:ext cx="5156400" cy="317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713100" y="1233175"/>
            <a:ext cx="31500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713100" y="2803075"/>
            <a:ext cx="3150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4914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/>
          <p:nvPr/>
        </p:nvSpPr>
        <p:spPr>
          <a:xfrm rot="10800000" flipH="1">
            <a:off x="7836575" y="-6"/>
            <a:ext cx="1307397" cy="688355"/>
          </a:xfrm>
          <a:custGeom>
            <a:avLst/>
            <a:gdLst/>
            <a:ahLst/>
            <a:cxnLst/>
            <a:rect l="l" t="t" r="r" b="b"/>
            <a:pathLst>
              <a:path w="38136" h="29948" extrusionOk="0">
                <a:moveTo>
                  <a:pt x="37163" y="0"/>
                </a:moveTo>
                <a:cubicBezTo>
                  <a:pt x="36732" y="0"/>
                  <a:pt x="36166" y="151"/>
                  <a:pt x="35481" y="658"/>
                </a:cubicBezTo>
                <a:cubicBezTo>
                  <a:pt x="33778" y="1908"/>
                  <a:pt x="33707" y="6147"/>
                  <a:pt x="31147" y="6992"/>
                </a:cubicBezTo>
                <a:cubicBezTo>
                  <a:pt x="30908" y="7072"/>
                  <a:pt x="30643" y="7108"/>
                  <a:pt x="30357" y="7108"/>
                </a:cubicBezTo>
                <a:cubicBezTo>
                  <a:pt x="28146" y="7108"/>
                  <a:pt x="24643" y="4988"/>
                  <a:pt x="21393" y="4988"/>
                </a:cubicBezTo>
                <a:cubicBezTo>
                  <a:pt x="20568" y="4988"/>
                  <a:pt x="19758" y="5125"/>
                  <a:pt x="18991" y="5468"/>
                </a:cubicBezTo>
                <a:cubicBezTo>
                  <a:pt x="14800" y="7337"/>
                  <a:pt x="16431" y="14755"/>
                  <a:pt x="13407" y="17934"/>
                </a:cubicBezTo>
                <a:cubicBezTo>
                  <a:pt x="10382" y="21113"/>
                  <a:pt x="8525" y="20803"/>
                  <a:pt x="4417" y="22351"/>
                </a:cubicBezTo>
                <a:cubicBezTo>
                  <a:pt x="416" y="23859"/>
                  <a:pt x="19" y="29638"/>
                  <a:pt x="1" y="29935"/>
                </a:cubicBezTo>
                <a:lnTo>
                  <a:pt x="38136" y="29935"/>
                </a:lnTo>
                <a:lnTo>
                  <a:pt x="38136" y="325"/>
                </a:lnTo>
                <a:cubicBezTo>
                  <a:pt x="38136" y="325"/>
                  <a:pt x="37795" y="0"/>
                  <a:pt x="37163" y="0"/>
                </a:cubicBezTo>
                <a:close/>
                <a:moveTo>
                  <a:pt x="0" y="29935"/>
                </a:moveTo>
                <a:lnTo>
                  <a:pt x="0" y="29947"/>
                </a:lnTo>
                <a:cubicBezTo>
                  <a:pt x="0" y="29947"/>
                  <a:pt x="0" y="29943"/>
                  <a:pt x="1" y="299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063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  <p:sp>
        <p:nvSpPr>
          <p:cNvPr id="4" name="TextBox 3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FeistyForwarders_0968120672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1" r:id="rId2"/>
    <p:sldLayoutId id="2147483679" r:id="rId3"/>
    <p:sldLayoutId id="2147483680" r:id="rId4"/>
    <p:sldLayoutId id="2147483672" r:id="rId5"/>
    <p:sldLayoutId id="2147483681" r:id="rId6"/>
    <p:sldLayoutId id="2147483673" r:id="rId7"/>
    <p:sldLayoutId id="2147483682" r:id="rId8"/>
    <p:sldLayoutId id="2147483674" r:id="rId9"/>
    <p:sldLayoutId id="2147483683" r:id="rId10"/>
    <p:sldLayoutId id="2147483675" r:id="rId11"/>
    <p:sldLayoutId id="2147483684" r:id="rId12"/>
    <p:sldLayoutId id="2147483677" r:id="rId13"/>
    <p:sldLayoutId id="2147483685" r:id="rId14"/>
    <p:sldLayoutId id="2147483678" r:id="rId15"/>
    <p:sldLayoutId id="214748365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A10027F4-E926-437D-8F93-9962B81BC3A1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12/29/2022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4C8479CA-3660-47ED-9F86-91BDDADDA049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00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  <p:sp>
        <p:nvSpPr>
          <p:cNvPr id="4" name="TextBox 3"/>
          <p:cNvSpPr txBox="1"/>
          <p:nvPr userDrawn="1"/>
        </p:nvSpPr>
        <p:spPr>
          <a:xfrm>
            <a:off x="6922851" y="4876800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003849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0267108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8" y="3712370"/>
            <a:ext cx="2079625" cy="143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WordArt 9"/>
          <p:cNvSpPr>
            <a:spLocks noChangeArrowheads="1" noChangeShapeType="1" noTextEdit="1"/>
          </p:cNvSpPr>
          <p:nvPr/>
        </p:nvSpPr>
        <p:spPr bwMode="auto">
          <a:xfrm>
            <a:off x="3083719" y="4312327"/>
            <a:ext cx="2971800" cy="39290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buClrTx/>
              <a:buFontTx/>
              <a:buNone/>
              <a:defRPr/>
            </a:pPr>
            <a:r>
              <a:rPr lang="en-US" sz="3600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 </a:t>
            </a:r>
            <a:r>
              <a:rPr lang="en-US" sz="3600" b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GV</a:t>
            </a:r>
            <a:r>
              <a:rPr lang="en-US" sz="3600" b="1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: </a:t>
            </a:r>
            <a:r>
              <a:rPr lang="en-US" sz="3600" b="1" kern="10" smtClean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Võ Thị Ái Cẩm</a:t>
            </a:r>
            <a:endParaRPr lang="en-US" sz="3600" b="1" kern="10" dirty="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ea typeface="+mn-ea"/>
              <a:cs typeface="Times New Roman"/>
            </a:endParaRPr>
          </a:p>
        </p:txBody>
      </p:sp>
      <p:pic>
        <p:nvPicPr>
          <p:cNvPr id="410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8" y="3640933"/>
            <a:ext cx="1908175" cy="155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"/>
            <a:ext cx="2079625" cy="143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8" y="1"/>
            <a:ext cx="1908175" cy="155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 descr="SPARK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141685"/>
            <a:ext cx="13319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4" descr="SPARK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2" y="3829050"/>
            <a:ext cx="13319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1" descr="SPARK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3" y="3712369"/>
            <a:ext cx="13319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9" descr="SPARK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3083719"/>
            <a:ext cx="133191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1" descr="SPARK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207169"/>
            <a:ext cx="13335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21" descr="SPARK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63" y="-79771"/>
            <a:ext cx="1331912" cy="125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8404" y="1660508"/>
            <a:ext cx="6445254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KÍNH CHÀO </a:t>
            </a:r>
          </a:p>
          <a:p>
            <a:pPr algn="ctr"/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QUÝ THẦY CÔ GIÁO ĐẾN THĂM LỚP 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9628" y="3629503"/>
            <a:ext cx="5311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MÔN: HOẠT ĐỘNG TRẢI NGHIỆM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6992" y="245360"/>
            <a:ext cx="644525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UBND HUYỆN TRÀ BỒNG</a:t>
            </a:r>
          </a:p>
          <a:p>
            <a:pPr algn="ctr"/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 TIỂU HỌC TRÀ XUÂN</a:t>
            </a:r>
            <a:endParaRPr lang="en-US" sz="24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9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E532C59-C545-415F-8D86-8B4E25A7E1C1}"/>
              </a:ext>
            </a:extLst>
          </p:cNvPr>
          <p:cNvGrpSpPr/>
          <p:nvPr/>
        </p:nvGrpSpPr>
        <p:grpSpPr>
          <a:xfrm>
            <a:off x="564786" y="175588"/>
            <a:ext cx="5241231" cy="954059"/>
            <a:chOff x="609699" y="190953"/>
            <a:chExt cx="5241231" cy="95405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294CFF77-BAFD-498D-83ED-1509D2CA2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99" y="240011"/>
              <a:ext cx="819264" cy="90500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7AB1F049-D2F5-4DE5-A645-FC2593112B5C}"/>
                </a:ext>
              </a:extLst>
            </p:cNvPr>
            <p:cNvSpPr/>
            <p:nvPr/>
          </p:nvSpPr>
          <p:spPr>
            <a:xfrm>
              <a:off x="1527310" y="190953"/>
              <a:ext cx="432362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err="1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2400" b="1" dirty="0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2400" b="1" dirty="0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giáo</a:t>
              </a:r>
              <a:r>
                <a:rPr lang="en-US" sz="2400" b="1" dirty="0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dục</a:t>
              </a:r>
              <a:r>
                <a:rPr lang="en-US" sz="2400" b="1" dirty="0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2400" b="1" dirty="0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2400" b="1" dirty="0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7C0A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endParaRPr lang="vi-VN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60BB4B-C1C6-4CBB-801E-3669789B156E}"/>
              </a:ext>
            </a:extLst>
          </p:cNvPr>
          <p:cNvSpPr txBox="1"/>
          <p:nvPr/>
        </p:nvSpPr>
        <p:spPr>
          <a:xfrm>
            <a:off x="1428963" y="1216028"/>
            <a:ext cx="53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1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Chơi trò chơi </a:t>
            </a:r>
            <a:r>
              <a:rPr lang="vi-VN" sz="2400" i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Trước khi và sau khi</a:t>
            </a:r>
            <a:r>
              <a:rPr lang="vi-VN" sz="2400" i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vi-VN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5A0FB98-A5A0-4B0C-83C9-8B60DA09CD7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786" y="1696250"/>
            <a:ext cx="8014428" cy="31273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7310" y="700101"/>
            <a:ext cx="70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 15: VIỆC CỦA MÌNH KHÔNG CẦN AI NHẮC</a:t>
            </a:r>
            <a:endParaRPr lang="en-US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87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EA6FA6-0409-4968-8F2A-D104D5DEBAA9}"/>
              </a:ext>
            </a:extLst>
          </p:cNvPr>
          <p:cNvSpPr txBox="1"/>
          <p:nvPr/>
        </p:nvSpPr>
        <p:spPr>
          <a:xfrm>
            <a:off x="532720" y="332244"/>
            <a:ext cx="7854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E3E7EA">
                    <a:lumMod val="10000"/>
                  </a:srgbClr>
                </a:solidFill>
              </a:rPr>
              <a:t>2. </a:t>
            </a:r>
            <a:r>
              <a:rPr lang="vi-VN" sz="2400" dirty="0">
                <a:solidFill>
                  <a:srgbClr val="E3E7EA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Tự lập kế hoạch công việc của mình cho phù hợp.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B883327-BA18-441E-BBEE-D3B3694CB5F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1318" y="693022"/>
            <a:ext cx="6352682" cy="41182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8C6A69-97D5-483A-B4C7-270E6D011414}"/>
              </a:ext>
            </a:extLst>
          </p:cNvPr>
          <p:cNvSpPr txBox="1"/>
          <p:nvPr/>
        </p:nvSpPr>
        <p:spPr>
          <a:xfrm>
            <a:off x="532720" y="923854"/>
            <a:ext cx="2939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solidFill>
                  <a:schemeClr val="tx2">
                    <a:lumMod val="10000"/>
                  </a:schemeClr>
                </a:solidFill>
              </a:rPr>
              <a:t>-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latin typeface="+mj-lt"/>
              </a:rPr>
              <a:t>Liệt kê những việc em sẽ làm.</a:t>
            </a:r>
          </a:p>
          <a:p>
            <a:r>
              <a:rPr lang="vi-VN" sz="2400" dirty="0">
                <a:solidFill>
                  <a:schemeClr val="tx2">
                    <a:lumMod val="10000"/>
                  </a:schemeClr>
                </a:solidFill>
                <a:latin typeface="+mj-lt"/>
              </a:rPr>
              <a:t>- Sắp xếp các việc theo thứ tự thực hiện.</a:t>
            </a:r>
          </a:p>
          <a:p>
            <a:r>
              <a:rPr lang="vi-VN" sz="2400" dirty="0">
                <a:solidFill>
                  <a:schemeClr val="tx2">
                    <a:lumMod val="10000"/>
                  </a:schemeClr>
                </a:solidFill>
                <a:latin typeface="+mj-lt"/>
              </a:rPr>
              <a:t>- Viết và trang trí bản kế hoạch.</a:t>
            </a:r>
          </a:p>
        </p:txBody>
      </p:sp>
    </p:spTree>
    <p:extLst>
      <p:ext uri="{BB962C8B-B14F-4D97-AF65-F5344CB8AC3E}">
        <p14:creationId xmlns:p14="http://schemas.microsoft.com/office/powerpoint/2010/main" val="15880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EA6FA6-0409-4968-8F2A-D104D5DEBAA9}"/>
              </a:ext>
            </a:extLst>
          </p:cNvPr>
          <p:cNvSpPr txBox="1"/>
          <p:nvPr/>
        </p:nvSpPr>
        <p:spPr>
          <a:xfrm>
            <a:off x="532720" y="332244"/>
            <a:ext cx="7854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2. </a:t>
            </a:r>
            <a:r>
              <a:rPr lang="vi-VN" sz="3200" dirty="0">
                <a:solidFill>
                  <a:schemeClr val="tx1"/>
                </a:solidFill>
                <a:latin typeface="+mj-lt"/>
              </a:rPr>
              <a:t>Tự lập kế hoạch công việc của mình cho phù hợp.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8C6A69-97D5-483A-B4C7-270E6D011414}"/>
              </a:ext>
            </a:extLst>
          </p:cNvPr>
          <p:cNvSpPr txBox="1"/>
          <p:nvPr/>
        </p:nvSpPr>
        <p:spPr>
          <a:xfrm>
            <a:off x="532720" y="1697302"/>
            <a:ext cx="7590200" cy="1569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rgbClr val="FF0000"/>
                </a:solidFill>
                <a:latin typeface="+mj-lt"/>
              </a:rPr>
              <a:t>- </a:t>
            </a:r>
            <a:r>
              <a:rPr lang="vi-VN" sz="3200" smtClean="0">
                <a:solidFill>
                  <a:srgbClr val="FF0000"/>
                </a:solidFill>
                <a:latin typeface="+mj-lt"/>
              </a:rPr>
              <a:t>Liệt </a:t>
            </a:r>
            <a:r>
              <a:rPr lang="vi-VN" sz="3200">
                <a:solidFill>
                  <a:srgbClr val="FF0000"/>
                </a:solidFill>
                <a:latin typeface="+mj-lt"/>
              </a:rPr>
              <a:t>kê </a:t>
            </a:r>
            <a:r>
              <a:rPr lang="en-US" sz="3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4-5 việc thường làm hằng ngày từ khi đi học về cho đến khi đi ngủ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.</a:t>
            </a:r>
          </a:p>
          <a:p>
            <a:r>
              <a:rPr lang="en-US" sz="3200" smtClean="0">
                <a:solidFill>
                  <a:srgbClr val="FF0000"/>
                </a:solidFill>
              </a:rPr>
              <a:t>-  </a:t>
            </a:r>
            <a:r>
              <a:rPr lang="vi-VN" sz="3200">
                <a:solidFill>
                  <a:srgbClr val="FF0000"/>
                </a:solidFill>
                <a:latin typeface="Times New Roman"/>
              </a:rPr>
              <a:t>Sắp xếp các việc theo thứ tự thực hiện</a:t>
            </a:r>
            <a:endParaRPr lang="vi-VN" sz="3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574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EA6FA6-0409-4968-8F2A-D104D5DEBAA9}"/>
              </a:ext>
            </a:extLst>
          </p:cNvPr>
          <p:cNvSpPr txBox="1"/>
          <p:nvPr/>
        </p:nvSpPr>
        <p:spPr>
          <a:xfrm>
            <a:off x="460375" y="203221"/>
            <a:ext cx="7854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849"/>
                </a:solidFill>
              </a:rPr>
              <a:t>2. </a:t>
            </a:r>
            <a:r>
              <a:rPr lang="vi-VN" sz="2400" dirty="0">
                <a:solidFill>
                  <a:srgbClr val="003849"/>
                </a:solidFill>
                <a:latin typeface="Times New Roman"/>
              </a:rPr>
              <a:t>Tự lập kế </a:t>
            </a:r>
            <a:r>
              <a:rPr lang="vi-VN" sz="2400">
                <a:solidFill>
                  <a:srgbClr val="003849"/>
                </a:solidFill>
                <a:latin typeface="Times New Roman"/>
              </a:rPr>
              <a:t>hoạch </a:t>
            </a:r>
            <a:r>
              <a:rPr lang="vi-VN" sz="2400" smtClean="0">
                <a:solidFill>
                  <a:srgbClr val="003849"/>
                </a:solidFill>
                <a:latin typeface="Times New Roman"/>
              </a:rPr>
              <a:t>công </a:t>
            </a:r>
            <a:r>
              <a:rPr lang="vi-VN" sz="2400" dirty="0">
                <a:solidFill>
                  <a:srgbClr val="003849"/>
                </a:solidFill>
                <a:latin typeface="Times New Roman"/>
              </a:rPr>
              <a:t>việc của mình cho phù hợp.</a:t>
            </a:r>
          </a:p>
        </p:txBody>
      </p:sp>
      <p:sp>
        <p:nvSpPr>
          <p:cNvPr id="3" name="AutoShape 2" descr="Kỹ năng tự phục vụ của các bé lớp Chồi 3 - Trường Mầm Non Trí Đức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Kỹ năng tự phục vụ của các bé lớp Chồi 3 - Trường Mầm Non Trí Đức 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7" name="Picture 13" descr="C:\Users\Administrator\Downloads\image_671792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664886"/>
            <a:ext cx="3962400" cy="438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Administrator\Downloads\image_67225089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775" y="664886"/>
            <a:ext cx="4599305" cy="438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55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Kỹ năng tự phục vụ của các bé lớp Chồi 3 - Trường Mầm Non Trí Đức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Kỹ năng tự phục vụ của các bé lớp Chồi 3 - Trường Mầm Non Trí Đức 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Nghỉ tết, đừng giao bài tập về nhà - Học hành - Việt Giải Tr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7"/>
            <a:ext cx="4294505" cy="470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dministrator\Downloads\image_671523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480" y="160337"/>
            <a:ext cx="4420349" cy="470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4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EA6FA6-0409-4968-8F2A-D104D5DEBAA9}"/>
              </a:ext>
            </a:extLst>
          </p:cNvPr>
          <p:cNvSpPr txBox="1"/>
          <p:nvPr/>
        </p:nvSpPr>
        <p:spPr>
          <a:xfrm>
            <a:off x="532720" y="332244"/>
            <a:ext cx="7854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3849"/>
                </a:solidFill>
              </a:rPr>
              <a:t>2. </a:t>
            </a:r>
            <a:r>
              <a:rPr lang="vi-VN" sz="3200" dirty="0">
                <a:solidFill>
                  <a:srgbClr val="003849"/>
                </a:solidFill>
                <a:latin typeface="Times New Roman"/>
              </a:rPr>
              <a:t>Tự lập kế hoạch công việc của mình cho phù hợp.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8C6A69-97D5-483A-B4C7-270E6D011414}"/>
              </a:ext>
            </a:extLst>
          </p:cNvPr>
          <p:cNvSpPr txBox="1"/>
          <p:nvPr/>
        </p:nvSpPr>
        <p:spPr>
          <a:xfrm>
            <a:off x="411480" y="1404164"/>
            <a:ext cx="8503919" cy="29238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vi-VN" sz="2400">
              <a:solidFill>
                <a:schemeClr val="tx2">
                  <a:lumMod val="10000"/>
                </a:schemeClr>
              </a:solidFill>
            </a:endParaRPr>
          </a:p>
          <a:p>
            <a:endParaRPr lang="vi-VN" sz="3200">
              <a:solidFill>
                <a:srgbClr val="FF0000"/>
              </a:solidFill>
              <a:latin typeface="+mj-lt"/>
            </a:endParaRPr>
          </a:p>
          <a:p>
            <a:r>
              <a:rPr lang="vi-VN" sz="3200">
                <a:solidFill>
                  <a:srgbClr val="FF0000"/>
                </a:solidFill>
                <a:latin typeface="+mj-lt"/>
              </a:rPr>
              <a:t>- Viết và trang trí bản kế hoạch.</a:t>
            </a:r>
          </a:p>
          <a:p>
            <a:pPr marL="342900" indent="-342900">
              <a:buFontTx/>
              <a:buChar char="-"/>
            </a:pPr>
            <a:endParaRPr lang="en-US" sz="2400" smtClean="0">
              <a:solidFill>
                <a:srgbClr val="FF0000"/>
              </a:solidFill>
            </a:endParaRPr>
          </a:p>
          <a:p>
            <a:pPr marL="342900" indent="-342900">
              <a:buFontTx/>
              <a:buChar char="-"/>
            </a:pPr>
            <a:endParaRPr lang="en-US" sz="2400">
              <a:solidFill>
                <a:srgbClr val="FF0000"/>
              </a:solidFill>
              <a:latin typeface="Times New Roman"/>
            </a:endParaRPr>
          </a:p>
          <a:p>
            <a:endParaRPr lang="en-US" sz="2400">
              <a:solidFill>
                <a:srgbClr val="FF0000"/>
              </a:solidFill>
              <a:latin typeface="Times New Roman"/>
            </a:endParaRPr>
          </a:p>
          <a:p>
            <a:pPr marL="342900" indent="-342900">
              <a:buFontTx/>
              <a:buChar char="-"/>
            </a:pPr>
            <a:endParaRPr lang="vi-VN" sz="2400" dirty="0">
              <a:solidFill>
                <a:srgbClr val="FF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95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3206115" y="1371600"/>
            <a:ext cx="3545205" cy="141732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611880" y="1716108"/>
            <a:ext cx="2537460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 làm về</a:t>
            </a:r>
            <a:endParaRPr lang="en-US" sz="40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6583680" y="1950720"/>
            <a:ext cx="2346960" cy="1371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1320" y="2755851"/>
            <a:ext cx="1965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. Nấu cơm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3566160" y="2788920"/>
            <a:ext cx="3185160" cy="20269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731520" y="2070050"/>
            <a:ext cx="2834640" cy="15418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E3E7EA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1813560" y="0"/>
            <a:ext cx="2926080" cy="1371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5562600" y="107720"/>
            <a:ext cx="3368040" cy="1371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61460" y="3833816"/>
            <a:ext cx="2522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2. Tập thể dục, tắm rửa 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8860" y="793520"/>
            <a:ext cx="1794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4. Soạn bài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57900" y="578076"/>
            <a:ext cx="2606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rgbClr val="E3E7EA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5. Đánh răng,</a:t>
            </a:r>
          </a:p>
          <a:p>
            <a:pPr algn="ctr"/>
            <a:r>
              <a:rPr lang="en-US" sz="2800" smtClean="0">
                <a:solidFill>
                  <a:srgbClr val="E3E7EA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 đi ngủ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62075" y="2636520"/>
            <a:ext cx="1844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E3E7EA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3. Ăn </a:t>
            </a:r>
            <a:r>
              <a:rPr lang="en-US" sz="2800" smtClean="0">
                <a:solidFill>
                  <a:srgbClr val="E3E7EA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cơm, rửa chén</a:t>
            </a:r>
            <a:endParaRPr lang="en-US" sz="2800">
              <a:solidFill>
                <a:srgbClr val="E3E7EA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/>
          </a:p>
        </p:txBody>
      </p:sp>
      <p:cxnSp>
        <p:nvCxnSpPr>
          <p:cNvPr id="18" name="Straight Arrow Connector 17"/>
          <p:cNvCxnSpPr>
            <a:stCxn id="2" idx="3"/>
            <a:endCxn id="4" idx="1"/>
          </p:cNvCxnSpPr>
          <p:nvPr/>
        </p:nvCxnSpPr>
        <p:spPr>
          <a:xfrm>
            <a:off x="6149340" y="2070051"/>
            <a:ext cx="1021080" cy="566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166360" y="2574264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" idx="1"/>
            <a:endCxn id="9" idx="5"/>
          </p:cNvCxnSpPr>
          <p:nvPr/>
        </p:nvCxnSpPr>
        <p:spPr>
          <a:xfrm flipH="1">
            <a:off x="2857500" y="2070051"/>
            <a:ext cx="754380" cy="7709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4221480" y="1131553"/>
            <a:ext cx="518160" cy="5845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981700" y="1316740"/>
            <a:ext cx="339090" cy="3993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95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ownloads\image_1239866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60" y="2080260"/>
            <a:ext cx="2674618" cy="281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ownloads\image_123986672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" y="198120"/>
            <a:ext cx="2545081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ownloads\4D882F4E-A797-44EB-9ACC-CCCEB63CB04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560" y="198121"/>
            <a:ext cx="2834640" cy="186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ownloads\F212F81E-52DB-486E-9B88-8CC3F540961C (1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1440"/>
            <a:ext cx="3116578" cy="197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ownloads\021E327C-624D-40DD-BF85-D5C1FA95443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109787"/>
            <a:ext cx="2819401" cy="252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https://mail.google.com/mail/u/0?ui=2&amp;ik=a5ea4ffac7&amp;attid=0.1&amp;permmsgid=msg-a:r-594218280366603370&amp;th=17dd74a616948149&amp;view=fimg&amp;fur=ip&amp;sz=s0-l75-ft&amp;attbid=ANGjdJ-92abZb_PqPmNOequDIkepXaISz-GDqFDmR4x2yhv5_DOtMcZg5jp1KajCDmjhs5D3jFYIweSL5TiPtUMCAfgN4dl5bf2N5u6UAZJ0eAc2wloaFTT_cmJxkNo&amp;disp=emb&amp;realattid=17dd74a4bd93f2315f0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0" descr="https://mail.google.com/mail/u/0?ui=2&amp;ik=a5ea4ffac7&amp;attid=0.1&amp;permmsgid=msg-a:r-594218280366603370&amp;th=17dd74a616948149&amp;view=fimg&amp;fur=ip&amp;sz=s0-l75-ft&amp;attbid=ANGjdJ-92abZb_PqPmNOequDIkepXaISz-GDqFDmR4x2yhv5_DOtMcZg5jp1KajCDmjhs5D3jFYIweSL5TiPtUMCAfgN4dl5bf2N5u6UAZJ0eAc2wloaFTT_cmJxkNo&amp;disp=emb&amp;realattid=17dd74a4bd93f2315f0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5" name="Picture 11" descr="C:\Users\Administrator\Downloads\472607BF-BA0E-4F39-8E97-1AC67C50CE97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776" y="2109787"/>
            <a:ext cx="2785744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72055" y="1480245"/>
            <a:ext cx="484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rgbClr val="FF0000"/>
                </a:solidFill>
              </a:rPr>
              <a:t>1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6320" y="1459668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rgbClr val="FFFF00"/>
                </a:solidFill>
              </a:rPr>
              <a:t>    </a:t>
            </a:r>
            <a:r>
              <a:rPr lang="en-US" sz="3200" smtClean="0">
                <a:solidFill>
                  <a:srgbClr val="FF0000"/>
                </a:solidFill>
              </a:rPr>
              <a:t>2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51120" y="4301866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rgbClr val="FFFF00"/>
                </a:solidFill>
              </a:rPr>
              <a:t>    </a:t>
            </a:r>
            <a:r>
              <a:rPr lang="en-US" sz="32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62898" y="4272656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rgbClr val="FFFF00"/>
                </a:solidFill>
              </a:rPr>
              <a:t>    </a:t>
            </a:r>
            <a:r>
              <a:rPr lang="en-US" sz="32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2898" y="1454331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rgbClr val="FFFF00"/>
                </a:solidFill>
              </a:rPr>
              <a:t>    </a:t>
            </a:r>
            <a:r>
              <a:rPr lang="en-US" sz="32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34896" y="4047709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rgbClr val="FFFF00"/>
                </a:solidFill>
              </a:rPr>
              <a:t>    </a:t>
            </a:r>
            <a:r>
              <a:rPr lang="en-US" sz="320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4177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8C6A69-97D5-483A-B4C7-270E6D011414}"/>
              </a:ext>
            </a:extLst>
          </p:cNvPr>
          <p:cNvSpPr txBox="1"/>
          <p:nvPr/>
        </p:nvSpPr>
        <p:spPr>
          <a:xfrm>
            <a:off x="320040" y="1802292"/>
            <a:ext cx="8656319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rgbClr val="FF0000"/>
                </a:solidFill>
                <a:latin typeface="Times New Roman"/>
              </a:rPr>
              <a:t>Thảo luận về “ Ngày cuối tuần của em”</a:t>
            </a:r>
            <a:endParaRPr lang="vi-VN" sz="2800" dirty="0">
              <a:solidFill>
                <a:srgbClr val="FF0000"/>
              </a:solidFill>
              <a:latin typeface="Times New Roman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2FF9607-6D8D-4B98-A5EB-A2B0C8D2F53C}"/>
              </a:ext>
            </a:extLst>
          </p:cNvPr>
          <p:cNvGrpSpPr/>
          <p:nvPr/>
        </p:nvGrpSpPr>
        <p:grpSpPr>
          <a:xfrm>
            <a:off x="488950" y="345721"/>
            <a:ext cx="8603744" cy="1374765"/>
            <a:chOff x="488950" y="345721"/>
            <a:chExt cx="8603744" cy="137476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90B970D3-415C-4E02-B66F-FFD0FD224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1866"/>
            <a:stretch/>
          </p:blipFill>
          <p:spPr>
            <a:xfrm>
              <a:off x="488950" y="368830"/>
              <a:ext cx="8166100" cy="135165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4EEC395-BD3E-46C9-91D5-843BF564C4F6}"/>
                </a:ext>
              </a:extLst>
            </p:cNvPr>
            <p:cNvSpPr/>
            <p:nvPr/>
          </p:nvSpPr>
          <p:spPr>
            <a:xfrm>
              <a:off x="1532384" y="345721"/>
              <a:ext cx="4094391" cy="658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b="1" dirty="0" err="1">
                  <a:solidFill>
                    <a:srgbClr val="00A651"/>
                  </a:solidFill>
                </a:rPr>
                <a:t>Hoạt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động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sau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giờ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học</a:t>
              </a:r>
              <a:endParaRPr lang="en-US" sz="2800" b="1" dirty="0">
                <a:solidFill>
                  <a:srgbClr val="00A65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F9BACBD-7E6D-47DD-90A1-D6EFC17CEBF7}"/>
                </a:ext>
              </a:extLst>
            </p:cNvPr>
            <p:cNvSpPr txBox="1"/>
            <p:nvPr/>
          </p:nvSpPr>
          <p:spPr>
            <a:xfrm>
              <a:off x="1345489" y="1008126"/>
              <a:ext cx="7747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400" dirty="0">
                  <a:latin typeface="+mj-lt"/>
                </a:rPr>
                <a:t>Thực hiện kế hoạch công việc mà em đã lập.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11EE77CE-B078-4762-9AE2-5C7211CA853C}"/>
                </a:ext>
              </a:extLst>
            </p:cNvPr>
            <p:cNvSpPr/>
            <p:nvPr/>
          </p:nvSpPr>
          <p:spPr>
            <a:xfrm>
              <a:off x="627538" y="345721"/>
              <a:ext cx="766258" cy="766106"/>
            </a:xfrm>
            <a:prstGeom prst="ellipse">
              <a:avLst/>
            </a:prstGeom>
            <a:solidFill>
              <a:srgbClr val="00A651"/>
            </a:solidFill>
            <a:ln>
              <a:solidFill>
                <a:srgbClr val="1A8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xmlns="" id="{DE3C670E-8440-45B9-BD08-3106088D3E94}"/>
                </a:ext>
              </a:extLst>
            </p:cNvPr>
            <p:cNvSpPr/>
            <p:nvPr/>
          </p:nvSpPr>
          <p:spPr>
            <a:xfrm>
              <a:off x="692249" y="454039"/>
              <a:ext cx="653240" cy="512660"/>
            </a:xfrm>
            <a:custGeom>
              <a:avLst/>
              <a:gdLst>
                <a:gd name="connsiteX0" fmla="*/ 85725 w 2714625"/>
                <a:gd name="connsiteY0" fmla="*/ 1038225 h 2124075"/>
                <a:gd name="connsiteX1" fmla="*/ 1166812 w 2714625"/>
                <a:gd name="connsiteY1" fmla="*/ 190500 h 2124075"/>
                <a:gd name="connsiteX2" fmla="*/ 1700212 w 2714625"/>
                <a:gd name="connsiteY2" fmla="*/ 466725 h 2124075"/>
                <a:gd name="connsiteX3" fmla="*/ 1700212 w 2714625"/>
                <a:gd name="connsiteY3" fmla="*/ 219075 h 2124075"/>
                <a:gd name="connsiteX4" fmla="*/ 1909762 w 2714625"/>
                <a:gd name="connsiteY4" fmla="*/ 219075 h 2124075"/>
                <a:gd name="connsiteX5" fmla="*/ 1909762 w 2714625"/>
                <a:gd name="connsiteY5" fmla="*/ 633413 h 2124075"/>
                <a:gd name="connsiteX6" fmla="*/ 2357437 w 2714625"/>
                <a:gd name="connsiteY6" fmla="*/ 1081088 h 2124075"/>
                <a:gd name="connsiteX7" fmla="*/ 2176462 w 2714625"/>
                <a:gd name="connsiteY7" fmla="*/ 1162050 h 2124075"/>
                <a:gd name="connsiteX8" fmla="*/ 2176462 w 2714625"/>
                <a:gd name="connsiteY8" fmla="*/ 1924050 h 2124075"/>
                <a:gd name="connsiteX9" fmla="*/ 1857375 w 2714625"/>
                <a:gd name="connsiteY9" fmla="*/ 1924050 h 2124075"/>
                <a:gd name="connsiteX10" fmla="*/ 1857375 w 2714625"/>
                <a:gd name="connsiteY10" fmla="*/ 1385888 h 2124075"/>
                <a:gd name="connsiteX11" fmla="*/ 1390650 w 2714625"/>
                <a:gd name="connsiteY11" fmla="*/ 1385888 h 2124075"/>
                <a:gd name="connsiteX12" fmla="*/ 1390650 w 2714625"/>
                <a:gd name="connsiteY12" fmla="*/ 1905000 h 2124075"/>
                <a:gd name="connsiteX13" fmla="*/ 1066800 w 2714625"/>
                <a:gd name="connsiteY13" fmla="*/ 1581150 h 2124075"/>
                <a:gd name="connsiteX14" fmla="*/ 52387 w 2714625"/>
                <a:gd name="connsiteY14" fmla="*/ 1181100 h 2124075"/>
                <a:gd name="connsiteX15" fmla="*/ 52387 w 2714625"/>
                <a:gd name="connsiteY15" fmla="*/ 1371600 h 2124075"/>
                <a:gd name="connsiteX16" fmla="*/ 847725 w 2714625"/>
                <a:gd name="connsiteY16" fmla="*/ 1666875 h 2124075"/>
                <a:gd name="connsiteX17" fmla="*/ 738187 w 2714625"/>
                <a:gd name="connsiteY17" fmla="*/ 1757363 h 2124075"/>
                <a:gd name="connsiteX18" fmla="*/ 138112 w 2714625"/>
                <a:gd name="connsiteY18" fmla="*/ 1543050 h 2124075"/>
                <a:gd name="connsiteX19" fmla="*/ 138112 w 2714625"/>
                <a:gd name="connsiteY19" fmla="*/ 1695450 h 2124075"/>
                <a:gd name="connsiteX20" fmla="*/ 776287 w 2714625"/>
                <a:gd name="connsiteY20" fmla="*/ 1924050 h 2124075"/>
                <a:gd name="connsiteX21" fmla="*/ 757237 w 2714625"/>
                <a:gd name="connsiteY21" fmla="*/ 1947863 h 2124075"/>
                <a:gd name="connsiteX22" fmla="*/ 219075 w 2714625"/>
                <a:gd name="connsiteY22" fmla="*/ 1747838 h 2124075"/>
                <a:gd name="connsiteX23" fmla="*/ 176212 w 2714625"/>
                <a:gd name="connsiteY23" fmla="*/ 1862138 h 2124075"/>
                <a:gd name="connsiteX24" fmla="*/ 776287 w 2714625"/>
                <a:gd name="connsiteY24" fmla="*/ 2100263 h 2124075"/>
                <a:gd name="connsiteX25" fmla="*/ 1162050 w 2714625"/>
                <a:gd name="connsiteY25" fmla="*/ 2124075 h 2124075"/>
                <a:gd name="connsiteX26" fmla="*/ 1162050 w 2714625"/>
                <a:gd name="connsiteY26" fmla="*/ 2066925 h 2124075"/>
                <a:gd name="connsiteX27" fmla="*/ 1576387 w 2714625"/>
                <a:gd name="connsiteY27" fmla="*/ 2066925 h 2124075"/>
                <a:gd name="connsiteX28" fmla="*/ 1576387 w 2714625"/>
                <a:gd name="connsiteY28" fmla="*/ 1743075 h 2124075"/>
                <a:gd name="connsiteX29" fmla="*/ 1538287 w 2714625"/>
                <a:gd name="connsiteY29" fmla="*/ 1743075 h 2124075"/>
                <a:gd name="connsiteX30" fmla="*/ 1538287 w 2714625"/>
                <a:gd name="connsiteY30" fmla="*/ 1519238 h 2124075"/>
                <a:gd name="connsiteX31" fmla="*/ 1695450 w 2714625"/>
                <a:gd name="connsiteY31" fmla="*/ 1519238 h 2124075"/>
                <a:gd name="connsiteX32" fmla="*/ 1695450 w 2714625"/>
                <a:gd name="connsiteY32" fmla="*/ 2124075 h 2124075"/>
                <a:gd name="connsiteX33" fmla="*/ 1871662 w 2714625"/>
                <a:gd name="connsiteY33" fmla="*/ 2124075 h 2124075"/>
                <a:gd name="connsiteX34" fmla="*/ 1871662 w 2714625"/>
                <a:gd name="connsiteY34" fmla="*/ 2066925 h 2124075"/>
                <a:gd name="connsiteX35" fmla="*/ 2352675 w 2714625"/>
                <a:gd name="connsiteY35" fmla="*/ 2066925 h 2124075"/>
                <a:gd name="connsiteX36" fmla="*/ 2352675 w 2714625"/>
                <a:gd name="connsiteY36" fmla="*/ 1766888 h 2124075"/>
                <a:gd name="connsiteX37" fmla="*/ 2400300 w 2714625"/>
                <a:gd name="connsiteY37" fmla="*/ 1766888 h 2124075"/>
                <a:gd name="connsiteX38" fmla="*/ 2400300 w 2714625"/>
                <a:gd name="connsiteY38" fmla="*/ 1266825 h 2124075"/>
                <a:gd name="connsiteX39" fmla="*/ 2447925 w 2714625"/>
                <a:gd name="connsiteY39" fmla="*/ 1266825 h 2124075"/>
                <a:gd name="connsiteX40" fmla="*/ 2447925 w 2714625"/>
                <a:gd name="connsiteY40" fmla="*/ 1223963 h 2124075"/>
                <a:gd name="connsiteX41" fmla="*/ 2714625 w 2714625"/>
                <a:gd name="connsiteY41" fmla="*/ 1223963 h 2124075"/>
                <a:gd name="connsiteX42" fmla="*/ 2714625 w 2714625"/>
                <a:gd name="connsiteY42" fmla="*/ 1138238 h 2124075"/>
                <a:gd name="connsiteX43" fmla="*/ 2686050 w 2714625"/>
                <a:gd name="connsiteY43" fmla="*/ 1138238 h 2124075"/>
                <a:gd name="connsiteX44" fmla="*/ 2686050 w 2714625"/>
                <a:gd name="connsiteY44" fmla="*/ 1085850 h 2124075"/>
                <a:gd name="connsiteX45" fmla="*/ 2595562 w 2714625"/>
                <a:gd name="connsiteY45" fmla="*/ 1085850 h 2124075"/>
                <a:gd name="connsiteX46" fmla="*/ 2043112 w 2714625"/>
                <a:gd name="connsiteY46" fmla="*/ 533400 h 2124075"/>
                <a:gd name="connsiteX47" fmla="*/ 2043112 w 2714625"/>
                <a:gd name="connsiteY47" fmla="*/ 95250 h 2124075"/>
                <a:gd name="connsiteX48" fmla="*/ 1562100 w 2714625"/>
                <a:gd name="connsiteY48" fmla="*/ 95250 h 2124075"/>
                <a:gd name="connsiteX49" fmla="*/ 1562100 w 2714625"/>
                <a:gd name="connsiteY49" fmla="*/ 223838 h 2124075"/>
                <a:gd name="connsiteX50" fmla="*/ 1166812 w 2714625"/>
                <a:gd name="connsiteY50" fmla="*/ 0 h 2124075"/>
                <a:gd name="connsiteX51" fmla="*/ 0 w 2714625"/>
                <a:gd name="connsiteY51" fmla="*/ 890588 h 2124075"/>
                <a:gd name="connsiteX52" fmla="*/ 85725 w 2714625"/>
                <a:gd name="connsiteY52" fmla="*/ 1038225 h 2124075"/>
                <a:gd name="connsiteX0" fmla="*/ 85725 w 2714625"/>
                <a:gd name="connsiteY0" fmla="*/ 1044575 h 2130425"/>
                <a:gd name="connsiteX1" fmla="*/ 1166812 w 2714625"/>
                <a:gd name="connsiteY1" fmla="*/ 196850 h 2130425"/>
                <a:gd name="connsiteX2" fmla="*/ 1700212 w 2714625"/>
                <a:gd name="connsiteY2" fmla="*/ 473075 h 2130425"/>
                <a:gd name="connsiteX3" fmla="*/ 1700212 w 2714625"/>
                <a:gd name="connsiteY3" fmla="*/ 225425 h 2130425"/>
                <a:gd name="connsiteX4" fmla="*/ 1909762 w 2714625"/>
                <a:gd name="connsiteY4" fmla="*/ 225425 h 2130425"/>
                <a:gd name="connsiteX5" fmla="*/ 1909762 w 2714625"/>
                <a:gd name="connsiteY5" fmla="*/ 639763 h 2130425"/>
                <a:gd name="connsiteX6" fmla="*/ 2357437 w 2714625"/>
                <a:gd name="connsiteY6" fmla="*/ 1087438 h 2130425"/>
                <a:gd name="connsiteX7" fmla="*/ 2176462 w 2714625"/>
                <a:gd name="connsiteY7" fmla="*/ 1168400 h 2130425"/>
                <a:gd name="connsiteX8" fmla="*/ 2176462 w 2714625"/>
                <a:gd name="connsiteY8" fmla="*/ 1930400 h 2130425"/>
                <a:gd name="connsiteX9" fmla="*/ 1857375 w 2714625"/>
                <a:gd name="connsiteY9" fmla="*/ 1930400 h 2130425"/>
                <a:gd name="connsiteX10" fmla="*/ 1857375 w 2714625"/>
                <a:gd name="connsiteY10" fmla="*/ 1392238 h 2130425"/>
                <a:gd name="connsiteX11" fmla="*/ 1390650 w 2714625"/>
                <a:gd name="connsiteY11" fmla="*/ 1392238 h 2130425"/>
                <a:gd name="connsiteX12" fmla="*/ 1390650 w 2714625"/>
                <a:gd name="connsiteY12" fmla="*/ 1911350 h 2130425"/>
                <a:gd name="connsiteX13" fmla="*/ 1066800 w 2714625"/>
                <a:gd name="connsiteY13" fmla="*/ 1587500 h 2130425"/>
                <a:gd name="connsiteX14" fmla="*/ 52387 w 2714625"/>
                <a:gd name="connsiteY14" fmla="*/ 1187450 h 2130425"/>
                <a:gd name="connsiteX15" fmla="*/ 52387 w 2714625"/>
                <a:gd name="connsiteY15" fmla="*/ 1377950 h 2130425"/>
                <a:gd name="connsiteX16" fmla="*/ 847725 w 2714625"/>
                <a:gd name="connsiteY16" fmla="*/ 1673225 h 2130425"/>
                <a:gd name="connsiteX17" fmla="*/ 738187 w 2714625"/>
                <a:gd name="connsiteY17" fmla="*/ 1763713 h 2130425"/>
                <a:gd name="connsiteX18" fmla="*/ 138112 w 2714625"/>
                <a:gd name="connsiteY18" fmla="*/ 1549400 h 2130425"/>
                <a:gd name="connsiteX19" fmla="*/ 138112 w 2714625"/>
                <a:gd name="connsiteY19" fmla="*/ 1701800 h 2130425"/>
                <a:gd name="connsiteX20" fmla="*/ 776287 w 2714625"/>
                <a:gd name="connsiteY20" fmla="*/ 1930400 h 2130425"/>
                <a:gd name="connsiteX21" fmla="*/ 757237 w 2714625"/>
                <a:gd name="connsiteY21" fmla="*/ 1954213 h 2130425"/>
                <a:gd name="connsiteX22" fmla="*/ 219075 w 2714625"/>
                <a:gd name="connsiteY22" fmla="*/ 1754188 h 2130425"/>
                <a:gd name="connsiteX23" fmla="*/ 176212 w 2714625"/>
                <a:gd name="connsiteY23" fmla="*/ 1868488 h 2130425"/>
                <a:gd name="connsiteX24" fmla="*/ 776287 w 2714625"/>
                <a:gd name="connsiteY24" fmla="*/ 2106613 h 2130425"/>
                <a:gd name="connsiteX25" fmla="*/ 1162050 w 2714625"/>
                <a:gd name="connsiteY25" fmla="*/ 2130425 h 2130425"/>
                <a:gd name="connsiteX26" fmla="*/ 1162050 w 2714625"/>
                <a:gd name="connsiteY26" fmla="*/ 2073275 h 2130425"/>
                <a:gd name="connsiteX27" fmla="*/ 1576387 w 2714625"/>
                <a:gd name="connsiteY27" fmla="*/ 2073275 h 2130425"/>
                <a:gd name="connsiteX28" fmla="*/ 1576387 w 2714625"/>
                <a:gd name="connsiteY28" fmla="*/ 1749425 h 2130425"/>
                <a:gd name="connsiteX29" fmla="*/ 1538287 w 2714625"/>
                <a:gd name="connsiteY29" fmla="*/ 1749425 h 2130425"/>
                <a:gd name="connsiteX30" fmla="*/ 1538287 w 2714625"/>
                <a:gd name="connsiteY30" fmla="*/ 1525588 h 2130425"/>
                <a:gd name="connsiteX31" fmla="*/ 1695450 w 2714625"/>
                <a:gd name="connsiteY31" fmla="*/ 1525588 h 2130425"/>
                <a:gd name="connsiteX32" fmla="*/ 1695450 w 2714625"/>
                <a:gd name="connsiteY32" fmla="*/ 2130425 h 2130425"/>
                <a:gd name="connsiteX33" fmla="*/ 1871662 w 2714625"/>
                <a:gd name="connsiteY33" fmla="*/ 2130425 h 2130425"/>
                <a:gd name="connsiteX34" fmla="*/ 1871662 w 2714625"/>
                <a:gd name="connsiteY34" fmla="*/ 2073275 h 2130425"/>
                <a:gd name="connsiteX35" fmla="*/ 2352675 w 2714625"/>
                <a:gd name="connsiteY35" fmla="*/ 2073275 h 2130425"/>
                <a:gd name="connsiteX36" fmla="*/ 2352675 w 2714625"/>
                <a:gd name="connsiteY36" fmla="*/ 1773238 h 2130425"/>
                <a:gd name="connsiteX37" fmla="*/ 2400300 w 2714625"/>
                <a:gd name="connsiteY37" fmla="*/ 1773238 h 2130425"/>
                <a:gd name="connsiteX38" fmla="*/ 2400300 w 2714625"/>
                <a:gd name="connsiteY38" fmla="*/ 1273175 h 2130425"/>
                <a:gd name="connsiteX39" fmla="*/ 2447925 w 2714625"/>
                <a:gd name="connsiteY39" fmla="*/ 1273175 h 2130425"/>
                <a:gd name="connsiteX40" fmla="*/ 2447925 w 2714625"/>
                <a:gd name="connsiteY40" fmla="*/ 1230313 h 2130425"/>
                <a:gd name="connsiteX41" fmla="*/ 2714625 w 2714625"/>
                <a:gd name="connsiteY41" fmla="*/ 1230313 h 2130425"/>
                <a:gd name="connsiteX42" fmla="*/ 2714625 w 2714625"/>
                <a:gd name="connsiteY42" fmla="*/ 1144588 h 2130425"/>
                <a:gd name="connsiteX43" fmla="*/ 2686050 w 2714625"/>
                <a:gd name="connsiteY43" fmla="*/ 1144588 h 2130425"/>
                <a:gd name="connsiteX44" fmla="*/ 2686050 w 2714625"/>
                <a:gd name="connsiteY44" fmla="*/ 1092200 h 2130425"/>
                <a:gd name="connsiteX45" fmla="*/ 2595562 w 2714625"/>
                <a:gd name="connsiteY45" fmla="*/ 1092200 h 2130425"/>
                <a:gd name="connsiteX46" fmla="*/ 2043112 w 2714625"/>
                <a:gd name="connsiteY46" fmla="*/ 539750 h 2130425"/>
                <a:gd name="connsiteX47" fmla="*/ 2043112 w 2714625"/>
                <a:gd name="connsiteY47" fmla="*/ 101600 h 2130425"/>
                <a:gd name="connsiteX48" fmla="*/ 1562100 w 2714625"/>
                <a:gd name="connsiteY48" fmla="*/ 101600 h 2130425"/>
                <a:gd name="connsiteX49" fmla="*/ 1562100 w 2714625"/>
                <a:gd name="connsiteY49" fmla="*/ 230188 h 2130425"/>
                <a:gd name="connsiteX50" fmla="*/ 1135062 w 2714625"/>
                <a:gd name="connsiteY50" fmla="*/ 0 h 2130425"/>
                <a:gd name="connsiteX51" fmla="*/ 0 w 2714625"/>
                <a:gd name="connsiteY51" fmla="*/ 896938 h 2130425"/>
                <a:gd name="connsiteX52" fmla="*/ 85725 w 2714625"/>
                <a:gd name="connsiteY52" fmla="*/ 1044575 h 2130425"/>
                <a:gd name="connsiteX0" fmla="*/ 85725 w 2714625"/>
                <a:gd name="connsiteY0" fmla="*/ 1044575 h 2130425"/>
                <a:gd name="connsiteX1" fmla="*/ 1166812 w 2714625"/>
                <a:gd name="connsiteY1" fmla="*/ 196850 h 2130425"/>
                <a:gd name="connsiteX2" fmla="*/ 1700212 w 2714625"/>
                <a:gd name="connsiteY2" fmla="*/ 473075 h 2130425"/>
                <a:gd name="connsiteX3" fmla="*/ 1700212 w 2714625"/>
                <a:gd name="connsiteY3" fmla="*/ 225425 h 2130425"/>
                <a:gd name="connsiteX4" fmla="*/ 1909762 w 2714625"/>
                <a:gd name="connsiteY4" fmla="*/ 225425 h 2130425"/>
                <a:gd name="connsiteX5" fmla="*/ 1909762 w 2714625"/>
                <a:gd name="connsiteY5" fmla="*/ 639763 h 2130425"/>
                <a:gd name="connsiteX6" fmla="*/ 2357437 w 2714625"/>
                <a:gd name="connsiteY6" fmla="*/ 1087438 h 2130425"/>
                <a:gd name="connsiteX7" fmla="*/ 2176462 w 2714625"/>
                <a:gd name="connsiteY7" fmla="*/ 1168400 h 2130425"/>
                <a:gd name="connsiteX8" fmla="*/ 2176462 w 2714625"/>
                <a:gd name="connsiteY8" fmla="*/ 1930400 h 2130425"/>
                <a:gd name="connsiteX9" fmla="*/ 1857375 w 2714625"/>
                <a:gd name="connsiteY9" fmla="*/ 1930400 h 2130425"/>
                <a:gd name="connsiteX10" fmla="*/ 1857375 w 2714625"/>
                <a:gd name="connsiteY10" fmla="*/ 1392238 h 2130425"/>
                <a:gd name="connsiteX11" fmla="*/ 1390650 w 2714625"/>
                <a:gd name="connsiteY11" fmla="*/ 1392238 h 2130425"/>
                <a:gd name="connsiteX12" fmla="*/ 1390650 w 2714625"/>
                <a:gd name="connsiteY12" fmla="*/ 1911350 h 2130425"/>
                <a:gd name="connsiteX13" fmla="*/ 1066800 w 2714625"/>
                <a:gd name="connsiteY13" fmla="*/ 1587500 h 2130425"/>
                <a:gd name="connsiteX14" fmla="*/ 52387 w 2714625"/>
                <a:gd name="connsiteY14" fmla="*/ 1187450 h 2130425"/>
                <a:gd name="connsiteX15" fmla="*/ 52387 w 2714625"/>
                <a:gd name="connsiteY15" fmla="*/ 1377950 h 2130425"/>
                <a:gd name="connsiteX16" fmla="*/ 847725 w 2714625"/>
                <a:gd name="connsiteY16" fmla="*/ 1673225 h 2130425"/>
                <a:gd name="connsiteX17" fmla="*/ 738187 w 2714625"/>
                <a:gd name="connsiteY17" fmla="*/ 1763713 h 2130425"/>
                <a:gd name="connsiteX18" fmla="*/ 138112 w 2714625"/>
                <a:gd name="connsiteY18" fmla="*/ 1549400 h 2130425"/>
                <a:gd name="connsiteX19" fmla="*/ 138112 w 2714625"/>
                <a:gd name="connsiteY19" fmla="*/ 1701800 h 2130425"/>
                <a:gd name="connsiteX20" fmla="*/ 776287 w 2714625"/>
                <a:gd name="connsiteY20" fmla="*/ 1930400 h 2130425"/>
                <a:gd name="connsiteX21" fmla="*/ 764381 w 2714625"/>
                <a:gd name="connsiteY21" fmla="*/ 1947070 h 2130425"/>
                <a:gd name="connsiteX22" fmla="*/ 219075 w 2714625"/>
                <a:gd name="connsiteY22" fmla="*/ 1754188 h 2130425"/>
                <a:gd name="connsiteX23" fmla="*/ 176212 w 2714625"/>
                <a:gd name="connsiteY23" fmla="*/ 1868488 h 2130425"/>
                <a:gd name="connsiteX24" fmla="*/ 776287 w 2714625"/>
                <a:gd name="connsiteY24" fmla="*/ 2106613 h 2130425"/>
                <a:gd name="connsiteX25" fmla="*/ 1162050 w 2714625"/>
                <a:gd name="connsiteY25" fmla="*/ 2130425 h 2130425"/>
                <a:gd name="connsiteX26" fmla="*/ 1162050 w 2714625"/>
                <a:gd name="connsiteY26" fmla="*/ 2073275 h 2130425"/>
                <a:gd name="connsiteX27" fmla="*/ 1576387 w 2714625"/>
                <a:gd name="connsiteY27" fmla="*/ 2073275 h 2130425"/>
                <a:gd name="connsiteX28" fmla="*/ 1576387 w 2714625"/>
                <a:gd name="connsiteY28" fmla="*/ 1749425 h 2130425"/>
                <a:gd name="connsiteX29" fmla="*/ 1538287 w 2714625"/>
                <a:gd name="connsiteY29" fmla="*/ 1749425 h 2130425"/>
                <a:gd name="connsiteX30" fmla="*/ 1538287 w 2714625"/>
                <a:gd name="connsiteY30" fmla="*/ 1525588 h 2130425"/>
                <a:gd name="connsiteX31" fmla="*/ 1695450 w 2714625"/>
                <a:gd name="connsiteY31" fmla="*/ 1525588 h 2130425"/>
                <a:gd name="connsiteX32" fmla="*/ 1695450 w 2714625"/>
                <a:gd name="connsiteY32" fmla="*/ 2130425 h 2130425"/>
                <a:gd name="connsiteX33" fmla="*/ 1871662 w 2714625"/>
                <a:gd name="connsiteY33" fmla="*/ 2130425 h 2130425"/>
                <a:gd name="connsiteX34" fmla="*/ 1871662 w 2714625"/>
                <a:gd name="connsiteY34" fmla="*/ 2073275 h 2130425"/>
                <a:gd name="connsiteX35" fmla="*/ 2352675 w 2714625"/>
                <a:gd name="connsiteY35" fmla="*/ 2073275 h 2130425"/>
                <a:gd name="connsiteX36" fmla="*/ 2352675 w 2714625"/>
                <a:gd name="connsiteY36" fmla="*/ 1773238 h 2130425"/>
                <a:gd name="connsiteX37" fmla="*/ 2400300 w 2714625"/>
                <a:gd name="connsiteY37" fmla="*/ 1773238 h 2130425"/>
                <a:gd name="connsiteX38" fmla="*/ 2400300 w 2714625"/>
                <a:gd name="connsiteY38" fmla="*/ 1273175 h 2130425"/>
                <a:gd name="connsiteX39" fmla="*/ 2447925 w 2714625"/>
                <a:gd name="connsiteY39" fmla="*/ 1273175 h 2130425"/>
                <a:gd name="connsiteX40" fmla="*/ 2447925 w 2714625"/>
                <a:gd name="connsiteY40" fmla="*/ 1230313 h 2130425"/>
                <a:gd name="connsiteX41" fmla="*/ 2714625 w 2714625"/>
                <a:gd name="connsiteY41" fmla="*/ 1230313 h 2130425"/>
                <a:gd name="connsiteX42" fmla="*/ 2714625 w 2714625"/>
                <a:gd name="connsiteY42" fmla="*/ 1144588 h 2130425"/>
                <a:gd name="connsiteX43" fmla="*/ 2686050 w 2714625"/>
                <a:gd name="connsiteY43" fmla="*/ 1144588 h 2130425"/>
                <a:gd name="connsiteX44" fmla="*/ 2686050 w 2714625"/>
                <a:gd name="connsiteY44" fmla="*/ 1092200 h 2130425"/>
                <a:gd name="connsiteX45" fmla="*/ 2595562 w 2714625"/>
                <a:gd name="connsiteY45" fmla="*/ 1092200 h 2130425"/>
                <a:gd name="connsiteX46" fmla="*/ 2043112 w 2714625"/>
                <a:gd name="connsiteY46" fmla="*/ 539750 h 2130425"/>
                <a:gd name="connsiteX47" fmla="*/ 2043112 w 2714625"/>
                <a:gd name="connsiteY47" fmla="*/ 101600 h 2130425"/>
                <a:gd name="connsiteX48" fmla="*/ 1562100 w 2714625"/>
                <a:gd name="connsiteY48" fmla="*/ 101600 h 2130425"/>
                <a:gd name="connsiteX49" fmla="*/ 1562100 w 2714625"/>
                <a:gd name="connsiteY49" fmla="*/ 230188 h 2130425"/>
                <a:gd name="connsiteX50" fmla="*/ 1135062 w 2714625"/>
                <a:gd name="connsiteY50" fmla="*/ 0 h 2130425"/>
                <a:gd name="connsiteX51" fmla="*/ 0 w 2714625"/>
                <a:gd name="connsiteY51" fmla="*/ 896938 h 2130425"/>
                <a:gd name="connsiteX52" fmla="*/ 85725 w 2714625"/>
                <a:gd name="connsiteY52" fmla="*/ 1044575 h 213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714625" h="2130425">
                  <a:moveTo>
                    <a:pt x="85725" y="1044575"/>
                  </a:moveTo>
                  <a:lnTo>
                    <a:pt x="1166812" y="196850"/>
                  </a:lnTo>
                  <a:lnTo>
                    <a:pt x="1700212" y="473075"/>
                  </a:lnTo>
                  <a:lnTo>
                    <a:pt x="1700212" y="225425"/>
                  </a:lnTo>
                  <a:lnTo>
                    <a:pt x="1909762" y="225425"/>
                  </a:lnTo>
                  <a:lnTo>
                    <a:pt x="1909762" y="639763"/>
                  </a:lnTo>
                  <a:lnTo>
                    <a:pt x="2357437" y="1087438"/>
                  </a:lnTo>
                  <a:lnTo>
                    <a:pt x="2176462" y="1168400"/>
                  </a:lnTo>
                  <a:lnTo>
                    <a:pt x="2176462" y="1930400"/>
                  </a:lnTo>
                  <a:lnTo>
                    <a:pt x="1857375" y="1930400"/>
                  </a:lnTo>
                  <a:lnTo>
                    <a:pt x="1857375" y="1392238"/>
                  </a:lnTo>
                  <a:lnTo>
                    <a:pt x="1390650" y="1392238"/>
                  </a:lnTo>
                  <a:lnTo>
                    <a:pt x="1390650" y="1911350"/>
                  </a:lnTo>
                  <a:lnTo>
                    <a:pt x="1066800" y="1587500"/>
                  </a:lnTo>
                  <a:lnTo>
                    <a:pt x="52387" y="1187450"/>
                  </a:lnTo>
                  <a:lnTo>
                    <a:pt x="52387" y="1377950"/>
                  </a:lnTo>
                  <a:lnTo>
                    <a:pt x="847725" y="1673225"/>
                  </a:lnTo>
                  <a:lnTo>
                    <a:pt x="738187" y="1763713"/>
                  </a:lnTo>
                  <a:lnTo>
                    <a:pt x="138112" y="1549400"/>
                  </a:lnTo>
                  <a:lnTo>
                    <a:pt x="138112" y="1701800"/>
                  </a:lnTo>
                  <a:lnTo>
                    <a:pt x="776287" y="1930400"/>
                  </a:lnTo>
                  <a:lnTo>
                    <a:pt x="764381" y="1947070"/>
                  </a:lnTo>
                  <a:lnTo>
                    <a:pt x="219075" y="1754188"/>
                  </a:lnTo>
                  <a:lnTo>
                    <a:pt x="176212" y="1868488"/>
                  </a:lnTo>
                  <a:lnTo>
                    <a:pt x="776287" y="2106613"/>
                  </a:lnTo>
                  <a:lnTo>
                    <a:pt x="1162050" y="2130425"/>
                  </a:lnTo>
                  <a:lnTo>
                    <a:pt x="1162050" y="2073275"/>
                  </a:lnTo>
                  <a:lnTo>
                    <a:pt x="1576387" y="2073275"/>
                  </a:lnTo>
                  <a:lnTo>
                    <a:pt x="1576387" y="1749425"/>
                  </a:lnTo>
                  <a:lnTo>
                    <a:pt x="1538287" y="1749425"/>
                  </a:lnTo>
                  <a:lnTo>
                    <a:pt x="1538287" y="1525588"/>
                  </a:lnTo>
                  <a:lnTo>
                    <a:pt x="1695450" y="1525588"/>
                  </a:lnTo>
                  <a:lnTo>
                    <a:pt x="1695450" y="2130425"/>
                  </a:lnTo>
                  <a:lnTo>
                    <a:pt x="1871662" y="2130425"/>
                  </a:lnTo>
                  <a:lnTo>
                    <a:pt x="1871662" y="2073275"/>
                  </a:lnTo>
                  <a:lnTo>
                    <a:pt x="2352675" y="2073275"/>
                  </a:lnTo>
                  <a:lnTo>
                    <a:pt x="2352675" y="1773238"/>
                  </a:lnTo>
                  <a:lnTo>
                    <a:pt x="2400300" y="1773238"/>
                  </a:lnTo>
                  <a:lnTo>
                    <a:pt x="2400300" y="1273175"/>
                  </a:lnTo>
                  <a:lnTo>
                    <a:pt x="2447925" y="1273175"/>
                  </a:lnTo>
                  <a:lnTo>
                    <a:pt x="2447925" y="1230313"/>
                  </a:lnTo>
                  <a:lnTo>
                    <a:pt x="2714625" y="1230313"/>
                  </a:lnTo>
                  <a:lnTo>
                    <a:pt x="2714625" y="1144588"/>
                  </a:lnTo>
                  <a:lnTo>
                    <a:pt x="2686050" y="1144588"/>
                  </a:lnTo>
                  <a:lnTo>
                    <a:pt x="2686050" y="1092200"/>
                  </a:lnTo>
                  <a:lnTo>
                    <a:pt x="2595562" y="1092200"/>
                  </a:lnTo>
                  <a:lnTo>
                    <a:pt x="2043112" y="539750"/>
                  </a:lnTo>
                  <a:lnTo>
                    <a:pt x="2043112" y="101600"/>
                  </a:lnTo>
                  <a:lnTo>
                    <a:pt x="1562100" y="101600"/>
                  </a:lnTo>
                  <a:lnTo>
                    <a:pt x="1562100" y="230188"/>
                  </a:lnTo>
                  <a:lnTo>
                    <a:pt x="1135062" y="0"/>
                  </a:lnTo>
                  <a:lnTo>
                    <a:pt x="0" y="896938"/>
                  </a:lnTo>
                  <a:lnTo>
                    <a:pt x="85725" y="10445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xmlns="" id="{06D8A0B4-06C3-4AC7-9B9F-E0EC2372E202}"/>
                </a:ext>
              </a:extLst>
            </p:cNvPr>
            <p:cNvSpPr/>
            <p:nvPr/>
          </p:nvSpPr>
          <p:spPr>
            <a:xfrm>
              <a:off x="1198768" y="486524"/>
              <a:ext cx="102976" cy="118508"/>
            </a:xfrm>
            <a:custGeom>
              <a:avLst/>
              <a:gdLst>
                <a:gd name="connsiteX0" fmla="*/ 155609 w 427928"/>
                <a:gd name="connsiteY0" fmla="*/ 70 h 492474"/>
                <a:gd name="connsiteX1" fmla="*/ 57184 w 427928"/>
                <a:gd name="connsiteY1" fmla="*/ 111195 h 492474"/>
                <a:gd name="connsiteX2" fmla="*/ 34 w 427928"/>
                <a:gd name="connsiteY2" fmla="*/ 235020 h 492474"/>
                <a:gd name="connsiteX3" fmla="*/ 50834 w 427928"/>
                <a:gd name="connsiteY3" fmla="*/ 393770 h 492474"/>
                <a:gd name="connsiteX4" fmla="*/ 171484 w 427928"/>
                <a:gd name="connsiteY4" fmla="*/ 469970 h 492474"/>
                <a:gd name="connsiteX5" fmla="*/ 292134 w 427928"/>
                <a:gd name="connsiteY5" fmla="*/ 492195 h 492474"/>
                <a:gd name="connsiteX6" fmla="*/ 349284 w 427928"/>
                <a:gd name="connsiteY6" fmla="*/ 479495 h 492474"/>
                <a:gd name="connsiteX7" fmla="*/ 412784 w 427928"/>
                <a:gd name="connsiteY7" fmla="*/ 438220 h 492474"/>
                <a:gd name="connsiteX8" fmla="*/ 406434 w 427928"/>
                <a:gd name="connsiteY8" fmla="*/ 422345 h 492474"/>
                <a:gd name="connsiteX9" fmla="*/ 184184 w 427928"/>
                <a:gd name="connsiteY9" fmla="*/ 215970 h 492474"/>
                <a:gd name="connsiteX10" fmla="*/ 168309 w 427928"/>
                <a:gd name="connsiteY10" fmla="*/ 171520 h 492474"/>
                <a:gd name="connsiteX11" fmla="*/ 165134 w 427928"/>
                <a:gd name="connsiteY11" fmla="*/ 95320 h 492474"/>
                <a:gd name="connsiteX12" fmla="*/ 155609 w 427928"/>
                <a:gd name="connsiteY12" fmla="*/ 70 h 49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7928" h="492474">
                  <a:moveTo>
                    <a:pt x="155609" y="70"/>
                  </a:moveTo>
                  <a:cubicBezTo>
                    <a:pt x="137617" y="2716"/>
                    <a:pt x="83113" y="72037"/>
                    <a:pt x="57184" y="111195"/>
                  </a:cubicBezTo>
                  <a:cubicBezTo>
                    <a:pt x="31255" y="150353"/>
                    <a:pt x="1092" y="187924"/>
                    <a:pt x="34" y="235020"/>
                  </a:cubicBezTo>
                  <a:cubicBezTo>
                    <a:pt x="-1024" y="282116"/>
                    <a:pt x="22259" y="354612"/>
                    <a:pt x="50834" y="393770"/>
                  </a:cubicBezTo>
                  <a:cubicBezTo>
                    <a:pt x="79409" y="432928"/>
                    <a:pt x="131267" y="453566"/>
                    <a:pt x="171484" y="469970"/>
                  </a:cubicBezTo>
                  <a:cubicBezTo>
                    <a:pt x="211701" y="486374"/>
                    <a:pt x="262501" y="490608"/>
                    <a:pt x="292134" y="492195"/>
                  </a:cubicBezTo>
                  <a:cubicBezTo>
                    <a:pt x="321767" y="493782"/>
                    <a:pt x="329176" y="488491"/>
                    <a:pt x="349284" y="479495"/>
                  </a:cubicBezTo>
                  <a:cubicBezTo>
                    <a:pt x="369392" y="470499"/>
                    <a:pt x="403259" y="447745"/>
                    <a:pt x="412784" y="438220"/>
                  </a:cubicBezTo>
                  <a:cubicBezTo>
                    <a:pt x="422309" y="428695"/>
                    <a:pt x="444534" y="459387"/>
                    <a:pt x="406434" y="422345"/>
                  </a:cubicBezTo>
                  <a:cubicBezTo>
                    <a:pt x="368334" y="385303"/>
                    <a:pt x="223872" y="257774"/>
                    <a:pt x="184184" y="215970"/>
                  </a:cubicBezTo>
                  <a:cubicBezTo>
                    <a:pt x="144496" y="174166"/>
                    <a:pt x="171484" y="191628"/>
                    <a:pt x="168309" y="171520"/>
                  </a:cubicBezTo>
                  <a:cubicBezTo>
                    <a:pt x="165134" y="151412"/>
                    <a:pt x="165663" y="120720"/>
                    <a:pt x="165134" y="95320"/>
                  </a:cubicBezTo>
                  <a:cubicBezTo>
                    <a:pt x="164605" y="69920"/>
                    <a:pt x="173601" y="-2576"/>
                    <a:pt x="155609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80B358FF-4610-4CAF-A6AE-91BE30924F15}"/>
                </a:ext>
              </a:extLst>
            </p:cNvPr>
            <p:cNvSpPr/>
            <p:nvPr/>
          </p:nvSpPr>
          <p:spPr>
            <a:xfrm>
              <a:off x="923328" y="585327"/>
              <a:ext cx="118573" cy="116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BB118B4-5882-4BD1-8D6F-6EB143197783}"/>
                </a:ext>
              </a:extLst>
            </p:cNvPr>
            <p:cNvSpPr/>
            <p:nvPr/>
          </p:nvSpPr>
          <p:spPr>
            <a:xfrm>
              <a:off x="957964" y="618967"/>
              <a:ext cx="50398" cy="49148"/>
            </a:xfrm>
            <a:prstGeom prst="rect">
              <a:avLst/>
            </a:pr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xmlns="" id="{FB67C750-8051-46CC-9E23-84511BBDF0B5}"/>
                </a:ext>
              </a:extLst>
            </p:cNvPr>
            <p:cNvSpPr/>
            <p:nvPr/>
          </p:nvSpPr>
          <p:spPr>
            <a:xfrm>
              <a:off x="900904" y="860161"/>
              <a:ext cx="64178" cy="75065"/>
            </a:xfrm>
            <a:custGeom>
              <a:avLst/>
              <a:gdLst>
                <a:gd name="connsiteX0" fmla="*/ 266700 w 266700"/>
                <a:gd name="connsiteY0" fmla="*/ 97631 h 311944"/>
                <a:gd name="connsiteX1" fmla="*/ 266700 w 266700"/>
                <a:gd name="connsiteY1" fmla="*/ 311944 h 311944"/>
                <a:gd name="connsiteX2" fmla="*/ 85725 w 266700"/>
                <a:gd name="connsiteY2" fmla="*/ 311944 h 311944"/>
                <a:gd name="connsiteX3" fmla="*/ 85725 w 266700"/>
                <a:gd name="connsiteY3" fmla="*/ 276225 h 311944"/>
                <a:gd name="connsiteX4" fmla="*/ 190500 w 266700"/>
                <a:gd name="connsiteY4" fmla="*/ 276225 h 311944"/>
                <a:gd name="connsiteX5" fmla="*/ 104775 w 266700"/>
                <a:gd name="connsiteY5" fmla="*/ 190500 h 311944"/>
                <a:gd name="connsiteX6" fmla="*/ 0 w 266700"/>
                <a:gd name="connsiteY6" fmla="*/ 190500 h 311944"/>
                <a:gd name="connsiteX7" fmla="*/ 0 w 266700"/>
                <a:gd name="connsiteY7" fmla="*/ 140494 h 311944"/>
                <a:gd name="connsiteX8" fmla="*/ 69056 w 266700"/>
                <a:gd name="connsiteY8" fmla="*/ 140494 h 311944"/>
                <a:gd name="connsiteX9" fmla="*/ 69056 w 266700"/>
                <a:gd name="connsiteY9" fmla="*/ 104775 h 311944"/>
                <a:gd name="connsiteX10" fmla="*/ 130969 w 266700"/>
                <a:gd name="connsiteY10" fmla="*/ 104775 h 311944"/>
                <a:gd name="connsiteX11" fmla="*/ 130969 w 266700"/>
                <a:gd name="connsiteY11" fmla="*/ 64294 h 311944"/>
                <a:gd name="connsiteX12" fmla="*/ 83344 w 266700"/>
                <a:gd name="connsiteY12" fmla="*/ 64294 h 311944"/>
                <a:gd name="connsiteX13" fmla="*/ 83344 w 266700"/>
                <a:gd name="connsiteY13" fmla="*/ 0 h 311944"/>
                <a:gd name="connsiteX14" fmla="*/ 154781 w 266700"/>
                <a:gd name="connsiteY14" fmla="*/ 0 h 311944"/>
                <a:gd name="connsiteX15" fmla="*/ 266700 w 266700"/>
                <a:gd name="connsiteY15" fmla="*/ 97631 h 31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700" h="311944">
                  <a:moveTo>
                    <a:pt x="266700" y="97631"/>
                  </a:moveTo>
                  <a:lnTo>
                    <a:pt x="266700" y="311944"/>
                  </a:lnTo>
                  <a:lnTo>
                    <a:pt x="85725" y="311944"/>
                  </a:lnTo>
                  <a:lnTo>
                    <a:pt x="85725" y="276225"/>
                  </a:lnTo>
                  <a:lnTo>
                    <a:pt x="190500" y="276225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140494"/>
                  </a:lnTo>
                  <a:lnTo>
                    <a:pt x="69056" y="140494"/>
                  </a:lnTo>
                  <a:lnTo>
                    <a:pt x="69056" y="104775"/>
                  </a:lnTo>
                  <a:lnTo>
                    <a:pt x="130969" y="104775"/>
                  </a:lnTo>
                  <a:lnTo>
                    <a:pt x="130969" y="64294"/>
                  </a:lnTo>
                  <a:lnTo>
                    <a:pt x="83344" y="64294"/>
                  </a:lnTo>
                  <a:lnTo>
                    <a:pt x="83344" y="0"/>
                  </a:lnTo>
                  <a:lnTo>
                    <a:pt x="154781" y="0"/>
                  </a:lnTo>
                  <a:lnTo>
                    <a:pt x="266700" y="9763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52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8C6A69-97D5-483A-B4C7-270E6D011414}"/>
              </a:ext>
            </a:extLst>
          </p:cNvPr>
          <p:cNvSpPr txBox="1"/>
          <p:nvPr/>
        </p:nvSpPr>
        <p:spPr>
          <a:xfrm>
            <a:off x="488950" y="2146049"/>
            <a:ext cx="8380730" cy="1815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en-US" sz="2800" smtClean="0">
                <a:solidFill>
                  <a:srgbClr val="FF0000"/>
                </a:solidFill>
                <a:latin typeface="Times New Roman"/>
              </a:rPr>
              <a:t>Những việc gì bạn thường xuyên tự làm mà không cần ai nhắc?</a:t>
            </a:r>
          </a:p>
          <a:p>
            <a:pPr marL="457200" indent="-457200" algn="just">
              <a:buFontTx/>
              <a:buChar char="-"/>
            </a:pPr>
            <a:r>
              <a:rPr lang="en-US" sz="2800" smtClean="0">
                <a:solidFill>
                  <a:srgbClr val="FF0000"/>
                </a:solidFill>
                <a:latin typeface="Times New Roman"/>
              </a:rPr>
              <a:t>Vào ngày cuối tuần bạn thường làm gì cùng bố mẹ, gia đình, hàng xóm ?</a:t>
            </a:r>
            <a:endParaRPr lang="vi-VN" sz="2800" dirty="0">
              <a:solidFill>
                <a:srgbClr val="FF0000"/>
              </a:solidFill>
              <a:latin typeface="Times New Roman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2FF9607-6D8D-4B98-A5EB-A2B0C8D2F53C}"/>
              </a:ext>
            </a:extLst>
          </p:cNvPr>
          <p:cNvGrpSpPr/>
          <p:nvPr/>
        </p:nvGrpSpPr>
        <p:grpSpPr>
          <a:xfrm>
            <a:off x="488950" y="345721"/>
            <a:ext cx="8603744" cy="1374765"/>
            <a:chOff x="488950" y="345721"/>
            <a:chExt cx="8603744" cy="137476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90B970D3-415C-4E02-B66F-FFD0FD224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1866"/>
            <a:stretch/>
          </p:blipFill>
          <p:spPr>
            <a:xfrm>
              <a:off x="488950" y="368830"/>
              <a:ext cx="8166100" cy="135165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4EEC395-BD3E-46C9-91D5-843BF564C4F6}"/>
                </a:ext>
              </a:extLst>
            </p:cNvPr>
            <p:cNvSpPr/>
            <p:nvPr/>
          </p:nvSpPr>
          <p:spPr>
            <a:xfrm>
              <a:off x="1532384" y="345721"/>
              <a:ext cx="4094391" cy="658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b="1" dirty="0" err="1">
                  <a:solidFill>
                    <a:srgbClr val="00A651"/>
                  </a:solidFill>
                </a:rPr>
                <a:t>Hoạt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động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sau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giờ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học</a:t>
              </a:r>
              <a:endParaRPr lang="en-US" sz="2800" b="1" dirty="0">
                <a:solidFill>
                  <a:srgbClr val="00A65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F9BACBD-7E6D-47DD-90A1-D6EFC17CEBF7}"/>
                </a:ext>
              </a:extLst>
            </p:cNvPr>
            <p:cNvSpPr txBox="1"/>
            <p:nvPr/>
          </p:nvSpPr>
          <p:spPr>
            <a:xfrm>
              <a:off x="1345489" y="1008126"/>
              <a:ext cx="7747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400" dirty="0">
                  <a:latin typeface="+mj-lt"/>
                </a:rPr>
                <a:t>Thực hiện kế hoạch công việc mà em đã lập</a:t>
              </a:r>
              <a:r>
                <a:rPr lang="vi-VN" sz="2400" dirty="0"/>
                <a:t>.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11EE77CE-B078-4762-9AE2-5C7211CA853C}"/>
                </a:ext>
              </a:extLst>
            </p:cNvPr>
            <p:cNvSpPr/>
            <p:nvPr/>
          </p:nvSpPr>
          <p:spPr>
            <a:xfrm>
              <a:off x="627538" y="345721"/>
              <a:ext cx="766258" cy="766106"/>
            </a:xfrm>
            <a:prstGeom prst="ellipse">
              <a:avLst/>
            </a:prstGeom>
            <a:solidFill>
              <a:srgbClr val="00A651"/>
            </a:solidFill>
            <a:ln>
              <a:solidFill>
                <a:srgbClr val="1A8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xmlns="" id="{DE3C670E-8440-45B9-BD08-3106088D3E94}"/>
                </a:ext>
              </a:extLst>
            </p:cNvPr>
            <p:cNvSpPr/>
            <p:nvPr/>
          </p:nvSpPr>
          <p:spPr>
            <a:xfrm>
              <a:off x="692249" y="454039"/>
              <a:ext cx="653240" cy="512660"/>
            </a:xfrm>
            <a:custGeom>
              <a:avLst/>
              <a:gdLst>
                <a:gd name="connsiteX0" fmla="*/ 85725 w 2714625"/>
                <a:gd name="connsiteY0" fmla="*/ 1038225 h 2124075"/>
                <a:gd name="connsiteX1" fmla="*/ 1166812 w 2714625"/>
                <a:gd name="connsiteY1" fmla="*/ 190500 h 2124075"/>
                <a:gd name="connsiteX2" fmla="*/ 1700212 w 2714625"/>
                <a:gd name="connsiteY2" fmla="*/ 466725 h 2124075"/>
                <a:gd name="connsiteX3" fmla="*/ 1700212 w 2714625"/>
                <a:gd name="connsiteY3" fmla="*/ 219075 h 2124075"/>
                <a:gd name="connsiteX4" fmla="*/ 1909762 w 2714625"/>
                <a:gd name="connsiteY4" fmla="*/ 219075 h 2124075"/>
                <a:gd name="connsiteX5" fmla="*/ 1909762 w 2714625"/>
                <a:gd name="connsiteY5" fmla="*/ 633413 h 2124075"/>
                <a:gd name="connsiteX6" fmla="*/ 2357437 w 2714625"/>
                <a:gd name="connsiteY6" fmla="*/ 1081088 h 2124075"/>
                <a:gd name="connsiteX7" fmla="*/ 2176462 w 2714625"/>
                <a:gd name="connsiteY7" fmla="*/ 1162050 h 2124075"/>
                <a:gd name="connsiteX8" fmla="*/ 2176462 w 2714625"/>
                <a:gd name="connsiteY8" fmla="*/ 1924050 h 2124075"/>
                <a:gd name="connsiteX9" fmla="*/ 1857375 w 2714625"/>
                <a:gd name="connsiteY9" fmla="*/ 1924050 h 2124075"/>
                <a:gd name="connsiteX10" fmla="*/ 1857375 w 2714625"/>
                <a:gd name="connsiteY10" fmla="*/ 1385888 h 2124075"/>
                <a:gd name="connsiteX11" fmla="*/ 1390650 w 2714625"/>
                <a:gd name="connsiteY11" fmla="*/ 1385888 h 2124075"/>
                <a:gd name="connsiteX12" fmla="*/ 1390650 w 2714625"/>
                <a:gd name="connsiteY12" fmla="*/ 1905000 h 2124075"/>
                <a:gd name="connsiteX13" fmla="*/ 1066800 w 2714625"/>
                <a:gd name="connsiteY13" fmla="*/ 1581150 h 2124075"/>
                <a:gd name="connsiteX14" fmla="*/ 52387 w 2714625"/>
                <a:gd name="connsiteY14" fmla="*/ 1181100 h 2124075"/>
                <a:gd name="connsiteX15" fmla="*/ 52387 w 2714625"/>
                <a:gd name="connsiteY15" fmla="*/ 1371600 h 2124075"/>
                <a:gd name="connsiteX16" fmla="*/ 847725 w 2714625"/>
                <a:gd name="connsiteY16" fmla="*/ 1666875 h 2124075"/>
                <a:gd name="connsiteX17" fmla="*/ 738187 w 2714625"/>
                <a:gd name="connsiteY17" fmla="*/ 1757363 h 2124075"/>
                <a:gd name="connsiteX18" fmla="*/ 138112 w 2714625"/>
                <a:gd name="connsiteY18" fmla="*/ 1543050 h 2124075"/>
                <a:gd name="connsiteX19" fmla="*/ 138112 w 2714625"/>
                <a:gd name="connsiteY19" fmla="*/ 1695450 h 2124075"/>
                <a:gd name="connsiteX20" fmla="*/ 776287 w 2714625"/>
                <a:gd name="connsiteY20" fmla="*/ 1924050 h 2124075"/>
                <a:gd name="connsiteX21" fmla="*/ 757237 w 2714625"/>
                <a:gd name="connsiteY21" fmla="*/ 1947863 h 2124075"/>
                <a:gd name="connsiteX22" fmla="*/ 219075 w 2714625"/>
                <a:gd name="connsiteY22" fmla="*/ 1747838 h 2124075"/>
                <a:gd name="connsiteX23" fmla="*/ 176212 w 2714625"/>
                <a:gd name="connsiteY23" fmla="*/ 1862138 h 2124075"/>
                <a:gd name="connsiteX24" fmla="*/ 776287 w 2714625"/>
                <a:gd name="connsiteY24" fmla="*/ 2100263 h 2124075"/>
                <a:gd name="connsiteX25" fmla="*/ 1162050 w 2714625"/>
                <a:gd name="connsiteY25" fmla="*/ 2124075 h 2124075"/>
                <a:gd name="connsiteX26" fmla="*/ 1162050 w 2714625"/>
                <a:gd name="connsiteY26" fmla="*/ 2066925 h 2124075"/>
                <a:gd name="connsiteX27" fmla="*/ 1576387 w 2714625"/>
                <a:gd name="connsiteY27" fmla="*/ 2066925 h 2124075"/>
                <a:gd name="connsiteX28" fmla="*/ 1576387 w 2714625"/>
                <a:gd name="connsiteY28" fmla="*/ 1743075 h 2124075"/>
                <a:gd name="connsiteX29" fmla="*/ 1538287 w 2714625"/>
                <a:gd name="connsiteY29" fmla="*/ 1743075 h 2124075"/>
                <a:gd name="connsiteX30" fmla="*/ 1538287 w 2714625"/>
                <a:gd name="connsiteY30" fmla="*/ 1519238 h 2124075"/>
                <a:gd name="connsiteX31" fmla="*/ 1695450 w 2714625"/>
                <a:gd name="connsiteY31" fmla="*/ 1519238 h 2124075"/>
                <a:gd name="connsiteX32" fmla="*/ 1695450 w 2714625"/>
                <a:gd name="connsiteY32" fmla="*/ 2124075 h 2124075"/>
                <a:gd name="connsiteX33" fmla="*/ 1871662 w 2714625"/>
                <a:gd name="connsiteY33" fmla="*/ 2124075 h 2124075"/>
                <a:gd name="connsiteX34" fmla="*/ 1871662 w 2714625"/>
                <a:gd name="connsiteY34" fmla="*/ 2066925 h 2124075"/>
                <a:gd name="connsiteX35" fmla="*/ 2352675 w 2714625"/>
                <a:gd name="connsiteY35" fmla="*/ 2066925 h 2124075"/>
                <a:gd name="connsiteX36" fmla="*/ 2352675 w 2714625"/>
                <a:gd name="connsiteY36" fmla="*/ 1766888 h 2124075"/>
                <a:gd name="connsiteX37" fmla="*/ 2400300 w 2714625"/>
                <a:gd name="connsiteY37" fmla="*/ 1766888 h 2124075"/>
                <a:gd name="connsiteX38" fmla="*/ 2400300 w 2714625"/>
                <a:gd name="connsiteY38" fmla="*/ 1266825 h 2124075"/>
                <a:gd name="connsiteX39" fmla="*/ 2447925 w 2714625"/>
                <a:gd name="connsiteY39" fmla="*/ 1266825 h 2124075"/>
                <a:gd name="connsiteX40" fmla="*/ 2447925 w 2714625"/>
                <a:gd name="connsiteY40" fmla="*/ 1223963 h 2124075"/>
                <a:gd name="connsiteX41" fmla="*/ 2714625 w 2714625"/>
                <a:gd name="connsiteY41" fmla="*/ 1223963 h 2124075"/>
                <a:gd name="connsiteX42" fmla="*/ 2714625 w 2714625"/>
                <a:gd name="connsiteY42" fmla="*/ 1138238 h 2124075"/>
                <a:gd name="connsiteX43" fmla="*/ 2686050 w 2714625"/>
                <a:gd name="connsiteY43" fmla="*/ 1138238 h 2124075"/>
                <a:gd name="connsiteX44" fmla="*/ 2686050 w 2714625"/>
                <a:gd name="connsiteY44" fmla="*/ 1085850 h 2124075"/>
                <a:gd name="connsiteX45" fmla="*/ 2595562 w 2714625"/>
                <a:gd name="connsiteY45" fmla="*/ 1085850 h 2124075"/>
                <a:gd name="connsiteX46" fmla="*/ 2043112 w 2714625"/>
                <a:gd name="connsiteY46" fmla="*/ 533400 h 2124075"/>
                <a:gd name="connsiteX47" fmla="*/ 2043112 w 2714625"/>
                <a:gd name="connsiteY47" fmla="*/ 95250 h 2124075"/>
                <a:gd name="connsiteX48" fmla="*/ 1562100 w 2714625"/>
                <a:gd name="connsiteY48" fmla="*/ 95250 h 2124075"/>
                <a:gd name="connsiteX49" fmla="*/ 1562100 w 2714625"/>
                <a:gd name="connsiteY49" fmla="*/ 223838 h 2124075"/>
                <a:gd name="connsiteX50" fmla="*/ 1166812 w 2714625"/>
                <a:gd name="connsiteY50" fmla="*/ 0 h 2124075"/>
                <a:gd name="connsiteX51" fmla="*/ 0 w 2714625"/>
                <a:gd name="connsiteY51" fmla="*/ 890588 h 2124075"/>
                <a:gd name="connsiteX52" fmla="*/ 85725 w 2714625"/>
                <a:gd name="connsiteY52" fmla="*/ 1038225 h 2124075"/>
                <a:gd name="connsiteX0" fmla="*/ 85725 w 2714625"/>
                <a:gd name="connsiteY0" fmla="*/ 1044575 h 2130425"/>
                <a:gd name="connsiteX1" fmla="*/ 1166812 w 2714625"/>
                <a:gd name="connsiteY1" fmla="*/ 196850 h 2130425"/>
                <a:gd name="connsiteX2" fmla="*/ 1700212 w 2714625"/>
                <a:gd name="connsiteY2" fmla="*/ 473075 h 2130425"/>
                <a:gd name="connsiteX3" fmla="*/ 1700212 w 2714625"/>
                <a:gd name="connsiteY3" fmla="*/ 225425 h 2130425"/>
                <a:gd name="connsiteX4" fmla="*/ 1909762 w 2714625"/>
                <a:gd name="connsiteY4" fmla="*/ 225425 h 2130425"/>
                <a:gd name="connsiteX5" fmla="*/ 1909762 w 2714625"/>
                <a:gd name="connsiteY5" fmla="*/ 639763 h 2130425"/>
                <a:gd name="connsiteX6" fmla="*/ 2357437 w 2714625"/>
                <a:gd name="connsiteY6" fmla="*/ 1087438 h 2130425"/>
                <a:gd name="connsiteX7" fmla="*/ 2176462 w 2714625"/>
                <a:gd name="connsiteY7" fmla="*/ 1168400 h 2130425"/>
                <a:gd name="connsiteX8" fmla="*/ 2176462 w 2714625"/>
                <a:gd name="connsiteY8" fmla="*/ 1930400 h 2130425"/>
                <a:gd name="connsiteX9" fmla="*/ 1857375 w 2714625"/>
                <a:gd name="connsiteY9" fmla="*/ 1930400 h 2130425"/>
                <a:gd name="connsiteX10" fmla="*/ 1857375 w 2714625"/>
                <a:gd name="connsiteY10" fmla="*/ 1392238 h 2130425"/>
                <a:gd name="connsiteX11" fmla="*/ 1390650 w 2714625"/>
                <a:gd name="connsiteY11" fmla="*/ 1392238 h 2130425"/>
                <a:gd name="connsiteX12" fmla="*/ 1390650 w 2714625"/>
                <a:gd name="connsiteY12" fmla="*/ 1911350 h 2130425"/>
                <a:gd name="connsiteX13" fmla="*/ 1066800 w 2714625"/>
                <a:gd name="connsiteY13" fmla="*/ 1587500 h 2130425"/>
                <a:gd name="connsiteX14" fmla="*/ 52387 w 2714625"/>
                <a:gd name="connsiteY14" fmla="*/ 1187450 h 2130425"/>
                <a:gd name="connsiteX15" fmla="*/ 52387 w 2714625"/>
                <a:gd name="connsiteY15" fmla="*/ 1377950 h 2130425"/>
                <a:gd name="connsiteX16" fmla="*/ 847725 w 2714625"/>
                <a:gd name="connsiteY16" fmla="*/ 1673225 h 2130425"/>
                <a:gd name="connsiteX17" fmla="*/ 738187 w 2714625"/>
                <a:gd name="connsiteY17" fmla="*/ 1763713 h 2130425"/>
                <a:gd name="connsiteX18" fmla="*/ 138112 w 2714625"/>
                <a:gd name="connsiteY18" fmla="*/ 1549400 h 2130425"/>
                <a:gd name="connsiteX19" fmla="*/ 138112 w 2714625"/>
                <a:gd name="connsiteY19" fmla="*/ 1701800 h 2130425"/>
                <a:gd name="connsiteX20" fmla="*/ 776287 w 2714625"/>
                <a:gd name="connsiteY20" fmla="*/ 1930400 h 2130425"/>
                <a:gd name="connsiteX21" fmla="*/ 757237 w 2714625"/>
                <a:gd name="connsiteY21" fmla="*/ 1954213 h 2130425"/>
                <a:gd name="connsiteX22" fmla="*/ 219075 w 2714625"/>
                <a:gd name="connsiteY22" fmla="*/ 1754188 h 2130425"/>
                <a:gd name="connsiteX23" fmla="*/ 176212 w 2714625"/>
                <a:gd name="connsiteY23" fmla="*/ 1868488 h 2130425"/>
                <a:gd name="connsiteX24" fmla="*/ 776287 w 2714625"/>
                <a:gd name="connsiteY24" fmla="*/ 2106613 h 2130425"/>
                <a:gd name="connsiteX25" fmla="*/ 1162050 w 2714625"/>
                <a:gd name="connsiteY25" fmla="*/ 2130425 h 2130425"/>
                <a:gd name="connsiteX26" fmla="*/ 1162050 w 2714625"/>
                <a:gd name="connsiteY26" fmla="*/ 2073275 h 2130425"/>
                <a:gd name="connsiteX27" fmla="*/ 1576387 w 2714625"/>
                <a:gd name="connsiteY27" fmla="*/ 2073275 h 2130425"/>
                <a:gd name="connsiteX28" fmla="*/ 1576387 w 2714625"/>
                <a:gd name="connsiteY28" fmla="*/ 1749425 h 2130425"/>
                <a:gd name="connsiteX29" fmla="*/ 1538287 w 2714625"/>
                <a:gd name="connsiteY29" fmla="*/ 1749425 h 2130425"/>
                <a:gd name="connsiteX30" fmla="*/ 1538287 w 2714625"/>
                <a:gd name="connsiteY30" fmla="*/ 1525588 h 2130425"/>
                <a:gd name="connsiteX31" fmla="*/ 1695450 w 2714625"/>
                <a:gd name="connsiteY31" fmla="*/ 1525588 h 2130425"/>
                <a:gd name="connsiteX32" fmla="*/ 1695450 w 2714625"/>
                <a:gd name="connsiteY32" fmla="*/ 2130425 h 2130425"/>
                <a:gd name="connsiteX33" fmla="*/ 1871662 w 2714625"/>
                <a:gd name="connsiteY33" fmla="*/ 2130425 h 2130425"/>
                <a:gd name="connsiteX34" fmla="*/ 1871662 w 2714625"/>
                <a:gd name="connsiteY34" fmla="*/ 2073275 h 2130425"/>
                <a:gd name="connsiteX35" fmla="*/ 2352675 w 2714625"/>
                <a:gd name="connsiteY35" fmla="*/ 2073275 h 2130425"/>
                <a:gd name="connsiteX36" fmla="*/ 2352675 w 2714625"/>
                <a:gd name="connsiteY36" fmla="*/ 1773238 h 2130425"/>
                <a:gd name="connsiteX37" fmla="*/ 2400300 w 2714625"/>
                <a:gd name="connsiteY37" fmla="*/ 1773238 h 2130425"/>
                <a:gd name="connsiteX38" fmla="*/ 2400300 w 2714625"/>
                <a:gd name="connsiteY38" fmla="*/ 1273175 h 2130425"/>
                <a:gd name="connsiteX39" fmla="*/ 2447925 w 2714625"/>
                <a:gd name="connsiteY39" fmla="*/ 1273175 h 2130425"/>
                <a:gd name="connsiteX40" fmla="*/ 2447925 w 2714625"/>
                <a:gd name="connsiteY40" fmla="*/ 1230313 h 2130425"/>
                <a:gd name="connsiteX41" fmla="*/ 2714625 w 2714625"/>
                <a:gd name="connsiteY41" fmla="*/ 1230313 h 2130425"/>
                <a:gd name="connsiteX42" fmla="*/ 2714625 w 2714625"/>
                <a:gd name="connsiteY42" fmla="*/ 1144588 h 2130425"/>
                <a:gd name="connsiteX43" fmla="*/ 2686050 w 2714625"/>
                <a:gd name="connsiteY43" fmla="*/ 1144588 h 2130425"/>
                <a:gd name="connsiteX44" fmla="*/ 2686050 w 2714625"/>
                <a:gd name="connsiteY44" fmla="*/ 1092200 h 2130425"/>
                <a:gd name="connsiteX45" fmla="*/ 2595562 w 2714625"/>
                <a:gd name="connsiteY45" fmla="*/ 1092200 h 2130425"/>
                <a:gd name="connsiteX46" fmla="*/ 2043112 w 2714625"/>
                <a:gd name="connsiteY46" fmla="*/ 539750 h 2130425"/>
                <a:gd name="connsiteX47" fmla="*/ 2043112 w 2714625"/>
                <a:gd name="connsiteY47" fmla="*/ 101600 h 2130425"/>
                <a:gd name="connsiteX48" fmla="*/ 1562100 w 2714625"/>
                <a:gd name="connsiteY48" fmla="*/ 101600 h 2130425"/>
                <a:gd name="connsiteX49" fmla="*/ 1562100 w 2714625"/>
                <a:gd name="connsiteY49" fmla="*/ 230188 h 2130425"/>
                <a:gd name="connsiteX50" fmla="*/ 1135062 w 2714625"/>
                <a:gd name="connsiteY50" fmla="*/ 0 h 2130425"/>
                <a:gd name="connsiteX51" fmla="*/ 0 w 2714625"/>
                <a:gd name="connsiteY51" fmla="*/ 896938 h 2130425"/>
                <a:gd name="connsiteX52" fmla="*/ 85725 w 2714625"/>
                <a:gd name="connsiteY52" fmla="*/ 1044575 h 2130425"/>
                <a:gd name="connsiteX0" fmla="*/ 85725 w 2714625"/>
                <a:gd name="connsiteY0" fmla="*/ 1044575 h 2130425"/>
                <a:gd name="connsiteX1" fmla="*/ 1166812 w 2714625"/>
                <a:gd name="connsiteY1" fmla="*/ 196850 h 2130425"/>
                <a:gd name="connsiteX2" fmla="*/ 1700212 w 2714625"/>
                <a:gd name="connsiteY2" fmla="*/ 473075 h 2130425"/>
                <a:gd name="connsiteX3" fmla="*/ 1700212 w 2714625"/>
                <a:gd name="connsiteY3" fmla="*/ 225425 h 2130425"/>
                <a:gd name="connsiteX4" fmla="*/ 1909762 w 2714625"/>
                <a:gd name="connsiteY4" fmla="*/ 225425 h 2130425"/>
                <a:gd name="connsiteX5" fmla="*/ 1909762 w 2714625"/>
                <a:gd name="connsiteY5" fmla="*/ 639763 h 2130425"/>
                <a:gd name="connsiteX6" fmla="*/ 2357437 w 2714625"/>
                <a:gd name="connsiteY6" fmla="*/ 1087438 h 2130425"/>
                <a:gd name="connsiteX7" fmla="*/ 2176462 w 2714625"/>
                <a:gd name="connsiteY7" fmla="*/ 1168400 h 2130425"/>
                <a:gd name="connsiteX8" fmla="*/ 2176462 w 2714625"/>
                <a:gd name="connsiteY8" fmla="*/ 1930400 h 2130425"/>
                <a:gd name="connsiteX9" fmla="*/ 1857375 w 2714625"/>
                <a:gd name="connsiteY9" fmla="*/ 1930400 h 2130425"/>
                <a:gd name="connsiteX10" fmla="*/ 1857375 w 2714625"/>
                <a:gd name="connsiteY10" fmla="*/ 1392238 h 2130425"/>
                <a:gd name="connsiteX11" fmla="*/ 1390650 w 2714625"/>
                <a:gd name="connsiteY11" fmla="*/ 1392238 h 2130425"/>
                <a:gd name="connsiteX12" fmla="*/ 1390650 w 2714625"/>
                <a:gd name="connsiteY12" fmla="*/ 1911350 h 2130425"/>
                <a:gd name="connsiteX13" fmla="*/ 1066800 w 2714625"/>
                <a:gd name="connsiteY13" fmla="*/ 1587500 h 2130425"/>
                <a:gd name="connsiteX14" fmla="*/ 52387 w 2714625"/>
                <a:gd name="connsiteY14" fmla="*/ 1187450 h 2130425"/>
                <a:gd name="connsiteX15" fmla="*/ 52387 w 2714625"/>
                <a:gd name="connsiteY15" fmla="*/ 1377950 h 2130425"/>
                <a:gd name="connsiteX16" fmla="*/ 847725 w 2714625"/>
                <a:gd name="connsiteY16" fmla="*/ 1673225 h 2130425"/>
                <a:gd name="connsiteX17" fmla="*/ 738187 w 2714625"/>
                <a:gd name="connsiteY17" fmla="*/ 1763713 h 2130425"/>
                <a:gd name="connsiteX18" fmla="*/ 138112 w 2714625"/>
                <a:gd name="connsiteY18" fmla="*/ 1549400 h 2130425"/>
                <a:gd name="connsiteX19" fmla="*/ 138112 w 2714625"/>
                <a:gd name="connsiteY19" fmla="*/ 1701800 h 2130425"/>
                <a:gd name="connsiteX20" fmla="*/ 776287 w 2714625"/>
                <a:gd name="connsiteY20" fmla="*/ 1930400 h 2130425"/>
                <a:gd name="connsiteX21" fmla="*/ 764381 w 2714625"/>
                <a:gd name="connsiteY21" fmla="*/ 1947070 h 2130425"/>
                <a:gd name="connsiteX22" fmla="*/ 219075 w 2714625"/>
                <a:gd name="connsiteY22" fmla="*/ 1754188 h 2130425"/>
                <a:gd name="connsiteX23" fmla="*/ 176212 w 2714625"/>
                <a:gd name="connsiteY23" fmla="*/ 1868488 h 2130425"/>
                <a:gd name="connsiteX24" fmla="*/ 776287 w 2714625"/>
                <a:gd name="connsiteY24" fmla="*/ 2106613 h 2130425"/>
                <a:gd name="connsiteX25" fmla="*/ 1162050 w 2714625"/>
                <a:gd name="connsiteY25" fmla="*/ 2130425 h 2130425"/>
                <a:gd name="connsiteX26" fmla="*/ 1162050 w 2714625"/>
                <a:gd name="connsiteY26" fmla="*/ 2073275 h 2130425"/>
                <a:gd name="connsiteX27" fmla="*/ 1576387 w 2714625"/>
                <a:gd name="connsiteY27" fmla="*/ 2073275 h 2130425"/>
                <a:gd name="connsiteX28" fmla="*/ 1576387 w 2714625"/>
                <a:gd name="connsiteY28" fmla="*/ 1749425 h 2130425"/>
                <a:gd name="connsiteX29" fmla="*/ 1538287 w 2714625"/>
                <a:gd name="connsiteY29" fmla="*/ 1749425 h 2130425"/>
                <a:gd name="connsiteX30" fmla="*/ 1538287 w 2714625"/>
                <a:gd name="connsiteY30" fmla="*/ 1525588 h 2130425"/>
                <a:gd name="connsiteX31" fmla="*/ 1695450 w 2714625"/>
                <a:gd name="connsiteY31" fmla="*/ 1525588 h 2130425"/>
                <a:gd name="connsiteX32" fmla="*/ 1695450 w 2714625"/>
                <a:gd name="connsiteY32" fmla="*/ 2130425 h 2130425"/>
                <a:gd name="connsiteX33" fmla="*/ 1871662 w 2714625"/>
                <a:gd name="connsiteY33" fmla="*/ 2130425 h 2130425"/>
                <a:gd name="connsiteX34" fmla="*/ 1871662 w 2714625"/>
                <a:gd name="connsiteY34" fmla="*/ 2073275 h 2130425"/>
                <a:gd name="connsiteX35" fmla="*/ 2352675 w 2714625"/>
                <a:gd name="connsiteY35" fmla="*/ 2073275 h 2130425"/>
                <a:gd name="connsiteX36" fmla="*/ 2352675 w 2714625"/>
                <a:gd name="connsiteY36" fmla="*/ 1773238 h 2130425"/>
                <a:gd name="connsiteX37" fmla="*/ 2400300 w 2714625"/>
                <a:gd name="connsiteY37" fmla="*/ 1773238 h 2130425"/>
                <a:gd name="connsiteX38" fmla="*/ 2400300 w 2714625"/>
                <a:gd name="connsiteY38" fmla="*/ 1273175 h 2130425"/>
                <a:gd name="connsiteX39" fmla="*/ 2447925 w 2714625"/>
                <a:gd name="connsiteY39" fmla="*/ 1273175 h 2130425"/>
                <a:gd name="connsiteX40" fmla="*/ 2447925 w 2714625"/>
                <a:gd name="connsiteY40" fmla="*/ 1230313 h 2130425"/>
                <a:gd name="connsiteX41" fmla="*/ 2714625 w 2714625"/>
                <a:gd name="connsiteY41" fmla="*/ 1230313 h 2130425"/>
                <a:gd name="connsiteX42" fmla="*/ 2714625 w 2714625"/>
                <a:gd name="connsiteY42" fmla="*/ 1144588 h 2130425"/>
                <a:gd name="connsiteX43" fmla="*/ 2686050 w 2714625"/>
                <a:gd name="connsiteY43" fmla="*/ 1144588 h 2130425"/>
                <a:gd name="connsiteX44" fmla="*/ 2686050 w 2714625"/>
                <a:gd name="connsiteY44" fmla="*/ 1092200 h 2130425"/>
                <a:gd name="connsiteX45" fmla="*/ 2595562 w 2714625"/>
                <a:gd name="connsiteY45" fmla="*/ 1092200 h 2130425"/>
                <a:gd name="connsiteX46" fmla="*/ 2043112 w 2714625"/>
                <a:gd name="connsiteY46" fmla="*/ 539750 h 2130425"/>
                <a:gd name="connsiteX47" fmla="*/ 2043112 w 2714625"/>
                <a:gd name="connsiteY47" fmla="*/ 101600 h 2130425"/>
                <a:gd name="connsiteX48" fmla="*/ 1562100 w 2714625"/>
                <a:gd name="connsiteY48" fmla="*/ 101600 h 2130425"/>
                <a:gd name="connsiteX49" fmla="*/ 1562100 w 2714625"/>
                <a:gd name="connsiteY49" fmla="*/ 230188 h 2130425"/>
                <a:gd name="connsiteX50" fmla="*/ 1135062 w 2714625"/>
                <a:gd name="connsiteY50" fmla="*/ 0 h 2130425"/>
                <a:gd name="connsiteX51" fmla="*/ 0 w 2714625"/>
                <a:gd name="connsiteY51" fmla="*/ 896938 h 2130425"/>
                <a:gd name="connsiteX52" fmla="*/ 85725 w 2714625"/>
                <a:gd name="connsiteY52" fmla="*/ 1044575 h 213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714625" h="2130425">
                  <a:moveTo>
                    <a:pt x="85725" y="1044575"/>
                  </a:moveTo>
                  <a:lnTo>
                    <a:pt x="1166812" y="196850"/>
                  </a:lnTo>
                  <a:lnTo>
                    <a:pt x="1700212" y="473075"/>
                  </a:lnTo>
                  <a:lnTo>
                    <a:pt x="1700212" y="225425"/>
                  </a:lnTo>
                  <a:lnTo>
                    <a:pt x="1909762" y="225425"/>
                  </a:lnTo>
                  <a:lnTo>
                    <a:pt x="1909762" y="639763"/>
                  </a:lnTo>
                  <a:lnTo>
                    <a:pt x="2357437" y="1087438"/>
                  </a:lnTo>
                  <a:lnTo>
                    <a:pt x="2176462" y="1168400"/>
                  </a:lnTo>
                  <a:lnTo>
                    <a:pt x="2176462" y="1930400"/>
                  </a:lnTo>
                  <a:lnTo>
                    <a:pt x="1857375" y="1930400"/>
                  </a:lnTo>
                  <a:lnTo>
                    <a:pt x="1857375" y="1392238"/>
                  </a:lnTo>
                  <a:lnTo>
                    <a:pt x="1390650" y="1392238"/>
                  </a:lnTo>
                  <a:lnTo>
                    <a:pt x="1390650" y="1911350"/>
                  </a:lnTo>
                  <a:lnTo>
                    <a:pt x="1066800" y="1587500"/>
                  </a:lnTo>
                  <a:lnTo>
                    <a:pt x="52387" y="1187450"/>
                  </a:lnTo>
                  <a:lnTo>
                    <a:pt x="52387" y="1377950"/>
                  </a:lnTo>
                  <a:lnTo>
                    <a:pt x="847725" y="1673225"/>
                  </a:lnTo>
                  <a:lnTo>
                    <a:pt x="738187" y="1763713"/>
                  </a:lnTo>
                  <a:lnTo>
                    <a:pt x="138112" y="1549400"/>
                  </a:lnTo>
                  <a:lnTo>
                    <a:pt x="138112" y="1701800"/>
                  </a:lnTo>
                  <a:lnTo>
                    <a:pt x="776287" y="1930400"/>
                  </a:lnTo>
                  <a:lnTo>
                    <a:pt x="764381" y="1947070"/>
                  </a:lnTo>
                  <a:lnTo>
                    <a:pt x="219075" y="1754188"/>
                  </a:lnTo>
                  <a:lnTo>
                    <a:pt x="176212" y="1868488"/>
                  </a:lnTo>
                  <a:lnTo>
                    <a:pt x="776287" y="2106613"/>
                  </a:lnTo>
                  <a:lnTo>
                    <a:pt x="1162050" y="2130425"/>
                  </a:lnTo>
                  <a:lnTo>
                    <a:pt x="1162050" y="2073275"/>
                  </a:lnTo>
                  <a:lnTo>
                    <a:pt x="1576387" y="2073275"/>
                  </a:lnTo>
                  <a:lnTo>
                    <a:pt x="1576387" y="1749425"/>
                  </a:lnTo>
                  <a:lnTo>
                    <a:pt x="1538287" y="1749425"/>
                  </a:lnTo>
                  <a:lnTo>
                    <a:pt x="1538287" y="1525588"/>
                  </a:lnTo>
                  <a:lnTo>
                    <a:pt x="1695450" y="1525588"/>
                  </a:lnTo>
                  <a:lnTo>
                    <a:pt x="1695450" y="2130425"/>
                  </a:lnTo>
                  <a:lnTo>
                    <a:pt x="1871662" y="2130425"/>
                  </a:lnTo>
                  <a:lnTo>
                    <a:pt x="1871662" y="2073275"/>
                  </a:lnTo>
                  <a:lnTo>
                    <a:pt x="2352675" y="2073275"/>
                  </a:lnTo>
                  <a:lnTo>
                    <a:pt x="2352675" y="1773238"/>
                  </a:lnTo>
                  <a:lnTo>
                    <a:pt x="2400300" y="1773238"/>
                  </a:lnTo>
                  <a:lnTo>
                    <a:pt x="2400300" y="1273175"/>
                  </a:lnTo>
                  <a:lnTo>
                    <a:pt x="2447925" y="1273175"/>
                  </a:lnTo>
                  <a:lnTo>
                    <a:pt x="2447925" y="1230313"/>
                  </a:lnTo>
                  <a:lnTo>
                    <a:pt x="2714625" y="1230313"/>
                  </a:lnTo>
                  <a:lnTo>
                    <a:pt x="2714625" y="1144588"/>
                  </a:lnTo>
                  <a:lnTo>
                    <a:pt x="2686050" y="1144588"/>
                  </a:lnTo>
                  <a:lnTo>
                    <a:pt x="2686050" y="1092200"/>
                  </a:lnTo>
                  <a:lnTo>
                    <a:pt x="2595562" y="1092200"/>
                  </a:lnTo>
                  <a:lnTo>
                    <a:pt x="2043112" y="539750"/>
                  </a:lnTo>
                  <a:lnTo>
                    <a:pt x="2043112" y="101600"/>
                  </a:lnTo>
                  <a:lnTo>
                    <a:pt x="1562100" y="101600"/>
                  </a:lnTo>
                  <a:lnTo>
                    <a:pt x="1562100" y="230188"/>
                  </a:lnTo>
                  <a:lnTo>
                    <a:pt x="1135062" y="0"/>
                  </a:lnTo>
                  <a:lnTo>
                    <a:pt x="0" y="896938"/>
                  </a:lnTo>
                  <a:lnTo>
                    <a:pt x="85725" y="10445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xmlns="" id="{06D8A0B4-06C3-4AC7-9B9F-E0EC2372E202}"/>
                </a:ext>
              </a:extLst>
            </p:cNvPr>
            <p:cNvSpPr/>
            <p:nvPr/>
          </p:nvSpPr>
          <p:spPr>
            <a:xfrm>
              <a:off x="1198768" y="486524"/>
              <a:ext cx="102976" cy="118508"/>
            </a:xfrm>
            <a:custGeom>
              <a:avLst/>
              <a:gdLst>
                <a:gd name="connsiteX0" fmla="*/ 155609 w 427928"/>
                <a:gd name="connsiteY0" fmla="*/ 70 h 492474"/>
                <a:gd name="connsiteX1" fmla="*/ 57184 w 427928"/>
                <a:gd name="connsiteY1" fmla="*/ 111195 h 492474"/>
                <a:gd name="connsiteX2" fmla="*/ 34 w 427928"/>
                <a:gd name="connsiteY2" fmla="*/ 235020 h 492474"/>
                <a:gd name="connsiteX3" fmla="*/ 50834 w 427928"/>
                <a:gd name="connsiteY3" fmla="*/ 393770 h 492474"/>
                <a:gd name="connsiteX4" fmla="*/ 171484 w 427928"/>
                <a:gd name="connsiteY4" fmla="*/ 469970 h 492474"/>
                <a:gd name="connsiteX5" fmla="*/ 292134 w 427928"/>
                <a:gd name="connsiteY5" fmla="*/ 492195 h 492474"/>
                <a:gd name="connsiteX6" fmla="*/ 349284 w 427928"/>
                <a:gd name="connsiteY6" fmla="*/ 479495 h 492474"/>
                <a:gd name="connsiteX7" fmla="*/ 412784 w 427928"/>
                <a:gd name="connsiteY7" fmla="*/ 438220 h 492474"/>
                <a:gd name="connsiteX8" fmla="*/ 406434 w 427928"/>
                <a:gd name="connsiteY8" fmla="*/ 422345 h 492474"/>
                <a:gd name="connsiteX9" fmla="*/ 184184 w 427928"/>
                <a:gd name="connsiteY9" fmla="*/ 215970 h 492474"/>
                <a:gd name="connsiteX10" fmla="*/ 168309 w 427928"/>
                <a:gd name="connsiteY10" fmla="*/ 171520 h 492474"/>
                <a:gd name="connsiteX11" fmla="*/ 165134 w 427928"/>
                <a:gd name="connsiteY11" fmla="*/ 95320 h 492474"/>
                <a:gd name="connsiteX12" fmla="*/ 155609 w 427928"/>
                <a:gd name="connsiteY12" fmla="*/ 70 h 49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7928" h="492474">
                  <a:moveTo>
                    <a:pt x="155609" y="70"/>
                  </a:moveTo>
                  <a:cubicBezTo>
                    <a:pt x="137617" y="2716"/>
                    <a:pt x="83113" y="72037"/>
                    <a:pt x="57184" y="111195"/>
                  </a:cubicBezTo>
                  <a:cubicBezTo>
                    <a:pt x="31255" y="150353"/>
                    <a:pt x="1092" y="187924"/>
                    <a:pt x="34" y="235020"/>
                  </a:cubicBezTo>
                  <a:cubicBezTo>
                    <a:pt x="-1024" y="282116"/>
                    <a:pt x="22259" y="354612"/>
                    <a:pt x="50834" y="393770"/>
                  </a:cubicBezTo>
                  <a:cubicBezTo>
                    <a:pt x="79409" y="432928"/>
                    <a:pt x="131267" y="453566"/>
                    <a:pt x="171484" y="469970"/>
                  </a:cubicBezTo>
                  <a:cubicBezTo>
                    <a:pt x="211701" y="486374"/>
                    <a:pt x="262501" y="490608"/>
                    <a:pt x="292134" y="492195"/>
                  </a:cubicBezTo>
                  <a:cubicBezTo>
                    <a:pt x="321767" y="493782"/>
                    <a:pt x="329176" y="488491"/>
                    <a:pt x="349284" y="479495"/>
                  </a:cubicBezTo>
                  <a:cubicBezTo>
                    <a:pt x="369392" y="470499"/>
                    <a:pt x="403259" y="447745"/>
                    <a:pt x="412784" y="438220"/>
                  </a:cubicBezTo>
                  <a:cubicBezTo>
                    <a:pt x="422309" y="428695"/>
                    <a:pt x="444534" y="459387"/>
                    <a:pt x="406434" y="422345"/>
                  </a:cubicBezTo>
                  <a:cubicBezTo>
                    <a:pt x="368334" y="385303"/>
                    <a:pt x="223872" y="257774"/>
                    <a:pt x="184184" y="215970"/>
                  </a:cubicBezTo>
                  <a:cubicBezTo>
                    <a:pt x="144496" y="174166"/>
                    <a:pt x="171484" y="191628"/>
                    <a:pt x="168309" y="171520"/>
                  </a:cubicBezTo>
                  <a:cubicBezTo>
                    <a:pt x="165134" y="151412"/>
                    <a:pt x="165663" y="120720"/>
                    <a:pt x="165134" y="95320"/>
                  </a:cubicBezTo>
                  <a:cubicBezTo>
                    <a:pt x="164605" y="69920"/>
                    <a:pt x="173601" y="-2576"/>
                    <a:pt x="155609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80B358FF-4610-4CAF-A6AE-91BE30924F15}"/>
                </a:ext>
              </a:extLst>
            </p:cNvPr>
            <p:cNvSpPr/>
            <p:nvPr/>
          </p:nvSpPr>
          <p:spPr>
            <a:xfrm>
              <a:off x="923328" y="585327"/>
              <a:ext cx="118573" cy="116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BB118B4-5882-4BD1-8D6F-6EB143197783}"/>
                </a:ext>
              </a:extLst>
            </p:cNvPr>
            <p:cNvSpPr/>
            <p:nvPr/>
          </p:nvSpPr>
          <p:spPr>
            <a:xfrm>
              <a:off x="957964" y="618967"/>
              <a:ext cx="50398" cy="49148"/>
            </a:xfrm>
            <a:prstGeom prst="rect">
              <a:avLst/>
            </a:pr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xmlns="" id="{FB67C750-8051-46CC-9E23-84511BBDF0B5}"/>
                </a:ext>
              </a:extLst>
            </p:cNvPr>
            <p:cNvSpPr/>
            <p:nvPr/>
          </p:nvSpPr>
          <p:spPr>
            <a:xfrm>
              <a:off x="900904" y="860161"/>
              <a:ext cx="64178" cy="75065"/>
            </a:xfrm>
            <a:custGeom>
              <a:avLst/>
              <a:gdLst>
                <a:gd name="connsiteX0" fmla="*/ 266700 w 266700"/>
                <a:gd name="connsiteY0" fmla="*/ 97631 h 311944"/>
                <a:gd name="connsiteX1" fmla="*/ 266700 w 266700"/>
                <a:gd name="connsiteY1" fmla="*/ 311944 h 311944"/>
                <a:gd name="connsiteX2" fmla="*/ 85725 w 266700"/>
                <a:gd name="connsiteY2" fmla="*/ 311944 h 311944"/>
                <a:gd name="connsiteX3" fmla="*/ 85725 w 266700"/>
                <a:gd name="connsiteY3" fmla="*/ 276225 h 311944"/>
                <a:gd name="connsiteX4" fmla="*/ 190500 w 266700"/>
                <a:gd name="connsiteY4" fmla="*/ 276225 h 311944"/>
                <a:gd name="connsiteX5" fmla="*/ 104775 w 266700"/>
                <a:gd name="connsiteY5" fmla="*/ 190500 h 311944"/>
                <a:gd name="connsiteX6" fmla="*/ 0 w 266700"/>
                <a:gd name="connsiteY6" fmla="*/ 190500 h 311944"/>
                <a:gd name="connsiteX7" fmla="*/ 0 w 266700"/>
                <a:gd name="connsiteY7" fmla="*/ 140494 h 311944"/>
                <a:gd name="connsiteX8" fmla="*/ 69056 w 266700"/>
                <a:gd name="connsiteY8" fmla="*/ 140494 h 311944"/>
                <a:gd name="connsiteX9" fmla="*/ 69056 w 266700"/>
                <a:gd name="connsiteY9" fmla="*/ 104775 h 311944"/>
                <a:gd name="connsiteX10" fmla="*/ 130969 w 266700"/>
                <a:gd name="connsiteY10" fmla="*/ 104775 h 311944"/>
                <a:gd name="connsiteX11" fmla="*/ 130969 w 266700"/>
                <a:gd name="connsiteY11" fmla="*/ 64294 h 311944"/>
                <a:gd name="connsiteX12" fmla="*/ 83344 w 266700"/>
                <a:gd name="connsiteY12" fmla="*/ 64294 h 311944"/>
                <a:gd name="connsiteX13" fmla="*/ 83344 w 266700"/>
                <a:gd name="connsiteY13" fmla="*/ 0 h 311944"/>
                <a:gd name="connsiteX14" fmla="*/ 154781 w 266700"/>
                <a:gd name="connsiteY14" fmla="*/ 0 h 311944"/>
                <a:gd name="connsiteX15" fmla="*/ 266700 w 266700"/>
                <a:gd name="connsiteY15" fmla="*/ 97631 h 31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700" h="311944">
                  <a:moveTo>
                    <a:pt x="266700" y="97631"/>
                  </a:moveTo>
                  <a:lnTo>
                    <a:pt x="266700" y="311944"/>
                  </a:lnTo>
                  <a:lnTo>
                    <a:pt x="85725" y="311944"/>
                  </a:lnTo>
                  <a:lnTo>
                    <a:pt x="85725" y="276225"/>
                  </a:lnTo>
                  <a:lnTo>
                    <a:pt x="190500" y="276225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140494"/>
                  </a:lnTo>
                  <a:lnTo>
                    <a:pt x="69056" y="140494"/>
                  </a:lnTo>
                  <a:lnTo>
                    <a:pt x="69056" y="104775"/>
                  </a:lnTo>
                  <a:lnTo>
                    <a:pt x="130969" y="104775"/>
                  </a:lnTo>
                  <a:lnTo>
                    <a:pt x="130969" y="64294"/>
                  </a:lnTo>
                  <a:lnTo>
                    <a:pt x="83344" y="64294"/>
                  </a:lnTo>
                  <a:lnTo>
                    <a:pt x="83344" y="0"/>
                  </a:lnTo>
                  <a:lnTo>
                    <a:pt x="154781" y="0"/>
                  </a:lnTo>
                  <a:lnTo>
                    <a:pt x="266700" y="9763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245964" y="1469791"/>
            <a:ext cx="2380811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smtClean="0">
                <a:solidFill>
                  <a:srgbClr val="FF0000"/>
                </a:solidFill>
              </a:rPr>
              <a:t>Chia sẻ</a:t>
            </a:r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0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tttttttttttttttt (video-converter.com)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0040" y="121920"/>
            <a:ext cx="8564880" cy="414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4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90566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B2FF9607-6D8D-4B98-A5EB-A2B0C8D2F53C}"/>
              </a:ext>
            </a:extLst>
          </p:cNvPr>
          <p:cNvGrpSpPr/>
          <p:nvPr/>
        </p:nvGrpSpPr>
        <p:grpSpPr>
          <a:xfrm>
            <a:off x="488950" y="345721"/>
            <a:ext cx="8603744" cy="1374765"/>
            <a:chOff x="488950" y="345721"/>
            <a:chExt cx="8603744" cy="137476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90B970D3-415C-4E02-B66F-FFD0FD224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1866"/>
            <a:stretch/>
          </p:blipFill>
          <p:spPr>
            <a:xfrm>
              <a:off x="488950" y="368830"/>
              <a:ext cx="8166100" cy="1351656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54EEC395-BD3E-46C9-91D5-843BF564C4F6}"/>
                </a:ext>
              </a:extLst>
            </p:cNvPr>
            <p:cNvSpPr/>
            <p:nvPr/>
          </p:nvSpPr>
          <p:spPr>
            <a:xfrm>
              <a:off x="1532384" y="345721"/>
              <a:ext cx="4094391" cy="658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b="1" dirty="0" err="1">
                  <a:solidFill>
                    <a:srgbClr val="00A651"/>
                  </a:solidFill>
                </a:rPr>
                <a:t>Hoạt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động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sau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giờ</a:t>
              </a:r>
              <a:r>
                <a:rPr lang="en-US" sz="2800" b="1" dirty="0">
                  <a:solidFill>
                    <a:srgbClr val="00A651"/>
                  </a:solidFill>
                </a:rPr>
                <a:t> </a:t>
              </a:r>
              <a:r>
                <a:rPr lang="en-US" sz="2800" b="1" dirty="0" err="1">
                  <a:solidFill>
                    <a:srgbClr val="00A651"/>
                  </a:solidFill>
                </a:rPr>
                <a:t>học</a:t>
              </a:r>
              <a:endParaRPr lang="en-US" sz="2800" b="1" dirty="0">
                <a:solidFill>
                  <a:srgbClr val="00A65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5F9BACBD-7E6D-47DD-90A1-D6EFC17CEBF7}"/>
                </a:ext>
              </a:extLst>
            </p:cNvPr>
            <p:cNvSpPr txBox="1"/>
            <p:nvPr/>
          </p:nvSpPr>
          <p:spPr>
            <a:xfrm>
              <a:off x="1345489" y="1008126"/>
              <a:ext cx="7747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400" dirty="0">
                  <a:latin typeface="+mj-lt"/>
                </a:rPr>
                <a:t>Thực hiện kế hoạch công việc mà em đã lập.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11EE77CE-B078-4762-9AE2-5C7211CA853C}"/>
                </a:ext>
              </a:extLst>
            </p:cNvPr>
            <p:cNvSpPr/>
            <p:nvPr/>
          </p:nvSpPr>
          <p:spPr>
            <a:xfrm>
              <a:off x="627538" y="345721"/>
              <a:ext cx="766258" cy="766106"/>
            </a:xfrm>
            <a:prstGeom prst="ellipse">
              <a:avLst/>
            </a:prstGeom>
            <a:solidFill>
              <a:srgbClr val="00A651"/>
            </a:solidFill>
            <a:ln>
              <a:solidFill>
                <a:srgbClr val="1A8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xmlns="" id="{DE3C670E-8440-45B9-BD08-3106088D3E94}"/>
                </a:ext>
              </a:extLst>
            </p:cNvPr>
            <p:cNvSpPr/>
            <p:nvPr/>
          </p:nvSpPr>
          <p:spPr>
            <a:xfrm>
              <a:off x="692249" y="454039"/>
              <a:ext cx="653240" cy="512660"/>
            </a:xfrm>
            <a:custGeom>
              <a:avLst/>
              <a:gdLst>
                <a:gd name="connsiteX0" fmla="*/ 85725 w 2714625"/>
                <a:gd name="connsiteY0" fmla="*/ 1038225 h 2124075"/>
                <a:gd name="connsiteX1" fmla="*/ 1166812 w 2714625"/>
                <a:gd name="connsiteY1" fmla="*/ 190500 h 2124075"/>
                <a:gd name="connsiteX2" fmla="*/ 1700212 w 2714625"/>
                <a:gd name="connsiteY2" fmla="*/ 466725 h 2124075"/>
                <a:gd name="connsiteX3" fmla="*/ 1700212 w 2714625"/>
                <a:gd name="connsiteY3" fmla="*/ 219075 h 2124075"/>
                <a:gd name="connsiteX4" fmla="*/ 1909762 w 2714625"/>
                <a:gd name="connsiteY4" fmla="*/ 219075 h 2124075"/>
                <a:gd name="connsiteX5" fmla="*/ 1909762 w 2714625"/>
                <a:gd name="connsiteY5" fmla="*/ 633413 h 2124075"/>
                <a:gd name="connsiteX6" fmla="*/ 2357437 w 2714625"/>
                <a:gd name="connsiteY6" fmla="*/ 1081088 h 2124075"/>
                <a:gd name="connsiteX7" fmla="*/ 2176462 w 2714625"/>
                <a:gd name="connsiteY7" fmla="*/ 1162050 h 2124075"/>
                <a:gd name="connsiteX8" fmla="*/ 2176462 w 2714625"/>
                <a:gd name="connsiteY8" fmla="*/ 1924050 h 2124075"/>
                <a:gd name="connsiteX9" fmla="*/ 1857375 w 2714625"/>
                <a:gd name="connsiteY9" fmla="*/ 1924050 h 2124075"/>
                <a:gd name="connsiteX10" fmla="*/ 1857375 w 2714625"/>
                <a:gd name="connsiteY10" fmla="*/ 1385888 h 2124075"/>
                <a:gd name="connsiteX11" fmla="*/ 1390650 w 2714625"/>
                <a:gd name="connsiteY11" fmla="*/ 1385888 h 2124075"/>
                <a:gd name="connsiteX12" fmla="*/ 1390650 w 2714625"/>
                <a:gd name="connsiteY12" fmla="*/ 1905000 h 2124075"/>
                <a:gd name="connsiteX13" fmla="*/ 1066800 w 2714625"/>
                <a:gd name="connsiteY13" fmla="*/ 1581150 h 2124075"/>
                <a:gd name="connsiteX14" fmla="*/ 52387 w 2714625"/>
                <a:gd name="connsiteY14" fmla="*/ 1181100 h 2124075"/>
                <a:gd name="connsiteX15" fmla="*/ 52387 w 2714625"/>
                <a:gd name="connsiteY15" fmla="*/ 1371600 h 2124075"/>
                <a:gd name="connsiteX16" fmla="*/ 847725 w 2714625"/>
                <a:gd name="connsiteY16" fmla="*/ 1666875 h 2124075"/>
                <a:gd name="connsiteX17" fmla="*/ 738187 w 2714625"/>
                <a:gd name="connsiteY17" fmla="*/ 1757363 h 2124075"/>
                <a:gd name="connsiteX18" fmla="*/ 138112 w 2714625"/>
                <a:gd name="connsiteY18" fmla="*/ 1543050 h 2124075"/>
                <a:gd name="connsiteX19" fmla="*/ 138112 w 2714625"/>
                <a:gd name="connsiteY19" fmla="*/ 1695450 h 2124075"/>
                <a:gd name="connsiteX20" fmla="*/ 776287 w 2714625"/>
                <a:gd name="connsiteY20" fmla="*/ 1924050 h 2124075"/>
                <a:gd name="connsiteX21" fmla="*/ 757237 w 2714625"/>
                <a:gd name="connsiteY21" fmla="*/ 1947863 h 2124075"/>
                <a:gd name="connsiteX22" fmla="*/ 219075 w 2714625"/>
                <a:gd name="connsiteY22" fmla="*/ 1747838 h 2124075"/>
                <a:gd name="connsiteX23" fmla="*/ 176212 w 2714625"/>
                <a:gd name="connsiteY23" fmla="*/ 1862138 h 2124075"/>
                <a:gd name="connsiteX24" fmla="*/ 776287 w 2714625"/>
                <a:gd name="connsiteY24" fmla="*/ 2100263 h 2124075"/>
                <a:gd name="connsiteX25" fmla="*/ 1162050 w 2714625"/>
                <a:gd name="connsiteY25" fmla="*/ 2124075 h 2124075"/>
                <a:gd name="connsiteX26" fmla="*/ 1162050 w 2714625"/>
                <a:gd name="connsiteY26" fmla="*/ 2066925 h 2124075"/>
                <a:gd name="connsiteX27" fmla="*/ 1576387 w 2714625"/>
                <a:gd name="connsiteY27" fmla="*/ 2066925 h 2124075"/>
                <a:gd name="connsiteX28" fmla="*/ 1576387 w 2714625"/>
                <a:gd name="connsiteY28" fmla="*/ 1743075 h 2124075"/>
                <a:gd name="connsiteX29" fmla="*/ 1538287 w 2714625"/>
                <a:gd name="connsiteY29" fmla="*/ 1743075 h 2124075"/>
                <a:gd name="connsiteX30" fmla="*/ 1538287 w 2714625"/>
                <a:gd name="connsiteY30" fmla="*/ 1519238 h 2124075"/>
                <a:gd name="connsiteX31" fmla="*/ 1695450 w 2714625"/>
                <a:gd name="connsiteY31" fmla="*/ 1519238 h 2124075"/>
                <a:gd name="connsiteX32" fmla="*/ 1695450 w 2714625"/>
                <a:gd name="connsiteY32" fmla="*/ 2124075 h 2124075"/>
                <a:gd name="connsiteX33" fmla="*/ 1871662 w 2714625"/>
                <a:gd name="connsiteY33" fmla="*/ 2124075 h 2124075"/>
                <a:gd name="connsiteX34" fmla="*/ 1871662 w 2714625"/>
                <a:gd name="connsiteY34" fmla="*/ 2066925 h 2124075"/>
                <a:gd name="connsiteX35" fmla="*/ 2352675 w 2714625"/>
                <a:gd name="connsiteY35" fmla="*/ 2066925 h 2124075"/>
                <a:gd name="connsiteX36" fmla="*/ 2352675 w 2714625"/>
                <a:gd name="connsiteY36" fmla="*/ 1766888 h 2124075"/>
                <a:gd name="connsiteX37" fmla="*/ 2400300 w 2714625"/>
                <a:gd name="connsiteY37" fmla="*/ 1766888 h 2124075"/>
                <a:gd name="connsiteX38" fmla="*/ 2400300 w 2714625"/>
                <a:gd name="connsiteY38" fmla="*/ 1266825 h 2124075"/>
                <a:gd name="connsiteX39" fmla="*/ 2447925 w 2714625"/>
                <a:gd name="connsiteY39" fmla="*/ 1266825 h 2124075"/>
                <a:gd name="connsiteX40" fmla="*/ 2447925 w 2714625"/>
                <a:gd name="connsiteY40" fmla="*/ 1223963 h 2124075"/>
                <a:gd name="connsiteX41" fmla="*/ 2714625 w 2714625"/>
                <a:gd name="connsiteY41" fmla="*/ 1223963 h 2124075"/>
                <a:gd name="connsiteX42" fmla="*/ 2714625 w 2714625"/>
                <a:gd name="connsiteY42" fmla="*/ 1138238 h 2124075"/>
                <a:gd name="connsiteX43" fmla="*/ 2686050 w 2714625"/>
                <a:gd name="connsiteY43" fmla="*/ 1138238 h 2124075"/>
                <a:gd name="connsiteX44" fmla="*/ 2686050 w 2714625"/>
                <a:gd name="connsiteY44" fmla="*/ 1085850 h 2124075"/>
                <a:gd name="connsiteX45" fmla="*/ 2595562 w 2714625"/>
                <a:gd name="connsiteY45" fmla="*/ 1085850 h 2124075"/>
                <a:gd name="connsiteX46" fmla="*/ 2043112 w 2714625"/>
                <a:gd name="connsiteY46" fmla="*/ 533400 h 2124075"/>
                <a:gd name="connsiteX47" fmla="*/ 2043112 w 2714625"/>
                <a:gd name="connsiteY47" fmla="*/ 95250 h 2124075"/>
                <a:gd name="connsiteX48" fmla="*/ 1562100 w 2714625"/>
                <a:gd name="connsiteY48" fmla="*/ 95250 h 2124075"/>
                <a:gd name="connsiteX49" fmla="*/ 1562100 w 2714625"/>
                <a:gd name="connsiteY49" fmla="*/ 223838 h 2124075"/>
                <a:gd name="connsiteX50" fmla="*/ 1166812 w 2714625"/>
                <a:gd name="connsiteY50" fmla="*/ 0 h 2124075"/>
                <a:gd name="connsiteX51" fmla="*/ 0 w 2714625"/>
                <a:gd name="connsiteY51" fmla="*/ 890588 h 2124075"/>
                <a:gd name="connsiteX52" fmla="*/ 85725 w 2714625"/>
                <a:gd name="connsiteY52" fmla="*/ 1038225 h 2124075"/>
                <a:gd name="connsiteX0" fmla="*/ 85725 w 2714625"/>
                <a:gd name="connsiteY0" fmla="*/ 1044575 h 2130425"/>
                <a:gd name="connsiteX1" fmla="*/ 1166812 w 2714625"/>
                <a:gd name="connsiteY1" fmla="*/ 196850 h 2130425"/>
                <a:gd name="connsiteX2" fmla="*/ 1700212 w 2714625"/>
                <a:gd name="connsiteY2" fmla="*/ 473075 h 2130425"/>
                <a:gd name="connsiteX3" fmla="*/ 1700212 w 2714625"/>
                <a:gd name="connsiteY3" fmla="*/ 225425 h 2130425"/>
                <a:gd name="connsiteX4" fmla="*/ 1909762 w 2714625"/>
                <a:gd name="connsiteY4" fmla="*/ 225425 h 2130425"/>
                <a:gd name="connsiteX5" fmla="*/ 1909762 w 2714625"/>
                <a:gd name="connsiteY5" fmla="*/ 639763 h 2130425"/>
                <a:gd name="connsiteX6" fmla="*/ 2357437 w 2714625"/>
                <a:gd name="connsiteY6" fmla="*/ 1087438 h 2130425"/>
                <a:gd name="connsiteX7" fmla="*/ 2176462 w 2714625"/>
                <a:gd name="connsiteY7" fmla="*/ 1168400 h 2130425"/>
                <a:gd name="connsiteX8" fmla="*/ 2176462 w 2714625"/>
                <a:gd name="connsiteY8" fmla="*/ 1930400 h 2130425"/>
                <a:gd name="connsiteX9" fmla="*/ 1857375 w 2714625"/>
                <a:gd name="connsiteY9" fmla="*/ 1930400 h 2130425"/>
                <a:gd name="connsiteX10" fmla="*/ 1857375 w 2714625"/>
                <a:gd name="connsiteY10" fmla="*/ 1392238 h 2130425"/>
                <a:gd name="connsiteX11" fmla="*/ 1390650 w 2714625"/>
                <a:gd name="connsiteY11" fmla="*/ 1392238 h 2130425"/>
                <a:gd name="connsiteX12" fmla="*/ 1390650 w 2714625"/>
                <a:gd name="connsiteY12" fmla="*/ 1911350 h 2130425"/>
                <a:gd name="connsiteX13" fmla="*/ 1066800 w 2714625"/>
                <a:gd name="connsiteY13" fmla="*/ 1587500 h 2130425"/>
                <a:gd name="connsiteX14" fmla="*/ 52387 w 2714625"/>
                <a:gd name="connsiteY14" fmla="*/ 1187450 h 2130425"/>
                <a:gd name="connsiteX15" fmla="*/ 52387 w 2714625"/>
                <a:gd name="connsiteY15" fmla="*/ 1377950 h 2130425"/>
                <a:gd name="connsiteX16" fmla="*/ 847725 w 2714625"/>
                <a:gd name="connsiteY16" fmla="*/ 1673225 h 2130425"/>
                <a:gd name="connsiteX17" fmla="*/ 738187 w 2714625"/>
                <a:gd name="connsiteY17" fmla="*/ 1763713 h 2130425"/>
                <a:gd name="connsiteX18" fmla="*/ 138112 w 2714625"/>
                <a:gd name="connsiteY18" fmla="*/ 1549400 h 2130425"/>
                <a:gd name="connsiteX19" fmla="*/ 138112 w 2714625"/>
                <a:gd name="connsiteY19" fmla="*/ 1701800 h 2130425"/>
                <a:gd name="connsiteX20" fmla="*/ 776287 w 2714625"/>
                <a:gd name="connsiteY20" fmla="*/ 1930400 h 2130425"/>
                <a:gd name="connsiteX21" fmla="*/ 757237 w 2714625"/>
                <a:gd name="connsiteY21" fmla="*/ 1954213 h 2130425"/>
                <a:gd name="connsiteX22" fmla="*/ 219075 w 2714625"/>
                <a:gd name="connsiteY22" fmla="*/ 1754188 h 2130425"/>
                <a:gd name="connsiteX23" fmla="*/ 176212 w 2714625"/>
                <a:gd name="connsiteY23" fmla="*/ 1868488 h 2130425"/>
                <a:gd name="connsiteX24" fmla="*/ 776287 w 2714625"/>
                <a:gd name="connsiteY24" fmla="*/ 2106613 h 2130425"/>
                <a:gd name="connsiteX25" fmla="*/ 1162050 w 2714625"/>
                <a:gd name="connsiteY25" fmla="*/ 2130425 h 2130425"/>
                <a:gd name="connsiteX26" fmla="*/ 1162050 w 2714625"/>
                <a:gd name="connsiteY26" fmla="*/ 2073275 h 2130425"/>
                <a:gd name="connsiteX27" fmla="*/ 1576387 w 2714625"/>
                <a:gd name="connsiteY27" fmla="*/ 2073275 h 2130425"/>
                <a:gd name="connsiteX28" fmla="*/ 1576387 w 2714625"/>
                <a:gd name="connsiteY28" fmla="*/ 1749425 h 2130425"/>
                <a:gd name="connsiteX29" fmla="*/ 1538287 w 2714625"/>
                <a:gd name="connsiteY29" fmla="*/ 1749425 h 2130425"/>
                <a:gd name="connsiteX30" fmla="*/ 1538287 w 2714625"/>
                <a:gd name="connsiteY30" fmla="*/ 1525588 h 2130425"/>
                <a:gd name="connsiteX31" fmla="*/ 1695450 w 2714625"/>
                <a:gd name="connsiteY31" fmla="*/ 1525588 h 2130425"/>
                <a:gd name="connsiteX32" fmla="*/ 1695450 w 2714625"/>
                <a:gd name="connsiteY32" fmla="*/ 2130425 h 2130425"/>
                <a:gd name="connsiteX33" fmla="*/ 1871662 w 2714625"/>
                <a:gd name="connsiteY33" fmla="*/ 2130425 h 2130425"/>
                <a:gd name="connsiteX34" fmla="*/ 1871662 w 2714625"/>
                <a:gd name="connsiteY34" fmla="*/ 2073275 h 2130425"/>
                <a:gd name="connsiteX35" fmla="*/ 2352675 w 2714625"/>
                <a:gd name="connsiteY35" fmla="*/ 2073275 h 2130425"/>
                <a:gd name="connsiteX36" fmla="*/ 2352675 w 2714625"/>
                <a:gd name="connsiteY36" fmla="*/ 1773238 h 2130425"/>
                <a:gd name="connsiteX37" fmla="*/ 2400300 w 2714625"/>
                <a:gd name="connsiteY37" fmla="*/ 1773238 h 2130425"/>
                <a:gd name="connsiteX38" fmla="*/ 2400300 w 2714625"/>
                <a:gd name="connsiteY38" fmla="*/ 1273175 h 2130425"/>
                <a:gd name="connsiteX39" fmla="*/ 2447925 w 2714625"/>
                <a:gd name="connsiteY39" fmla="*/ 1273175 h 2130425"/>
                <a:gd name="connsiteX40" fmla="*/ 2447925 w 2714625"/>
                <a:gd name="connsiteY40" fmla="*/ 1230313 h 2130425"/>
                <a:gd name="connsiteX41" fmla="*/ 2714625 w 2714625"/>
                <a:gd name="connsiteY41" fmla="*/ 1230313 h 2130425"/>
                <a:gd name="connsiteX42" fmla="*/ 2714625 w 2714625"/>
                <a:gd name="connsiteY42" fmla="*/ 1144588 h 2130425"/>
                <a:gd name="connsiteX43" fmla="*/ 2686050 w 2714625"/>
                <a:gd name="connsiteY43" fmla="*/ 1144588 h 2130425"/>
                <a:gd name="connsiteX44" fmla="*/ 2686050 w 2714625"/>
                <a:gd name="connsiteY44" fmla="*/ 1092200 h 2130425"/>
                <a:gd name="connsiteX45" fmla="*/ 2595562 w 2714625"/>
                <a:gd name="connsiteY45" fmla="*/ 1092200 h 2130425"/>
                <a:gd name="connsiteX46" fmla="*/ 2043112 w 2714625"/>
                <a:gd name="connsiteY46" fmla="*/ 539750 h 2130425"/>
                <a:gd name="connsiteX47" fmla="*/ 2043112 w 2714625"/>
                <a:gd name="connsiteY47" fmla="*/ 101600 h 2130425"/>
                <a:gd name="connsiteX48" fmla="*/ 1562100 w 2714625"/>
                <a:gd name="connsiteY48" fmla="*/ 101600 h 2130425"/>
                <a:gd name="connsiteX49" fmla="*/ 1562100 w 2714625"/>
                <a:gd name="connsiteY49" fmla="*/ 230188 h 2130425"/>
                <a:gd name="connsiteX50" fmla="*/ 1135062 w 2714625"/>
                <a:gd name="connsiteY50" fmla="*/ 0 h 2130425"/>
                <a:gd name="connsiteX51" fmla="*/ 0 w 2714625"/>
                <a:gd name="connsiteY51" fmla="*/ 896938 h 2130425"/>
                <a:gd name="connsiteX52" fmla="*/ 85725 w 2714625"/>
                <a:gd name="connsiteY52" fmla="*/ 1044575 h 2130425"/>
                <a:gd name="connsiteX0" fmla="*/ 85725 w 2714625"/>
                <a:gd name="connsiteY0" fmla="*/ 1044575 h 2130425"/>
                <a:gd name="connsiteX1" fmla="*/ 1166812 w 2714625"/>
                <a:gd name="connsiteY1" fmla="*/ 196850 h 2130425"/>
                <a:gd name="connsiteX2" fmla="*/ 1700212 w 2714625"/>
                <a:gd name="connsiteY2" fmla="*/ 473075 h 2130425"/>
                <a:gd name="connsiteX3" fmla="*/ 1700212 w 2714625"/>
                <a:gd name="connsiteY3" fmla="*/ 225425 h 2130425"/>
                <a:gd name="connsiteX4" fmla="*/ 1909762 w 2714625"/>
                <a:gd name="connsiteY4" fmla="*/ 225425 h 2130425"/>
                <a:gd name="connsiteX5" fmla="*/ 1909762 w 2714625"/>
                <a:gd name="connsiteY5" fmla="*/ 639763 h 2130425"/>
                <a:gd name="connsiteX6" fmla="*/ 2357437 w 2714625"/>
                <a:gd name="connsiteY6" fmla="*/ 1087438 h 2130425"/>
                <a:gd name="connsiteX7" fmla="*/ 2176462 w 2714625"/>
                <a:gd name="connsiteY7" fmla="*/ 1168400 h 2130425"/>
                <a:gd name="connsiteX8" fmla="*/ 2176462 w 2714625"/>
                <a:gd name="connsiteY8" fmla="*/ 1930400 h 2130425"/>
                <a:gd name="connsiteX9" fmla="*/ 1857375 w 2714625"/>
                <a:gd name="connsiteY9" fmla="*/ 1930400 h 2130425"/>
                <a:gd name="connsiteX10" fmla="*/ 1857375 w 2714625"/>
                <a:gd name="connsiteY10" fmla="*/ 1392238 h 2130425"/>
                <a:gd name="connsiteX11" fmla="*/ 1390650 w 2714625"/>
                <a:gd name="connsiteY11" fmla="*/ 1392238 h 2130425"/>
                <a:gd name="connsiteX12" fmla="*/ 1390650 w 2714625"/>
                <a:gd name="connsiteY12" fmla="*/ 1911350 h 2130425"/>
                <a:gd name="connsiteX13" fmla="*/ 1066800 w 2714625"/>
                <a:gd name="connsiteY13" fmla="*/ 1587500 h 2130425"/>
                <a:gd name="connsiteX14" fmla="*/ 52387 w 2714625"/>
                <a:gd name="connsiteY14" fmla="*/ 1187450 h 2130425"/>
                <a:gd name="connsiteX15" fmla="*/ 52387 w 2714625"/>
                <a:gd name="connsiteY15" fmla="*/ 1377950 h 2130425"/>
                <a:gd name="connsiteX16" fmla="*/ 847725 w 2714625"/>
                <a:gd name="connsiteY16" fmla="*/ 1673225 h 2130425"/>
                <a:gd name="connsiteX17" fmla="*/ 738187 w 2714625"/>
                <a:gd name="connsiteY17" fmla="*/ 1763713 h 2130425"/>
                <a:gd name="connsiteX18" fmla="*/ 138112 w 2714625"/>
                <a:gd name="connsiteY18" fmla="*/ 1549400 h 2130425"/>
                <a:gd name="connsiteX19" fmla="*/ 138112 w 2714625"/>
                <a:gd name="connsiteY19" fmla="*/ 1701800 h 2130425"/>
                <a:gd name="connsiteX20" fmla="*/ 776287 w 2714625"/>
                <a:gd name="connsiteY20" fmla="*/ 1930400 h 2130425"/>
                <a:gd name="connsiteX21" fmla="*/ 764381 w 2714625"/>
                <a:gd name="connsiteY21" fmla="*/ 1947070 h 2130425"/>
                <a:gd name="connsiteX22" fmla="*/ 219075 w 2714625"/>
                <a:gd name="connsiteY22" fmla="*/ 1754188 h 2130425"/>
                <a:gd name="connsiteX23" fmla="*/ 176212 w 2714625"/>
                <a:gd name="connsiteY23" fmla="*/ 1868488 h 2130425"/>
                <a:gd name="connsiteX24" fmla="*/ 776287 w 2714625"/>
                <a:gd name="connsiteY24" fmla="*/ 2106613 h 2130425"/>
                <a:gd name="connsiteX25" fmla="*/ 1162050 w 2714625"/>
                <a:gd name="connsiteY25" fmla="*/ 2130425 h 2130425"/>
                <a:gd name="connsiteX26" fmla="*/ 1162050 w 2714625"/>
                <a:gd name="connsiteY26" fmla="*/ 2073275 h 2130425"/>
                <a:gd name="connsiteX27" fmla="*/ 1576387 w 2714625"/>
                <a:gd name="connsiteY27" fmla="*/ 2073275 h 2130425"/>
                <a:gd name="connsiteX28" fmla="*/ 1576387 w 2714625"/>
                <a:gd name="connsiteY28" fmla="*/ 1749425 h 2130425"/>
                <a:gd name="connsiteX29" fmla="*/ 1538287 w 2714625"/>
                <a:gd name="connsiteY29" fmla="*/ 1749425 h 2130425"/>
                <a:gd name="connsiteX30" fmla="*/ 1538287 w 2714625"/>
                <a:gd name="connsiteY30" fmla="*/ 1525588 h 2130425"/>
                <a:gd name="connsiteX31" fmla="*/ 1695450 w 2714625"/>
                <a:gd name="connsiteY31" fmla="*/ 1525588 h 2130425"/>
                <a:gd name="connsiteX32" fmla="*/ 1695450 w 2714625"/>
                <a:gd name="connsiteY32" fmla="*/ 2130425 h 2130425"/>
                <a:gd name="connsiteX33" fmla="*/ 1871662 w 2714625"/>
                <a:gd name="connsiteY33" fmla="*/ 2130425 h 2130425"/>
                <a:gd name="connsiteX34" fmla="*/ 1871662 w 2714625"/>
                <a:gd name="connsiteY34" fmla="*/ 2073275 h 2130425"/>
                <a:gd name="connsiteX35" fmla="*/ 2352675 w 2714625"/>
                <a:gd name="connsiteY35" fmla="*/ 2073275 h 2130425"/>
                <a:gd name="connsiteX36" fmla="*/ 2352675 w 2714625"/>
                <a:gd name="connsiteY36" fmla="*/ 1773238 h 2130425"/>
                <a:gd name="connsiteX37" fmla="*/ 2400300 w 2714625"/>
                <a:gd name="connsiteY37" fmla="*/ 1773238 h 2130425"/>
                <a:gd name="connsiteX38" fmla="*/ 2400300 w 2714625"/>
                <a:gd name="connsiteY38" fmla="*/ 1273175 h 2130425"/>
                <a:gd name="connsiteX39" fmla="*/ 2447925 w 2714625"/>
                <a:gd name="connsiteY39" fmla="*/ 1273175 h 2130425"/>
                <a:gd name="connsiteX40" fmla="*/ 2447925 w 2714625"/>
                <a:gd name="connsiteY40" fmla="*/ 1230313 h 2130425"/>
                <a:gd name="connsiteX41" fmla="*/ 2714625 w 2714625"/>
                <a:gd name="connsiteY41" fmla="*/ 1230313 h 2130425"/>
                <a:gd name="connsiteX42" fmla="*/ 2714625 w 2714625"/>
                <a:gd name="connsiteY42" fmla="*/ 1144588 h 2130425"/>
                <a:gd name="connsiteX43" fmla="*/ 2686050 w 2714625"/>
                <a:gd name="connsiteY43" fmla="*/ 1144588 h 2130425"/>
                <a:gd name="connsiteX44" fmla="*/ 2686050 w 2714625"/>
                <a:gd name="connsiteY44" fmla="*/ 1092200 h 2130425"/>
                <a:gd name="connsiteX45" fmla="*/ 2595562 w 2714625"/>
                <a:gd name="connsiteY45" fmla="*/ 1092200 h 2130425"/>
                <a:gd name="connsiteX46" fmla="*/ 2043112 w 2714625"/>
                <a:gd name="connsiteY46" fmla="*/ 539750 h 2130425"/>
                <a:gd name="connsiteX47" fmla="*/ 2043112 w 2714625"/>
                <a:gd name="connsiteY47" fmla="*/ 101600 h 2130425"/>
                <a:gd name="connsiteX48" fmla="*/ 1562100 w 2714625"/>
                <a:gd name="connsiteY48" fmla="*/ 101600 h 2130425"/>
                <a:gd name="connsiteX49" fmla="*/ 1562100 w 2714625"/>
                <a:gd name="connsiteY49" fmla="*/ 230188 h 2130425"/>
                <a:gd name="connsiteX50" fmla="*/ 1135062 w 2714625"/>
                <a:gd name="connsiteY50" fmla="*/ 0 h 2130425"/>
                <a:gd name="connsiteX51" fmla="*/ 0 w 2714625"/>
                <a:gd name="connsiteY51" fmla="*/ 896938 h 2130425"/>
                <a:gd name="connsiteX52" fmla="*/ 85725 w 2714625"/>
                <a:gd name="connsiteY52" fmla="*/ 1044575 h 213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714625" h="2130425">
                  <a:moveTo>
                    <a:pt x="85725" y="1044575"/>
                  </a:moveTo>
                  <a:lnTo>
                    <a:pt x="1166812" y="196850"/>
                  </a:lnTo>
                  <a:lnTo>
                    <a:pt x="1700212" y="473075"/>
                  </a:lnTo>
                  <a:lnTo>
                    <a:pt x="1700212" y="225425"/>
                  </a:lnTo>
                  <a:lnTo>
                    <a:pt x="1909762" y="225425"/>
                  </a:lnTo>
                  <a:lnTo>
                    <a:pt x="1909762" y="639763"/>
                  </a:lnTo>
                  <a:lnTo>
                    <a:pt x="2357437" y="1087438"/>
                  </a:lnTo>
                  <a:lnTo>
                    <a:pt x="2176462" y="1168400"/>
                  </a:lnTo>
                  <a:lnTo>
                    <a:pt x="2176462" y="1930400"/>
                  </a:lnTo>
                  <a:lnTo>
                    <a:pt x="1857375" y="1930400"/>
                  </a:lnTo>
                  <a:lnTo>
                    <a:pt x="1857375" y="1392238"/>
                  </a:lnTo>
                  <a:lnTo>
                    <a:pt x="1390650" y="1392238"/>
                  </a:lnTo>
                  <a:lnTo>
                    <a:pt x="1390650" y="1911350"/>
                  </a:lnTo>
                  <a:lnTo>
                    <a:pt x="1066800" y="1587500"/>
                  </a:lnTo>
                  <a:lnTo>
                    <a:pt x="52387" y="1187450"/>
                  </a:lnTo>
                  <a:lnTo>
                    <a:pt x="52387" y="1377950"/>
                  </a:lnTo>
                  <a:lnTo>
                    <a:pt x="847725" y="1673225"/>
                  </a:lnTo>
                  <a:lnTo>
                    <a:pt x="738187" y="1763713"/>
                  </a:lnTo>
                  <a:lnTo>
                    <a:pt x="138112" y="1549400"/>
                  </a:lnTo>
                  <a:lnTo>
                    <a:pt x="138112" y="1701800"/>
                  </a:lnTo>
                  <a:lnTo>
                    <a:pt x="776287" y="1930400"/>
                  </a:lnTo>
                  <a:lnTo>
                    <a:pt x="764381" y="1947070"/>
                  </a:lnTo>
                  <a:lnTo>
                    <a:pt x="219075" y="1754188"/>
                  </a:lnTo>
                  <a:lnTo>
                    <a:pt x="176212" y="1868488"/>
                  </a:lnTo>
                  <a:lnTo>
                    <a:pt x="776287" y="2106613"/>
                  </a:lnTo>
                  <a:lnTo>
                    <a:pt x="1162050" y="2130425"/>
                  </a:lnTo>
                  <a:lnTo>
                    <a:pt x="1162050" y="2073275"/>
                  </a:lnTo>
                  <a:lnTo>
                    <a:pt x="1576387" y="2073275"/>
                  </a:lnTo>
                  <a:lnTo>
                    <a:pt x="1576387" y="1749425"/>
                  </a:lnTo>
                  <a:lnTo>
                    <a:pt x="1538287" y="1749425"/>
                  </a:lnTo>
                  <a:lnTo>
                    <a:pt x="1538287" y="1525588"/>
                  </a:lnTo>
                  <a:lnTo>
                    <a:pt x="1695450" y="1525588"/>
                  </a:lnTo>
                  <a:lnTo>
                    <a:pt x="1695450" y="2130425"/>
                  </a:lnTo>
                  <a:lnTo>
                    <a:pt x="1871662" y="2130425"/>
                  </a:lnTo>
                  <a:lnTo>
                    <a:pt x="1871662" y="2073275"/>
                  </a:lnTo>
                  <a:lnTo>
                    <a:pt x="2352675" y="2073275"/>
                  </a:lnTo>
                  <a:lnTo>
                    <a:pt x="2352675" y="1773238"/>
                  </a:lnTo>
                  <a:lnTo>
                    <a:pt x="2400300" y="1773238"/>
                  </a:lnTo>
                  <a:lnTo>
                    <a:pt x="2400300" y="1273175"/>
                  </a:lnTo>
                  <a:lnTo>
                    <a:pt x="2447925" y="1273175"/>
                  </a:lnTo>
                  <a:lnTo>
                    <a:pt x="2447925" y="1230313"/>
                  </a:lnTo>
                  <a:lnTo>
                    <a:pt x="2714625" y="1230313"/>
                  </a:lnTo>
                  <a:lnTo>
                    <a:pt x="2714625" y="1144588"/>
                  </a:lnTo>
                  <a:lnTo>
                    <a:pt x="2686050" y="1144588"/>
                  </a:lnTo>
                  <a:lnTo>
                    <a:pt x="2686050" y="1092200"/>
                  </a:lnTo>
                  <a:lnTo>
                    <a:pt x="2595562" y="1092200"/>
                  </a:lnTo>
                  <a:lnTo>
                    <a:pt x="2043112" y="539750"/>
                  </a:lnTo>
                  <a:lnTo>
                    <a:pt x="2043112" y="101600"/>
                  </a:lnTo>
                  <a:lnTo>
                    <a:pt x="1562100" y="101600"/>
                  </a:lnTo>
                  <a:lnTo>
                    <a:pt x="1562100" y="230188"/>
                  </a:lnTo>
                  <a:lnTo>
                    <a:pt x="1135062" y="0"/>
                  </a:lnTo>
                  <a:lnTo>
                    <a:pt x="0" y="896938"/>
                  </a:lnTo>
                  <a:lnTo>
                    <a:pt x="85725" y="10445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xmlns="" id="{06D8A0B4-06C3-4AC7-9B9F-E0EC2372E202}"/>
                </a:ext>
              </a:extLst>
            </p:cNvPr>
            <p:cNvSpPr/>
            <p:nvPr/>
          </p:nvSpPr>
          <p:spPr>
            <a:xfrm>
              <a:off x="1198768" y="486524"/>
              <a:ext cx="102976" cy="118508"/>
            </a:xfrm>
            <a:custGeom>
              <a:avLst/>
              <a:gdLst>
                <a:gd name="connsiteX0" fmla="*/ 155609 w 427928"/>
                <a:gd name="connsiteY0" fmla="*/ 70 h 492474"/>
                <a:gd name="connsiteX1" fmla="*/ 57184 w 427928"/>
                <a:gd name="connsiteY1" fmla="*/ 111195 h 492474"/>
                <a:gd name="connsiteX2" fmla="*/ 34 w 427928"/>
                <a:gd name="connsiteY2" fmla="*/ 235020 h 492474"/>
                <a:gd name="connsiteX3" fmla="*/ 50834 w 427928"/>
                <a:gd name="connsiteY3" fmla="*/ 393770 h 492474"/>
                <a:gd name="connsiteX4" fmla="*/ 171484 w 427928"/>
                <a:gd name="connsiteY4" fmla="*/ 469970 h 492474"/>
                <a:gd name="connsiteX5" fmla="*/ 292134 w 427928"/>
                <a:gd name="connsiteY5" fmla="*/ 492195 h 492474"/>
                <a:gd name="connsiteX6" fmla="*/ 349284 w 427928"/>
                <a:gd name="connsiteY6" fmla="*/ 479495 h 492474"/>
                <a:gd name="connsiteX7" fmla="*/ 412784 w 427928"/>
                <a:gd name="connsiteY7" fmla="*/ 438220 h 492474"/>
                <a:gd name="connsiteX8" fmla="*/ 406434 w 427928"/>
                <a:gd name="connsiteY8" fmla="*/ 422345 h 492474"/>
                <a:gd name="connsiteX9" fmla="*/ 184184 w 427928"/>
                <a:gd name="connsiteY9" fmla="*/ 215970 h 492474"/>
                <a:gd name="connsiteX10" fmla="*/ 168309 w 427928"/>
                <a:gd name="connsiteY10" fmla="*/ 171520 h 492474"/>
                <a:gd name="connsiteX11" fmla="*/ 165134 w 427928"/>
                <a:gd name="connsiteY11" fmla="*/ 95320 h 492474"/>
                <a:gd name="connsiteX12" fmla="*/ 155609 w 427928"/>
                <a:gd name="connsiteY12" fmla="*/ 70 h 49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7928" h="492474">
                  <a:moveTo>
                    <a:pt x="155609" y="70"/>
                  </a:moveTo>
                  <a:cubicBezTo>
                    <a:pt x="137617" y="2716"/>
                    <a:pt x="83113" y="72037"/>
                    <a:pt x="57184" y="111195"/>
                  </a:cubicBezTo>
                  <a:cubicBezTo>
                    <a:pt x="31255" y="150353"/>
                    <a:pt x="1092" y="187924"/>
                    <a:pt x="34" y="235020"/>
                  </a:cubicBezTo>
                  <a:cubicBezTo>
                    <a:pt x="-1024" y="282116"/>
                    <a:pt x="22259" y="354612"/>
                    <a:pt x="50834" y="393770"/>
                  </a:cubicBezTo>
                  <a:cubicBezTo>
                    <a:pt x="79409" y="432928"/>
                    <a:pt x="131267" y="453566"/>
                    <a:pt x="171484" y="469970"/>
                  </a:cubicBezTo>
                  <a:cubicBezTo>
                    <a:pt x="211701" y="486374"/>
                    <a:pt x="262501" y="490608"/>
                    <a:pt x="292134" y="492195"/>
                  </a:cubicBezTo>
                  <a:cubicBezTo>
                    <a:pt x="321767" y="493782"/>
                    <a:pt x="329176" y="488491"/>
                    <a:pt x="349284" y="479495"/>
                  </a:cubicBezTo>
                  <a:cubicBezTo>
                    <a:pt x="369392" y="470499"/>
                    <a:pt x="403259" y="447745"/>
                    <a:pt x="412784" y="438220"/>
                  </a:cubicBezTo>
                  <a:cubicBezTo>
                    <a:pt x="422309" y="428695"/>
                    <a:pt x="444534" y="459387"/>
                    <a:pt x="406434" y="422345"/>
                  </a:cubicBezTo>
                  <a:cubicBezTo>
                    <a:pt x="368334" y="385303"/>
                    <a:pt x="223872" y="257774"/>
                    <a:pt x="184184" y="215970"/>
                  </a:cubicBezTo>
                  <a:cubicBezTo>
                    <a:pt x="144496" y="174166"/>
                    <a:pt x="171484" y="191628"/>
                    <a:pt x="168309" y="171520"/>
                  </a:cubicBezTo>
                  <a:cubicBezTo>
                    <a:pt x="165134" y="151412"/>
                    <a:pt x="165663" y="120720"/>
                    <a:pt x="165134" y="95320"/>
                  </a:cubicBezTo>
                  <a:cubicBezTo>
                    <a:pt x="164605" y="69920"/>
                    <a:pt x="173601" y="-2576"/>
                    <a:pt x="155609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xmlns="" id="{80B358FF-4610-4CAF-A6AE-91BE30924F15}"/>
                </a:ext>
              </a:extLst>
            </p:cNvPr>
            <p:cNvSpPr/>
            <p:nvPr/>
          </p:nvSpPr>
          <p:spPr>
            <a:xfrm>
              <a:off x="923328" y="585327"/>
              <a:ext cx="118573" cy="116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7BB118B4-5882-4BD1-8D6F-6EB143197783}"/>
                </a:ext>
              </a:extLst>
            </p:cNvPr>
            <p:cNvSpPr/>
            <p:nvPr/>
          </p:nvSpPr>
          <p:spPr>
            <a:xfrm>
              <a:off x="957964" y="618967"/>
              <a:ext cx="50398" cy="49148"/>
            </a:xfrm>
            <a:prstGeom prst="rect">
              <a:avLst/>
            </a:pr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xmlns="" id="{FB67C750-8051-46CC-9E23-84511BBDF0B5}"/>
                </a:ext>
              </a:extLst>
            </p:cNvPr>
            <p:cNvSpPr/>
            <p:nvPr/>
          </p:nvSpPr>
          <p:spPr>
            <a:xfrm>
              <a:off x="900904" y="860161"/>
              <a:ext cx="64178" cy="75065"/>
            </a:xfrm>
            <a:custGeom>
              <a:avLst/>
              <a:gdLst>
                <a:gd name="connsiteX0" fmla="*/ 266700 w 266700"/>
                <a:gd name="connsiteY0" fmla="*/ 97631 h 311944"/>
                <a:gd name="connsiteX1" fmla="*/ 266700 w 266700"/>
                <a:gd name="connsiteY1" fmla="*/ 311944 h 311944"/>
                <a:gd name="connsiteX2" fmla="*/ 85725 w 266700"/>
                <a:gd name="connsiteY2" fmla="*/ 311944 h 311944"/>
                <a:gd name="connsiteX3" fmla="*/ 85725 w 266700"/>
                <a:gd name="connsiteY3" fmla="*/ 276225 h 311944"/>
                <a:gd name="connsiteX4" fmla="*/ 190500 w 266700"/>
                <a:gd name="connsiteY4" fmla="*/ 276225 h 311944"/>
                <a:gd name="connsiteX5" fmla="*/ 104775 w 266700"/>
                <a:gd name="connsiteY5" fmla="*/ 190500 h 311944"/>
                <a:gd name="connsiteX6" fmla="*/ 0 w 266700"/>
                <a:gd name="connsiteY6" fmla="*/ 190500 h 311944"/>
                <a:gd name="connsiteX7" fmla="*/ 0 w 266700"/>
                <a:gd name="connsiteY7" fmla="*/ 140494 h 311944"/>
                <a:gd name="connsiteX8" fmla="*/ 69056 w 266700"/>
                <a:gd name="connsiteY8" fmla="*/ 140494 h 311944"/>
                <a:gd name="connsiteX9" fmla="*/ 69056 w 266700"/>
                <a:gd name="connsiteY9" fmla="*/ 104775 h 311944"/>
                <a:gd name="connsiteX10" fmla="*/ 130969 w 266700"/>
                <a:gd name="connsiteY10" fmla="*/ 104775 h 311944"/>
                <a:gd name="connsiteX11" fmla="*/ 130969 w 266700"/>
                <a:gd name="connsiteY11" fmla="*/ 64294 h 311944"/>
                <a:gd name="connsiteX12" fmla="*/ 83344 w 266700"/>
                <a:gd name="connsiteY12" fmla="*/ 64294 h 311944"/>
                <a:gd name="connsiteX13" fmla="*/ 83344 w 266700"/>
                <a:gd name="connsiteY13" fmla="*/ 0 h 311944"/>
                <a:gd name="connsiteX14" fmla="*/ 154781 w 266700"/>
                <a:gd name="connsiteY14" fmla="*/ 0 h 311944"/>
                <a:gd name="connsiteX15" fmla="*/ 266700 w 266700"/>
                <a:gd name="connsiteY15" fmla="*/ 97631 h 31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700" h="311944">
                  <a:moveTo>
                    <a:pt x="266700" y="97631"/>
                  </a:moveTo>
                  <a:lnTo>
                    <a:pt x="266700" y="311944"/>
                  </a:lnTo>
                  <a:lnTo>
                    <a:pt x="85725" y="311944"/>
                  </a:lnTo>
                  <a:lnTo>
                    <a:pt x="85725" y="276225"/>
                  </a:lnTo>
                  <a:lnTo>
                    <a:pt x="190500" y="276225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140494"/>
                  </a:lnTo>
                  <a:lnTo>
                    <a:pt x="69056" y="140494"/>
                  </a:lnTo>
                  <a:lnTo>
                    <a:pt x="69056" y="104775"/>
                  </a:lnTo>
                  <a:lnTo>
                    <a:pt x="130969" y="104775"/>
                  </a:lnTo>
                  <a:lnTo>
                    <a:pt x="130969" y="64294"/>
                  </a:lnTo>
                  <a:lnTo>
                    <a:pt x="83344" y="64294"/>
                  </a:lnTo>
                  <a:lnTo>
                    <a:pt x="83344" y="0"/>
                  </a:lnTo>
                  <a:lnTo>
                    <a:pt x="154781" y="0"/>
                  </a:lnTo>
                  <a:lnTo>
                    <a:pt x="266700" y="9763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8E8CA77-F116-4DDB-A1F6-3AD2D74FF79F}"/>
              </a:ext>
            </a:extLst>
          </p:cNvPr>
          <p:cNvGrpSpPr/>
          <p:nvPr/>
        </p:nvGrpSpPr>
        <p:grpSpPr>
          <a:xfrm>
            <a:off x="1155444" y="1522212"/>
            <a:ext cx="6804612" cy="3167249"/>
            <a:chOff x="1155444" y="1522212"/>
            <a:chExt cx="6804612" cy="3167249"/>
          </a:xfrm>
        </p:grpSpPr>
        <p:pic>
          <p:nvPicPr>
            <p:cNvPr id="4" name="Picture 3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xmlns="" id="{88F70A07-0C32-46BE-9907-C2882793FF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284" b="36890"/>
            <a:stretch/>
          </p:blipFill>
          <p:spPr>
            <a:xfrm>
              <a:off x="1155444" y="1522212"/>
              <a:ext cx="4626084" cy="3167249"/>
            </a:xfrm>
            <a:prstGeom prst="rect">
              <a:avLst/>
            </a:prstGeom>
          </p:spPr>
        </p:pic>
        <p:pic>
          <p:nvPicPr>
            <p:cNvPr id="20" name="Picture 19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xmlns="" id="{376EC478-71C8-404B-9655-4DF3D91DB5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" t="63223" r="52853" b="9723"/>
            <a:stretch/>
          </p:blipFill>
          <p:spPr>
            <a:xfrm>
              <a:off x="5626775" y="1720486"/>
              <a:ext cx="2181020" cy="1351657"/>
            </a:xfrm>
            <a:prstGeom prst="rect">
              <a:avLst/>
            </a:prstGeom>
          </p:spPr>
        </p:pic>
        <p:pic>
          <p:nvPicPr>
            <p:cNvPr id="24" name="Picture 23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xmlns="" id="{DF6FF83A-1BAF-44A4-B3F8-0DEB3CC758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2238" t="65033" r="616" b="7913"/>
            <a:stretch/>
          </p:blipFill>
          <p:spPr>
            <a:xfrm>
              <a:off x="5779036" y="3322838"/>
              <a:ext cx="2181020" cy="1351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987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nglish Vocabulary Workshop by Slidesgo">
  <a:themeElements>
    <a:clrScheme name="Simple Light">
      <a:dk1>
        <a:srgbClr val="003849"/>
      </a:dk1>
      <a:lt1>
        <a:srgbClr val="FFFFFF"/>
      </a:lt1>
      <a:dk2>
        <a:srgbClr val="A775FE"/>
      </a:dk2>
      <a:lt2>
        <a:srgbClr val="E3E7EA"/>
      </a:lt2>
      <a:accent1>
        <a:srgbClr val="FFC86D"/>
      </a:accent1>
      <a:accent2>
        <a:srgbClr val="FEB444"/>
      </a:accent2>
      <a:accent3>
        <a:srgbClr val="FE8966"/>
      </a:accent3>
      <a:accent4>
        <a:srgbClr val="FD6A5E"/>
      </a:accent4>
      <a:accent5>
        <a:srgbClr val="9FE4F5"/>
      </a:accent5>
      <a:accent6>
        <a:srgbClr val="6ED0E7"/>
      </a:accent6>
      <a:hlink>
        <a:srgbClr val="00384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nglish Vocabulary Workshop by Slidesgo">
  <a:themeElements>
    <a:clrScheme name="Simple Light">
      <a:dk1>
        <a:srgbClr val="003849"/>
      </a:dk1>
      <a:lt1>
        <a:srgbClr val="FFFFFF"/>
      </a:lt1>
      <a:dk2>
        <a:srgbClr val="A775FE"/>
      </a:dk2>
      <a:lt2>
        <a:srgbClr val="E3E7EA"/>
      </a:lt2>
      <a:accent1>
        <a:srgbClr val="FFC86D"/>
      </a:accent1>
      <a:accent2>
        <a:srgbClr val="FEB444"/>
      </a:accent2>
      <a:accent3>
        <a:srgbClr val="FE8966"/>
      </a:accent3>
      <a:accent4>
        <a:srgbClr val="FD6A5E"/>
      </a:accent4>
      <a:accent5>
        <a:srgbClr val="9FE4F5"/>
      </a:accent5>
      <a:accent6>
        <a:srgbClr val="6ED0E7"/>
      </a:accent6>
      <a:hlink>
        <a:srgbClr val="00384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321</Words>
  <Application>Microsoft Office PowerPoint</Application>
  <PresentationFormat>On-screen Show (16:9)</PresentationFormat>
  <Paragraphs>46</Paragraphs>
  <Slides>13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Pangolin</vt:lpstr>
      <vt:lpstr>Baloo 2</vt:lpstr>
      <vt:lpstr>Calibri</vt:lpstr>
      <vt:lpstr>UTM Cookies</vt:lpstr>
      <vt:lpstr>Arial</vt:lpstr>
      <vt:lpstr>UTM Androgyne</vt:lpstr>
      <vt:lpstr>Times New Roman</vt:lpstr>
      <vt:lpstr>English Vocabulary Workshop by Slidesgo</vt:lpstr>
      <vt:lpstr>Office Theme</vt:lpstr>
      <vt:lpstr>1_English Vocabulary Workshop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VOCABULARY</dc:title>
  <dc:creator>L.U</dc:creator>
  <cp:lastModifiedBy>Windows 10</cp:lastModifiedBy>
  <cp:revision>181</cp:revision>
  <dcterms:modified xsi:type="dcterms:W3CDTF">2022-12-29T06:02:40Z</dcterms:modified>
</cp:coreProperties>
</file>