
<file path=[Content_Types].xml><?xml version="1.0" encoding="utf-8"?>
<Types xmlns="http://schemas.openxmlformats.org/package/2006/content-types">
  <Default Extension="bin" ContentType="application/vnd.openxmlformats-officedocument.oleObject"/>
  <Default Extension="jfif" ContentType="image/jpeg"/>
  <Default Extension="png" ContentType="image/png"/>
  <Default Extension="mp3" ContentType="audio/mpe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21"/>
  </p:notesMasterIdLst>
  <p:sldIdLst>
    <p:sldId id="321" r:id="rId2"/>
    <p:sldId id="264" r:id="rId3"/>
    <p:sldId id="315" r:id="rId4"/>
    <p:sldId id="300" r:id="rId5"/>
    <p:sldId id="316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314" r:id="rId14"/>
    <p:sldId id="275" r:id="rId15"/>
    <p:sldId id="274" r:id="rId16"/>
    <p:sldId id="317" r:id="rId17"/>
    <p:sldId id="302" r:id="rId18"/>
    <p:sldId id="318" r:id="rId19"/>
    <p:sldId id="31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5A06"/>
    <a:srgbClr val="008000"/>
    <a:srgbClr val="2DA2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1649B-5E98-4E4D-8B83-B1A70F09DC9B}" type="datetimeFigureOut">
              <a:rPr lang="vi-VN" smtClean="0"/>
              <a:t>30/12/2022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963E05-9EDD-4812-80F4-E219D5A878D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63637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3E05-9EDD-4812-80F4-E219D5A878D2}" type="slidenum">
              <a:rPr lang="vi-VN" smtClean="0"/>
              <a:t>2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76834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3E05-9EDD-4812-80F4-E219D5A878D2}" type="slidenum">
              <a:rPr lang="vi-VN" smtClean="0"/>
              <a:t>3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73381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3E05-9EDD-4812-80F4-E219D5A878D2}" type="slidenum">
              <a:rPr lang="vi-VN" smtClean="0"/>
              <a:t>14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49090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3E05-9EDD-4812-80F4-E219D5A878D2}" type="slidenum">
              <a:rPr lang="vi-VN" smtClean="0"/>
              <a:t>15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49090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15FD8-4AC9-470C-AB94-AC1BD4D3239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E254-6A1B-454F-B77C-D89E3E08F96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15FD8-4AC9-470C-AB94-AC1BD4D3239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E254-6A1B-454F-B77C-D89E3E08F9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15FD8-4AC9-470C-AB94-AC1BD4D3239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E254-6A1B-454F-B77C-D89E3E08F96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15FD8-4AC9-470C-AB94-AC1BD4D3239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E254-6A1B-454F-B77C-D89E3E08F9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15FD8-4AC9-470C-AB94-AC1BD4D3239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E254-6A1B-454F-B77C-D89E3E08F96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15FD8-4AC9-470C-AB94-AC1BD4D3239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E254-6A1B-454F-B77C-D89E3E08F9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15FD8-4AC9-470C-AB94-AC1BD4D3239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E254-6A1B-454F-B77C-D89E3E08F9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15FD8-4AC9-470C-AB94-AC1BD4D3239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E254-6A1B-454F-B77C-D89E3E08F96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15FD8-4AC9-470C-AB94-AC1BD4D3239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E254-6A1B-454F-B77C-D89E3E08F9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15FD8-4AC9-470C-AB94-AC1BD4D3239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E254-6A1B-454F-B77C-D89E3E08F9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15FD8-4AC9-470C-AB94-AC1BD4D3239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E254-6A1B-454F-B77C-D89E3E08F9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6F15FD8-4AC9-470C-AB94-AC1BD4D3239F}" type="datetimeFigureOut">
              <a:rPr lang="en-US" smtClean="0"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21F1E254-6A1B-454F-B77C-D89E3E08F96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10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fif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hyperlink" Target="../VINH/THIET%20KE%20BAI%20DAY/CONGTODINH/bai%20hoi%20giang%20Av8.ppt#-1,20,Slide 20" TargetMode="External"/><Relationship Id="rId7" Type="http://schemas.openxmlformats.org/officeDocument/2006/relationships/slide" Target="slide1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9.xml"/><Relationship Id="rId10" Type="http://schemas.openxmlformats.org/officeDocument/2006/relationships/slide" Target="slide14.xml"/><Relationship Id="rId4" Type="http://schemas.openxmlformats.org/officeDocument/2006/relationships/slide" Target="slide7.xml"/><Relationship Id="rId9" Type="http://schemas.openxmlformats.org/officeDocument/2006/relationships/slide" Target="slide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5" Type="http://schemas.openxmlformats.org/officeDocument/2006/relationships/image" Target="../media/image4.wmf"/><Relationship Id="rId4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4.mp3"/><Relationship Id="rId7" Type="http://schemas.openxmlformats.org/officeDocument/2006/relationships/image" Target="../media/image1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5"/>
          <p:cNvSpPr>
            <a:spLocks noChangeArrowheads="1"/>
          </p:cNvSpPr>
          <p:nvPr/>
        </p:nvSpPr>
        <p:spPr bwMode="auto">
          <a:xfrm>
            <a:off x="1418358" y="1106632"/>
            <a:ext cx="6624205" cy="17716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vi-VN" sz="4200" b="1">
                <a:solidFill>
                  <a:srgbClr val="0000FF"/>
                </a:solidFill>
                <a:latin typeface="Times New Roman" pitchFamily="18" charset="0"/>
              </a:rPr>
              <a:t>UBND HUYỆN TRÀ BỒNG</a:t>
            </a:r>
          </a:p>
          <a:p>
            <a:pPr algn="ctr"/>
            <a:r>
              <a:rPr lang="vi-VN" sz="4200" b="1">
                <a:solidFill>
                  <a:srgbClr val="0000FF"/>
                </a:solidFill>
                <a:latin typeface="Times New Roman" pitchFamily="18" charset="0"/>
              </a:rPr>
              <a:t>TRƯỜNG TH TRÀ XUÂN </a:t>
            </a:r>
            <a:endParaRPr lang="en-US" sz="42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" name="Rectangle 35"/>
          <p:cNvSpPr>
            <a:spLocks noChangeArrowheads="1"/>
          </p:cNvSpPr>
          <p:nvPr/>
        </p:nvSpPr>
        <p:spPr bwMode="auto">
          <a:xfrm>
            <a:off x="1205344" y="3548495"/>
            <a:ext cx="6343650" cy="17716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vi-VN" sz="4500" b="1">
                <a:solidFill>
                  <a:srgbClr val="0000FF"/>
                </a:solidFill>
                <a:latin typeface="Times New Roman" pitchFamily="18" charset="0"/>
              </a:rPr>
              <a:t>English 3</a:t>
            </a:r>
          </a:p>
          <a:p>
            <a:pPr algn="ctr"/>
            <a:r>
              <a:rPr lang="vi-VN" sz="4500" b="1">
                <a:solidFill>
                  <a:srgbClr val="0000FF"/>
                </a:solidFill>
                <a:latin typeface="Times New Roman" pitchFamily="18" charset="0"/>
              </a:rPr>
              <a:t>Teacher : Nguyen Thi Bich Ly</a:t>
            </a:r>
            <a:endParaRPr lang="en-US" sz="42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779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7924800" cy="6096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US" sz="4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WELCOME TO OUR CLASS</a:t>
            </a:r>
          </a:p>
        </p:txBody>
      </p:sp>
      <p:grpSp>
        <p:nvGrpSpPr>
          <p:cNvPr id="2061" name="Group 13"/>
          <p:cNvGrpSpPr>
            <a:grpSpLocks/>
          </p:cNvGrpSpPr>
          <p:nvPr/>
        </p:nvGrpSpPr>
        <p:grpSpPr bwMode="auto">
          <a:xfrm>
            <a:off x="2362200" y="990600"/>
            <a:ext cx="3581400" cy="2514600"/>
            <a:chOff x="6388" y="2214"/>
            <a:chExt cx="4680" cy="2731"/>
          </a:xfrm>
        </p:grpSpPr>
        <p:sp>
          <p:nvSpPr>
            <p:cNvPr id="2062" name="AutoShape 14"/>
            <p:cNvSpPr>
              <a:spLocks noChangeArrowheads="1"/>
            </p:cNvSpPr>
            <p:nvPr/>
          </p:nvSpPr>
          <p:spPr bwMode="auto">
            <a:xfrm>
              <a:off x="6388" y="2897"/>
              <a:ext cx="4680" cy="1707"/>
            </a:xfrm>
            <a:prstGeom prst="wave">
              <a:avLst>
                <a:gd name="adj1" fmla="val 20644"/>
                <a:gd name="adj2" fmla="val -5144"/>
              </a:avLst>
            </a:prstGeom>
            <a:solidFill>
              <a:srgbClr val="96969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63" name="Group 15"/>
            <p:cNvGrpSpPr>
              <a:grpSpLocks/>
            </p:cNvGrpSpPr>
            <p:nvPr/>
          </p:nvGrpSpPr>
          <p:grpSpPr bwMode="auto">
            <a:xfrm>
              <a:off x="7391" y="2214"/>
              <a:ext cx="2841" cy="2731"/>
              <a:chOff x="3888" y="1872"/>
              <a:chExt cx="3184" cy="2592"/>
            </a:xfrm>
          </p:grpSpPr>
          <p:graphicFrame>
            <p:nvGraphicFramePr>
              <p:cNvPr id="2064" name="Object 16"/>
              <p:cNvGraphicFramePr>
                <a:graphicFrameLocks noChangeAspect="1"/>
              </p:cNvGraphicFramePr>
              <p:nvPr/>
            </p:nvGraphicFramePr>
            <p:xfrm>
              <a:off x="4320" y="2675"/>
              <a:ext cx="2201" cy="178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92" r:id="rId5" imgW="751320" imgH="534600" progId="">
                      <p:embed/>
                    </p:oleObj>
                  </mc:Choice>
                  <mc:Fallback>
                    <p:oleObj r:id="rId5" imgW="751320" imgH="534600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20" y="2675"/>
                            <a:ext cx="2201" cy="178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65" name="Freeform 17"/>
              <p:cNvSpPr>
                <a:spLocks/>
              </p:cNvSpPr>
              <p:nvPr/>
            </p:nvSpPr>
            <p:spPr bwMode="auto">
              <a:xfrm>
                <a:off x="4627" y="2369"/>
                <a:ext cx="2445" cy="1237"/>
              </a:xfrm>
              <a:custGeom>
                <a:avLst/>
                <a:gdLst>
                  <a:gd name="T0" fmla="*/ 492 w 2445"/>
                  <a:gd name="T1" fmla="*/ 30 h 1237"/>
                  <a:gd name="T2" fmla="*/ 613 w 2445"/>
                  <a:gd name="T3" fmla="*/ 62 h 1237"/>
                  <a:gd name="T4" fmla="*/ 723 w 2445"/>
                  <a:gd name="T5" fmla="*/ 64 h 1237"/>
                  <a:gd name="T6" fmla="*/ 829 w 2445"/>
                  <a:gd name="T7" fmla="*/ 55 h 1237"/>
                  <a:gd name="T8" fmla="*/ 926 w 2445"/>
                  <a:gd name="T9" fmla="*/ 42 h 1237"/>
                  <a:gd name="T10" fmla="*/ 1016 w 2445"/>
                  <a:gd name="T11" fmla="*/ 40 h 1237"/>
                  <a:gd name="T12" fmla="*/ 1103 w 2445"/>
                  <a:gd name="T13" fmla="*/ 59 h 1237"/>
                  <a:gd name="T14" fmla="*/ 1185 w 2445"/>
                  <a:gd name="T15" fmla="*/ 116 h 1237"/>
                  <a:gd name="T16" fmla="*/ 1265 w 2445"/>
                  <a:gd name="T17" fmla="*/ 121 h 1237"/>
                  <a:gd name="T18" fmla="*/ 1336 w 2445"/>
                  <a:gd name="T19" fmla="*/ 62 h 1237"/>
                  <a:gd name="T20" fmla="*/ 1398 w 2445"/>
                  <a:gd name="T21" fmla="*/ 27 h 1237"/>
                  <a:gd name="T22" fmla="*/ 1457 w 2445"/>
                  <a:gd name="T23" fmla="*/ 13 h 1237"/>
                  <a:gd name="T24" fmla="*/ 1506 w 2445"/>
                  <a:gd name="T25" fmla="*/ 10 h 1237"/>
                  <a:gd name="T26" fmla="*/ 1556 w 2445"/>
                  <a:gd name="T27" fmla="*/ 20 h 1237"/>
                  <a:gd name="T28" fmla="*/ 1606 w 2445"/>
                  <a:gd name="T29" fmla="*/ 32 h 1237"/>
                  <a:gd name="T30" fmla="*/ 1662 w 2445"/>
                  <a:gd name="T31" fmla="*/ 45 h 1237"/>
                  <a:gd name="T32" fmla="*/ 1724 w 2445"/>
                  <a:gd name="T33" fmla="*/ 57 h 1237"/>
                  <a:gd name="T34" fmla="*/ 1795 w 2445"/>
                  <a:gd name="T35" fmla="*/ 59 h 1237"/>
                  <a:gd name="T36" fmla="*/ 1880 w 2445"/>
                  <a:gd name="T37" fmla="*/ 55 h 1237"/>
                  <a:gd name="T38" fmla="*/ 1975 w 2445"/>
                  <a:gd name="T39" fmla="*/ 35 h 1237"/>
                  <a:gd name="T40" fmla="*/ 2035 w 2445"/>
                  <a:gd name="T41" fmla="*/ 42 h 1237"/>
                  <a:gd name="T42" fmla="*/ 2061 w 2445"/>
                  <a:gd name="T43" fmla="*/ 99 h 1237"/>
                  <a:gd name="T44" fmla="*/ 2098 w 2445"/>
                  <a:gd name="T45" fmla="*/ 156 h 1237"/>
                  <a:gd name="T46" fmla="*/ 2134 w 2445"/>
                  <a:gd name="T47" fmla="*/ 195 h 1237"/>
                  <a:gd name="T48" fmla="*/ 2445 w 2445"/>
                  <a:gd name="T49" fmla="*/ 1178 h 1237"/>
                  <a:gd name="T50" fmla="*/ 1381 w 2445"/>
                  <a:gd name="T51" fmla="*/ 1180 h 1237"/>
                  <a:gd name="T52" fmla="*/ 1398 w 2445"/>
                  <a:gd name="T53" fmla="*/ 1198 h 1237"/>
                  <a:gd name="T54" fmla="*/ 1413 w 2445"/>
                  <a:gd name="T55" fmla="*/ 1217 h 1237"/>
                  <a:gd name="T56" fmla="*/ 1405 w 2445"/>
                  <a:gd name="T57" fmla="*/ 1235 h 1237"/>
                  <a:gd name="T58" fmla="*/ 1349 w 2445"/>
                  <a:gd name="T59" fmla="*/ 1237 h 1237"/>
                  <a:gd name="T60" fmla="*/ 1247 w 2445"/>
                  <a:gd name="T61" fmla="*/ 1237 h 1237"/>
                  <a:gd name="T62" fmla="*/ 1139 w 2445"/>
                  <a:gd name="T63" fmla="*/ 1237 h 1237"/>
                  <a:gd name="T64" fmla="*/ 1066 w 2445"/>
                  <a:gd name="T65" fmla="*/ 1237 h 1237"/>
                  <a:gd name="T66" fmla="*/ 1029 w 2445"/>
                  <a:gd name="T67" fmla="*/ 1235 h 1237"/>
                  <a:gd name="T68" fmla="*/ 1014 w 2445"/>
                  <a:gd name="T69" fmla="*/ 1217 h 1237"/>
                  <a:gd name="T70" fmla="*/ 1027 w 2445"/>
                  <a:gd name="T71" fmla="*/ 1198 h 1237"/>
                  <a:gd name="T72" fmla="*/ 1044 w 2445"/>
                  <a:gd name="T73" fmla="*/ 1180 h 1237"/>
                  <a:gd name="T74" fmla="*/ 0 w 2445"/>
                  <a:gd name="T75" fmla="*/ 1178 h 1237"/>
                  <a:gd name="T76" fmla="*/ 285 w 2445"/>
                  <a:gd name="T77" fmla="*/ 185 h 1237"/>
                  <a:gd name="T78" fmla="*/ 319 w 2445"/>
                  <a:gd name="T79" fmla="*/ 158 h 1237"/>
                  <a:gd name="T80" fmla="*/ 352 w 2445"/>
                  <a:gd name="T81" fmla="*/ 119 h 1237"/>
                  <a:gd name="T82" fmla="*/ 375 w 2445"/>
                  <a:gd name="T83" fmla="*/ 72 h 1237"/>
                  <a:gd name="T84" fmla="*/ 416 w 2445"/>
                  <a:gd name="T85" fmla="*/ 52 h 1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45" h="1237">
                    <a:moveTo>
                      <a:pt x="427" y="0"/>
                    </a:moveTo>
                    <a:lnTo>
                      <a:pt x="492" y="30"/>
                    </a:lnTo>
                    <a:lnTo>
                      <a:pt x="552" y="50"/>
                    </a:lnTo>
                    <a:lnTo>
                      <a:pt x="613" y="62"/>
                    </a:lnTo>
                    <a:lnTo>
                      <a:pt x="669" y="67"/>
                    </a:lnTo>
                    <a:lnTo>
                      <a:pt x="723" y="64"/>
                    </a:lnTo>
                    <a:lnTo>
                      <a:pt x="777" y="62"/>
                    </a:lnTo>
                    <a:lnTo>
                      <a:pt x="829" y="55"/>
                    </a:lnTo>
                    <a:lnTo>
                      <a:pt x="878" y="47"/>
                    </a:lnTo>
                    <a:lnTo>
                      <a:pt x="926" y="42"/>
                    </a:lnTo>
                    <a:lnTo>
                      <a:pt x="971" y="40"/>
                    </a:lnTo>
                    <a:lnTo>
                      <a:pt x="1016" y="40"/>
                    </a:lnTo>
                    <a:lnTo>
                      <a:pt x="1060" y="47"/>
                    </a:lnTo>
                    <a:lnTo>
                      <a:pt x="1103" y="59"/>
                    </a:lnTo>
                    <a:lnTo>
                      <a:pt x="1144" y="82"/>
                    </a:lnTo>
                    <a:lnTo>
                      <a:pt x="1185" y="116"/>
                    </a:lnTo>
                    <a:lnTo>
                      <a:pt x="1224" y="160"/>
                    </a:lnTo>
                    <a:lnTo>
                      <a:pt x="1265" y="121"/>
                    </a:lnTo>
                    <a:lnTo>
                      <a:pt x="1301" y="87"/>
                    </a:lnTo>
                    <a:lnTo>
                      <a:pt x="1336" y="62"/>
                    </a:lnTo>
                    <a:lnTo>
                      <a:pt x="1368" y="40"/>
                    </a:lnTo>
                    <a:lnTo>
                      <a:pt x="1398" y="27"/>
                    </a:lnTo>
                    <a:lnTo>
                      <a:pt x="1429" y="18"/>
                    </a:lnTo>
                    <a:lnTo>
                      <a:pt x="1457" y="13"/>
                    </a:lnTo>
                    <a:lnTo>
                      <a:pt x="1483" y="10"/>
                    </a:lnTo>
                    <a:lnTo>
                      <a:pt x="1506" y="10"/>
                    </a:lnTo>
                    <a:lnTo>
                      <a:pt x="1530" y="15"/>
                    </a:lnTo>
                    <a:lnTo>
                      <a:pt x="1556" y="20"/>
                    </a:lnTo>
                    <a:lnTo>
                      <a:pt x="1580" y="25"/>
                    </a:lnTo>
                    <a:lnTo>
                      <a:pt x="1606" y="32"/>
                    </a:lnTo>
                    <a:lnTo>
                      <a:pt x="1634" y="40"/>
                    </a:lnTo>
                    <a:lnTo>
                      <a:pt x="1662" y="45"/>
                    </a:lnTo>
                    <a:lnTo>
                      <a:pt x="1692" y="52"/>
                    </a:lnTo>
                    <a:lnTo>
                      <a:pt x="1724" y="57"/>
                    </a:lnTo>
                    <a:lnTo>
                      <a:pt x="1759" y="59"/>
                    </a:lnTo>
                    <a:lnTo>
                      <a:pt x="1795" y="59"/>
                    </a:lnTo>
                    <a:lnTo>
                      <a:pt x="1836" y="59"/>
                    </a:lnTo>
                    <a:lnTo>
                      <a:pt x="1880" y="55"/>
                    </a:lnTo>
                    <a:lnTo>
                      <a:pt x="1925" y="47"/>
                    </a:lnTo>
                    <a:lnTo>
                      <a:pt x="1975" y="35"/>
                    </a:lnTo>
                    <a:lnTo>
                      <a:pt x="2029" y="20"/>
                    </a:lnTo>
                    <a:lnTo>
                      <a:pt x="2035" y="42"/>
                    </a:lnTo>
                    <a:lnTo>
                      <a:pt x="2048" y="69"/>
                    </a:lnTo>
                    <a:lnTo>
                      <a:pt x="2061" y="99"/>
                    </a:lnTo>
                    <a:lnTo>
                      <a:pt x="2078" y="128"/>
                    </a:lnTo>
                    <a:lnTo>
                      <a:pt x="2098" y="156"/>
                    </a:lnTo>
                    <a:lnTo>
                      <a:pt x="2117" y="180"/>
                    </a:lnTo>
                    <a:lnTo>
                      <a:pt x="2134" y="195"/>
                    </a:lnTo>
                    <a:lnTo>
                      <a:pt x="2154" y="202"/>
                    </a:lnTo>
                    <a:lnTo>
                      <a:pt x="2445" y="1178"/>
                    </a:lnTo>
                    <a:lnTo>
                      <a:pt x="1377" y="1178"/>
                    </a:lnTo>
                    <a:lnTo>
                      <a:pt x="1381" y="1180"/>
                    </a:lnTo>
                    <a:lnTo>
                      <a:pt x="1388" y="1188"/>
                    </a:lnTo>
                    <a:lnTo>
                      <a:pt x="1398" y="1198"/>
                    </a:lnTo>
                    <a:lnTo>
                      <a:pt x="1407" y="1208"/>
                    </a:lnTo>
                    <a:lnTo>
                      <a:pt x="1413" y="1217"/>
                    </a:lnTo>
                    <a:lnTo>
                      <a:pt x="1413" y="1227"/>
                    </a:lnTo>
                    <a:lnTo>
                      <a:pt x="1405" y="1235"/>
                    </a:lnTo>
                    <a:lnTo>
                      <a:pt x="1383" y="1237"/>
                    </a:lnTo>
                    <a:lnTo>
                      <a:pt x="1349" y="1237"/>
                    </a:lnTo>
                    <a:lnTo>
                      <a:pt x="1301" y="1237"/>
                    </a:lnTo>
                    <a:lnTo>
                      <a:pt x="1247" y="1237"/>
                    </a:lnTo>
                    <a:lnTo>
                      <a:pt x="1191" y="1237"/>
                    </a:lnTo>
                    <a:lnTo>
                      <a:pt x="1139" y="1237"/>
                    </a:lnTo>
                    <a:lnTo>
                      <a:pt x="1096" y="1237"/>
                    </a:lnTo>
                    <a:lnTo>
                      <a:pt x="1066" y="1237"/>
                    </a:lnTo>
                    <a:lnTo>
                      <a:pt x="1055" y="1237"/>
                    </a:lnTo>
                    <a:lnTo>
                      <a:pt x="1029" y="1235"/>
                    </a:lnTo>
                    <a:lnTo>
                      <a:pt x="1016" y="1227"/>
                    </a:lnTo>
                    <a:lnTo>
                      <a:pt x="1014" y="1217"/>
                    </a:lnTo>
                    <a:lnTo>
                      <a:pt x="1019" y="1208"/>
                    </a:lnTo>
                    <a:lnTo>
                      <a:pt x="1027" y="1198"/>
                    </a:lnTo>
                    <a:lnTo>
                      <a:pt x="1038" y="1188"/>
                    </a:lnTo>
                    <a:lnTo>
                      <a:pt x="1044" y="1180"/>
                    </a:lnTo>
                    <a:lnTo>
                      <a:pt x="1049" y="1178"/>
                    </a:lnTo>
                    <a:lnTo>
                      <a:pt x="0" y="1178"/>
                    </a:lnTo>
                    <a:lnTo>
                      <a:pt x="270" y="190"/>
                    </a:lnTo>
                    <a:lnTo>
                      <a:pt x="285" y="185"/>
                    </a:lnTo>
                    <a:lnTo>
                      <a:pt x="302" y="175"/>
                    </a:lnTo>
                    <a:lnTo>
                      <a:pt x="319" y="158"/>
                    </a:lnTo>
                    <a:lnTo>
                      <a:pt x="337" y="141"/>
                    </a:lnTo>
                    <a:lnTo>
                      <a:pt x="352" y="119"/>
                    </a:lnTo>
                    <a:lnTo>
                      <a:pt x="365" y="96"/>
                    </a:lnTo>
                    <a:lnTo>
                      <a:pt x="375" y="72"/>
                    </a:lnTo>
                    <a:lnTo>
                      <a:pt x="384" y="50"/>
                    </a:lnTo>
                    <a:lnTo>
                      <a:pt x="416" y="52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6" name="Freeform 18"/>
              <p:cNvSpPr>
                <a:spLocks/>
              </p:cNvSpPr>
              <p:nvPr/>
            </p:nvSpPr>
            <p:spPr bwMode="auto">
              <a:xfrm>
                <a:off x="5680" y="3493"/>
                <a:ext cx="317" cy="89"/>
              </a:xfrm>
              <a:custGeom>
                <a:avLst/>
                <a:gdLst>
                  <a:gd name="T0" fmla="*/ 0 w 317"/>
                  <a:gd name="T1" fmla="*/ 89 h 89"/>
                  <a:gd name="T2" fmla="*/ 317 w 317"/>
                  <a:gd name="T3" fmla="*/ 89 h 89"/>
                  <a:gd name="T4" fmla="*/ 298 w 317"/>
                  <a:gd name="T5" fmla="*/ 79 h 89"/>
                  <a:gd name="T6" fmla="*/ 278 w 317"/>
                  <a:gd name="T7" fmla="*/ 66 h 89"/>
                  <a:gd name="T8" fmla="*/ 259 w 317"/>
                  <a:gd name="T9" fmla="*/ 52 h 89"/>
                  <a:gd name="T10" fmla="*/ 242 w 317"/>
                  <a:gd name="T11" fmla="*/ 37 h 89"/>
                  <a:gd name="T12" fmla="*/ 225 w 317"/>
                  <a:gd name="T13" fmla="*/ 22 h 89"/>
                  <a:gd name="T14" fmla="*/ 207 w 317"/>
                  <a:gd name="T15" fmla="*/ 10 h 89"/>
                  <a:gd name="T16" fmla="*/ 190 w 317"/>
                  <a:gd name="T17" fmla="*/ 2 h 89"/>
                  <a:gd name="T18" fmla="*/ 171 w 317"/>
                  <a:gd name="T19" fmla="*/ 0 h 89"/>
                  <a:gd name="T20" fmla="*/ 143 w 317"/>
                  <a:gd name="T21" fmla="*/ 2 h 89"/>
                  <a:gd name="T22" fmla="*/ 117 w 317"/>
                  <a:gd name="T23" fmla="*/ 12 h 89"/>
                  <a:gd name="T24" fmla="*/ 95 w 317"/>
                  <a:gd name="T25" fmla="*/ 24 h 89"/>
                  <a:gd name="T26" fmla="*/ 76 w 317"/>
                  <a:gd name="T27" fmla="*/ 37 h 89"/>
                  <a:gd name="T28" fmla="*/ 56 w 317"/>
                  <a:gd name="T29" fmla="*/ 54 h 89"/>
                  <a:gd name="T30" fmla="*/ 39 w 317"/>
                  <a:gd name="T31" fmla="*/ 66 h 89"/>
                  <a:gd name="T32" fmla="*/ 20 w 317"/>
                  <a:gd name="T33" fmla="*/ 79 h 89"/>
                  <a:gd name="T34" fmla="*/ 0 w 317"/>
                  <a:gd name="T3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7" h="89">
                    <a:moveTo>
                      <a:pt x="0" y="89"/>
                    </a:moveTo>
                    <a:lnTo>
                      <a:pt x="317" y="89"/>
                    </a:lnTo>
                    <a:lnTo>
                      <a:pt x="298" y="79"/>
                    </a:lnTo>
                    <a:lnTo>
                      <a:pt x="278" y="66"/>
                    </a:lnTo>
                    <a:lnTo>
                      <a:pt x="259" y="52"/>
                    </a:lnTo>
                    <a:lnTo>
                      <a:pt x="242" y="37"/>
                    </a:lnTo>
                    <a:lnTo>
                      <a:pt x="225" y="22"/>
                    </a:lnTo>
                    <a:lnTo>
                      <a:pt x="207" y="10"/>
                    </a:lnTo>
                    <a:lnTo>
                      <a:pt x="190" y="2"/>
                    </a:lnTo>
                    <a:lnTo>
                      <a:pt x="171" y="0"/>
                    </a:lnTo>
                    <a:lnTo>
                      <a:pt x="143" y="2"/>
                    </a:lnTo>
                    <a:lnTo>
                      <a:pt x="117" y="12"/>
                    </a:lnTo>
                    <a:lnTo>
                      <a:pt x="95" y="24"/>
                    </a:lnTo>
                    <a:lnTo>
                      <a:pt x="76" y="37"/>
                    </a:lnTo>
                    <a:lnTo>
                      <a:pt x="56" y="54"/>
                    </a:lnTo>
                    <a:lnTo>
                      <a:pt x="39" y="66"/>
                    </a:lnTo>
                    <a:lnTo>
                      <a:pt x="20" y="79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7" name="Freeform 19"/>
              <p:cNvSpPr>
                <a:spLocks/>
              </p:cNvSpPr>
              <p:nvPr/>
            </p:nvSpPr>
            <p:spPr bwMode="auto">
              <a:xfrm>
                <a:off x="4683" y="2517"/>
                <a:ext cx="304" cy="936"/>
              </a:xfrm>
              <a:custGeom>
                <a:avLst/>
                <a:gdLst>
                  <a:gd name="T0" fmla="*/ 240 w 304"/>
                  <a:gd name="T1" fmla="*/ 69 h 936"/>
                  <a:gd name="T2" fmla="*/ 0 w 304"/>
                  <a:gd name="T3" fmla="*/ 936 h 936"/>
                  <a:gd name="T4" fmla="*/ 15 w 304"/>
                  <a:gd name="T5" fmla="*/ 927 h 936"/>
                  <a:gd name="T6" fmla="*/ 32 w 304"/>
                  <a:gd name="T7" fmla="*/ 912 h 936"/>
                  <a:gd name="T8" fmla="*/ 50 w 304"/>
                  <a:gd name="T9" fmla="*/ 892 h 936"/>
                  <a:gd name="T10" fmla="*/ 69 w 304"/>
                  <a:gd name="T11" fmla="*/ 872 h 936"/>
                  <a:gd name="T12" fmla="*/ 86 w 304"/>
                  <a:gd name="T13" fmla="*/ 850 h 936"/>
                  <a:gd name="T14" fmla="*/ 104 w 304"/>
                  <a:gd name="T15" fmla="*/ 830 h 936"/>
                  <a:gd name="T16" fmla="*/ 119 w 304"/>
                  <a:gd name="T17" fmla="*/ 808 h 936"/>
                  <a:gd name="T18" fmla="*/ 130 w 304"/>
                  <a:gd name="T19" fmla="*/ 789 h 936"/>
                  <a:gd name="T20" fmla="*/ 304 w 304"/>
                  <a:gd name="T21" fmla="*/ 0 h 936"/>
                  <a:gd name="T22" fmla="*/ 300 w 304"/>
                  <a:gd name="T23" fmla="*/ 8 h 936"/>
                  <a:gd name="T24" fmla="*/ 294 w 304"/>
                  <a:gd name="T25" fmla="*/ 17 h 936"/>
                  <a:gd name="T26" fmla="*/ 285 w 304"/>
                  <a:gd name="T27" fmla="*/ 27 h 936"/>
                  <a:gd name="T28" fmla="*/ 278 w 304"/>
                  <a:gd name="T29" fmla="*/ 37 h 936"/>
                  <a:gd name="T30" fmla="*/ 268 w 304"/>
                  <a:gd name="T31" fmla="*/ 47 h 936"/>
                  <a:gd name="T32" fmla="*/ 259 w 304"/>
                  <a:gd name="T33" fmla="*/ 54 h 936"/>
                  <a:gd name="T34" fmla="*/ 250 w 304"/>
                  <a:gd name="T35" fmla="*/ 62 h 936"/>
                  <a:gd name="T36" fmla="*/ 240 w 304"/>
                  <a:gd name="T37" fmla="*/ 69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4" h="936">
                    <a:moveTo>
                      <a:pt x="240" y="69"/>
                    </a:moveTo>
                    <a:lnTo>
                      <a:pt x="0" y="936"/>
                    </a:lnTo>
                    <a:lnTo>
                      <a:pt x="15" y="927"/>
                    </a:lnTo>
                    <a:lnTo>
                      <a:pt x="32" y="912"/>
                    </a:lnTo>
                    <a:lnTo>
                      <a:pt x="50" y="892"/>
                    </a:lnTo>
                    <a:lnTo>
                      <a:pt x="69" y="872"/>
                    </a:lnTo>
                    <a:lnTo>
                      <a:pt x="86" y="850"/>
                    </a:lnTo>
                    <a:lnTo>
                      <a:pt x="104" y="830"/>
                    </a:lnTo>
                    <a:lnTo>
                      <a:pt x="119" y="808"/>
                    </a:lnTo>
                    <a:lnTo>
                      <a:pt x="130" y="789"/>
                    </a:lnTo>
                    <a:lnTo>
                      <a:pt x="304" y="0"/>
                    </a:lnTo>
                    <a:lnTo>
                      <a:pt x="300" y="8"/>
                    </a:lnTo>
                    <a:lnTo>
                      <a:pt x="294" y="17"/>
                    </a:lnTo>
                    <a:lnTo>
                      <a:pt x="285" y="27"/>
                    </a:lnTo>
                    <a:lnTo>
                      <a:pt x="278" y="37"/>
                    </a:lnTo>
                    <a:lnTo>
                      <a:pt x="268" y="47"/>
                    </a:lnTo>
                    <a:lnTo>
                      <a:pt x="259" y="54"/>
                    </a:lnTo>
                    <a:lnTo>
                      <a:pt x="250" y="62"/>
                    </a:lnTo>
                    <a:lnTo>
                      <a:pt x="240" y="69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8" name="Freeform 20"/>
              <p:cNvSpPr>
                <a:spLocks/>
              </p:cNvSpPr>
              <p:nvPr/>
            </p:nvSpPr>
            <p:spPr bwMode="auto">
              <a:xfrm>
                <a:off x="5859" y="3259"/>
                <a:ext cx="1006" cy="207"/>
              </a:xfrm>
              <a:custGeom>
                <a:avLst/>
                <a:gdLst>
                  <a:gd name="T0" fmla="*/ 0 w 1006"/>
                  <a:gd name="T1" fmla="*/ 145 h 207"/>
                  <a:gd name="T2" fmla="*/ 56 w 1006"/>
                  <a:gd name="T3" fmla="*/ 88 h 207"/>
                  <a:gd name="T4" fmla="*/ 119 w 1006"/>
                  <a:gd name="T5" fmla="*/ 47 h 207"/>
                  <a:gd name="T6" fmla="*/ 184 w 1006"/>
                  <a:gd name="T7" fmla="*/ 19 h 207"/>
                  <a:gd name="T8" fmla="*/ 251 w 1006"/>
                  <a:gd name="T9" fmla="*/ 5 h 207"/>
                  <a:gd name="T10" fmla="*/ 322 w 1006"/>
                  <a:gd name="T11" fmla="*/ 0 h 207"/>
                  <a:gd name="T12" fmla="*/ 393 w 1006"/>
                  <a:gd name="T13" fmla="*/ 2 h 207"/>
                  <a:gd name="T14" fmla="*/ 464 w 1006"/>
                  <a:gd name="T15" fmla="*/ 12 h 207"/>
                  <a:gd name="T16" fmla="*/ 535 w 1006"/>
                  <a:gd name="T17" fmla="*/ 24 h 207"/>
                  <a:gd name="T18" fmla="*/ 604 w 1006"/>
                  <a:gd name="T19" fmla="*/ 42 h 207"/>
                  <a:gd name="T20" fmla="*/ 671 w 1006"/>
                  <a:gd name="T21" fmla="*/ 61 h 207"/>
                  <a:gd name="T22" fmla="*/ 736 w 1006"/>
                  <a:gd name="T23" fmla="*/ 79 h 207"/>
                  <a:gd name="T24" fmla="*/ 797 w 1006"/>
                  <a:gd name="T25" fmla="*/ 93 h 207"/>
                  <a:gd name="T26" fmla="*/ 853 w 1006"/>
                  <a:gd name="T27" fmla="*/ 103 h 207"/>
                  <a:gd name="T28" fmla="*/ 904 w 1006"/>
                  <a:gd name="T29" fmla="*/ 108 h 207"/>
                  <a:gd name="T30" fmla="*/ 950 w 1006"/>
                  <a:gd name="T31" fmla="*/ 103 h 207"/>
                  <a:gd name="T32" fmla="*/ 986 w 1006"/>
                  <a:gd name="T33" fmla="*/ 91 h 207"/>
                  <a:gd name="T34" fmla="*/ 1006 w 1006"/>
                  <a:gd name="T35" fmla="*/ 123 h 207"/>
                  <a:gd name="T36" fmla="*/ 961 w 1006"/>
                  <a:gd name="T37" fmla="*/ 140 h 207"/>
                  <a:gd name="T38" fmla="*/ 913 w 1006"/>
                  <a:gd name="T39" fmla="*/ 145 h 207"/>
                  <a:gd name="T40" fmla="*/ 861 w 1006"/>
                  <a:gd name="T41" fmla="*/ 143 h 207"/>
                  <a:gd name="T42" fmla="*/ 807 w 1006"/>
                  <a:gd name="T43" fmla="*/ 135 h 207"/>
                  <a:gd name="T44" fmla="*/ 751 w 1006"/>
                  <a:gd name="T45" fmla="*/ 123 h 207"/>
                  <a:gd name="T46" fmla="*/ 693 w 1006"/>
                  <a:gd name="T47" fmla="*/ 106 h 207"/>
                  <a:gd name="T48" fmla="*/ 633 w 1006"/>
                  <a:gd name="T49" fmla="*/ 91 h 207"/>
                  <a:gd name="T50" fmla="*/ 568 w 1006"/>
                  <a:gd name="T51" fmla="*/ 74 h 207"/>
                  <a:gd name="T52" fmla="*/ 503 w 1006"/>
                  <a:gd name="T53" fmla="*/ 61 h 207"/>
                  <a:gd name="T54" fmla="*/ 436 w 1006"/>
                  <a:gd name="T55" fmla="*/ 54 h 207"/>
                  <a:gd name="T56" fmla="*/ 367 w 1006"/>
                  <a:gd name="T57" fmla="*/ 51 h 207"/>
                  <a:gd name="T58" fmla="*/ 296 w 1006"/>
                  <a:gd name="T59" fmla="*/ 59 h 207"/>
                  <a:gd name="T60" fmla="*/ 225 w 1006"/>
                  <a:gd name="T61" fmla="*/ 76 h 207"/>
                  <a:gd name="T62" fmla="*/ 151 w 1006"/>
                  <a:gd name="T63" fmla="*/ 106 h 207"/>
                  <a:gd name="T64" fmla="*/ 76 w 1006"/>
                  <a:gd name="T65" fmla="*/ 148 h 207"/>
                  <a:gd name="T66" fmla="*/ 0 w 1006"/>
                  <a:gd name="T67" fmla="*/ 207 h 207"/>
                  <a:gd name="T68" fmla="*/ 2 w 1006"/>
                  <a:gd name="T69" fmla="*/ 194 h 207"/>
                  <a:gd name="T70" fmla="*/ 2 w 1006"/>
                  <a:gd name="T71" fmla="*/ 180 h 207"/>
                  <a:gd name="T72" fmla="*/ 2 w 1006"/>
                  <a:gd name="T73" fmla="*/ 162 h 207"/>
                  <a:gd name="T74" fmla="*/ 0 w 1006"/>
                  <a:gd name="T75" fmla="*/ 14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06" h="207">
                    <a:moveTo>
                      <a:pt x="0" y="145"/>
                    </a:moveTo>
                    <a:lnTo>
                      <a:pt x="56" y="88"/>
                    </a:lnTo>
                    <a:lnTo>
                      <a:pt x="119" y="47"/>
                    </a:lnTo>
                    <a:lnTo>
                      <a:pt x="184" y="19"/>
                    </a:lnTo>
                    <a:lnTo>
                      <a:pt x="251" y="5"/>
                    </a:lnTo>
                    <a:lnTo>
                      <a:pt x="322" y="0"/>
                    </a:lnTo>
                    <a:lnTo>
                      <a:pt x="393" y="2"/>
                    </a:lnTo>
                    <a:lnTo>
                      <a:pt x="464" y="12"/>
                    </a:lnTo>
                    <a:lnTo>
                      <a:pt x="535" y="24"/>
                    </a:lnTo>
                    <a:lnTo>
                      <a:pt x="604" y="42"/>
                    </a:lnTo>
                    <a:lnTo>
                      <a:pt x="671" y="61"/>
                    </a:lnTo>
                    <a:lnTo>
                      <a:pt x="736" y="79"/>
                    </a:lnTo>
                    <a:lnTo>
                      <a:pt x="797" y="93"/>
                    </a:lnTo>
                    <a:lnTo>
                      <a:pt x="853" y="103"/>
                    </a:lnTo>
                    <a:lnTo>
                      <a:pt x="904" y="108"/>
                    </a:lnTo>
                    <a:lnTo>
                      <a:pt x="950" y="103"/>
                    </a:lnTo>
                    <a:lnTo>
                      <a:pt x="986" y="91"/>
                    </a:lnTo>
                    <a:lnTo>
                      <a:pt x="1006" y="123"/>
                    </a:lnTo>
                    <a:lnTo>
                      <a:pt x="961" y="140"/>
                    </a:lnTo>
                    <a:lnTo>
                      <a:pt x="913" y="145"/>
                    </a:lnTo>
                    <a:lnTo>
                      <a:pt x="861" y="143"/>
                    </a:lnTo>
                    <a:lnTo>
                      <a:pt x="807" y="135"/>
                    </a:lnTo>
                    <a:lnTo>
                      <a:pt x="751" y="123"/>
                    </a:lnTo>
                    <a:lnTo>
                      <a:pt x="693" y="106"/>
                    </a:lnTo>
                    <a:lnTo>
                      <a:pt x="633" y="91"/>
                    </a:lnTo>
                    <a:lnTo>
                      <a:pt x="568" y="74"/>
                    </a:lnTo>
                    <a:lnTo>
                      <a:pt x="503" y="61"/>
                    </a:lnTo>
                    <a:lnTo>
                      <a:pt x="436" y="54"/>
                    </a:lnTo>
                    <a:lnTo>
                      <a:pt x="367" y="51"/>
                    </a:lnTo>
                    <a:lnTo>
                      <a:pt x="296" y="59"/>
                    </a:lnTo>
                    <a:lnTo>
                      <a:pt x="225" y="76"/>
                    </a:lnTo>
                    <a:lnTo>
                      <a:pt x="151" y="106"/>
                    </a:lnTo>
                    <a:lnTo>
                      <a:pt x="76" y="148"/>
                    </a:lnTo>
                    <a:lnTo>
                      <a:pt x="0" y="207"/>
                    </a:lnTo>
                    <a:lnTo>
                      <a:pt x="2" y="194"/>
                    </a:lnTo>
                    <a:lnTo>
                      <a:pt x="2" y="180"/>
                    </a:lnTo>
                    <a:lnTo>
                      <a:pt x="2" y="162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007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9" name="Freeform 21"/>
              <p:cNvSpPr>
                <a:spLocks/>
              </p:cNvSpPr>
              <p:nvPr/>
            </p:nvSpPr>
            <p:spPr bwMode="auto">
              <a:xfrm>
                <a:off x="5876" y="3338"/>
                <a:ext cx="1120" cy="189"/>
              </a:xfrm>
              <a:custGeom>
                <a:avLst/>
                <a:gdLst>
                  <a:gd name="T0" fmla="*/ 0 w 1120"/>
                  <a:gd name="T1" fmla="*/ 140 h 189"/>
                  <a:gd name="T2" fmla="*/ 74 w 1120"/>
                  <a:gd name="T3" fmla="*/ 86 h 189"/>
                  <a:gd name="T4" fmla="*/ 145 w 1120"/>
                  <a:gd name="T5" fmla="*/ 46 h 189"/>
                  <a:gd name="T6" fmla="*/ 216 w 1120"/>
                  <a:gd name="T7" fmla="*/ 19 h 189"/>
                  <a:gd name="T8" fmla="*/ 285 w 1120"/>
                  <a:gd name="T9" fmla="*/ 5 h 189"/>
                  <a:gd name="T10" fmla="*/ 354 w 1120"/>
                  <a:gd name="T11" fmla="*/ 0 h 189"/>
                  <a:gd name="T12" fmla="*/ 421 w 1120"/>
                  <a:gd name="T13" fmla="*/ 2 h 189"/>
                  <a:gd name="T14" fmla="*/ 488 w 1120"/>
                  <a:gd name="T15" fmla="*/ 9 h 189"/>
                  <a:gd name="T16" fmla="*/ 553 w 1120"/>
                  <a:gd name="T17" fmla="*/ 22 h 189"/>
                  <a:gd name="T18" fmla="*/ 616 w 1120"/>
                  <a:gd name="T19" fmla="*/ 37 h 189"/>
                  <a:gd name="T20" fmla="*/ 676 w 1120"/>
                  <a:gd name="T21" fmla="*/ 51 h 189"/>
                  <a:gd name="T22" fmla="*/ 736 w 1120"/>
                  <a:gd name="T23" fmla="*/ 66 h 189"/>
                  <a:gd name="T24" fmla="*/ 792 w 1120"/>
                  <a:gd name="T25" fmla="*/ 78 h 189"/>
                  <a:gd name="T26" fmla="*/ 849 w 1120"/>
                  <a:gd name="T27" fmla="*/ 86 h 189"/>
                  <a:gd name="T28" fmla="*/ 900 w 1120"/>
                  <a:gd name="T29" fmla="*/ 86 h 189"/>
                  <a:gd name="T30" fmla="*/ 952 w 1120"/>
                  <a:gd name="T31" fmla="*/ 76 h 189"/>
                  <a:gd name="T32" fmla="*/ 1000 w 1120"/>
                  <a:gd name="T33" fmla="*/ 59 h 189"/>
                  <a:gd name="T34" fmla="*/ 1010 w 1120"/>
                  <a:gd name="T35" fmla="*/ 69 h 189"/>
                  <a:gd name="T36" fmla="*/ 1021 w 1120"/>
                  <a:gd name="T37" fmla="*/ 81 h 189"/>
                  <a:gd name="T38" fmla="*/ 1034 w 1120"/>
                  <a:gd name="T39" fmla="*/ 96 h 189"/>
                  <a:gd name="T40" fmla="*/ 1051 w 1120"/>
                  <a:gd name="T41" fmla="*/ 113 h 189"/>
                  <a:gd name="T42" fmla="*/ 1067 w 1120"/>
                  <a:gd name="T43" fmla="*/ 130 h 189"/>
                  <a:gd name="T44" fmla="*/ 1084 w 1120"/>
                  <a:gd name="T45" fmla="*/ 145 h 189"/>
                  <a:gd name="T46" fmla="*/ 1101 w 1120"/>
                  <a:gd name="T47" fmla="*/ 160 h 189"/>
                  <a:gd name="T48" fmla="*/ 1120 w 1120"/>
                  <a:gd name="T49" fmla="*/ 170 h 189"/>
                  <a:gd name="T50" fmla="*/ 533 w 1120"/>
                  <a:gd name="T51" fmla="*/ 170 h 189"/>
                  <a:gd name="T52" fmla="*/ 521 w 1120"/>
                  <a:gd name="T53" fmla="*/ 157 h 189"/>
                  <a:gd name="T54" fmla="*/ 503 w 1120"/>
                  <a:gd name="T55" fmla="*/ 145 h 189"/>
                  <a:gd name="T56" fmla="*/ 480 w 1120"/>
                  <a:gd name="T57" fmla="*/ 133 h 189"/>
                  <a:gd name="T58" fmla="*/ 456 w 1120"/>
                  <a:gd name="T59" fmla="*/ 125 h 189"/>
                  <a:gd name="T60" fmla="*/ 426 w 1120"/>
                  <a:gd name="T61" fmla="*/ 115 h 189"/>
                  <a:gd name="T62" fmla="*/ 395 w 1120"/>
                  <a:gd name="T63" fmla="*/ 110 h 189"/>
                  <a:gd name="T64" fmla="*/ 361 w 1120"/>
                  <a:gd name="T65" fmla="*/ 108 h 189"/>
                  <a:gd name="T66" fmla="*/ 328 w 1120"/>
                  <a:gd name="T67" fmla="*/ 106 h 189"/>
                  <a:gd name="T68" fmla="*/ 292 w 1120"/>
                  <a:gd name="T69" fmla="*/ 106 h 189"/>
                  <a:gd name="T70" fmla="*/ 257 w 1120"/>
                  <a:gd name="T71" fmla="*/ 110 h 189"/>
                  <a:gd name="T72" fmla="*/ 223 w 1120"/>
                  <a:gd name="T73" fmla="*/ 115 h 189"/>
                  <a:gd name="T74" fmla="*/ 190 w 1120"/>
                  <a:gd name="T75" fmla="*/ 123 h 189"/>
                  <a:gd name="T76" fmla="*/ 158 w 1120"/>
                  <a:gd name="T77" fmla="*/ 135 h 189"/>
                  <a:gd name="T78" fmla="*/ 128 w 1120"/>
                  <a:gd name="T79" fmla="*/ 150 h 189"/>
                  <a:gd name="T80" fmla="*/ 102 w 1120"/>
                  <a:gd name="T81" fmla="*/ 167 h 189"/>
                  <a:gd name="T82" fmla="*/ 78 w 1120"/>
                  <a:gd name="T83" fmla="*/ 189 h 189"/>
                  <a:gd name="T84" fmla="*/ 72 w 1120"/>
                  <a:gd name="T85" fmla="*/ 182 h 189"/>
                  <a:gd name="T86" fmla="*/ 63 w 1120"/>
                  <a:gd name="T87" fmla="*/ 175 h 189"/>
                  <a:gd name="T88" fmla="*/ 54 w 1120"/>
                  <a:gd name="T89" fmla="*/ 170 h 189"/>
                  <a:gd name="T90" fmla="*/ 46 w 1120"/>
                  <a:gd name="T91" fmla="*/ 162 h 189"/>
                  <a:gd name="T92" fmla="*/ 35 w 1120"/>
                  <a:gd name="T93" fmla="*/ 155 h 189"/>
                  <a:gd name="T94" fmla="*/ 26 w 1120"/>
                  <a:gd name="T95" fmla="*/ 150 h 189"/>
                  <a:gd name="T96" fmla="*/ 13 w 1120"/>
                  <a:gd name="T97" fmla="*/ 145 h 189"/>
                  <a:gd name="T98" fmla="*/ 0 w 1120"/>
                  <a:gd name="T99" fmla="*/ 14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20" h="189">
                    <a:moveTo>
                      <a:pt x="0" y="140"/>
                    </a:moveTo>
                    <a:lnTo>
                      <a:pt x="74" y="86"/>
                    </a:lnTo>
                    <a:lnTo>
                      <a:pt x="145" y="46"/>
                    </a:lnTo>
                    <a:lnTo>
                      <a:pt x="216" y="19"/>
                    </a:lnTo>
                    <a:lnTo>
                      <a:pt x="285" y="5"/>
                    </a:lnTo>
                    <a:lnTo>
                      <a:pt x="354" y="0"/>
                    </a:lnTo>
                    <a:lnTo>
                      <a:pt x="421" y="2"/>
                    </a:lnTo>
                    <a:lnTo>
                      <a:pt x="488" y="9"/>
                    </a:lnTo>
                    <a:lnTo>
                      <a:pt x="553" y="22"/>
                    </a:lnTo>
                    <a:lnTo>
                      <a:pt x="616" y="37"/>
                    </a:lnTo>
                    <a:lnTo>
                      <a:pt x="676" y="51"/>
                    </a:lnTo>
                    <a:lnTo>
                      <a:pt x="736" y="66"/>
                    </a:lnTo>
                    <a:lnTo>
                      <a:pt x="792" y="78"/>
                    </a:lnTo>
                    <a:lnTo>
                      <a:pt x="849" y="86"/>
                    </a:lnTo>
                    <a:lnTo>
                      <a:pt x="900" y="86"/>
                    </a:lnTo>
                    <a:lnTo>
                      <a:pt x="952" y="76"/>
                    </a:lnTo>
                    <a:lnTo>
                      <a:pt x="1000" y="59"/>
                    </a:lnTo>
                    <a:lnTo>
                      <a:pt x="1010" y="69"/>
                    </a:lnTo>
                    <a:lnTo>
                      <a:pt x="1021" y="81"/>
                    </a:lnTo>
                    <a:lnTo>
                      <a:pt x="1034" y="96"/>
                    </a:lnTo>
                    <a:lnTo>
                      <a:pt x="1051" y="113"/>
                    </a:lnTo>
                    <a:lnTo>
                      <a:pt x="1067" y="130"/>
                    </a:lnTo>
                    <a:lnTo>
                      <a:pt x="1084" y="145"/>
                    </a:lnTo>
                    <a:lnTo>
                      <a:pt x="1101" y="160"/>
                    </a:lnTo>
                    <a:lnTo>
                      <a:pt x="1120" y="170"/>
                    </a:lnTo>
                    <a:lnTo>
                      <a:pt x="533" y="170"/>
                    </a:lnTo>
                    <a:lnTo>
                      <a:pt x="521" y="157"/>
                    </a:lnTo>
                    <a:lnTo>
                      <a:pt x="503" y="145"/>
                    </a:lnTo>
                    <a:lnTo>
                      <a:pt x="480" y="133"/>
                    </a:lnTo>
                    <a:lnTo>
                      <a:pt x="456" y="125"/>
                    </a:lnTo>
                    <a:lnTo>
                      <a:pt x="426" y="115"/>
                    </a:lnTo>
                    <a:lnTo>
                      <a:pt x="395" y="110"/>
                    </a:lnTo>
                    <a:lnTo>
                      <a:pt x="361" y="108"/>
                    </a:lnTo>
                    <a:lnTo>
                      <a:pt x="328" y="106"/>
                    </a:lnTo>
                    <a:lnTo>
                      <a:pt x="292" y="106"/>
                    </a:lnTo>
                    <a:lnTo>
                      <a:pt x="257" y="110"/>
                    </a:lnTo>
                    <a:lnTo>
                      <a:pt x="223" y="115"/>
                    </a:lnTo>
                    <a:lnTo>
                      <a:pt x="190" y="123"/>
                    </a:lnTo>
                    <a:lnTo>
                      <a:pt x="158" y="135"/>
                    </a:lnTo>
                    <a:lnTo>
                      <a:pt x="128" y="150"/>
                    </a:lnTo>
                    <a:lnTo>
                      <a:pt x="102" y="167"/>
                    </a:lnTo>
                    <a:lnTo>
                      <a:pt x="78" y="189"/>
                    </a:lnTo>
                    <a:lnTo>
                      <a:pt x="72" y="182"/>
                    </a:lnTo>
                    <a:lnTo>
                      <a:pt x="63" y="175"/>
                    </a:lnTo>
                    <a:lnTo>
                      <a:pt x="54" y="170"/>
                    </a:lnTo>
                    <a:lnTo>
                      <a:pt x="46" y="162"/>
                    </a:lnTo>
                    <a:lnTo>
                      <a:pt x="35" y="155"/>
                    </a:lnTo>
                    <a:lnTo>
                      <a:pt x="26" y="150"/>
                    </a:lnTo>
                    <a:lnTo>
                      <a:pt x="13" y="145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rgbClr val="007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0" name="Freeform 22"/>
              <p:cNvSpPr>
                <a:spLocks/>
              </p:cNvSpPr>
              <p:nvPr/>
            </p:nvSpPr>
            <p:spPr bwMode="auto">
              <a:xfrm>
                <a:off x="4668" y="3404"/>
                <a:ext cx="1124" cy="123"/>
              </a:xfrm>
              <a:custGeom>
                <a:avLst/>
                <a:gdLst>
                  <a:gd name="T0" fmla="*/ 9 w 1124"/>
                  <a:gd name="T1" fmla="*/ 91 h 123"/>
                  <a:gd name="T2" fmla="*/ 32 w 1124"/>
                  <a:gd name="T3" fmla="*/ 72 h 123"/>
                  <a:gd name="T4" fmla="*/ 58 w 1124"/>
                  <a:gd name="T5" fmla="*/ 47 h 123"/>
                  <a:gd name="T6" fmla="*/ 82 w 1124"/>
                  <a:gd name="T7" fmla="*/ 25 h 123"/>
                  <a:gd name="T8" fmla="*/ 207 w 1124"/>
                  <a:gd name="T9" fmla="*/ 47 h 123"/>
                  <a:gd name="T10" fmla="*/ 401 w 1124"/>
                  <a:gd name="T11" fmla="*/ 76 h 123"/>
                  <a:gd name="T12" fmla="*/ 552 w 1124"/>
                  <a:gd name="T13" fmla="*/ 72 h 123"/>
                  <a:gd name="T14" fmla="*/ 669 w 1124"/>
                  <a:gd name="T15" fmla="*/ 49 h 123"/>
                  <a:gd name="T16" fmla="*/ 766 w 1124"/>
                  <a:gd name="T17" fmla="*/ 22 h 123"/>
                  <a:gd name="T18" fmla="*/ 855 w 1124"/>
                  <a:gd name="T19" fmla="*/ 3 h 123"/>
                  <a:gd name="T20" fmla="*/ 950 w 1124"/>
                  <a:gd name="T21" fmla="*/ 5 h 123"/>
                  <a:gd name="T22" fmla="*/ 1060 w 1124"/>
                  <a:gd name="T23" fmla="*/ 42 h 123"/>
                  <a:gd name="T24" fmla="*/ 1116 w 1124"/>
                  <a:gd name="T25" fmla="*/ 81 h 123"/>
                  <a:gd name="T26" fmla="*/ 1094 w 1124"/>
                  <a:gd name="T27" fmla="*/ 94 h 123"/>
                  <a:gd name="T28" fmla="*/ 1075 w 1124"/>
                  <a:gd name="T29" fmla="*/ 109 h 123"/>
                  <a:gd name="T30" fmla="*/ 1057 w 1124"/>
                  <a:gd name="T31" fmla="*/ 118 h 123"/>
                  <a:gd name="T32" fmla="*/ 1038 w 1124"/>
                  <a:gd name="T33" fmla="*/ 109 h 123"/>
                  <a:gd name="T34" fmla="*/ 1001 w 1124"/>
                  <a:gd name="T35" fmla="*/ 86 h 123"/>
                  <a:gd name="T36" fmla="*/ 960 w 1124"/>
                  <a:gd name="T37" fmla="*/ 72 h 123"/>
                  <a:gd name="T38" fmla="*/ 917 w 1124"/>
                  <a:gd name="T39" fmla="*/ 64 h 123"/>
                  <a:gd name="T40" fmla="*/ 870 w 1124"/>
                  <a:gd name="T41" fmla="*/ 62 h 123"/>
                  <a:gd name="T42" fmla="*/ 820 w 1124"/>
                  <a:gd name="T43" fmla="*/ 64 h 123"/>
                  <a:gd name="T44" fmla="*/ 773 w 1124"/>
                  <a:gd name="T45" fmla="*/ 76 h 123"/>
                  <a:gd name="T46" fmla="*/ 725 w 1124"/>
                  <a:gd name="T47" fmla="*/ 91 h 123"/>
                  <a:gd name="T48" fmla="*/ 675 w 1124"/>
                  <a:gd name="T49" fmla="*/ 101 h 123"/>
                  <a:gd name="T50" fmla="*/ 593 w 1124"/>
                  <a:gd name="T51" fmla="*/ 101 h 123"/>
                  <a:gd name="T52" fmla="*/ 490 w 1124"/>
                  <a:gd name="T53" fmla="*/ 101 h 123"/>
                  <a:gd name="T54" fmla="*/ 375 w 1124"/>
                  <a:gd name="T55" fmla="*/ 101 h 123"/>
                  <a:gd name="T56" fmla="*/ 259 w 1124"/>
                  <a:gd name="T57" fmla="*/ 99 h 123"/>
                  <a:gd name="T58" fmla="*/ 153 w 1124"/>
                  <a:gd name="T59" fmla="*/ 99 h 123"/>
                  <a:gd name="T60" fmla="*/ 67 w 1124"/>
                  <a:gd name="T61" fmla="*/ 99 h 123"/>
                  <a:gd name="T62" fmla="*/ 13 w 1124"/>
                  <a:gd name="T63" fmla="*/ 99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24" h="123">
                    <a:moveTo>
                      <a:pt x="0" y="99"/>
                    </a:moveTo>
                    <a:lnTo>
                      <a:pt x="9" y="91"/>
                    </a:lnTo>
                    <a:lnTo>
                      <a:pt x="19" y="84"/>
                    </a:lnTo>
                    <a:lnTo>
                      <a:pt x="32" y="72"/>
                    </a:lnTo>
                    <a:lnTo>
                      <a:pt x="45" y="59"/>
                    </a:lnTo>
                    <a:lnTo>
                      <a:pt x="58" y="47"/>
                    </a:lnTo>
                    <a:lnTo>
                      <a:pt x="71" y="35"/>
                    </a:lnTo>
                    <a:lnTo>
                      <a:pt x="82" y="25"/>
                    </a:lnTo>
                    <a:lnTo>
                      <a:pt x="88" y="17"/>
                    </a:lnTo>
                    <a:lnTo>
                      <a:pt x="207" y="47"/>
                    </a:lnTo>
                    <a:lnTo>
                      <a:pt x="311" y="67"/>
                    </a:lnTo>
                    <a:lnTo>
                      <a:pt x="401" y="76"/>
                    </a:lnTo>
                    <a:lnTo>
                      <a:pt x="481" y="76"/>
                    </a:lnTo>
                    <a:lnTo>
                      <a:pt x="552" y="72"/>
                    </a:lnTo>
                    <a:lnTo>
                      <a:pt x="615" y="62"/>
                    </a:lnTo>
                    <a:lnTo>
                      <a:pt x="669" y="49"/>
                    </a:lnTo>
                    <a:lnTo>
                      <a:pt x="721" y="35"/>
                    </a:lnTo>
                    <a:lnTo>
                      <a:pt x="766" y="22"/>
                    </a:lnTo>
                    <a:lnTo>
                      <a:pt x="811" y="10"/>
                    </a:lnTo>
                    <a:lnTo>
                      <a:pt x="855" y="3"/>
                    </a:lnTo>
                    <a:lnTo>
                      <a:pt x="900" y="0"/>
                    </a:lnTo>
                    <a:lnTo>
                      <a:pt x="950" y="5"/>
                    </a:lnTo>
                    <a:lnTo>
                      <a:pt x="1001" y="17"/>
                    </a:lnTo>
                    <a:lnTo>
                      <a:pt x="1060" y="42"/>
                    </a:lnTo>
                    <a:lnTo>
                      <a:pt x="1124" y="76"/>
                    </a:lnTo>
                    <a:lnTo>
                      <a:pt x="1116" y="81"/>
                    </a:lnTo>
                    <a:lnTo>
                      <a:pt x="1105" y="89"/>
                    </a:lnTo>
                    <a:lnTo>
                      <a:pt x="1094" y="94"/>
                    </a:lnTo>
                    <a:lnTo>
                      <a:pt x="1083" y="101"/>
                    </a:lnTo>
                    <a:lnTo>
                      <a:pt x="1075" y="109"/>
                    </a:lnTo>
                    <a:lnTo>
                      <a:pt x="1066" y="113"/>
                    </a:lnTo>
                    <a:lnTo>
                      <a:pt x="1057" y="118"/>
                    </a:lnTo>
                    <a:lnTo>
                      <a:pt x="1053" y="123"/>
                    </a:lnTo>
                    <a:lnTo>
                      <a:pt x="1038" y="109"/>
                    </a:lnTo>
                    <a:lnTo>
                      <a:pt x="1021" y="96"/>
                    </a:lnTo>
                    <a:lnTo>
                      <a:pt x="1001" y="86"/>
                    </a:lnTo>
                    <a:lnTo>
                      <a:pt x="982" y="79"/>
                    </a:lnTo>
                    <a:lnTo>
                      <a:pt x="960" y="72"/>
                    </a:lnTo>
                    <a:lnTo>
                      <a:pt x="939" y="67"/>
                    </a:lnTo>
                    <a:lnTo>
                      <a:pt x="917" y="64"/>
                    </a:lnTo>
                    <a:lnTo>
                      <a:pt x="893" y="62"/>
                    </a:lnTo>
                    <a:lnTo>
                      <a:pt x="870" y="62"/>
                    </a:lnTo>
                    <a:lnTo>
                      <a:pt x="846" y="62"/>
                    </a:lnTo>
                    <a:lnTo>
                      <a:pt x="820" y="64"/>
                    </a:lnTo>
                    <a:lnTo>
                      <a:pt x="796" y="69"/>
                    </a:lnTo>
                    <a:lnTo>
                      <a:pt x="773" y="76"/>
                    </a:lnTo>
                    <a:lnTo>
                      <a:pt x="749" y="81"/>
                    </a:lnTo>
                    <a:lnTo>
                      <a:pt x="725" y="91"/>
                    </a:lnTo>
                    <a:lnTo>
                      <a:pt x="704" y="101"/>
                    </a:lnTo>
                    <a:lnTo>
                      <a:pt x="675" y="101"/>
                    </a:lnTo>
                    <a:lnTo>
                      <a:pt x="637" y="101"/>
                    </a:lnTo>
                    <a:lnTo>
                      <a:pt x="593" y="101"/>
                    </a:lnTo>
                    <a:lnTo>
                      <a:pt x="544" y="101"/>
                    </a:lnTo>
                    <a:lnTo>
                      <a:pt x="490" y="101"/>
                    </a:lnTo>
                    <a:lnTo>
                      <a:pt x="434" y="101"/>
                    </a:lnTo>
                    <a:lnTo>
                      <a:pt x="375" y="101"/>
                    </a:lnTo>
                    <a:lnTo>
                      <a:pt x="317" y="99"/>
                    </a:lnTo>
                    <a:lnTo>
                      <a:pt x="259" y="99"/>
                    </a:lnTo>
                    <a:lnTo>
                      <a:pt x="203" y="99"/>
                    </a:lnTo>
                    <a:lnTo>
                      <a:pt x="153" y="99"/>
                    </a:lnTo>
                    <a:lnTo>
                      <a:pt x="106" y="99"/>
                    </a:lnTo>
                    <a:lnTo>
                      <a:pt x="67" y="99"/>
                    </a:lnTo>
                    <a:lnTo>
                      <a:pt x="35" y="99"/>
                    </a:lnTo>
                    <a:lnTo>
                      <a:pt x="13" y="99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007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1" name="Freeform 23"/>
              <p:cNvSpPr>
                <a:spLocks/>
              </p:cNvSpPr>
              <p:nvPr/>
            </p:nvSpPr>
            <p:spPr bwMode="auto">
              <a:xfrm>
                <a:off x="4772" y="3276"/>
                <a:ext cx="1066" cy="197"/>
              </a:xfrm>
              <a:custGeom>
                <a:avLst/>
                <a:gdLst>
                  <a:gd name="T0" fmla="*/ 90 w 1066"/>
                  <a:gd name="T1" fmla="*/ 62 h 197"/>
                  <a:gd name="T2" fmla="*/ 155 w 1066"/>
                  <a:gd name="T3" fmla="*/ 81 h 197"/>
                  <a:gd name="T4" fmla="*/ 213 w 1066"/>
                  <a:gd name="T5" fmla="*/ 94 h 197"/>
                  <a:gd name="T6" fmla="*/ 265 w 1066"/>
                  <a:gd name="T7" fmla="*/ 101 h 197"/>
                  <a:gd name="T8" fmla="*/ 315 w 1066"/>
                  <a:gd name="T9" fmla="*/ 101 h 197"/>
                  <a:gd name="T10" fmla="*/ 364 w 1066"/>
                  <a:gd name="T11" fmla="*/ 94 h 197"/>
                  <a:gd name="T12" fmla="*/ 414 w 1066"/>
                  <a:gd name="T13" fmla="*/ 81 h 197"/>
                  <a:gd name="T14" fmla="*/ 468 w 1066"/>
                  <a:gd name="T15" fmla="*/ 64 h 197"/>
                  <a:gd name="T16" fmla="*/ 526 w 1066"/>
                  <a:gd name="T17" fmla="*/ 42 h 197"/>
                  <a:gd name="T18" fmla="*/ 602 w 1066"/>
                  <a:gd name="T19" fmla="*/ 22 h 197"/>
                  <a:gd name="T20" fmla="*/ 690 w 1066"/>
                  <a:gd name="T21" fmla="*/ 7 h 197"/>
                  <a:gd name="T22" fmla="*/ 781 w 1066"/>
                  <a:gd name="T23" fmla="*/ 0 h 197"/>
                  <a:gd name="T24" fmla="*/ 871 w 1066"/>
                  <a:gd name="T25" fmla="*/ 7 h 197"/>
                  <a:gd name="T26" fmla="*/ 951 w 1066"/>
                  <a:gd name="T27" fmla="*/ 32 h 197"/>
                  <a:gd name="T28" fmla="*/ 1016 w 1066"/>
                  <a:gd name="T29" fmla="*/ 76 h 197"/>
                  <a:gd name="T30" fmla="*/ 1057 w 1066"/>
                  <a:gd name="T31" fmla="*/ 145 h 197"/>
                  <a:gd name="T32" fmla="*/ 1059 w 1066"/>
                  <a:gd name="T33" fmla="*/ 192 h 197"/>
                  <a:gd name="T34" fmla="*/ 1046 w 1066"/>
                  <a:gd name="T35" fmla="*/ 195 h 197"/>
                  <a:gd name="T36" fmla="*/ 1020 w 1066"/>
                  <a:gd name="T37" fmla="*/ 180 h 197"/>
                  <a:gd name="T38" fmla="*/ 981 w 1066"/>
                  <a:gd name="T39" fmla="*/ 150 h 197"/>
                  <a:gd name="T40" fmla="*/ 936 w 1066"/>
                  <a:gd name="T41" fmla="*/ 126 h 197"/>
                  <a:gd name="T42" fmla="*/ 887 w 1066"/>
                  <a:gd name="T43" fmla="*/ 108 h 197"/>
                  <a:gd name="T44" fmla="*/ 828 w 1066"/>
                  <a:gd name="T45" fmla="*/ 99 h 197"/>
                  <a:gd name="T46" fmla="*/ 764 w 1066"/>
                  <a:gd name="T47" fmla="*/ 99 h 197"/>
                  <a:gd name="T48" fmla="*/ 690 w 1066"/>
                  <a:gd name="T49" fmla="*/ 111 h 197"/>
                  <a:gd name="T50" fmla="*/ 606 w 1066"/>
                  <a:gd name="T51" fmla="*/ 133 h 197"/>
                  <a:gd name="T52" fmla="*/ 526 w 1066"/>
                  <a:gd name="T53" fmla="*/ 163 h 197"/>
                  <a:gd name="T54" fmla="*/ 448 w 1066"/>
                  <a:gd name="T55" fmla="*/ 175 h 197"/>
                  <a:gd name="T56" fmla="*/ 364 w 1066"/>
                  <a:gd name="T57" fmla="*/ 177 h 197"/>
                  <a:gd name="T58" fmla="*/ 280 w 1066"/>
                  <a:gd name="T59" fmla="*/ 175 h 197"/>
                  <a:gd name="T60" fmla="*/ 198 w 1066"/>
                  <a:gd name="T61" fmla="*/ 165 h 197"/>
                  <a:gd name="T62" fmla="*/ 125 w 1066"/>
                  <a:gd name="T63" fmla="*/ 153 h 197"/>
                  <a:gd name="T64" fmla="*/ 62 w 1066"/>
                  <a:gd name="T65" fmla="*/ 140 h 197"/>
                  <a:gd name="T66" fmla="*/ 15 w 1066"/>
                  <a:gd name="T67" fmla="*/ 131 h 197"/>
                  <a:gd name="T68" fmla="*/ 13 w 1066"/>
                  <a:gd name="T69" fmla="*/ 108 h 197"/>
                  <a:gd name="T70" fmla="*/ 45 w 1066"/>
                  <a:gd name="T71" fmla="*/ 64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66" h="197">
                    <a:moveTo>
                      <a:pt x="56" y="49"/>
                    </a:moveTo>
                    <a:lnTo>
                      <a:pt x="90" y="62"/>
                    </a:lnTo>
                    <a:lnTo>
                      <a:pt x="125" y="71"/>
                    </a:lnTo>
                    <a:lnTo>
                      <a:pt x="155" y="81"/>
                    </a:lnTo>
                    <a:lnTo>
                      <a:pt x="185" y="89"/>
                    </a:lnTo>
                    <a:lnTo>
                      <a:pt x="213" y="94"/>
                    </a:lnTo>
                    <a:lnTo>
                      <a:pt x="239" y="99"/>
                    </a:lnTo>
                    <a:lnTo>
                      <a:pt x="265" y="101"/>
                    </a:lnTo>
                    <a:lnTo>
                      <a:pt x="291" y="101"/>
                    </a:lnTo>
                    <a:lnTo>
                      <a:pt x="315" y="101"/>
                    </a:lnTo>
                    <a:lnTo>
                      <a:pt x="338" y="99"/>
                    </a:lnTo>
                    <a:lnTo>
                      <a:pt x="364" y="94"/>
                    </a:lnTo>
                    <a:lnTo>
                      <a:pt x="388" y="89"/>
                    </a:lnTo>
                    <a:lnTo>
                      <a:pt x="414" y="81"/>
                    </a:lnTo>
                    <a:lnTo>
                      <a:pt x="440" y="74"/>
                    </a:lnTo>
                    <a:lnTo>
                      <a:pt x="468" y="64"/>
                    </a:lnTo>
                    <a:lnTo>
                      <a:pt x="496" y="54"/>
                    </a:lnTo>
                    <a:lnTo>
                      <a:pt x="526" y="42"/>
                    </a:lnTo>
                    <a:lnTo>
                      <a:pt x="563" y="32"/>
                    </a:lnTo>
                    <a:lnTo>
                      <a:pt x="602" y="22"/>
                    </a:lnTo>
                    <a:lnTo>
                      <a:pt x="645" y="15"/>
                    </a:lnTo>
                    <a:lnTo>
                      <a:pt x="690" y="7"/>
                    </a:lnTo>
                    <a:lnTo>
                      <a:pt x="735" y="2"/>
                    </a:lnTo>
                    <a:lnTo>
                      <a:pt x="781" y="0"/>
                    </a:lnTo>
                    <a:lnTo>
                      <a:pt x="826" y="2"/>
                    </a:lnTo>
                    <a:lnTo>
                      <a:pt x="871" y="7"/>
                    </a:lnTo>
                    <a:lnTo>
                      <a:pt x="912" y="17"/>
                    </a:lnTo>
                    <a:lnTo>
                      <a:pt x="951" y="32"/>
                    </a:lnTo>
                    <a:lnTo>
                      <a:pt x="986" y="52"/>
                    </a:lnTo>
                    <a:lnTo>
                      <a:pt x="1016" y="76"/>
                    </a:lnTo>
                    <a:lnTo>
                      <a:pt x="1040" y="108"/>
                    </a:lnTo>
                    <a:lnTo>
                      <a:pt x="1057" y="145"/>
                    </a:lnTo>
                    <a:lnTo>
                      <a:pt x="1066" y="192"/>
                    </a:lnTo>
                    <a:lnTo>
                      <a:pt x="1059" y="192"/>
                    </a:lnTo>
                    <a:lnTo>
                      <a:pt x="1053" y="195"/>
                    </a:lnTo>
                    <a:lnTo>
                      <a:pt x="1046" y="195"/>
                    </a:lnTo>
                    <a:lnTo>
                      <a:pt x="1040" y="197"/>
                    </a:lnTo>
                    <a:lnTo>
                      <a:pt x="1020" y="180"/>
                    </a:lnTo>
                    <a:lnTo>
                      <a:pt x="1001" y="165"/>
                    </a:lnTo>
                    <a:lnTo>
                      <a:pt x="981" y="150"/>
                    </a:lnTo>
                    <a:lnTo>
                      <a:pt x="960" y="138"/>
                    </a:lnTo>
                    <a:lnTo>
                      <a:pt x="936" y="126"/>
                    </a:lnTo>
                    <a:lnTo>
                      <a:pt x="912" y="116"/>
                    </a:lnTo>
                    <a:lnTo>
                      <a:pt x="887" y="108"/>
                    </a:lnTo>
                    <a:lnTo>
                      <a:pt x="858" y="103"/>
                    </a:lnTo>
                    <a:lnTo>
                      <a:pt x="828" y="99"/>
                    </a:lnTo>
                    <a:lnTo>
                      <a:pt x="798" y="99"/>
                    </a:lnTo>
                    <a:lnTo>
                      <a:pt x="764" y="99"/>
                    </a:lnTo>
                    <a:lnTo>
                      <a:pt x="729" y="103"/>
                    </a:lnTo>
                    <a:lnTo>
                      <a:pt x="690" y="111"/>
                    </a:lnTo>
                    <a:lnTo>
                      <a:pt x="649" y="121"/>
                    </a:lnTo>
                    <a:lnTo>
                      <a:pt x="606" y="133"/>
                    </a:lnTo>
                    <a:lnTo>
                      <a:pt x="561" y="150"/>
                    </a:lnTo>
                    <a:lnTo>
                      <a:pt x="526" y="163"/>
                    </a:lnTo>
                    <a:lnTo>
                      <a:pt x="487" y="170"/>
                    </a:lnTo>
                    <a:lnTo>
                      <a:pt x="448" y="175"/>
                    </a:lnTo>
                    <a:lnTo>
                      <a:pt x="407" y="177"/>
                    </a:lnTo>
                    <a:lnTo>
                      <a:pt x="364" y="177"/>
                    </a:lnTo>
                    <a:lnTo>
                      <a:pt x="323" y="177"/>
                    </a:lnTo>
                    <a:lnTo>
                      <a:pt x="280" y="175"/>
                    </a:lnTo>
                    <a:lnTo>
                      <a:pt x="239" y="170"/>
                    </a:lnTo>
                    <a:lnTo>
                      <a:pt x="198" y="165"/>
                    </a:lnTo>
                    <a:lnTo>
                      <a:pt x="159" y="160"/>
                    </a:lnTo>
                    <a:lnTo>
                      <a:pt x="125" y="153"/>
                    </a:lnTo>
                    <a:lnTo>
                      <a:pt x="90" y="145"/>
                    </a:lnTo>
                    <a:lnTo>
                      <a:pt x="62" y="140"/>
                    </a:lnTo>
                    <a:lnTo>
                      <a:pt x="36" y="136"/>
                    </a:lnTo>
                    <a:lnTo>
                      <a:pt x="15" y="131"/>
                    </a:lnTo>
                    <a:lnTo>
                      <a:pt x="0" y="126"/>
                    </a:lnTo>
                    <a:lnTo>
                      <a:pt x="13" y="108"/>
                    </a:lnTo>
                    <a:lnTo>
                      <a:pt x="30" y="86"/>
                    </a:lnTo>
                    <a:lnTo>
                      <a:pt x="45" y="64"/>
                    </a:lnTo>
                    <a:lnTo>
                      <a:pt x="56" y="49"/>
                    </a:lnTo>
                    <a:close/>
                  </a:path>
                </a:pathLst>
              </a:custGeom>
              <a:solidFill>
                <a:srgbClr val="007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2" name="Freeform 24"/>
              <p:cNvSpPr>
                <a:spLocks/>
              </p:cNvSpPr>
              <p:nvPr/>
            </p:nvSpPr>
            <p:spPr bwMode="auto">
              <a:xfrm>
                <a:off x="6017" y="3466"/>
                <a:ext cx="354" cy="42"/>
              </a:xfrm>
              <a:custGeom>
                <a:avLst/>
                <a:gdLst>
                  <a:gd name="T0" fmla="*/ 354 w 354"/>
                  <a:gd name="T1" fmla="*/ 42 h 42"/>
                  <a:gd name="T2" fmla="*/ 0 w 354"/>
                  <a:gd name="T3" fmla="*/ 42 h 42"/>
                  <a:gd name="T4" fmla="*/ 17 w 354"/>
                  <a:gd name="T5" fmla="*/ 32 h 42"/>
                  <a:gd name="T6" fmla="*/ 36 w 354"/>
                  <a:gd name="T7" fmla="*/ 22 h 42"/>
                  <a:gd name="T8" fmla="*/ 58 w 354"/>
                  <a:gd name="T9" fmla="*/ 14 h 42"/>
                  <a:gd name="T10" fmla="*/ 82 w 354"/>
                  <a:gd name="T11" fmla="*/ 10 h 42"/>
                  <a:gd name="T12" fmla="*/ 105 w 354"/>
                  <a:gd name="T13" fmla="*/ 5 h 42"/>
                  <a:gd name="T14" fmla="*/ 129 w 354"/>
                  <a:gd name="T15" fmla="*/ 2 h 42"/>
                  <a:gd name="T16" fmla="*/ 155 w 354"/>
                  <a:gd name="T17" fmla="*/ 0 h 42"/>
                  <a:gd name="T18" fmla="*/ 181 w 354"/>
                  <a:gd name="T19" fmla="*/ 0 h 42"/>
                  <a:gd name="T20" fmla="*/ 207 w 354"/>
                  <a:gd name="T21" fmla="*/ 2 h 42"/>
                  <a:gd name="T22" fmla="*/ 231 w 354"/>
                  <a:gd name="T23" fmla="*/ 5 h 42"/>
                  <a:gd name="T24" fmla="*/ 254 w 354"/>
                  <a:gd name="T25" fmla="*/ 7 h 42"/>
                  <a:gd name="T26" fmla="*/ 278 w 354"/>
                  <a:gd name="T27" fmla="*/ 12 h 42"/>
                  <a:gd name="T28" fmla="*/ 300 w 354"/>
                  <a:gd name="T29" fmla="*/ 17 h 42"/>
                  <a:gd name="T30" fmla="*/ 319 w 354"/>
                  <a:gd name="T31" fmla="*/ 24 h 42"/>
                  <a:gd name="T32" fmla="*/ 339 w 354"/>
                  <a:gd name="T33" fmla="*/ 32 h 42"/>
                  <a:gd name="T34" fmla="*/ 354 w 354"/>
                  <a:gd name="T3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4" h="42">
                    <a:moveTo>
                      <a:pt x="354" y="42"/>
                    </a:moveTo>
                    <a:lnTo>
                      <a:pt x="0" y="42"/>
                    </a:lnTo>
                    <a:lnTo>
                      <a:pt x="17" y="32"/>
                    </a:lnTo>
                    <a:lnTo>
                      <a:pt x="36" y="22"/>
                    </a:lnTo>
                    <a:lnTo>
                      <a:pt x="58" y="14"/>
                    </a:lnTo>
                    <a:lnTo>
                      <a:pt x="82" y="10"/>
                    </a:lnTo>
                    <a:lnTo>
                      <a:pt x="105" y="5"/>
                    </a:lnTo>
                    <a:lnTo>
                      <a:pt x="129" y="2"/>
                    </a:lnTo>
                    <a:lnTo>
                      <a:pt x="155" y="0"/>
                    </a:lnTo>
                    <a:lnTo>
                      <a:pt x="181" y="0"/>
                    </a:lnTo>
                    <a:lnTo>
                      <a:pt x="207" y="2"/>
                    </a:lnTo>
                    <a:lnTo>
                      <a:pt x="231" y="5"/>
                    </a:lnTo>
                    <a:lnTo>
                      <a:pt x="254" y="7"/>
                    </a:lnTo>
                    <a:lnTo>
                      <a:pt x="278" y="12"/>
                    </a:lnTo>
                    <a:lnTo>
                      <a:pt x="300" y="17"/>
                    </a:lnTo>
                    <a:lnTo>
                      <a:pt x="319" y="24"/>
                    </a:lnTo>
                    <a:lnTo>
                      <a:pt x="339" y="32"/>
                    </a:lnTo>
                    <a:lnTo>
                      <a:pt x="354" y="42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3" name="Freeform 25"/>
              <p:cNvSpPr>
                <a:spLocks/>
              </p:cNvSpPr>
              <p:nvPr/>
            </p:nvSpPr>
            <p:spPr bwMode="auto">
              <a:xfrm>
                <a:off x="5445" y="3490"/>
                <a:ext cx="192" cy="18"/>
              </a:xfrm>
              <a:custGeom>
                <a:avLst/>
                <a:gdLst>
                  <a:gd name="T0" fmla="*/ 0 w 192"/>
                  <a:gd name="T1" fmla="*/ 15 h 18"/>
                  <a:gd name="T2" fmla="*/ 24 w 192"/>
                  <a:gd name="T3" fmla="*/ 8 h 18"/>
                  <a:gd name="T4" fmla="*/ 50 w 192"/>
                  <a:gd name="T5" fmla="*/ 5 h 18"/>
                  <a:gd name="T6" fmla="*/ 78 w 192"/>
                  <a:gd name="T7" fmla="*/ 3 h 18"/>
                  <a:gd name="T8" fmla="*/ 106 w 192"/>
                  <a:gd name="T9" fmla="*/ 0 h 18"/>
                  <a:gd name="T10" fmla="*/ 132 w 192"/>
                  <a:gd name="T11" fmla="*/ 3 h 18"/>
                  <a:gd name="T12" fmla="*/ 155 w 192"/>
                  <a:gd name="T13" fmla="*/ 5 h 18"/>
                  <a:gd name="T14" fmla="*/ 175 w 192"/>
                  <a:gd name="T15" fmla="*/ 10 h 18"/>
                  <a:gd name="T16" fmla="*/ 192 w 192"/>
                  <a:gd name="T17" fmla="*/ 18 h 18"/>
                  <a:gd name="T18" fmla="*/ 0 w 192"/>
                  <a:gd name="T19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2" h="18">
                    <a:moveTo>
                      <a:pt x="0" y="15"/>
                    </a:moveTo>
                    <a:lnTo>
                      <a:pt x="24" y="8"/>
                    </a:lnTo>
                    <a:lnTo>
                      <a:pt x="50" y="5"/>
                    </a:lnTo>
                    <a:lnTo>
                      <a:pt x="78" y="3"/>
                    </a:lnTo>
                    <a:lnTo>
                      <a:pt x="106" y="0"/>
                    </a:lnTo>
                    <a:lnTo>
                      <a:pt x="132" y="3"/>
                    </a:lnTo>
                    <a:lnTo>
                      <a:pt x="155" y="5"/>
                    </a:lnTo>
                    <a:lnTo>
                      <a:pt x="175" y="10"/>
                    </a:lnTo>
                    <a:lnTo>
                      <a:pt x="192" y="18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4" name="Freeform 26"/>
              <p:cNvSpPr>
                <a:spLocks/>
              </p:cNvSpPr>
              <p:nvPr/>
            </p:nvSpPr>
            <p:spPr bwMode="auto">
              <a:xfrm>
                <a:off x="6110" y="2414"/>
                <a:ext cx="731" cy="929"/>
              </a:xfrm>
              <a:custGeom>
                <a:avLst/>
                <a:gdLst>
                  <a:gd name="T0" fmla="*/ 0 w 731"/>
                  <a:gd name="T1" fmla="*/ 0 h 929"/>
                  <a:gd name="T2" fmla="*/ 0 w 731"/>
                  <a:gd name="T3" fmla="*/ 825 h 929"/>
                  <a:gd name="T4" fmla="*/ 49 w 731"/>
                  <a:gd name="T5" fmla="*/ 820 h 929"/>
                  <a:gd name="T6" fmla="*/ 99 w 731"/>
                  <a:gd name="T7" fmla="*/ 818 h 929"/>
                  <a:gd name="T8" fmla="*/ 151 w 731"/>
                  <a:gd name="T9" fmla="*/ 823 h 929"/>
                  <a:gd name="T10" fmla="*/ 202 w 731"/>
                  <a:gd name="T11" fmla="*/ 830 h 929"/>
                  <a:gd name="T12" fmla="*/ 254 w 731"/>
                  <a:gd name="T13" fmla="*/ 840 h 929"/>
                  <a:gd name="T14" fmla="*/ 306 w 731"/>
                  <a:gd name="T15" fmla="*/ 852 h 929"/>
                  <a:gd name="T16" fmla="*/ 356 w 731"/>
                  <a:gd name="T17" fmla="*/ 864 h 929"/>
                  <a:gd name="T18" fmla="*/ 405 w 731"/>
                  <a:gd name="T19" fmla="*/ 877 h 929"/>
                  <a:gd name="T20" fmla="*/ 455 w 731"/>
                  <a:gd name="T21" fmla="*/ 892 h 929"/>
                  <a:gd name="T22" fmla="*/ 500 w 731"/>
                  <a:gd name="T23" fmla="*/ 904 h 929"/>
                  <a:gd name="T24" fmla="*/ 546 w 731"/>
                  <a:gd name="T25" fmla="*/ 914 h 929"/>
                  <a:gd name="T26" fmla="*/ 589 w 731"/>
                  <a:gd name="T27" fmla="*/ 924 h 929"/>
                  <a:gd name="T28" fmla="*/ 630 w 731"/>
                  <a:gd name="T29" fmla="*/ 929 h 929"/>
                  <a:gd name="T30" fmla="*/ 666 w 731"/>
                  <a:gd name="T31" fmla="*/ 929 h 929"/>
                  <a:gd name="T32" fmla="*/ 701 w 731"/>
                  <a:gd name="T33" fmla="*/ 926 h 929"/>
                  <a:gd name="T34" fmla="*/ 731 w 731"/>
                  <a:gd name="T35" fmla="*/ 916 h 929"/>
                  <a:gd name="T36" fmla="*/ 537 w 731"/>
                  <a:gd name="T37" fmla="*/ 10 h 929"/>
                  <a:gd name="T38" fmla="*/ 494 w 731"/>
                  <a:gd name="T39" fmla="*/ 24 h 929"/>
                  <a:gd name="T40" fmla="*/ 451 w 731"/>
                  <a:gd name="T41" fmla="*/ 34 h 929"/>
                  <a:gd name="T42" fmla="*/ 410 w 731"/>
                  <a:gd name="T43" fmla="*/ 42 h 929"/>
                  <a:gd name="T44" fmla="*/ 366 w 731"/>
                  <a:gd name="T45" fmla="*/ 46 h 929"/>
                  <a:gd name="T46" fmla="*/ 328 w 731"/>
                  <a:gd name="T47" fmla="*/ 46 h 929"/>
                  <a:gd name="T48" fmla="*/ 287 w 731"/>
                  <a:gd name="T49" fmla="*/ 46 h 929"/>
                  <a:gd name="T50" fmla="*/ 250 w 731"/>
                  <a:gd name="T51" fmla="*/ 44 h 929"/>
                  <a:gd name="T52" fmla="*/ 213 w 731"/>
                  <a:gd name="T53" fmla="*/ 39 h 929"/>
                  <a:gd name="T54" fmla="*/ 179 w 731"/>
                  <a:gd name="T55" fmla="*/ 34 h 929"/>
                  <a:gd name="T56" fmla="*/ 146 w 731"/>
                  <a:gd name="T57" fmla="*/ 29 h 929"/>
                  <a:gd name="T58" fmla="*/ 114 w 731"/>
                  <a:gd name="T59" fmla="*/ 22 h 929"/>
                  <a:gd name="T60" fmla="*/ 86 w 731"/>
                  <a:gd name="T61" fmla="*/ 17 h 929"/>
                  <a:gd name="T62" fmla="*/ 60 w 731"/>
                  <a:gd name="T63" fmla="*/ 10 h 929"/>
                  <a:gd name="T64" fmla="*/ 38 w 731"/>
                  <a:gd name="T65" fmla="*/ 5 h 929"/>
                  <a:gd name="T66" fmla="*/ 17 w 731"/>
                  <a:gd name="T67" fmla="*/ 2 h 929"/>
                  <a:gd name="T68" fmla="*/ 0 w 731"/>
                  <a:gd name="T69" fmla="*/ 0 h 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31" h="929">
                    <a:moveTo>
                      <a:pt x="0" y="0"/>
                    </a:moveTo>
                    <a:lnTo>
                      <a:pt x="0" y="825"/>
                    </a:lnTo>
                    <a:lnTo>
                      <a:pt x="49" y="820"/>
                    </a:lnTo>
                    <a:lnTo>
                      <a:pt x="99" y="818"/>
                    </a:lnTo>
                    <a:lnTo>
                      <a:pt x="151" y="823"/>
                    </a:lnTo>
                    <a:lnTo>
                      <a:pt x="202" y="830"/>
                    </a:lnTo>
                    <a:lnTo>
                      <a:pt x="254" y="840"/>
                    </a:lnTo>
                    <a:lnTo>
                      <a:pt x="306" y="852"/>
                    </a:lnTo>
                    <a:lnTo>
                      <a:pt x="356" y="864"/>
                    </a:lnTo>
                    <a:lnTo>
                      <a:pt x="405" y="877"/>
                    </a:lnTo>
                    <a:lnTo>
                      <a:pt x="455" y="892"/>
                    </a:lnTo>
                    <a:lnTo>
                      <a:pt x="500" y="904"/>
                    </a:lnTo>
                    <a:lnTo>
                      <a:pt x="546" y="914"/>
                    </a:lnTo>
                    <a:lnTo>
                      <a:pt x="589" y="924"/>
                    </a:lnTo>
                    <a:lnTo>
                      <a:pt x="630" y="929"/>
                    </a:lnTo>
                    <a:lnTo>
                      <a:pt x="666" y="929"/>
                    </a:lnTo>
                    <a:lnTo>
                      <a:pt x="701" y="926"/>
                    </a:lnTo>
                    <a:lnTo>
                      <a:pt x="731" y="916"/>
                    </a:lnTo>
                    <a:lnTo>
                      <a:pt x="537" y="10"/>
                    </a:lnTo>
                    <a:lnTo>
                      <a:pt x="494" y="24"/>
                    </a:lnTo>
                    <a:lnTo>
                      <a:pt x="451" y="34"/>
                    </a:lnTo>
                    <a:lnTo>
                      <a:pt x="410" y="42"/>
                    </a:lnTo>
                    <a:lnTo>
                      <a:pt x="366" y="46"/>
                    </a:lnTo>
                    <a:lnTo>
                      <a:pt x="328" y="46"/>
                    </a:lnTo>
                    <a:lnTo>
                      <a:pt x="287" y="46"/>
                    </a:lnTo>
                    <a:lnTo>
                      <a:pt x="250" y="44"/>
                    </a:lnTo>
                    <a:lnTo>
                      <a:pt x="213" y="39"/>
                    </a:lnTo>
                    <a:lnTo>
                      <a:pt x="179" y="34"/>
                    </a:lnTo>
                    <a:lnTo>
                      <a:pt x="146" y="29"/>
                    </a:lnTo>
                    <a:lnTo>
                      <a:pt x="114" y="22"/>
                    </a:lnTo>
                    <a:lnTo>
                      <a:pt x="86" y="17"/>
                    </a:lnTo>
                    <a:lnTo>
                      <a:pt x="60" y="10"/>
                    </a:lnTo>
                    <a:lnTo>
                      <a:pt x="38" y="5"/>
                    </a:lnTo>
                    <a:lnTo>
                      <a:pt x="17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5" name="Freeform 27"/>
              <p:cNvSpPr>
                <a:spLocks/>
              </p:cNvSpPr>
              <p:nvPr/>
            </p:nvSpPr>
            <p:spPr bwMode="auto">
              <a:xfrm>
                <a:off x="6673" y="2480"/>
                <a:ext cx="356" cy="1030"/>
              </a:xfrm>
              <a:custGeom>
                <a:avLst/>
                <a:gdLst>
                  <a:gd name="T0" fmla="*/ 0 w 356"/>
                  <a:gd name="T1" fmla="*/ 0 h 1030"/>
                  <a:gd name="T2" fmla="*/ 183 w 356"/>
                  <a:gd name="T3" fmla="*/ 853 h 1030"/>
                  <a:gd name="T4" fmla="*/ 192 w 356"/>
                  <a:gd name="T5" fmla="*/ 865 h 1030"/>
                  <a:gd name="T6" fmla="*/ 207 w 356"/>
                  <a:gd name="T7" fmla="*/ 885 h 1030"/>
                  <a:gd name="T8" fmla="*/ 226 w 356"/>
                  <a:gd name="T9" fmla="*/ 909 h 1030"/>
                  <a:gd name="T10" fmla="*/ 248 w 356"/>
                  <a:gd name="T11" fmla="*/ 934 h 1030"/>
                  <a:gd name="T12" fmla="*/ 272 w 356"/>
                  <a:gd name="T13" fmla="*/ 961 h 1030"/>
                  <a:gd name="T14" fmla="*/ 300 w 356"/>
                  <a:gd name="T15" fmla="*/ 988 h 1030"/>
                  <a:gd name="T16" fmla="*/ 328 w 356"/>
                  <a:gd name="T17" fmla="*/ 1010 h 1030"/>
                  <a:gd name="T18" fmla="*/ 356 w 356"/>
                  <a:gd name="T19" fmla="*/ 1030 h 1030"/>
                  <a:gd name="T20" fmla="*/ 84 w 356"/>
                  <a:gd name="T21" fmla="*/ 118 h 1030"/>
                  <a:gd name="T22" fmla="*/ 75 w 356"/>
                  <a:gd name="T23" fmla="*/ 109 h 1030"/>
                  <a:gd name="T24" fmla="*/ 65 w 356"/>
                  <a:gd name="T25" fmla="*/ 94 h 1030"/>
                  <a:gd name="T26" fmla="*/ 52 w 356"/>
                  <a:gd name="T27" fmla="*/ 79 h 1030"/>
                  <a:gd name="T28" fmla="*/ 39 w 356"/>
                  <a:gd name="T29" fmla="*/ 62 h 1030"/>
                  <a:gd name="T30" fmla="*/ 28 w 356"/>
                  <a:gd name="T31" fmla="*/ 45 h 1030"/>
                  <a:gd name="T32" fmla="*/ 17 w 356"/>
                  <a:gd name="T33" fmla="*/ 30 h 1030"/>
                  <a:gd name="T34" fmla="*/ 6 w 356"/>
                  <a:gd name="T35" fmla="*/ 13 h 1030"/>
                  <a:gd name="T36" fmla="*/ 0 w 356"/>
                  <a:gd name="T37" fmla="*/ 0 h 1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56" h="1030">
                    <a:moveTo>
                      <a:pt x="0" y="0"/>
                    </a:moveTo>
                    <a:lnTo>
                      <a:pt x="183" y="853"/>
                    </a:lnTo>
                    <a:lnTo>
                      <a:pt x="192" y="865"/>
                    </a:lnTo>
                    <a:lnTo>
                      <a:pt x="207" y="885"/>
                    </a:lnTo>
                    <a:lnTo>
                      <a:pt x="226" y="909"/>
                    </a:lnTo>
                    <a:lnTo>
                      <a:pt x="248" y="934"/>
                    </a:lnTo>
                    <a:lnTo>
                      <a:pt x="272" y="961"/>
                    </a:lnTo>
                    <a:lnTo>
                      <a:pt x="300" y="988"/>
                    </a:lnTo>
                    <a:lnTo>
                      <a:pt x="328" y="1010"/>
                    </a:lnTo>
                    <a:lnTo>
                      <a:pt x="356" y="1030"/>
                    </a:lnTo>
                    <a:lnTo>
                      <a:pt x="84" y="118"/>
                    </a:lnTo>
                    <a:lnTo>
                      <a:pt x="75" y="109"/>
                    </a:lnTo>
                    <a:lnTo>
                      <a:pt x="65" y="94"/>
                    </a:lnTo>
                    <a:lnTo>
                      <a:pt x="52" y="79"/>
                    </a:lnTo>
                    <a:lnTo>
                      <a:pt x="39" y="62"/>
                    </a:lnTo>
                    <a:lnTo>
                      <a:pt x="28" y="45"/>
                    </a:lnTo>
                    <a:lnTo>
                      <a:pt x="17" y="30"/>
                    </a:lnTo>
                    <a:lnTo>
                      <a:pt x="6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B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6" name="Freeform 28"/>
              <p:cNvSpPr>
                <a:spLocks/>
              </p:cNvSpPr>
              <p:nvPr/>
            </p:nvSpPr>
            <p:spPr bwMode="auto">
              <a:xfrm>
                <a:off x="5031" y="2409"/>
                <a:ext cx="802" cy="948"/>
              </a:xfrm>
              <a:custGeom>
                <a:avLst/>
                <a:gdLst>
                  <a:gd name="T0" fmla="*/ 202 w 802"/>
                  <a:gd name="T1" fmla="*/ 571 h 948"/>
                  <a:gd name="T2" fmla="*/ 105 w 802"/>
                  <a:gd name="T3" fmla="*/ 539 h 948"/>
                  <a:gd name="T4" fmla="*/ 45 w 802"/>
                  <a:gd name="T5" fmla="*/ 483 h 948"/>
                  <a:gd name="T6" fmla="*/ 12 w 802"/>
                  <a:gd name="T7" fmla="*/ 406 h 948"/>
                  <a:gd name="T8" fmla="*/ 0 w 802"/>
                  <a:gd name="T9" fmla="*/ 320 h 948"/>
                  <a:gd name="T10" fmla="*/ 4 w 802"/>
                  <a:gd name="T11" fmla="*/ 229 h 948"/>
                  <a:gd name="T12" fmla="*/ 17 w 802"/>
                  <a:gd name="T13" fmla="*/ 143 h 948"/>
                  <a:gd name="T14" fmla="*/ 32 w 802"/>
                  <a:gd name="T15" fmla="*/ 64 h 948"/>
                  <a:gd name="T16" fmla="*/ 43 w 802"/>
                  <a:gd name="T17" fmla="*/ 0 h 948"/>
                  <a:gd name="T18" fmla="*/ 66 w 802"/>
                  <a:gd name="T19" fmla="*/ 12 h 948"/>
                  <a:gd name="T20" fmla="*/ 88 w 802"/>
                  <a:gd name="T21" fmla="*/ 22 h 948"/>
                  <a:gd name="T22" fmla="*/ 112 w 802"/>
                  <a:gd name="T23" fmla="*/ 32 h 948"/>
                  <a:gd name="T24" fmla="*/ 135 w 802"/>
                  <a:gd name="T25" fmla="*/ 37 h 948"/>
                  <a:gd name="T26" fmla="*/ 159 w 802"/>
                  <a:gd name="T27" fmla="*/ 44 h 948"/>
                  <a:gd name="T28" fmla="*/ 185 w 802"/>
                  <a:gd name="T29" fmla="*/ 49 h 948"/>
                  <a:gd name="T30" fmla="*/ 209 w 802"/>
                  <a:gd name="T31" fmla="*/ 51 h 948"/>
                  <a:gd name="T32" fmla="*/ 233 w 802"/>
                  <a:gd name="T33" fmla="*/ 54 h 948"/>
                  <a:gd name="T34" fmla="*/ 274 w 802"/>
                  <a:gd name="T35" fmla="*/ 54 h 948"/>
                  <a:gd name="T36" fmla="*/ 315 w 802"/>
                  <a:gd name="T37" fmla="*/ 54 h 948"/>
                  <a:gd name="T38" fmla="*/ 356 w 802"/>
                  <a:gd name="T39" fmla="*/ 51 h 948"/>
                  <a:gd name="T40" fmla="*/ 394 w 802"/>
                  <a:gd name="T41" fmla="*/ 47 h 948"/>
                  <a:gd name="T42" fmla="*/ 435 w 802"/>
                  <a:gd name="T43" fmla="*/ 42 h 948"/>
                  <a:gd name="T44" fmla="*/ 474 w 802"/>
                  <a:gd name="T45" fmla="*/ 37 h 948"/>
                  <a:gd name="T46" fmla="*/ 513 w 802"/>
                  <a:gd name="T47" fmla="*/ 34 h 948"/>
                  <a:gd name="T48" fmla="*/ 550 w 802"/>
                  <a:gd name="T49" fmla="*/ 32 h 948"/>
                  <a:gd name="T50" fmla="*/ 587 w 802"/>
                  <a:gd name="T51" fmla="*/ 32 h 948"/>
                  <a:gd name="T52" fmla="*/ 621 w 802"/>
                  <a:gd name="T53" fmla="*/ 37 h 948"/>
                  <a:gd name="T54" fmla="*/ 656 w 802"/>
                  <a:gd name="T55" fmla="*/ 42 h 948"/>
                  <a:gd name="T56" fmla="*/ 688 w 802"/>
                  <a:gd name="T57" fmla="*/ 51 h 948"/>
                  <a:gd name="T58" fmla="*/ 720 w 802"/>
                  <a:gd name="T59" fmla="*/ 69 h 948"/>
                  <a:gd name="T60" fmla="*/ 748 w 802"/>
                  <a:gd name="T61" fmla="*/ 88 h 948"/>
                  <a:gd name="T62" fmla="*/ 776 w 802"/>
                  <a:gd name="T63" fmla="*/ 116 h 948"/>
                  <a:gd name="T64" fmla="*/ 802 w 802"/>
                  <a:gd name="T65" fmla="*/ 148 h 948"/>
                  <a:gd name="T66" fmla="*/ 802 w 802"/>
                  <a:gd name="T67" fmla="*/ 948 h 948"/>
                  <a:gd name="T68" fmla="*/ 759 w 802"/>
                  <a:gd name="T69" fmla="*/ 911 h 948"/>
                  <a:gd name="T70" fmla="*/ 716 w 802"/>
                  <a:gd name="T71" fmla="*/ 882 h 948"/>
                  <a:gd name="T72" fmla="*/ 673 w 802"/>
                  <a:gd name="T73" fmla="*/ 860 h 948"/>
                  <a:gd name="T74" fmla="*/ 630 w 802"/>
                  <a:gd name="T75" fmla="*/ 845 h 948"/>
                  <a:gd name="T76" fmla="*/ 589 w 802"/>
                  <a:gd name="T77" fmla="*/ 833 h 948"/>
                  <a:gd name="T78" fmla="*/ 550 w 802"/>
                  <a:gd name="T79" fmla="*/ 825 h 948"/>
                  <a:gd name="T80" fmla="*/ 511 w 802"/>
                  <a:gd name="T81" fmla="*/ 818 h 948"/>
                  <a:gd name="T82" fmla="*/ 474 w 802"/>
                  <a:gd name="T83" fmla="*/ 810 h 948"/>
                  <a:gd name="T84" fmla="*/ 442 w 802"/>
                  <a:gd name="T85" fmla="*/ 800 h 948"/>
                  <a:gd name="T86" fmla="*/ 410 w 802"/>
                  <a:gd name="T87" fmla="*/ 791 h 948"/>
                  <a:gd name="T88" fmla="*/ 379 w 802"/>
                  <a:gd name="T89" fmla="*/ 773 h 948"/>
                  <a:gd name="T90" fmla="*/ 353 w 802"/>
                  <a:gd name="T91" fmla="*/ 751 h 948"/>
                  <a:gd name="T92" fmla="*/ 330 w 802"/>
                  <a:gd name="T93" fmla="*/ 722 h 948"/>
                  <a:gd name="T94" fmla="*/ 310 w 802"/>
                  <a:gd name="T95" fmla="*/ 685 h 948"/>
                  <a:gd name="T96" fmla="*/ 295 w 802"/>
                  <a:gd name="T97" fmla="*/ 635 h 948"/>
                  <a:gd name="T98" fmla="*/ 282 w 802"/>
                  <a:gd name="T99" fmla="*/ 574 h 948"/>
                  <a:gd name="T100" fmla="*/ 271 w 802"/>
                  <a:gd name="T101" fmla="*/ 574 h 948"/>
                  <a:gd name="T102" fmla="*/ 261 w 802"/>
                  <a:gd name="T103" fmla="*/ 574 h 948"/>
                  <a:gd name="T104" fmla="*/ 250 w 802"/>
                  <a:gd name="T105" fmla="*/ 574 h 948"/>
                  <a:gd name="T106" fmla="*/ 239 w 802"/>
                  <a:gd name="T107" fmla="*/ 574 h 948"/>
                  <a:gd name="T108" fmla="*/ 230 w 802"/>
                  <a:gd name="T109" fmla="*/ 574 h 948"/>
                  <a:gd name="T110" fmla="*/ 220 w 802"/>
                  <a:gd name="T111" fmla="*/ 574 h 948"/>
                  <a:gd name="T112" fmla="*/ 211 w 802"/>
                  <a:gd name="T113" fmla="*/ 571 h 948"/>
                  <a:gd name="T114" fmla="*/ 202 w 802"/>
                  <a:gd name="T115" fmla="*/ 571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2" h="948">
                    <a:moveTo>
                      <a:pt x="202" y="571"/>
                    </a:moveTo>
                    <a:lnTo>
                      <a:pt x="105" y="539"/>
                    </a:lnTo>
                    <a:lnTo>
                      <a:pt x="45" y="483"/>
                    </a:lnTo>
                    <a:lnTo>
                      <a:pt x="12" y="406"/>
                    </a:lnTo>
                    <a:lnTo>
                      <a:pt x="0" y="320"/>
                    </a:lnTo>
                    <a:lnTo>
                      <a:pt x="4" y="229"/>
                    </a:lnTo>
                    <a:lnTo>
                      <a:pt x="17" y="143"/>
                    </a:lnTo>
                    <a:lnTo>
                      <a:pt x="32" y="64"/>
                    </a:lnTo>
                    <a:lnTo>
                      <a:pt x="43" y="0"/>
                    </a:lnTo>
                    <a:lnTo>
                      <a:pt x="66" y="12"/>
                    </a:lnTo>
                    <a:lnTo>
                      <a:pt x="88" y="22"/>
                    </a:lnTo>
                    <a:lnTo>
                      <a:pt x="112" y="32"/>
                    </a:lnTo>
                    <a:lnTo>
                      <a:pt x="135" y="37"/>
                    </a:lnTo>
                    <a:lnTo>
                      <a:pt x="159" y="44"/>
                    </a:lnTo>
                    <a:lnTo>
                      <a:pt x="185" y="49"/>
                    </a:lnTo>
                    <a:lnTo>
                      <a:pt x="209" y="51"/>
                    </a:lnTo>
                    <a:lnTo>
                      <a:pt x="233" y="54"/>
                    </a:lnTo>
                    <a:lnTo>
                      <a:pt x="274" y="54"/>
                    </a:lnTo>
                    <a:lnTo>
                      <a:pt x="315" y="54"/>
                    </a:lnTo>
                    <a:lnTo>
                      <a:pt x="356" y="51"/>
                    </a:lnTo>
                    <a:lnTo>
                      <a:pt x="394" y="47"/>
                    </a:lnTo>
                    <a:lnTo>
                      <a:pt x="435" y="42"/>
                    </a:lnTo>
                    <a:lnTo>
                      <a:pt x="474" y="37"/>
                    </a:lnTo>
                    <a:lnTo>
                      <a:pt x="513" y="34"/>
                    </a:lnTo>
                    <a:lnTo>
                      <a:pt x="550" y="32"/>
                    </a:lnTo>
                    <a:lnTo>
                      <a:pt x="587" y="32"/>
                    </a:lnTo>
                    <a:lnTo>
                      <a:pt x="621" y="37"/>
                    </a:lnTo>
                    <a:lnTo>
                      <a:pt x="656" y="42"/>
                    </a:lnTo>
                    <a:lnTo>
                      <a:pt x="688" y="51"/>
                    </a:lnTo>
                    <a:lnTo>
                      <a:pt x="720" y="69"/>
                    </a:lnTo>
                    <a:lnTo>
                      <a:pt x="748" y="88"/>
                    </a:lnTo>
                    <a:lnTo>
                      <a:pt x="776" y="116"/>
                    </a:lnTo>
                    <a:lnTo>
                      <a:pt x="802" y="148"/>
                    </a:lnTo>
                    <a:lnTo>
                      <a:pt x="802" y="948"/>
                    </a:lnTo>
                    <a:lnTo>
                      <a:pt x="759" y="911"/>
                    </a:lnTo>
                    <a:lnTo>
                      <a:pt x="716" y="882"/>
                    </a:lnTo>
                    <a:lnTo>
                      <a:pt x="673" y="860"/>
                    </a:lnTo>
                    <a:lnTo>
                      <a:pt x="630" y="845"/>
                    </a:lnTo>
                    <a:lnTo>
                      <a:pt x="589" y="833"/>
                    </a:lnTo>
                    <a:lnTo>
                      <a:pt x="550" y="825"/>
                    </a:lnTo>
                    <a:lnTo>
                      <a:pt x="511" y="818"/>
                    </a:lnTo>
                    <a:lnTo>
                      <a:pt x="474" y="810"/>
                    </a:lnTo>
                    <a:lnTo>
                      <a:pt x="442" y="800"/>
                    </a:lnTo>
                    <a:lnTo>
                      <a:pt x="410" y="791"/>
                    </a:lnTo>
                    <a:lnTo>
                      <a:pt x="379" y="773"/>
                    </a:lnTo>
                    <a:lnTo>
                      <a:pt x="353" y="751"/>
                    </a:lnTo>
                    <a:lnTo>
                      <a:pt x="330" y="722"/>
                    </a:lnTo>
                    <a:lnTo>
                      <a:pt x="310" y="685"/>
                    </a:lnTo>
                    <a:lnTo>
                      <a:pt x="295" y="635"/>
                    </a:lnTo>
                    <a:lnTo>
                      <a:pt x="282" y="574"/>
                    </a:lnTo>
                    <a:lnTo>
                      <a:pt x="271" y="574"/>
                    </a:lnTo>
                    <a:lnTo>
                      <a:pt x="261" y="574"/>
                    </a:lnTo>
                    <a:lnTo>
                      <a:pt x="250" y="574"/>
                    </a:lnTo>
                    <a:lnTo>
                      <a:pt x="239" y="574"/>
                    </a:lnTo>
                    <a:lnTo>
                      <a:pt x="230" y="574"/>
                    </a:lnTo>
                    <a:lnTo>
                      <a:pt x="220" y="574"/>
                    </a:lnTo>
                    <a:lnTo>
                      <a:pt x="211" y="571"/>
                    </a:lnTo>
                    <a:lnTo>
                      <a:pt x="202" y="5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7" name="Freeform 29"/>
              <p:cNvSpPr>
                <a:spLocks/>
              </p:cNvSpPr>
              <p:nvPr/>
            </p:nvSpPr>
            <p:spPr bwMode="auto">
              <a:xfrm>
                <a:off x="5039" y="2884"/>
                <a:ext cx="348" cy="311"/>
              </a:xfrm>
              <a:custGeom>
                <a:avLst/>
                <a:gdLst>
                  <a:gd name="T0" fmla="*/ 0 w 348"/>
                  <a:gd name="T1" fmla="*/ 0 h 311"/>
                  <a:gd name="T2" fmla="*/ 17 w 348"/>
                  <a:gd name="T3" fmla="*/ 27 h 311"/>
                  <a:gd name="T4" fmla="*/ 39 w 348"/>
                  <a:gd name="T5" fmla="*/ 52 h 311"/>
                  <a:gd name="T6" fmla="*/ 65 w 348"/>
                  <a:gd name="T7" fmla="*/ 74 h 311"/>
                  <a:gd name="T8" fmla="*/ 95 w 348"/>
                  <a:gd name="T9" fmla="*/ 91 h 311"/>
                  <a:gd name="T10" fmla="*/ 132 w 348"/>
                  <a:gd name="T11" fmla="*/ 109 h 311"/>
                  <a:gd name="T12" fmla="*/ 168 w 348"/>
                  <a:gd name="T13" fmla="*/ 119 h 311"/>
                  <a:gd name="T14" fmla="*/ 212 w 348"/>
                  <a:gd name="T15" fmla="*/ 126 h 311"/>
                  <a:gd name="T16" fmla="*/ 255 w 348"/>
                  <a:gd name="T17" fmla="*/ 126 h 311"/>
                  <a:gd name="T18" fmla="*/ 257 w 348"/>
                  <a:gd name="T19" fmla="*/ 146 h 311"/>
                  <a:gd name="T20" fmla="*/ 261 w 348"/>
                  <a:gd name="T21" fmla="*/ 170 h 311"/>
                  <a:gd name="T22" fmla="*/ 268 w 348"/>
                  <a:gd name="T23" fmla="*/ 192 h 311"/>
                  <a:gd name="T24" fmla="*/ 276 w 348"/>
                  <a:gd name="T25" fmla="*/ 217 h 311"/>
                  <a:gd name="T26" fmla="*/ 287 w 348"/>
                  <a:gd name="T27" fmla="*/ 244 h 311"/>
                  <a:gd name="T28" fmla="*/ 304 w 348"/>
                  <a:gd name="T29" fmla="*/ 266 h 311"/>
                  <a:gd name="T30" fmla="*/ 324 w 348"/>
                  <a:gd name="T31" fmla="*/ 291 h 311"/>
                  <a:gd name="T32" fmla="*/ 348 w 348"/>
                  <a:gd name="T33" fmla="*/ 311 h 311"/>
                  <a:gd name="T34" fmla="*/ 313 w 348"/>
                  <a:gd name="T35" fmla="*/ 303 h 311"/>
                  <a:gd name="T36" fmla="*/ 281 w 348"/>
                  <a:gd name="T37" fmla="*/ 296 h 311"/>
                  <a:gd name="T38" fmla="*/ 251 w 348"/>
                  <a:gd name="T39" fmla="*/ 286 h 311"/>
                  <a:gd name="T40" fmla="*/ 220 w 348"/>
                  <a:gd name="T41" fmla="*/ 274 h 311"/>
                  <a:gd name="T42" fmla="*/ 190 w 348"/>
                  <a:gd name="T43" fmla="*/ 259 h 311"/>
                  <a:gd name="T44" fmla="*/ 164 w 348"/>
                  <a:gd name="T45" fmla="*/ 244 h 311"/>
                  <a:gd name="T46" fmla="*/ 138 w 348"/>
                  <a:gd name="T47" fmla="*/ 227 h 311"/>
                  <a:gd name="T48" fmla="*/ 115 w 348"/>
                  <a:gd name="T49" fmla="*/ 207 h 311"/>
                  <a:gd name="T50" fmla="*/ 93 w 348"/>
                  <a:gd name="T51" fmla="*/ 188 h 311"/>
                  <a:gd name="T52" fmla="*/ 71 w 348"/>
                  <a:gd name="T53" fmla="*/ 165 h 311"/>
                  <a:gd name="T54" fmla="*/ 54 w 348"/>
                  <a:gd name="T55" fmla="*/ 143 h 311"/>
                  <a:gd name="T56" fmla="*/ 39 w 348"/>
                  <a:gd name="T57" fmla="*/ 116 h 311"/>
                  <a:gd name="T58" fmla="*/ 26 w 348"/>
                  <a:gd name="T59" fmla="*/ 91 h 311"/>
                  <a:gd name="T60" fmla="*/ 15 w 348"/>
                  <a:gd name="T61" fmla="*/ 62 h 311"/>
                  <a:gd name="T62" fmla="*/ 7 w 348"/>
                  <a:gd name="T63" fmla="*/ 32 h 311"/>
                  <a:gd name="T64" fmla="*/ 0 w 348"/>
                  <a:gd name="T65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8" h="311">
                    <a:moveTo>
                      <a:pt x="0" y="0"/>
                    </a:moveTo>
                    <a:lnTo>
                      <a:pt x="17" y="27"/>
                    </a:lnTo>
                    <a:lnTo>
                      <a:pt x="39" y="52"/>
                    </a:lnTo>
                    <a:lnTo>
                      <a:pt x="65" y="74"/>
                    </a:lnTo>
                    <a:lnTo>
                      <a:pt x="95" y="91"/>
                    </a:lnTo>
                    <a:lnTo>
                      <a:pt x="132" y="109"/>
                    </a:lnTo>
                    <a:lnTo>
                      <a:pt x="168" y="119"/>
                    </a:lnTo>
                    <a:lnTo>
                      <a:pt x="212" y="126"/>
                    </a:lnTo>
                    <a:lnTo>
                      <a:pt x="255" y="126"/>
                    </a:lnTo>
                    <a:lnTo>
                      <a:pt x="257" y="146"/>
                    </a:lnTo>
                    <a:lnTo>
                      <a:pt x="261" y="170"/>
                    </a:lnTo>
                    <a:lnTo>
                      <a:pt x="268" y="192"/>
                    </a:lnTo>
                    <a:lnTo>
                      <a:pt x="276" y="217"/>
                    </a:lnTo>
                    <a:lnTo>
                      <a:pt x="287" y="244"/>
                    </a:lnTo>
                    <a:lnTo>
                      <a:pt x="304" y="266"/>
                    </a:lnTo>
                    <a:lnTo>
                      <a:pt x="324" y="291"/>
                    </a:lnTo>
                    <a:lnTo>
                      <a:pt x="348" y="311"/>
                    </a:lnTo>
                    <a:lnTo>
                      <a:pt x="313" y="303"/>
                    </a:lnTo>
                    <a:lnTo>
                      <a:pt x="281" y="296"/>
                    </a:lnTo>
                    <a:lnTo>
                      <a:pt x="251" y="286"/>
                    </a:lnTo>
                    <a:lnTo>
                      <a:pt x="220" y="274"/>
                    </a:lnTo>
                    <a:lnTo>
                      <a:pt x="190" y="259"/>
                    </a:lnTo>
                    <a:lnTo>
                      <a:pt x="164" y="244"/>
                    </a:lnTo>
                    <a:lnTo>
                      <a:pt x="138" y="227"/>
                    </a:lnTo>
                    <a:lnTo>
                      <a:pt x="115" y="207"/>
                    </a:lnTo>
                    <a:lnTo>
                      <a:pt x="93" y="188"/>
                    </a:lnTo>
                    <a:lnTo>
                      <a:pt x="71" y="165"/>
                    </a:lnTo>
                    <a:lnTo>
                      <a:pt x="54" y="143"/>
                    </a:lnTo>
                    <a:lnTo>
                      <a:pt x="39" y="116"/>
                    </a:lnTo>
                    <a:lnTo>
                      <a:pt x="26" y="91"/>
                    </a:lnTo>
                    <a:lnTo>
                      <a:pt x="15" y="62"/>
                    </a:lnTo>
                    <a:lnTo>
                      <a:pt x="7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8" name="Freeform 30"/>
              <p:cNvSpPr>
                <a:spLocks/>
              </p:cNvSpPr>
              <p:nvPr/>
            </p:nvSpPr>
            <p:spPr bwMode="auto">
              <a:xfrm>
                <a:off x="4836" y="2441"/>
                <a:ext cx="741" cy="911"/>
              </a:xfrm>
              <a:custGeom>
                <a:avLst/>
                <a:gdLst>
                  <a:gd name="T0" fmla="*/ 186 w 741"/>
                  <a:gd name="T1" fmla="*/ 0 h 911"/>
                  <a:gd name="T2" fmla="*/ 207 w 741"/>
                  <a:gd name="T3" fmla="*/ 5 h 911"/>
                  <a:gd name="T4" fmla="*/ 52 w 741"/>
                  <a:gd name="T5" fmla="*/ 719 h 911"/>
                  <a:gd name="T6" fmla="*/ 69 w 741"/>
                  <a:gd name="T7" fmla="*/ 759 h 911"/>
                  <a:gd name="T8" fmla="*/ 93 w 741"/>
                  <a:gd name="T9" fmla="*/ 791 h 911"/>
                  <a:gd name="T10" fmla="*/ 119 w 741"/>
                  <a:gd name="T11" fmla="*/ 818 h 911"/>
                  <a:gd name="T12" fmla="*/ 151 w 741"/>
                  <a:gd name="T13" fmla="*/ 835 h 911"/>
                  <a:gd name="T14" fmla="*/ 186 w 741"/>
                  <a:gd name="T15" fmla="*/ 847 h 911"/>
                  <a:gd name="T16" fmla="*/ 223 w 741"/>
                  <a:gd name="T17" fmla="*/ 855 h 911"/>
                  <a:gd name="T18" fmla="*/ 261 w 741"/>
                  <a:gd name="T19" fmla="*/ 860 h 911"/>
                  <a:gd name="T20" fmla="*/ 302 w 741"/>
                  <a:gd name="T21" fmla="*/ 857 h 911"/>
                  <a:gd name="T22" fmla="*/ 343 w 741"/>
                  <a:gd name="T23" fmla="*/ 852 h 911"/>
                  <a:gd name="T24" fmla="*/ 387 w 741"/>
                  <a:gd name="T25" fmla="*/ 847 h 911"/>
                  <a:gd name="T26" fmla="*/ 428 w 741"/>
                  <a:gd name="T27" fmla="*/ 837 h 911"/>
                  <a:gd name="T28" fmla="*/ 469 w 741"/>
                  <a:gd name="T29" fmla="*/ 828 h 911"/>
                  <a:gd name="T30" fmla="*/ 510 w 741"/>
                  <a:gd name="T31" fmla="*/ 818 h 911"/>
                  <a:gd name="T32" fmla="*/ 546 w 741"/>
                  <a:gd name="T33" fmla="*/ 808 h 911"/>
                  <a:gd name="T34" fmla="*/ 583 w 741"/>
                  <a:gd name="T35" fmla="*/ 798 h 911"/>
                  <a:gd name="T36" fmla="*/ 615 w 741"/>
                  <a:gd name="T37" fmla="*/ 791 h 911"/>
                  <a:gd name="T38" fmla="*/ 630 w 741"/>
                  <a:gd name="T39" fmla="*/ 793 h 911"/>
                  <a:gd name="T40" fmla="*/ 646 w 741"/>
                  <a:gd name="T41" fmla="*/ 796 h 911"/>
                  <a:gd name="T42" fmla="*/ 661 w 741"/>
                  <a:gd name="T43" fmla="*/ 796 h 911"/>
                  <a:gd name="T44" fmla="*/ 676 w 741"/>
                  <a:gd name="T45" fmla="*/ 798 h 911"/>
                  <a:gd name="T46" fmla="*/ 689 w 741"/>
                  <a:gd name="T47" fmla="*/ 803 h 911"/>
                  <a:gd name="T48" fmla="*/ 704 w 741"/>
                  <a:gd name="T49" fmla="*/ 805 h 911"/>
                  <a:gd name="T50" fmla="*/ 721 w 741"/>
                  <a:gd name="T51" fmla="*/ 810 h 911"/>
                  <a:gd name="T52" fmla="*/ 741 w 741"/>
                  <a:gd name="T53" fmla="*/ 815 h 911"/>
                  <a:gd name="T54" fmla="*/ 682 w 741"/>
                  <a:gd name="T55" fmla="*/ 815 h 911"/>
                  <a:gd name="T56" fmla="*/ 626 w 741"/>
                  <a:gd name="T57" fmla="*/ 820 h 911"/>
                  <a:gd name="T58" fmla="*/ 577 w 741"/>
                  <a:gd name="T59" fmla="*/ 828 h 911"/>
                  <a:gd name="T60" fmla="*/ 531 w 741"/>
                  <a:gd name="T61" fmla="*/ 837 h 911"/>
                  <a:gd name="T62" fmla="*/ 488 w 741"/>
                  <a:gd name="T63" fmla="*/ 850 h 911"/>
                  <a:gd name="T64" fmla="*/ 447 w 741"/>
                  <a:gd name="T65" fmla="*/ 862 h 911"/>
                  <a:gd name="T66" fmla="*/ 406 w 741"/>
                  <a:gd name="T67" fmla="*/ 874 h 911"/>
                  <a:gd name="T68" fmla="*/ 367 w 741"/>
                  <a:gd name="T69" fmla="*/ 887 h 911"/>
                  <a:gd name="T70" fmla="*/ 328 w 741"/>
                  <a:gd name="T71" fmla="*/ 897 h 911"/>
                  <a:gd name="T72" fmla="*/ 289 w 741"/>
                  <a:gd name="T73" fmla="*/ 906 h 911"/>
                  <a:gd name="T74" fmla="*/ 248 w 741"/>
                  <a:gd name="T75" fmla="*/ 911 h 911"/>
                  <a:gd name="T76" fmla="*/ 205 w 741"/>
                  <a:gd name="T77" fmla="*/ 911 h 911"/>
                  <a:gd name="T78" fmla="*/ 160 w 741"/>
                  <a:gd name="T79" fmla="*/ 909 h 911"/>
                  <a:gd name="T80" fmla="*/ 110 w 741"/>
                  <a:gd name="T81" fmla="*/ 899 h 911"/>
                  <a:gd name="T82" fmla="*/ 59 w 741"/>
                  <a:gd name="T83" fmla="*/ 882 h 911"/>
                  <a:gd name="T84" fmla="*/ 0 w 741"/>
                  <a:gd name="T85" fmla="*/ 860 h 911"/>
                  <a:gd name="T86" fmla="*/ 186 w 741"/>
                  <a:gd name="T87" fmla="*/ 0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41" h="911">
                    <a:moveTo>
                      <a:pt x="186" y="0"/>
                    </a:moveTo>
                    <a:lnTo>
                      <a:pt x="207" y="5"/>
                    </a:lnTo>
                    <a:lnTo>
                      <a:pt x="52" y="719"/>
                    </a:lnTo>
                    <a:lnTo>
                      <a:pt x="69" y="759"/>
                    </a:lnTo>
                    <a:lnTo>
                      <a:pt x="93" y="791"/>
                    </a:lnTo>
                    <a:lnTo>
                      <a:pt x="119" y="818"/>
                    </a:lnTo>
                    <a:lnTo>
                      <a:pt x="151" y="835"/>
                    </a:lnTo>
                    <a:lnTo>
                      <a:pt x="186" y="847"/>
                    </a:lnTo>
                    <a:lnTo>
                      <a:pt x="223" y="855"/>
                    </a:lnTo>
                    <a:lnTo>
                      <a:pt x="261" y="860"/>
                    </a:lnTo>
                    <a:lnTo>
                      <a:pt x="302" y="857"/>
                    </a:lnTo>
                    <a:lnTo>
                      <a:pt x="343" y="852"/>
                    </a:lnTo>
                    <a:lnTo>
                      <a:pt x="387" y="847"/>
                    </a:lnTo>
                    <a:lnTo>
                      <a:pt x="428" y="837"/>
                    </a:lnTo>
                    <a:lnTo>
                      <a:pt x="469" y="828"/>
                    </a:lnTo>
                    <a:lnTo>
                      <a:pt x="510" y="818"/>
                    </a:lnTo>
                    <a:lnTo>
                      <a:pt x="546" y="808"/>
                    </a:lnTo>
                    <a:lnTo>
                      <a:pt x="583" y="798"/>
                    </a:lnTo>
                    <a:lnTo>
                      <a:pt x="615" y="791"/>
                    </a:lnTo>
                    <a:lnTo>
                      <a:pt x="630" y="793"/>
                    </a:lnTo>
                    <a:lnTo>
                      <a:pt x="646" y="796"/>
                    </a:lnTo>
                    <a:lnTo>
                      <a:pt x="661" y="796"/>
                    </a:lnTo>
                    <a:lnTo>
                      <a:pt x="676" y="798"/>
                    </a:lnTo>
                    <a:lnTo>
                      <a:pt x="689" y="803"/>
                    </a:lnTo>
                    <a:lnTo>
                      <a:pt x="704" y="805"/>
                    </a:lnTo>
                    <a:lnTo>
                      <a:pt x="721" y="810"/>
                    </a:lnTo>
                    <a:lnTo>
                      <a:pt x="741" y="815"/>
                    </a:lnTo>
                    <a:lnTo>
                      <a:pt x="682" y="815"/>
                    </a:lnTo>
                    <a:lnTo>
                      <a:pt x="626" y="820"/>
                    </a:lnTo>
                    <a:lnTo>
                      <a:pt x="577" y="828"/>
                    </a:lnTo>
                    <a:lnTo>
                      <a:pt x="531" y="837"/>
                    </a:lnTo>
                    <a:lnTo>
                      <a:pt x="488" y="850"/>
                    </a:lnTo>
                    <a:lnTo>
                      <a:pt x="447" y="862"/>
                    </a:lnTo>
                    <a:lnTo>
                      <a:pt x="406" y="874"/>
                    </a:lnTo>
                    <a:lnTo>
                      <a:pt x="367" y="887"/>
                    </a:lnTo>
                    <a:lnTo>
                      <a:pt x="328" y="897"/>
                    </a:lnTo>
                    <a:lnTo>
                      <a:pt x="289" y="906"/>
                    </a:lnTo>
                    <a:lnTo>
                      <a:pt x="248" y="911"/>
                    </a:lnTo>
                    <a:lnTo>
                      <a:pt x="205" y="911"/>
                    </a:lnTo>
                    <a:lnTo>
                      <a:pt x="160" y="909"/>
                    </a:lnTo>
                    <a:lnTo>
                      <a:pt x="110" y="899"/>
                    </a:lnTo>
                    <a:lnTo>
                      <a:pt x="59" y="882"/>
                    </a:lnTo>
                    <a:lnTo>
                      <a:pt x="0" y="860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" name="Freeform 31"/>
              <p:cNvSpPr>
                <a:spLocks/>
              </p:cNvSpPr>
              <p:nvPr/>
            </p:nvSpPr>
            <p:spPr bwMode="auto">
              <a:xfrm>
                <a:off x="5851" y="2414"/>
                <a:ext cx="259" cy="958"/>
              </a:xfrm>
              <a:custGeom>
                <a:avLst/>
                <a:gdLst>
                  <a:gd name="T0" fmla="*/ 0 w 259"/>
                  <a:gd name="T1" fmla="*/ 160 h 958"/>
                  <a:gd name="T2" fmla="*/ 41 w 259"/>
                  <a:gd name="T3" fmla="*/ 118 h 958"/>
                  <a:gd name="T4" fmla="*/ 77 w 259"/>
                  <a:gd name="T5" fmla="*/ 83 h 958"/>
                  <a:gd name="T6" fmla="*/ 112 w 259"/>
                  <a:gd name="T7" fmla="*/ 56 h 958"/>
                  <a:gd name="T8" fmla="*/ 144 w 259"/>
                  <a:gd name="T9" fmla="*/ 34 h 958"/>
                  <a:gd name="T10" fmla="*/ 174 w 259"/>
                  <a:gd name="T11" fmla="*/ 19 h 958"/>
                  <a:gd name="T12" fmla="*/ 205 w 259"/>
                  <a:gd name="T13" fmla="*/ 7 h 958"/>
                  <a:gd name="T14" fmla="*/ 233 w 259"/>
                  <a:gd name="T15" fmla="*/ 2 h 958"/>
                  <a:gd name="T16" fmla="*/ 259 w 259"/>
                  <a:gd name="T17" fmla="*/ 0 h 958"/>
                  <a:gd name="T18" fmla="*/ 259 w 259"/>
                  <a:gd name="T19" fmla="*/ 825 h 958"/>
                  <a:gd name="T20" fmla="*/ 228 w 259"/>
                  <a:gd name="T21" fmla="*/ 830 h 958"/>
                  <a:gd name="T22" fmla="*/ 198 w 259"/>
                  <a:gd name="T23" fmla="*/ 837 h 958"/>
                  <a:gd name="T24" fmla="*/ 166 w 259"/>
                  <a:gd name="T25" fmla="*/ 850 h 958"/>
                  <a:gd name="T26" fmla="*/ 133 w 259"/>
                  <a:gd name="T27" fmla="*/ 862 h 958"/>
                  <a:gd name="T28" fmla="*/ 101 w 259"/>
                  <a:gd name="T29" fmla="*/ 879 h 958"/>
                  <a:gd name="T30" fmla="*/ 66 w 259"/>
                  <a:gd name="T31" fmla="*/ 901 h 958"/>
                  <a:gd name="T32" fmla="*/ 34 w 259"/>
                  <a:gd name="T33" fmla="*/ 929 h 958"/>
                  <a:gd name="T34" fmla="*/ 0 w 259"/>
                  <a:gd name="T35" fmla="*/ 958 h 958"/>
                  <a:gd name="T36" fmla="*/ 0 w 259"/>
                  <a:gd name="T37" fmla="*/ 160 h 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59" h="958">
                    <a:moveTo>
                      <a:pt x="0" y="160"/>
                    </a:moveTo>
                    <a:lnTo>
                      <a:pt x="41" y="118"/>
                    </a:lnTo>
                    <a:lnTo>
                      <a:pt x="77" y="83"/>
                    </a:lnTo>
                    <a:lnTo>
                      <a:pt x="112" y="56"/>
                    </a:lnTo>
                    <a:lnTo>
                      <a:pt x="144" y="34"/>
                    </a:lnTo>
                    <a:lnTo>
                      <a:pt x="174" y="19"/>
                    </a:lnTo>
                    <a:lnTo>
                      <a:pt x="205" y="7"/>
                    </a:lnTo>
                    <a:lnTo>
                      <a:pt x="233" y="2"/>
                    </a:lnTo>
                    <a:lnTo>
                      <a:pt x="259" y="0"/>
                    </a:lnTo>
                    <a:lnTo>
                      <a:pt x="259" y="825"/>
                    </a:lnTo>
                    <a:lnTo>
                      <a:pt x="228" y="830"/>
                    </a:lnTo>
                    <a:lnTo>
                      <a:pt x="198" y="837"/>
                    </a:lnTo>
                    <a:lnTo>
                      <a:pt x="166" y="850"/>
                    </a:lnTo>
                    <a:lnTo>
                      <a:pt x="133" y="862"/>
                    </a:lnTo>
                    <a:lnTo>
                      <a:pt x="101" y="879"/>
                    </a:lnTo>
                    <a:lnTo>
                      <a:pt x="66" y="901"/>
                    </a:lnTo>
                    <a:lnTo>
                      <a:pt x="34" y="929"/>
                    </a:lnTo>
                    <a:lnTo>
                      <a:pt x="0" y="958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" name="Freeform 32"/>
              <p:cNvSpPr>
                <a:spLocks/>
              </p:cNvSpPr>
              <p:nvPr/>
            </p:nvSpPr>
            <p:spPr bwMode="auto">
              <a:xfrm>
                <a:off x="5031" y="2409"/>
                <a:ext cx="233" cy="571"/>
              </a:xfrm>
              <a:custGeom>
                <a:avLst/>
                <a:gdLst>
                  <a:gd name="T0" fmla="*/ 233 w 233"/>
                  <a:gd name="T1" fmla="*/ 54 h 571"/>
                  <a:gd name="T2" fmla="*/ 209 w 233"/>
                  <a:gd name="T3" fmla="*/ 51 h 571"/>
                  <a:gd name="T4" fmla="*/ 185 w 233"/>
                  <a:gd name="T5" fmla="*/ 49 h 571"/>
                  <a:gd name="T6" fmla="*/ 159 w 233"/>
                  <a:gd name="T7" fmla="*/ 44 h 571"/>
                  <a:gd name="T8" fmla="*/ 135 w 233"/>
                  <a:gd name="T9" fmla="*/ 37 h 571"/>
                  <a:gd name="T10" fmla="*/ 112 w 233"/>
                  <a:gd name="T11" fmla="*/ 32 h 571"/>
                  <a:gd name="T12" fmla="*/ 88 w 233"/>
                  <a:gd name="T13" fmla="*/ 22 h 571"/>
                  <a:gd name="T14" fmla="*/ 66 w 233"/>
                  <a:gd name="T15" fmla="*/ 12 h 571"/>
                  <a:gd name="T16" fmla="*/ 43 w 233"/>
                  <a:gd name="T17" fmla="*/ 0 h 571"/>
                  <a:gd name="T18" fmla="*/ 32 w 233"/>
                  <a:gd name="T19" fmla="*/ 64 h 571"/>
                  <a:gd name="T20" fmla="*/ 17 w 233"/>
                  <a:gd name="T21" fmla="*/ 143 h 571"/>
                  <a:gd name="T22" fmla="*/ 4 w 233"/>
                  <a:gd name="T23" fmla="*/ 229 h 571"/>
                  <a:gd name="T24" fmla="*/ 0 w 233"/>
                  <a:gd name="T25" fmla="*/ 320 h 571"/>
                  <a:gd name="T26" fmla="*/ 12 w 233"/>
                  <a:gd name="T27" fmla="*/ 406 h 571"/>
                  <a:gd name="T28" fmla="*/ 45 w 233"/>
                  <a:gd name="T29" fmla="*/ 483 h 571"/>
                  <a:gd name="T30" fmla="*/ 105 w 233"/>
                  <a:gd name="T31" fmla="*/ 539 h 571"/>
                  <a:gd name="T32" fmla="*/ 202 w 233"/>
                  <a:gd name="T33" fmla="*/ 571 h 571"/>
                  <a:gd name="T34" fmla="*/ 233 w 233"/>
                  <a:gd name="T35" fmla="*/ 54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3" h="571">
                    <a:moveTo>
                      <a:pt x="233" y="54"/>
                    </a:moveTo>
                    <a:lnTo>
                      <a:pt x="209" y="51"/>
                    </a:lnTo>
                    <a:lnTo>
                      <a:pt x="185" y="49"/>
                    </a:lnTo>
                    <a:lnTo>
                      <a:pt x="159" y="44"/>
                    </a:lnTo>
                    <a:lnTo>
                      <a:pt x="135" y="37"/>
                    </a:lnTo>
                    <a:lnTo>
                      <a:pt x="112" y="32"/>
                    </a:lnTo>
                    <a:lnTo>
                      <a:pt x="88" y="22"/>
                    </a:lnTo>
                    <a:lnTo>
                      <a:pt x="66" y="12"/>
                    </a:lnTo>
                    <a:lnTo>
                      <a:pt x="43" y="0"/>
                    </a:lnTo>
                    <a:lnTo>
                      <a:pt x="32" y="64"/>
                    </a:lnTo>
                    <a:lnTo>
                      <a:pt x="17" y="143"/>
                    </a:lnTo>
                    <a:lnTo>
                      <a:pt x="4" y="229"/>
                    </a:lnTo>
                    <a:lnTo>
                      <a:pt x="0" y="320"/>
                    </a:lnTo>
                    <a:lnTo>
                      <a:pt x="12" y="406"/>
                    </a:lnTo>
                    <a:lnTo>
                      <a:pt x="45" y="483"/>
                    </a:lnTo>
                    <a:lnTo>
                      <a:pt x="105" y="539"/>
                    </a:lnTo>
                    <a:lnTo>
                      <a:pt x="202" y="571"/>
                    </a:lnTo>
                    <a:lnTo>
                      <a:pt x="233" y="54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1" name="Freeform 33"/>
              <p:cNvSpPr>
                <a:spLocks/>
              </p:cNvSpPr>
              <p:nvPr/>
            </p:nvSpPr>
            <p:spPr bwMode="auto">
              <a:xfrm>
                <a:off x="4912" y="2702"/>
                <a:ext cx="518" cy="574"/>
              </a:xfrm>
              <a:custGeom>
                <a:avLst/>
                <a:gdLst>
                  <a:gd name="T0" fmla="*/ 99 w 518"/>
                  <a:gd name="T1" fmla="*/ 0 h 574"/>
                  <a:gd name="T2" fmla="*/ 93 w 518"/>
                  <a:gd name="T3" fmla="*/ 34 h 574"/>
                  <a:gd name="T4" fmla="*/ 80 w 518"/>
                  <a:gd name="T5" fmla="*/ 94 h 574"/>
                  <a:gd name="T6" fmla="*/ 62 w 518"/>
                  <a:gd name="T7" fmla="*/ 167 h 574"/>
                  <a:gd name="T8" fmla="*/ 45 w 518"/>
                  <a:gd name="T9" fmla="*/ 249 h 574"/>
                  <a:gd name="T10" fmla="*/ 28 w 518"/>
                  <a:gd name="T11" fmla="*/ 325 h 574"/>
                  <a:gd name="T12" fmla="*/ 13 w 518"/>
                  <a:gd name="T13" fmla="*/ 392 h 574"/>
                  <a:gd name="T14" fmla="*/ 4 w 518"/>
                  <a:gd name="T15" fmla="*/ 438 h 574"/>
                  <a:gd name="T16" fmla="*/ 0 w 518"/>
                  <a:gd name="T17" fmla="*/ 456 h 574"/>
                  <a:gd name="T18" fmla="*/ 17 w 518"/>
                  <a:gd name="T19" fmla="*/ 493 h 574"/>
                  <a:gd name="T20" fmla="*/ 41 w 518"/>
                  <a:gd name="T21" fmla="*/ 522 h 574"/>
                  <a:gd name="T22" fmla="*/ 69 w 518"/>
                  <a:gd name="T23" fmla="*/ 544 h 574"/>
                  <a:gd name="T24" fmla="*/ 101 w 518"/>
                  <a:gd name="T25" fmla="*/ 559 h 574"/>
                  <a:gd name="T26" fmla="*/ 138 w 518"/>
                  <a:gd name="T27" fmla="*/ 569 h 574"/>
                  <a:gd name="T28" fmla="*/ 177 w 518"/>
                  <a:gd name="T29" fmla="*/ 574 h 574"/>
                  <a:gd name="T30" fmla="*/ 218 w 518"/>
                  <a:gd name="T31" fmla="*/ 574 h 574"/>
                  <a:gd name="T32" fmla="*/ 259 w 518"/>
                  <a:gd name="T33" fmla="*/ 572 h 574"/>
                  <a:gd name="T34" fmla="*/ 302 w 518"/>
                  <a:gd name="T35" fmla="*/ 567 h 574"/>
                  <a:gd name="T36" fmla="*/ 343 w 518"/>
                  <a:gd name="T37" fmla="*/ 559 h 574"/>
                  <a:gd name="T38" fmla="*/ 382 w 518"/>
                  <a:gd name="T39" fmla="*/ 552 h 574"/>
                  <a:gd name="T40" fmla="*/ 416 w 518"/>
                  <a:gd name="T41" fmla="*/ 542 h 574"/>
                  <a:gd name="T42" fmla="*/ 451 w 518"/>
                  <a:gd name="T43" fmla="*/ 535 h 574"/>
                  <a:gd name="T44" fmla="*/ 479 w 518"/>
                  <a:gd name="T45" fmla="*/ 530 h 574"/>
                  <a:gd name="T46" fmla="*/ 501 w 518"/>
                  <a:gd name="T47" fmla="*/ 525 h 574"/>
                  <a:gd name="T48" fmla="*/ 518 w 518"/>
                  <a:gd name="T49" fmla="*/ 522 h 574"/>
                  <a:gd name="T50" fmla="*/ 468 w 518"/>
                  <a:gd name="T51" fmla="*/ 515 h 574"/>
                  <a:gd name="T52" fmla="*/ 421 w 518"/>
                  <a:gd name="T53" fmla="*/ 505 h 574"/>
                  <a:gd name="T54" fmla="*/ 375 w 518"/>
                  <a:gd name="T55" fmla="*/ 493 h 574"/>
                  <a:gd name="T56" fmla="*/ 332 w 518"/>
                  <a:gd name="T57" fmla="*/ 475 h 574"/>
                  <a:gd name="T58" fmla="*/ 293 w 518"/>
                  <a:gd name="T59" fmla="*/ 458 h 574"/>
                  <a:gd name="T60" fmla="*/ 257 w 518"/>
                  <a:gd name="T61" fmla="*/ 436 h 574"/>
                  <a:gd name="T62" fmla="*/ 224 w 518"/>
                  <a:gd name="T63" fmla="*/ 411 h 574"/>
                  <a:gd name="T64" fmla="*/ 196 w 518"/>
                  <a:gd name="T65" fmla="*/ 382 h 574"/>
                  <a:gd name="T66" fmla="*/ 168 w 518"/>
                  <a:gd name="T67" fmla="*/ 350 h 574"/>
                  <a:gd name="T68" fmla="*/ 147 w 518"/>
                  <a:gd name="T69" fmla="*/ 313 h 574"/>
                  <a:gd name="T70" fmla="*/ 129 w 518"/>
                  <a:gd name="T71" fmla="*/ 273 h 574"/>
                  <a:gd name="T72" fmla="*/ 114 w 518"/>
                  <a:gd name="T73" fmla="*/ 227 h 574"/>
                  <a:gd name="T74" fmla="*/ 103 w 518"/>
                  <a:gd name="T75" fmla="*/ 177 h 574"/>
                  <a:gd name="T76" fmla="*/ 97 w 518"/>
                  <a:gd name="T77" fmla="*/ 123 h 574"/>
                  <a:gd name="T78" fmla="*/ 97 w 518"/>
                  <a:gd name="T79" fmla="*/ 64 h 574"/>
                  <a:gd name="T80" fmla="*/ 99 w 518"/>
                  <a:gd name="T81" fmla="*/ 0 h 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18" h="574">
                    <a:moveTo>
                      <a:pt x="99" y="0"/>
                    </a:moveTo>
                    <a:lnTo>
                      <a:pt x="93" y="34"/>
                    </a:lnTo>
                    <a:lnTo>
                      <a:pt x="80" y="94"/>
                    </a:lnTo>
                    <a:lnTo>
                      <a:pt x="62" y="167"/>
                    </a:lnTo>
                    <a:lnTo>
                      <a:pt x="45" y="249"/>
                    </a:lnTo>
                    <a:lnTo>
                      <a:pt x="28" y="325"/>
                    </a:lnTo>
                    <a:lnTo>
                      <a:pt x="13" y="392"/>
                    </a:lnTo>
                    <a:lnTo>
                      <a:pt x="4" y="438"/>
                    </a:lnTo>
                    <a:lnTo>
                      <a:pt x="0" y="456"/>
                    </a:lnTo>
                    <a:lnTo>
                      <a:pt x="17" y="493"/>
                    </a:lnTo>
                    <a:lnTo>
                      <a:pt x="41" y="522"/>
                    </a:lnTo>
                    <a:lnTo>
                      <a:pt x="69" y="544"/>
                    </a:lnTo>
                    <a:lnTo>
                      <a:pt x="101" y="559"/>
                    </a:lnTo>
                    <a:lnTo>
                      <a:pt x="138" y="569"/>
                    </a:lnTo>
                    <a:lnTo>
                      <a:pt x="177" y="574"/>
                    </a:lnTo>
                    <a:lnTo>
                      <a:pt x="218" y="574"/>
                    </a:lnTo>
                    <a:lnTo>
                      <a:pt x="259" y="572"/>
                    </a:lnTo>
                    <a:lnTo>
                      <a:pt x="302" y="567"/>
                    </a:lnTo>
                    <a:lnTo>
                      <a:pt x="343" y="559"/>
                    </a:lnTo>
                    <a:lnTo>
                      <a:pt x="382" y="552"/>
                    </a:lnTo>
                    <a:lnTo>
                      <a:pt x="416" y="542"/>
                    </a:lnTo>
                    <a:lnTo>
                      <a:pt x="451" y="535"/>
                    </a:lnTo>
                    <a:lnTo>
                      <a:pt x="479" y="530"/>
                    </a:lnTo>
                    <a:lnTo>
                      <a:pt x="501" y="525"/>
                    </a:lnTo>
                    <a:lnTo>
                      <a:pt x="518" y="522"/>
                    </a:lnTo>
                    <a:lnTo>
                      <a:pt x="468" y="515"/>
                    </a:lnTo>
                    <a:lnTo>
                      <a:pt x="421" y="505"/>
                    </a:lnTo>
                    <a:lnTo>
                      <a:pt x="375" y="493"/>
                    </a:lnTo>
                    <a:lnTo>
                      <a:pt x="332" y="475"/>
                    </a:lnTo>
                    <a:lnTo>
                      <a:pt x="293" y="458"/>
                    </a:lnTo>
                    <a:lnTo>
                      <a:pt x="257" y="436"/>
                    </a:lnTo>
                    <a:lnTo>
                      <a:pt x="224" y="411"/>
                    </a:lnTo>
                    <a:lnTo>
                      <a:pt x="196" y="382"/>
                    </a:lnTo>
                    <a:lnTo>
                      <a:pt x="168" y="350"/>
                    </a:lnTo>
                    <a:lnTo>
                      <a:pt x="147" y="313"/>
                    </a:lnTo>
                    <a:lnTo>
                      <a:pt x="129" y="273"/>
                    </a:lnTo>
                    <a:lnTo>
                      <a:pt x="114" y="227"/>
                    </a:lnTo>
                    <a:lnTo>
                      <a:pt x="103" y="177"/>
                    </a:lnTo>
                    <a:lnTo>
                      <a:pt x="97" y="123"/>
                    </a:lnTo>
                    <a:lnTo>
                      <a:pt x="97" y="64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2082" name="Object 34"/>
              <p:cNvGraphicFramePr>
                <a:graphicFrameLocks noChangeAspect="1"/>
              </p:cNvGraphicFramePr>
              <p:nvPr/>
            </p:nvGraphicFramePr>
            <p:xfrm>
              <a:off x="3888" y="1872"/>
              <a:ext cx="1280" cy="19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93" r:id="rId7" imgW="812880" imgH="1224000" progId="">
                      <p:embed/>
                    </p:oleObj>
                  </mc:Choice>
                  <mc:Fallback>
                    <p:oleObj r:id="rId7" imgW="812880" imgH="1224000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88" y="1872"/>
                            <a:ext cx="1280" cy="192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083" name="Rectangle 35"/>
          <p:cNvSpPr>
            <a:spLocks noChangeArrowheads="1"/>
          </p:cNvSpPr>
          <p:nvPr/>
        </p:nvSpPr>
        <p:spPr bwMode="auto">
          <a:xfrm>
            <a:off x="838200" y="3657600"/>
            <a:ext cx="7239000" cy="236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6000" b="1" dirty="0" smtClean="0">
                <a:solidFill>
                  <a:srgbClr val="0000FF"/>
                </a:solidFill>
                <a:latin typeface="Times New Roman" pitchFamily="18" charset="0"/>
              </a:rPr>
              <a:t>Class </a:t>
            </a:r>
            <a:r>
              <a:rPr lang="en-US" sz="6000" b="1" smtClean="0">
                <a:solidFill>
                  <a:srgbClr val="0000FF"/>
                </a:solidFill>
                <a:latin typeface="Times New Roman" pitchFamily="18" charset="0"/>
              </a:rPr>
              <a:t>: </a:t>
            </a:r>
            <a:r>
              <a:rPr lang="vi-VN" sz="6000" b="1" smtClean="0">
                <a:solidFill>
                  <a:srgbClr val="0000FF"/>
                </a:solidFill>
                <a:latin typeface="Times New Roman" pitchFamily="18" charset="0"/>
              </a:rPr>
              <a:t>3E</a:t>
            </a:r>
            <a:endParaRPr lang="en-US" sz="6000" b="1" dirty="0">
              <a:solidFill>
                <a:srgbClr val="0000FF"/>
              </a:solidFill>
              <a:latin typeface="Times New Roman" pitchFamily="18" charset="0"/>
            </a:endParaRPr>
          </a:p>
          <a:p>
            <a:pPr algn="ctr"/>
            <a:r>
              <a:rPr lang="en-US" sz="5600" b="1" dirty="0" err="1" smtClean="0">
                <a:solidFill>
                  <a:srgbClr val="0000FF"/>
                </a:solidFill>
                <a:latin typeface="Times New Roman" pitchFamily="18" charset="0"/>
              </a:rPr>
              <a:t>Tra</a:t>
            </a:r>
            <a:r>
              <a:rPr lang="en-US" sz="5600" b="1" dirty="0" smtClean="0">
                <a:solidFill>
                  <a:srgbClr val="0000FF"/>
                </a:solidFill>
                <a:latin typeface="Times New Roman" pitchFamily="18" charset="0"/>
              </a:rPr>
              <a:t> Xuan Primary School</a:t>
            </a:r>
            <a:endParaRPr lang="en-US" sz="5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960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4" name="chimes.wav"/>
          </p:stSnd>
        </p:sndAc>
      </p:transition>
    </mc:Choice>
    <mc:Fallback xmlns="">
      <p:transition spd="slow"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292" y="7168"/>
            <a:ext cx="8229600" cy="1447800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Friday, November 4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2022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UNIT 6 : OUR SCHOOL – Lesson 1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1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908" y="1676400"/>
            <a:ext cx="9144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08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693500" y="226097"/>
            <a:ext cx="473536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Vocabulary  :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95942" y="1082129"/>
            <a:ext cx="347403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       :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3350793" y="1790510"/>
            <a:ext cx="478813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alt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65912" y="1808328"/>
            <a:ext cx="340406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Classroom: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3335527" y="1106352"/>
            <a:ext cx="359858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70755" y="2575029"/>
            <a:ext cx="308282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Library     :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3335527" y="2646542"/>
            <a:ext cx="392622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167607" y="3386273"/>
            <a:ext cx="331142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Playround</a:t>
            </a: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: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3422821" y="3426042"/>
            <a:ext cx="327672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4" descr="data:image/jpeg;base64,/9j/4AAQSkZJRgABAQAAAQABAAD/2wCEAAkGBxQTEhUUEhQWFRUXFRQYFhgYGBgWHBcVGBQYGBgaFRcYHCggGBwlHBcXITEiJSkrLi4uFx8zODMsNygtLisBCgoKDg0OGhAQGywkHCQsLCwsLCwsLCwwLCwsLCwsLCwsLCwsLCwsLCwsLCwsLCwsLCwsLCwsLCwsLCwsLCwsLP/AABEIALcBEwMBIgACEQEDEQH/xAAbAAABBQEBAAAAAAAAAAAAAAADAAIEBQYBB//EAEgQAAEDAgMECAMEBwYFBAMAAAEAAhEDIQQSMQVBUXEGEyJhgZGh8DKxwQdC0eEUI1JicoLxFTNDU5KiFrKz0uIkY3ODFzST/8QAGgEAAwEBAQEAAAAAAAAAAAAAAAECAwQFBv/EADERAAICAQMCBAQGAgMBAAAAAAABAhEDBCExEhMUQVGhBWGRsRUiQlJx8DLhYtHxBv/aAAwDAQACEQMRAD8A87YESE2mEYBfUI8FsHlXQETKu5VVEWMhKETKuFqdCsYlKdlSyooLOJLsLsJ0FjCknwllRQWNhJPyruVFCsZC4Qi5FK2bSaarA8S2bj8UNUgT3IuHwb6nwMc7kCYjidyBC9V2a7DVKZFM9XECo3dwvA4BZjbuwGB7RhyCYc50wBFoifJc8M1ypqjeWOo2nZkcqWVSsRTgkCDyQsq6KMeoFlSyo2VLKlQdQHKjUcJmBIOhSyrskCAig6gdVjREX4oZai5VyEqH1AC1NhSC1MLUqKUgMLmVHyLj6UAKSlIFlSyqa7Alo7REmIaLm+lhohHCuBIMAgEkSLRxStDsjZVwhPIXCgLBEJJFJIsmU2ooCTQnhq1SOVyOALoaiNaiNYrozcgORLIpAYnCmnQuoiFi5kU+nh8xiQOdgtlV+z1/6I2pTJdXMOLZGUtI0b3jiTdZzywhXU+TWEJzvpXB5/kXerUw4ZwmWkQYNjYjdz7kdmzKhYajWktBAJF4J0kLS0Z22VvVrvVqQaW6F3q1VE9ZHDE4MRxTTurTonrI2RdyqR1a5kRQusfgca+k7M0+HHmjHary/OQ3faIEFRixNLVDxq7opZHVWBcJTciOWrmVVQdQHIlkRcqRaih9QEtVhsrBPeYZRNR5HZlpPlu8VqegvRCnimmrVdLQSAwWMxqTw/BeibB6OMwxe4BozOm2uUCACT4rg1GshC4rk7cGllOpPgw+yPsvzszYio6mcx7LQ34d2uilYr7MaLbse91tHEDdrIHPzXolSqFExVcNBK87xWVvk9Dw+JKqPCdv7BOHcBPxEgA6gA8d/gqZzIstZ05x/W1mgPzBoPgSd6r9j7LY8zUdAgkiYmBI8160JPtqUjy5pdxxiVmB2ZUqz1bSQNefCeK03RfoaaoL65LBJDQIzW1PAXW32JsynTpAEATcxHvgjYjG02ty04sYMbiuLJqpStROzHp4reRiR0PaKhcaha77oPaMXEvIsJtaZWf2r0br9c5rQX6Eu+EXHevT2YhgEkhUHSXbLGUyJOY/DG4qceXI5UVPHBKzCVNjuo3qlv8ACDKra1KDZHxFRzjJcTzQ4XfFPzONyV7EUsSRiEkUV1ExrUVrERtJGZSW6ONsGxiIKaO2kjNpJkEVtNEFJSRSTxSRYEZtNavY/Sl1Kj1TmZhuuRM6ys+KacKajJjjNVI0x5JQdxNnhNv4R2HfTdSFMEOzNaNeR43WTw20H0pFJ7mtmW8u8aXCCGIuHwpe4NGpWccMIX6P1NJ55zr1+QHHYh1U5qkE8QAPkEtlbNNaq2m2JdxMd+sKw/sWqZDWkkajf4cVFoZ6bg9stIOvDctE10tQZk01JOaO7Q2A+m5rLF7nZQBEHgQZ3qRi+iVamASWkSA7cWzxzI+w8Zkq5nZSZBbnBMEHdwPevUP0M1AC5/kI+q5M+pyYWkzrwabHmTaPINp7GFI2qBwPwkRrGjhNlUFq9j6Q9GRiQ0dYGwbnKCY5rzja/R6rQeRlLmyYcBqBxG43Wum1ccipvcx1WklB3FbFCWppavQ8B9mznsY6pVyOIBLQ3NH80xOn5px+zB4cZrgsykjsw7NuBvEaXVeOwXXUQtDnq+k85yLmRTsdgnUqjqbxDmmD77xdB6srrTTVo5G2nTI2RcyKV1a5kQHUSthbZrYVxNE2cRmbEh0aewvUtn7fe9mZ1Jw7l5FCscPt6uxuVtQhvCxXHqdKsu6Ss7NNq+3s7o9R/twEAimbnfaNyxnSzpFUeTSZ2RO4ZnW1iFmauPquBDnkg8dDCJTxHVEmk65EGROovHBY49GoO+Wb5Nb1qlsiorkk3EHlF+JTWmCpDmk3N0x1Nd9HB1k6t0irOaG2A7pH1T8Tt4ua0BokXJ4lVZYmFqzeGHobLPL1D4va1Z+r3RwFgq95J1JPNHyppamoJcB3G+SPlXHBHLUNzUmilIjEJIhCSmjTqL6nQVjhNlVHzlYTF43+AWzxWEpVm9qi5h0DmsgjmIv+arG7ArUySwFwAkxLTG8AfEueOqUl6P5ly0ri/VfIoGYF5JGR0jUQZHgmtorU4Xar2HtDMNIcJc0cMxEq6wVXCVXZngB8QQ4fFz3FEtRKPMdvkEdPCXEt/mYAUk/ql6Y3Z+EJMUGEn3a9vBVG0tjETkpTTAkHNdu8gFTHWxk6qv5Kno5RV3ZjOq7l0Ulrtgvp9ttRnYIl1p3RePpoo+L6POzTRGZjnQ3iJO/u71p4hdVS2Mnp5dKcdzNGin0pbdpgqwr4QscWvEOBghD6la9aaMelpjMPjajPhceRuPVF2htDrmgOYA4feFuchd6ruRqbQ3Rrb7iA4euilqN3W5acqq9iqo0TmGUEmbAXJ5LTYHpU9hy1BYWI0IP0QdmV6bKgeWQZBBaSIPLSFzpAQ+q5xiSGm0WtvO9ZTrJLplHY0h1Y49UZb3wanB9JqNQwCAf3jCKdu0Zhva0FoIuV526imhkaLF6KHkzXx01yj0zH9IKNMTnHL8lm9o9OLEU2zz0WVfTnVM6kKsehxR53Iya7JLjYBtXEmvUNRwAcQJjfAhQ+qVmMPOifV2c9oktIHHUeYXepRikkcLjKTcip6pT9kbGNd4bLWi+rgN3DVLqUfC0Kc/rMxEfdIEnmdETk+nYIRXUr4NThOhmDpgGs/rDzLQTyBUrF1dnYct/VsDm/DDJPnE+ay/6c9pbkdLW6Zg2RzIF1zaO1qtZuV+WOQ9OC8/sZJS/PJtfzR6HiMUI/kik/4snY/auz6ocXUnAzIAlsmO611mdrVqNQM6qkaeURrMjXXenOooZorsx4ow4b+px5c0snKX0K7qlw0lPNJOpYQu0jUDUalbuSOdQbKs00w01d4zZT6fxAaDQzqorcE9zsrWOLuABJ8klki1dlPHJOqKs00w01fnYdQAlzH8B2Yv3zeEKrhmMEFjs0DWw5wo7sXxuX2prnYoixDexW5pAXIB4DT5IOfLo1viM3nKHIa25ZVig7cCkrN2MdwHgAB5Qkoufoa9UPU9AwXSKo3W/vmrQdKJEFvjP5LM4V1N/wVGO/hc0/Iqxo0CLixXmyxY/I71mycEjaFVlYZiMrtxBue4jQqubQWjoYxhaGvBNhrBTiKBvlg8reIlEMrgqpjniU3dopBQAAIzA7zNjyRKNdwsZcOBLvoVZO2c03D2iZtf2FENBaRnGRnKEokLqt6LQqvYZa4jkVIFFd6ladSfJn01wRsQ9zzLzJQTRU/qV3qE1NLZCcb3ZXdUutpqf+jpfo6fcRPQBpVmiZptM8x5cFKwr6ZOXqA8k/tX03H809rnBuW0ch805uDa6+YMMgRfTjKyk15/dm0b8vsjjsBhcxFQvZFi0XvHGCqKthgHHKZEmDpI3K8rYBrT8YeJvAIPqi1cBSyy3NPMH5IhkUfNsU8bn5JUZvqU00FocHhqTT+ta53AAwPHeh4ygwn9W1zRwJnyWyzb1Ri8O12UQw54HyXDSV5QztIhxaPQeCQ2aXPAkdqTP4gack+8lyLs3wUJoLnUrVU+jZN3PaBO4GY8YhLEbCpt0qjxA+hU+Kx3VleEyVdGUNBScFsapVJyAW1JMDzVliMEGkZXB3GARCbRzNMgqnlbX5SY4kpfmIFbYFYR2c0/s3juJ4o+xdhZ3zXZUDBwbE8QSdByV2dt1I+EIDtq1T+yOTQsHkztVsjdYsEZXu/kTRszBj4aIHeQXf80oobhgLBgMRZrQfGAqHE4qoQS50DfoB5qoxWNoMBL61Nv8AO2b9wM7j5LHtP9c/c276X+EDZHE0G72coAVfiOkFMH4Ce8fmvNdp9OKTTFGmao3kk0x4AgnzAWdxvS7FP+FzaY/daJNt5dK55ZdNDmTf8F9eaXCSPYa3SNh/wnHmQPkqXbG1zVGUta1vvevIsRj6z/7yrUIHFx/FQ3kbzOltVC12KLuEPcJYss1Upex6FiMfQb8VVk8A4E+QkqqxPSPDj4S557mkeroWQqAjcBPEgW80w03HQT/CCb+Cp/Fcr4SREdBj82y8d0rvajb+P/xSVQNnVT/hVPI/gksfxHN+77G/hMH7fd/9lWp2F2zXp3p16rP4XuH1Vq3onUM9pmlrm3O11Oo9E25Rmac0XIqQCeRbZee9bijwzsbTILenWPgD9Jfa12sJ8Tlk81Oo/aVjxE1GOgb6bb84C5/waI+9MH77YndHZkhBHQ55+64G2r6ZE79FS+IQ/f7kOEPT2L/AfaxiG/3lKk+N4zUyfGSPRWjPtcb9/CHwq39WBZI9CXW+PzZ9Cis6DnfnPIs7+IT/ABOC/WQ8UDc4P7XMGTD8PWb4Nf8AJwKlO+1XZzRZleoeDWNbH+o+4WMpdEgAP1b/AP8AoB/VcHRBgd/+q4ti7uuAvwy5vVH4rD939+pPbj6Gyw32pYBxOcVaX8TA7/puK7/+TcGQS2lXcNxysAP++27zWTb0VDWkswjcx3Pqg243zBH2NszEUmFj8O0y/wC46m0Bp3niRyvZN/FVWzXsQ8K8kzQVPtOoyMuFrkby7K2B4TKoq32r15thqTRwc57j5gBF/squKweygQLB360RrMtaIk7r2VlRo4sOB6lpbexc0nuMyB4RvWb+LP8Acvqhdr5GdrfahjDOVlBvJjnR5v7xu3KI/pvtOpIbUcJ/ZotsO45CfVbkMxH+SRfdUYBHeCSutZiv2CO4vpEeMMn1Wb+K/P3H2/8AiYWl0h2tJIqVzMf4IO/dNOAnVtu7UcJfUxA7hT6ub/utC3RONBEUqZEX7Yv3pY+tiWscS2nStZznNIHNocJ80vxNv9XuPt/L2PNDj8dfNWxYMgkF9WZ0G/3CE/amKjI6vXDZJIL6mpM3vxW/qnFvpObmpCo8jq30g0w2xmMzpcRy8ULpP0exldrcj2NvOS7XAZYkuBIJ7hGviNIaqc7r7j7TMLR23XabYiuIv/eVOekqww3TfHUz2MU8H94McdN+ZpKvMHhQ2m2niG5ngAZnUARAEWcHiZgXlWmBxNCMlMtkRIbQZYSRcFxPrNllLXdPDfuJQ3KWl9qePAhz6T+9zCCf9DgPRFZ9qFbV1Ck6f2S8aeJWhqHCunOW3EOimWnS98hhAbgMDJis/iLm1oseqnTcSdFMfi/Tw39P9DeHq5+5Vs+1UCc2GBPdVj0NMzuVhh/tNwpBz0qrDuAyvnxzD1VnhMPg22BDpP35d4AuFgu1Nj4J5vQoOPHKweshUvj6jzf0/wDA8Jfl7mf2h9pTZIoULftVHR/sb/3Kmf0xx1c5abw3iKNOT5nMVu6GwcI27cNQJ49W1/zJVo0uaIDSBwDSB5ALHJ/9BfF/YtaOvI8mrbCxtbtOpVqnfVcR6PdKaOhuMP8AhNH/ANjB9fcL1p2c7iOYP/amEOAvPqPouKXxZPy/v1NVp5I8xodAsUT2jSYObnHya2PVWNP7PR/iYhx/hYG/8zj8ltiJ+75uP4ITqZ4R4/kofxRv+ofYZnKPQrCN1a6of3n/AEbCk/8ADuFAgUKfiJ+atTSO8nz/APIKPVpDn4/+Sjx7fr9Q7L9SD/ZNBvw0qQjTsNsk9u4OHIAKQaH7vvzQalIfs+pT8XY+z8yIWj9r0SXXYe/w+r/xSV+JH2UVNMfvNUhoHH0VVTxGna13XUllUzxtxTljZBYsjifL8kZsbyVWh2+O654lFFWJ0Mbon/SVk4DssWPbxPmUdjm8CfH8lWU6hJifH4Y5qRScXGAZ753wN/KVm4BZYse3c2/viisrDcAqvrMrw02neSCARyG+2/UqU+sxv3gNd9j81LgwJ3XncAeQJ+iIMUfQbuKo6e3WFxblOYHjIiLSEGrt5zXODconQRfTeB97xVLTzfkHUjSDEGQN5NteF0sNj2ubmmBJBkjUH35rMVH1cTB7RcHWhoGXQ3JI3b+CnYHoplc976waIlzPiJ0uIu21t82VdmCX5nuLqb4RZ19t02RqTI0k6kA3XWbeLh+qpOcfT0VfUq4Whm7IqOE5TJdeTpJgbuKlNw+IqMDqzm4SjqLdtzT+xTEQDxdA5q8en7m0I2K2+DtXaGI+8+nSnRoGd88ALyUans+o8g1S7k8hzzyp2az+a/cVK2dh6bb4cFp0NRwzVHCI+IjsjuaAFYMECJJXqYfh8VvP6IpR9RYek2mLC8XJMnxP0Fu5Q61QlzSHCL5uZ3a93ciVqhNptyUfaOKDmsaxxa5rCD2R2jncZ+Gd4HgvSjFRVIbJT2tOsTxsf9QNnfPvVHR6NCk6pUZcPcXudJcATvc34miTukX1UzZ2ML29sODhxEA8rKW2qWmWkiOGo5LDNpoZL8m/QmrKt+GIg5MzTo5pET33trvQK9Fkjsxad/GL3V8H03mQTTf+00HKT++wfMeRTcXSsP0ik1zSbVGaHnFpvcGD3Lx8+inj35RPSzNnBg/CQb9+nqhnBkbzzH4yFoq2y21L0HbxbhyEeqrMTgXUgCQ5x4AQPXf+C5aE1RVurlo/vHCNxJ0gmeVkenjakEioeFjPvVJ7c7vhAOXefvERYGPYRnYctAHVhthJmx8vFN441xuJSXqcGPrjR9+/80Vu2sTucD/KD9VAfXblJtAJEC/9eHhvTKFQgAmTMkHd3a62S7K/qLU36ssH7fxIMdnv7HzTf+Ja4Nyz/Sqtm1znkXjid+iHidpWJcBFzuN59m3BPsO+B9yXqXDek1XeGH0SHSV51Y2FS4fEU3cNPcxok7qjx1OhtunVLsxveIdyfqW7ukJP3ABKT9uAm4/3D8Fn6lVgJEndundPFNjg/RV4ePoHdkXj9qtnQf6l1Z9xM6hJV2Ij7shlIFomYnjf57kKhiA2qc2bKQOAiTAPpHioJxFSO0fLUDjNuPzUXHVZYJMxqYg90TcxfRehHDez8yL3NA3GsaSJtYCCSI5t59w1XH7VAdlDWzYzH3Z7z8huVBQLSGhznNt2jBiI1AmHAcJ3JuIZAgHNrLhAzcTAk/0lUtPC9w3L2ntRxzBpEAcADfu7j8kfBbXzjKx4ABgDSZk6cOSpcJsp7y14FjofhItItob25haHAdCKjnjPaReIHAa2JtFoOqzyRwrZhGMnwVu1q9QhuTtOAMid37pIH4KXgQ+tTsy2nwmRpod4kWK1+E2JhqQyPeCdC0ZSTbSYMbjJU+vtylSgUwWNbYwBBF+/teXHkud5vy0kaLFW8mZTZ/RSqHZy4GG2dOchonUg5Sb6QdFfYbo5haZ62rTzVMoJqVAXiRbfAYb6AH0ULa3S58nI8gEBsdnxAyiSZ3qJs7ZmOxp63N1dLfVqHK0ciR2j/DJTis2R7MFJL/FWWG2Nu02R1L5tBAFtNx5zZDwOzcTiAHud1NAz+sfIDh/7bBd/ha2oVts/ZeGw0Fo/SKo/xaghoPFlLTxdPJHr4h1QlzyXE8brrxaBczF0tu5Fb+lUMHH6NSNSr/mvu7mxokU/CT3olCvUrHNUpGZmS4k87qbSYBoAjZl6MYxiqSKocH20Pofqh1XNAlwA5wnNv793QnO3qgZGq1qYBIAdbcJ+SqKlSKvaZkY5sDO2ZOpgtNuSvc6o+kNZ3WtZFmN6wgyCHGWtzd0F3lyVIRNw9Qh0CI4hp+cqc0A7yqfA1dD2G8e0VYUwBofIz/RDJHV6A+JqkYHHluh11B7QcOBabFDBUbE0ibtMJDLOrhKVW9MijU4Enqye5xks5GR3hDq42vQdlxDARfLYGRa4/aF9dFW0s1pJ+Ss8LtMtb1dTLUpn7j9P5Tq0948lyZdJCfGzBAazMNX+A5XyT3X3kdypjsWq0kFwqHcRIntAb9BrbfNloDsKlU7WEdlf/lGA6dewTDX6dxtoVWurVKLiKky2zp3bzNrLzcunyY/4JcfkUjKoYXtc0tggmBAkxN40Ii3cULEVWkg3tIuR4/SP6K+dtVtWGuaDN4LY3cLzr81AxOBY++WMsmG6G+hHju0WPUr3Rm4ryZQupwIAFzrvE71GrYV0EzPM+WqvMTgHWyNNibBw35YzRpqomeSeyeySCQNJ3R+S1jPzQmmiuw9PI25MzbSDJtM/RR8fWfY6EE2HEjeeSuKTWk9kTe4g3gRAO682KFWazebt3RrHEjyWie9sVlFXw9RpmNb3dppumynUqxaIvJHG2ml9NyMBJdDWmGggEG14HiZ170KtWFpi4tMloiZmb75tqtG+rlD2GnEEaiTyafVdQThaxuIIOnaj0SS6I/ILIFOjUf8ACHGRa3439N6kYPY1eq6Igaxlk+JjhPkFbYHAU2QXmSCcsggETIlpMX7wYWiq7QGlJgqQ28gta22+0Gbm8b+6HLPW0UdMYLkz9Ho8xoDXuAscocWif4ZtvsARdXrNiUaLG5hSZJmZJMaWA1j6KMdudSJcKTHwCS2M5ifvADLA3Kkxu2w8nV0kmSToRcZTaO/W5WbjOXNjk4QNc7alKk6Ww50WsGARI+LXSNO/RV+L6V1DIacov8Mb40Mch4+IyDdqNmGmXHSbeAjWyvNg9EMXiyA1jgAT25IDRM9pxOup3nVOOlvkhznLjgiP25VuBBsdCQRMjjBg/NW2xOjWKxTiWfAPie8OpsAgZjmcBOp04LSYXY2AwF6rv0zECeyOzTYT+9qY+irOkPSSpXbkOUMHwsAysbwho1POV2Y9JHzQlCuSzo4DZ+CuSMVWH3n2pt5NsanjZMxPSUVnAOqZtzQIDWjgALAclj8LgzUNu1xJGit8FsKmLuEu+S7FCMVSLv0LihjWu0MqZTM6Kto7KpDSm0+qktwbCfgbygb0DJodw+S6XAXJjxUSpgKI1Ywu32EDy1KGzB0m3bTYO/KEAEr7Spi3WN5AgnyBQm7TpnRxP8rvwRWx4bkgUyR+x8ex+JoMB1qs1BH3hxHcoP2nYxo2jVuDNOiNTuaTu1+JaDoczNjKXdmd5MMepCrvtFw4djapDZtTk/8A1hNAYaltUNI7R/26+IV1g+kDJhxsfe5Q2YaTEAnvn5SrTD4FtoEHemxFjTx9NwkPbHefxTam0aQ++2JvcIlLs2TiAeB9VIEL9Ppm7XtPiEGpjgfhc08z4Ka6i0fdHkPfFRK+Apu+4z/SPwQBFp7Vcww6DexB8lp8F0jp1QG4hvWgWBsKje6T8XJyydXYdI6NaP5R+CiO2PGjRAOosfC6GovkE2jb47o+CzrMNlqMGpaO206jrGEyL8JHJZs1qjTdpIGpjQjQt3bvH5N2XjHUXhzS5jxo4SDytYhab+08NiZGKp5Hug9dSF5teozfoLi/JcObRxlvEezKJuLLviI0HDdci3kn9QHCMwFuIbImRfwRNtdHnUGGq3LUpEyKtMkt/mEwwqho4vQNLr3idT3Rpp37l5s8EoshqnYLHbLLnONOx7RgmJngeEbvFVrsPUb/AHgI7LR925m0QDIP5q5OLMzAsIgCCddHad/kpZxImWmDljK+DIgjWDPLhCqM5JUyNmUWGdmL3HRpFo5xJBgDskX0jcm1do0xluGCTIkandI0G+e9W7w1xNo7QJIGpIA0FuU8VXYvZjSBeMruzv43j8tVanF8ilFeRT1sTTLicrv5bjwsup9bFOYcvbtAswu3cQ4Li2V+nv8A6JJ7sS0DKbkwZMQA3iL+ka6qHtvpBI6qk21xaG9140twI8VnxinySDe9x5GO5WuxdhV8S5oo03vdY2AIEH7x4c7LaGHpds36pPgrus5uceMmN/j+Suth9GsVi35aVN50E2y31JdNh6rc7M6FYTBAP2jUD6hAihTud/xEa6m9hbVG2p0ue9vVYdow1HTLTsXfxOF55R4roWP1GoebGYHo1gdn3xTv0rERek05mtP/ALjiBG7v7imbY6WVqw6sRSpCwpU+yI/eMdr5dypwfr7JTwJ9+O/VaJJFkCq+o49kEBScPs2QC+3cFLa4R74br6IrX+ke/fFVYqJFOAAGiI9/RHa+AFFbU3xb8vfkpVISCTYep5JDCsJcIB8Z79wT31wLNF+M3/JRH4m0AQ0Gw18z73prX39ncmBJB5Ljql1FfV8vTfYe+CTKh/LvTESs3CUg73xUUPRHu3e9fkgRqvs7ZOKef2aTvMvbHoCq/pi//wBZW5t/6bQrr7L2T17/AP4gP95Pzas50rqzjawv8cW5D8EAVJaw7hvva6bSayRBJO7WOXcg1qG8QCNNDrwRKLoF4kcLJgTXX3/0Tg7vUfrNfT0TxU+SQgpcml346+SY8wbeymk8fSOMJDHnXwQHv92T80a+tkOp3e9wQAx19f6pAwh1BvnzQy6T79lAFnsza1Wg6aTy39oagj95uhVhV/Q8ZZwbhaxsSBNF++CP8Pnp3lZw9/u6G+pCUoqWzBMkdINgVMMTnp5GOFniHU3tJkQ8DkYPdwVM1+QwZg7txaL2n2Vpdk9I62HGQEVKR+KlUGZhBN7H4eY8ZVk7ZeFxh/8ASOGHr2mhV+B0Tam7dvtrbQLkyaW/8ROKZjWY2xLZbvsRJty5+vJFbXovm+8ie/6TbzRNrbIq0nuZVa6m7eH/AAkGwyvb8U8RKo8XhMpi44Rpbe1cksNckuLRLq5JMPgbt1uSSpatW5kAmTqzMfOCuJ9kjc1+xugNDDMFXadUAHSiwyTG6Rc/y+YVnjOmGWn1WBpjDUtJAGdw3mb5edzbVYZ2PdUeX1XOe47yZR2VPfqvWo3J5qkySSSSSSbk95O/REpmO/8AoojXj35I9N/4+7oANfUn3f8AFE9+wgB3hw7/AHPzR2D6g6z7/NIYak0k+/qi0njfrPp+CBR8TuH15qUKeWC86zAufP0QBIpFoBcbaReCb30OiBVryZIjgNInhdALzqN/hv8AxCYD74fj74JgSg7y14Loq+40HJRw6dfH858lx/dflv0/ogQV9QifciJsmMcdN3h7nVBY7iNZ1t4o0xA3nWffJMQdjtffvek58+J3z6x4IDTbiliDHDhYfNAHqH2X04wr3ftVXeQa0fOVh+kZP6XiP/mqAH+ZejdAaOXA0d853eb3Ru4QvLttOnFYgm/66rx/zCmMrq+Ik6kcuHy/qgYjEvbbjoYvE7vJGxNLuv3Rb81ErVCSLcdUCJ2GxBI98lMbU4+/w/NUuHeQd0H35WKsy7vjneO6feiQEkVZ04b/AE996dMb7ct/uVEbTvaffzUoabrcUAMfx96/NBc7dIUgmD4HWde7lZRn70gHVRYEeI+d7qPVJtJn5eqcXa3Ou+b2Q3Hym3cffuyAB5/Hj529FxzuCbUb6H8eSCXWPhomARz0M1L397/omB2t92iDUfr6IA1GA6Yuy9Ti2DFUeD/jbG9lQ3nn5hN2h0So4lhq7PqdYBc0Hw2owRpfUcJ8yslUqe5QKeMdTcHU3FjgZDmkgjxCHFPkA1fBlri13XtIsWmQR3HsJK8pfaVi2gBzKLyBdzmmXd5yuA8gko7MQsx1F1tVKoukd0j6/gupKxk2i+9tff5o08LaX5pJJASacjfOo4Ik6A8d1p9/RJJAycG5CJieHISLx3oNR8kk3mCTzMi2kLqSQDW6RA36+fvmU9oJ07vJJJAHDYez4rjRPKYvx5JJKhHS3zueRmPonMcLDw7zxukkgR0T7/FNePlO/TjPHRdSQB7f0ew/V4agzeKVMHnlE+q8V2lVLq1Rx/zHz39s/ikkmwYB7gbfjaUCpQGndaEkkgG08KJA1Nvd+6FLakkgAgqf19fD8kVlUcDmi3mkkgDpYYG6/rvTM4BINucmDuiPdykkkBHri/Z1323+OqFI8fG8i+nj5LiSYA3EHv8ApxQKpHHf8+5dSQBEDjHdxjh3eKG90DXjx8vmkkgCLXfZQq1RJJUgAh3uPzSSSToD/9k="/>
          <p:cNvSpPr>
            <a:spLocks noChangeAspect="1" noChangeArrowheads="1"/>
          </p:cNvSpPr>
          <p:nvPr/>
        </p:nvSpPr>
        <p:spPr bwMode="auto">
          <a:xfrm>
            <a:off x="155575" y="7127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vi-VN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3503092" y="4933186"/>
            <a:ext cx="330033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295943" y="4102424"/>
            <a:ext cx="396564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-Look at       :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375887" y="4923476"/>
            <a:ext cx="29749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Picture     :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3469409" y="4137258"/>
            <a:ext cx="39416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kìa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155" y="907973"/>
            <a:ext cx="4495922" cy="58454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763" y="1740022"/>
            <a:ext cx="4495923" cy="50376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077" y="2345747"/>
            <a:ext cx="4534000" cy="44824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694" y="1864726"/>
            <a:ext cx="3064383" cy="493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5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2" grpId="0"/>
      <p:bldP spid="23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676400"/>
            <a:ext cx="8229600" cy="396239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CHECKING WORD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58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ordArt 161">
            <a:hlinkClick r:id="rId3" action="ppaction://hlinkpres?slideindex=20&amp;slidetitle=Slide 20"/>
          </p:cNvPr>
          <p:cNvSpPr>
            <a:spLocks noChangeArrowheads="1" noChangeShapeType="1" noTextEdit="1"/>
          </p:cNvSpPr>
          <p:nvPr/>
        </p:nvSpPr>
        <p:spPr bwMode="auto">
          <a:xfrm>
            <a:off x="1619694" y="867123"/>
            <a:ext cx="6248400" cy="1062608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kern="1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Lucky numbers</a:t>
            </a:r>
            <a:endParaRPr lang="en-US" sz="1200" b="1" kern="1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" name="Sun 1">
            <a:hlinkClick r:id="rId4" action="ppaction://hlinksldjump"/>
          </p:cNvPr>
          <p:cNvSpPr/>
          <p:nvPr/>
        </p:nvSpPr>
        <p:spPr>
          <a:xfrm>
            <a:off x="762000" y="1752600"/>
            <a:ext cx="1944687" cy="1728787"/>
          </a:xfrm>
          <a:prstGeom prst="sun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/>
              <a:t>1</a:t>
            </a:r>
            <a:endParaRPr lang="vi-VN" sz="4400" b="1"/>
          </a:p>
        </p:txBody>
      </p:sp>
      <p:sp>
        <p:nvSpPr>
          <p:cNvPr id="11" name="Sun 10">
            <a:hlinkClick r:id="rId5" action="ppaction://hlinksldjump"/>
          </p:cNvPr>
          <p:cNvSpPr/>
          <p:nvPr/>
        </p:nvSpPr>
        <p:spPr>
          <a:xfrm>
            <a:off x="6372224" y="1958496"/>
            <a:ext cx="1871663" cy="1657350"/>
          </a:xfrm>
          <a:prstGeom prst="sun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/>
              <a:t>3</a:t>
            </a:r>
            <a:endParaRPr lang="vi-VN" sz="4400" b="1" dirty="0"/>
          </a:p>
        </p:txBody>
      </p:sp>
      <p:sp>
        <p:nvSpPr>
          <p:cNvPr id="13" name="Sun 12">
            <a:hlinkClick r:id="rId6" action="ppaction://hlinksldjump"/>
          </p:cNvPr>
          <p:cNvSpPr/>
          <p:nvPr/>
        </p:nvSpPr>
        <p:spPr>
          <a:xfrm>
            <a:off x="3414140" y="1887059"/>
            <a:ext cx="1873250" cy="1728787"/>
          </a:xfrm>
          <a:prstGeom prst="sun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 smtClean="0"/>
              <a:t>2</a:t>
            </a:r>
            <a:endParaRPr lang="vi-VN" sz="4400" b="1" dirty="0"/>
          </a:p>
        </p:txBody>
      </p:sp>
      <p:sp>
        <p:nvSpPr>
          <p:cNvPr id="14" name="Sun 13">
            <a:hlinkClick r:id="rId7" action="ppaction://hlinksldjump"/>
          </p:cNvPr>
          <p:cNvSpPr/>
          <p:nvPr/>
        </p:nvSpPr>
        <p:spPr>
          <a:xfrm>
            <a:off x="152400" y="3886200"/>
            <a:ext cx="2016125" cy="1704975"/>
          </a:xfrm>
          <a:prstGeom prst="sun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/>
              <a:t>4</a:t>
            </a:r>
            <a:endParaRPr lang="vi-VN" sz="4400" b="1" dirty="0"/>
          </a:p>
        </p:txBody>
      </p:sp>
      <p:sp>
        <p:nvSpPr>
          <p:cNvPr id="15" name="Sun 14">
            <a:hlinkClick r:id="rId8" action="ppaction://hlinksldjump"/>
          </p:cNvPr>
          <p:cNvSpPr/>
          <p:nvPr/>
        </p:nvSpPr>
        <p:spPr>
          <a:xfrm>
            <a:off x="2326707" y="3838574"/>
            <a:ext cx="2016125" cy="1800225"/>
          </a:xfrm>
          <a:prstGeom prst="sun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/>
              <a:t>5</a:t>
            </a:r>
            <a:endParaRPr lang="vi-VN" sz="4400" b="1"/>
          </a:p>
        </p:txBody>
      </p:sp>
      <p:sp>
        <p:nvSpPr>
          <p:cNvPr id="16" name="Sun 15">
            <a:hlinkClick r:id="rId9" action="ppaction://hlinksldjump"/>
          </p:cNvPr>
          <p:cNvSpPr/>
          <p:nvPr/>
        </p:nvSpPr>
        <p:spPr>
          <a:xfrm>
            <a:off x="4535650" y="3910011"/>
            <a:ext cx="1871663" cy="1728788"/>
          </a:xfrm>
          <a:prstGeom prst="sun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/>
              <a:t>6</a:t>
            </a:r>
            <a:endParaRPr lang="vi-VN" sz="4400" b="1" dirty="0"/>
          </a:p>
        </p:txBody>
      </p:sp>
      <p:sp>
        <p:nvSpPr>
          <p:cNvPr id="3" name="Right Arrow 2">
            <a:hlinkClick r:id="rId10" action="ppaction://hlinksldjump"/>
          </p:cNvPr>
          <p:cNvSpPr/>
          <p:nvPr/>
        </p:nvSpPr>
        <p:spPr>
          <a:xfrm>
            <a:off x="8305800" y="6308725"/>
            <a:ext cx="533400" cy="396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un 9">
            <a:hlinkClick r:id="rId11" action="ppaction://hlinksldjump"/>
          </p:cNvPr>
          <p:cNvSpPr/>
          <p:nvPr/>
        </p:nvSpPr>
        <p:spPr>
          <a:xfrm>
            <a:off x="6600131" y="4114800"/>
            <a:ext cx="1871663" cy="1728788"/>
          </a:xfrm>
          <a:prstGeom prst="sun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 smtClean="0"/>
              <a:t>7</a:t>
            </a:r>
            <a:endParaRPr lang="vi-VN" sz="4400" b="1" dirty="0"/>
          </a:p>
        </p:txBody>
      </p:sp>
    </p:spTree>
    <p:extLst>
      <p:ext uri="{BB962C8B-B14F-4D97-AF65-F5344CB8AC3E}">
        <p14:creationId xmlns:p14="http://schemas.microsoft.com/office/powerpoint/2010/main" val="2877356961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 nodeType="clickPar">
                      <p:stCondLst>
                        <p:cond delay="0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 nodeType="clickPar">
                      <p:stCondLst>
                        <p:cond delay="0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 nodeType="clickPar">
                      <p:stCondLst>
                        <p:cond delay="0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11" grpId="0" animBg="1"/>
      <p:bldP spid="11" grpId="1" animBg="1"/>
      <p:bldP spid="11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0" grpId="1" animBg="1"/>
      <p:bldP spid="10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03462">
            <a:off x="298450" y="338138"/>
            <a:ext cx="4297363" cy="481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 rot="1811155">
            <a:off x="1557435" y="1321955"/>
            <a:ext cx="4814138" cy="3477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  <a:cs typeface="+mn-cs"/>
              </a:rPr>
              <a:t>Lucky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  <a:cs typeface="+mn-cs"/>
              </a:rPr>
              <a:t>number</a:t>
            </a:r>
          </a:p>
        </p:txBody>
      </p:sp>
      <p:sp>
        <p:nvSpPr>
          <p:cNvPr id="4" name="Action Button: Home 3">
            <a:hlinkClick r:id="rId4" action="ppaction://hlinksldjump" highlightClick="1"/>
          </p:cNvPr>
          <p:cNvSpPr/>
          <p:nvPr/>
        </p:nvSpPr>
        <p:spPr>
          <a:xfrm>
            <a:off x="8388350" y="5943600"/>
            <a:ext cx="755650" cy="83661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56321"/>
      </p:ext>
    </p:extLst>
  </p:cSld>
  <p:clrMapOvr>
    <a:masterClrMapping/>
  </p:clrMapOvr>
  <p:transition spd="slow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2" t="37930" r="50563" b="10345"/>
          <a:stretch>
            <a:fillRect/>
          </a:stretch>
        </p:blipFill>
        <p:spPr bwMode="auto">
          <a:xfrm>
            <a:off x="1066800" y="441325"/>
            <a:ext cx="7239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ction Button: Home 1">
            <a:hlinkClick r:id="rId4" action="ppaction://hlinksldjump" highlightClick="1"/>
          </p:cNvPr>
          <p:cNvSpPr/>
          <p:nvPr/>
        </p:nvSpPr>
        <p:spPr>
          <a:xfrm>
            <a:off x="8243888" y="6092825"/>
            <a:ext cx="900112" cy="76517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vi-VN"/>
          </a:p>
        </p:txBody>
      </p:sp>
      <p:sp>
        <p:nvSpPr>
          <p:cNvPr id="5" name="Rectangle 4"/>
          <p:cNvSpPr/>
          <p:nvPr/>
        </p:nvSpPr>
        <p:spPr>
          <a:xfrm rot="1811155">
            <a:off x="1285726" y="1321955"/>
            <a:ext cx="5357557" cy="3477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  <a:cs typeface="+mn-cs"/>
              </a:rPr>
              <a:t>Lucky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  <a:cs typeface="+mn-cs"/>
              </a:rPr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384200983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53095" y="4495800"/>
            <a:ext cx="60499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b="1" dirty="0" smtClean="0">
                <a:latin typeface="Arial" panose="020B0604020202020204" pitchFamily="34" charset="0"/>
              </a:rPr>
              <a:t>Where is it? </a:t>
            </a:r>
            <a:endParaRPr lang="vi-VN" altLang="en-US" sz="4400" b="1" dirty="0"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895600" y="5259388"/>
            <a:ext cx="386238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School</a:t>
            </a:r>
            <a:endParaRPr lang="vi-VN" altLang="en-US" sz="4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Action Button: Home 1">
            <a:hlinkClick r:id="rId3" action="ppaction://hlinksldjump" highlightClick="1"/>
          </p:cNvPr>
          <p:cNvSpPr/>
          <p:nvPr/>
        </p:nvSpPr>
        <p:spPr>
          <a:xfrm>
            <a:off x="8316913" y="6021388"/>
            <a:ext cx="827087" cy="83661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7200"/>
            <a:ext cx="76200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814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445432"/>
            <a:ext cx="6705600" cy="36312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70994" y="4256014"/>
            <a:ext cx="40497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1" dirty="0" smtClean="0">
                <a:latin typeface="Arial" panose="020B0604020202020204" pitchFamily="34" charset="0"/>
              </a:rPr>
              <a:t>Where is it?</a:t>
            </a:r>
            <a:endParaRPr lang="vi-VN" altLang="en-US" sz="4000" b="1" dirty="0"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429000" y="5137004"/>
            <a:ext cx="38211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Library</a:t>
            </a:r>
            <a:endParaRPr lang="vi-VN" altLang="en-US" sz="40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Action Button: Home 1">
            <a:hlinkClick r:id="rId4" action="ppaction://hlinksldjump" highlightClick="1"/>
          </p:cNvPr>
          <p:cNvSpPr/>
          <p:nvPr/>
        </p:nvSpPr>
        <p:spPr>
          <a:xfrm>
            <a:off x="8316913" y="6092825"/>
            <a:ext cx="827087" cy="76517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889077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200" y="609601"/>
            <a:ext cx="6553200" cy="3140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43200" y="3784889"/>
            <a:ext cx="456088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b="1" dirty="0" smtClean="0">
                <a:latin typeface="Arial" panose="020B0604020202020204" pitchFamily="34" charset="0"/>
              </a:rPr>
              <a:t>Where is it ?</a:t>
            </a:r>
            <a:endParaRPr lang="vi-VN" altLang="en-US" sz="4400" b="1" dirty="0"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971800" y="4581525"/>
            <a:ext cx="45370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Classroom</a:t>
            </a:r>
            <a:endParaRPr lang="vi-VN" altLang="en-US" sz="4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Action Button: Home 1">
            <a:hlinkClick r:id="rId4" action="ppaction://hlinksldjump" highlightClick="1"/>
          </p:cNvPr>
          <p:cNvSpPr/>
          <p:nvPr/>
        </p:nvSpPr>
        <p:spPr>
          <a:xfrm>
            <a:off x="8316913" y="6092825"/>
            <a:ext cx="827087" cy="76517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282576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3" action="ppaction://hlinksldjump" highlightClick="1"/>
          </p:cNvPr>
          <p:cNvSpPr/>
          <p:nvPr/>
        </p:nvSpPr>
        <p:spPr>
          <a:xfrm>
            <a:off x="8316913" y="6021388"/>
            <a:ext cx="827087" cy="83661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9144000" cy="5334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1811155">
            <a:off x="1285726" y="1321955"/>
            <a:ext cx="5357557" cy="3477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  <a:cs typeface="+mn-cs"/>
              </a:rPr>
              <a:t>Lucky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  <a:cs typeface="+mn-cs"/>
              </a:rPr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1775140216"/>
      </p:ext>
    </p:extLst>
  </p:cSld>
  <p:clrMapOvr>
    <a:masterClrMapping/>
  </p:clrMapOvr>
  <p:transition spd="slow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600" y="609601"/>
            <a:ext cx="6400800" cy="3140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43200" y="3784889"/>
            <a:ext cx="456088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b="1" dirty="0" smtClean="0">
                <a:latin typeface="Arial" panose="020B0604020202020204" pitchFamily="34" charset="0"/>
              </a:rPr>
              <a:t>Where is it ?</a:t>
            </a:r>
            <a:endParaRPr lang="vi-VN" altLang="en-US" sz="4400" b="1" dirty="0"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971800" y="4581525"/>
            <a:ext cx="45370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Playground</a:t>
            </a:r>
            <a:endParaRPr lang="vi-VN" altLang="en-US" sz="4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Action Button: Home 1">
            <a:hlinkClick r:id="rId4" action="ppaction://hlinksldjump" highlightClick="1"/>
          </p:cNvPr>
          <p:cNvSpPr/>
          <p:nvPr/>
        </p:nvSpPr>
        <p:spPr>
          <a:xfrm>
            <a:off x="8316913" y="6092825"/>
            <a:ext cx="827087" cy="76517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291032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54501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1.Look, listen and repeat.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7721"/>
            <a:ext cx="9144000" cy="6080279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6324600" y="1447800"/>
            <a:ext cx="9144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467600" y="3200400"/>
            <a:ext cx="9144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track-57 (mp3cut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05400" y="4729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99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904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33600" y="158221"/>
            <a:ext cx="4066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Model Sentence :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04800" y="946948"/>
            <a:ext cx="81255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1.Mẫu </a:t>
            </a:r>
            <a:r>
              <a:rPr lang="en-US" sz="4000" b="1" dirty="0" err="1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0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40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0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 /</a:t>
            </a:r>
            <a:r>
              <a:rPr lang="en-US" sz="4000" b="1" dirty="0" err="1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40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0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40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phòng</a:t>
            </a:r>
            <a:r>
              <a:rPr lang="en-US" sz="40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40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40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0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40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4000" b="1" dirty="0" err="1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9200" y="2431843"/>
            <a:ext cx="73774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- Is this our __________?</a:t>
            </a:r>
          </a:p>
          <a:p>
            <a:r>
              <a:rPr lang="en-US" sz="44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 - Is that our __________?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9982" y="4039850"/>
            <a:ext cx="4648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=&gt;Yes, it is .</a:t>
            </a:r>
          </a:p>
          <a:p>
            <a:pPr marL="571500" indent="-571500">
              <a:buFont typeface="Symbol" panose="05050102010706020507" pitchFamily="18" charset="2"/>
              <a:buChar char="Þ"/>
            </a:pPr>
            <a:r>
              <a:rPr lang="en-US" sz="44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No, it isn’t.</a:t>
            </a:r>
          </a:p>
        </p:txBody>
      </p:sp>
    </p:spTree>
    <p:extLst>
      <p:ext uri="{BB962C8B-B14F-4D97-AF65-F5344CB8AC3E}">
        <p14:creationId xmlns:p14="http://schemas.microsoft.com/office/powerpoint/2010/main" val="101194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54501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2/Point and say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3999" cy="5638799"/>
          </a:xfrm>
          <a:prstGeom prst="rect">
            <a:avLst/>
          </a:prstGeom>
        </p:spPr>
      </p:pic>
      <p:pic>
        <p:nvPicPr>
          <p:cNvPr id="6" name="track-58_1 (mp3cut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00800" y="2545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9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905" y="30480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4.Listen and tick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05" y="828020"/>
            <a:ext cx="8880695" cy="51917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503" y="4959928"/>
            <a:ext cx="782749" cy="107372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4946073"/>
            <a:ext cx="782749" cy="1073727"/>
          </a:xfrm>
          <a:prstGeom prst="rect">
            <a:avLst/>
          </a:prstGeom>
        </p:spPr>
      </p:pic>
      <p:pic>
        <p:nvPicPr>
          <p:cNvPr id="3" name="track-59_1 (1) (mp3cut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62200" y="6104765"/>
            <a:ext cx="609600" cy="609600"/>
          </a:xfrm>
          <a:prstGeom prst="rect">
            <a:avLst/>
          </a:prstGeom>
        </p:spPr>
      </p:pic>
      <p:pic>
        <p:nvPicPr>
          <p:cNvPr id="14" name="track-59_1 (1) (mp3cut.net) (1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18052" y="61343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8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93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188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905" y="304800"/>
            <a:ext cx="5299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5.Look, complete and read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06" y="914400"/>
            <a:ext cx="9033094" cy="594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0" y="26670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library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66708" y="2667000"/>
            <a:ext cx="2029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playground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55408" y="55626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classroom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6282825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sn’t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43800" y="5738823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school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91300" y="6262043"/>
            <a:ext cx="1562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65A06"/>
                </a:solidFill>
                <a:latin typeface="Times New Roman" pitchFamily="18" charset="0"/>
                <a:cs typeface="Times New Roman" pitchFamily="18" charset="0"/>
              </a:rPr>
              <a:t>it is.</a:t>
            </a:r>
          </a:p>
        </p:txBody>
      </p:sp>
    </p:spTree>
    <p:extLst>
      <p:ext uri="{BB962C8B-B14F-4D97-AF65-F5344CB8AC3E}">
        <p14:creationId xmlns:p14="http://schemas.microsoft.com/office/powerpoint/2010/main" val="343874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ài hát Our school và karaoke -Tiếng Anh 3 Global success (video-converter.com)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2023</TotalTime>
  <Words>173</Words>
  <Application>Microsoft Office PowerPoint</Application>
  <PresentationFormat>On-screen Show (4:3)</PresentationFormat>
  <Paragraphs>64</Paragraphs>
  <Slides>19</Slides>
  <Notes>4</Notes>
  <HiddenSlides>7</HiddenSlides>
  <MMClips>5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Symbol</vt:lpstr>
      <vt:lpstr>Times New Roman</vt:lpstr>
      <vt:lpstr>Clarity</vt:lpstr>
      <vt:lpstr>PowerPoint Presentation</vt:lpstr>
      <vt:lpstr>PowerPoint Presentation</vt:lpstr>
      <vt:lpstr>   Friday, November 4th 2022 UNIT 6 : OUR SCHOOL – Lesson 1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OUR CLASS 4A Thach Dong Primary School</dc:title>
  <dc:creator>THHNt</dc:creator>
  <cp:lastModifiedBy>Admin</cp:lastModifiedBy>
  <cp:revision>108</cp:revision>
  <dcterms:created xsi:type="dcterms:W3CDTF">2013-10-26T09:07:40Z</dcterms:created>
  <dcterms:modified xsi:type="dcterms:W3CDTF">2022-12-29T21:37:39Z</dcterms:modified>
</cp:coreProperties>
</file>