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mp3" ContentType="audio/mpeg"/>
  <Default Extension="jfif" ContentType="image/j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wav"/>
  <Override PartName="/ppt/media/audio3.wav" ContentType="audio/wav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78" r:id="rId2"/>
    <p:sldId id="358" r:id="rId3"/>
    <p:sldId id="292" r:id="rId4"/>
    <p:sldId id="364" r:id="rId5"/>
    <p:sldId id="375" r:id="rId6"/>
    <p:sldId id="257" r:id="rId7"/>
    <p:sldId id="258" r:id="rId8"/>
    <p:sldId id="314" r:id="rId9"/>
    <p:sldId id="319" r:id="rId10"/>
    <p:sldId id="326" r:id="rId11"/>
    <p:sldId id="325" r:id="rId12"/>
    <p:sldId id="324" r:id="rId13"/>
    <p:sldId id="320" r:id="rId14"/>
    <p:sldId id="323" r:id="rId15"/>
    <p:sldId id="341" r:id="rId16"/>
    <p:sldId id="376" r:id="rId17"/>
    <p:sldId id="262" r:id="rId18"/>
    <p:sldId id="263" r:id="rId19"/>
    <p:sldId id="346" r:id="rId20"/>
    <p:sldId id="295" r:id="rId21"/>
    <p:sldId id="342" r:id="rId22"/>
    <p:sldId id="345" r:id="rId23"/>
    <p:sldId id="344" r:id="rId24"/>
    <p:sldId id="343" r:id="rId25"/>
    <p:sldId id="360" r:id="rId26"/>
    <p:sldId id="3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1AC33-1CB3-4544-9F58-ECBE669CE092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0C2C2-7D5D-4B4E-86BD-12441C92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3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3E05-9EDD-4812-80F4-E219D5A878D2}" type="slidenum">
              <a:rPr lang="vi-VN" smtClean="0"/>
              <a:t>2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53760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C2C2-7D5D-4B4E-86BD-12441C92B66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6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5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97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8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7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1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57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8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3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4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6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43EBA-AFE1-43B0-8B8B-49EDA0EE70D1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B99F5-8203-47D3-BE1C-978792EFB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4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21.jpeg"/><Relationship Id="rId5" Type="http://schemas.openxmlformats.org/officeDocument/2006/relationships/audio" Target="../media/audio1.wav"/><Relationship Id="rId10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4.jf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21.jpeg"/><Relationship Id="rId5" Type="http://schemas.openxmlformats.org/officeDocument/2006/relationships/audio" Target="../media/audio1.wav"/><Relationship Id="rId10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5.jf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21.jpeg"/><Relationship Id="rId5" Type="http://schemas.openxmlformats.org/officeDocument/2006/relationships/audio" Target="../media/audio1.wav"/><Relationship Id="rId10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6.jf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21.jpeg"/><Relationship Id="rId5" Type="http://schemas.openxmlformats.org/officeDocument/2006/relationships/audio" Target="../media/audio1.wav"/><Relationship Id="rId10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5"/>
          <p:cNvSpPr>
            <a:spLocks noChangeArrowheads="1"/>
          </p:cNvSpPr>
          <p:nvPr/>
        </p:nvSpPr>
        <p:spPr bwMode="auto">
          <a:xfrm>
            <a:off x="1891144" y="332509"/>
            <a:ext cx="8832273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vi-VN" sz="5600" b="1" smtClean="0">
                <a:solidFill>
                  <a:srgbClr val="0000FF"/>
                </a:solidFill>
                <a:latin typeface="Times New Roman" pitchFamily="18" charset="0"/>
              </a:rPr>
              <a:t>UBND HUYỆN TRÀ BỒNG</a:t>
            </a:r>
          </a:p>
          <a:p>
            <a:pPr algn="ctr"/>
            <a:r>
              <a:rPr lang="vi-VN" sz="5600" b="1" smtClean="0">
                <a:solidFill>
                  <a:srgbClr val="0000FF"/>
                </a:solidFill>
                <a:latin typeface="Times New Roman" pitchFamily="18" charset="0"/>
              </a:rPr>
              <a:t>TRƯỜNG TH TRÀ XUÂN</a:t>
            </a:r>
            <a:r>
              <a:rPr lang="vi-VN" sz="5600" b="1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endParaRPr lang="en-US" sz="5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" name="Rectangle 35"/>
          <p:cNvSpPr>
            <a:spLocks noChangeArrowheads="1"/>
          </p:cNvSpPr>
          <p:nvPr/>
        </p:nvSpPr>
        <p:spPr bwMode="auto">
          <a:xfrm>
            <a:off x="1607125" y="3588327"/>
            <a:ext cx="84582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vi-VN" sz="6000" b="1" smtClean="0">
                <a:solidFill>
                  <a:srgbClr val="0000FF"/>
                </a:solidFill>
                <a:latin typeface="Times New Roman" pitchFamily="18" charset="0"/>
              </a:rPr>
              <a:t>English 3</a:t>
            </a:r>
          </a:p>
          <a:p>
            <a:pPr algn="ctr"/>
            <a:r>
              <a:rPr lang="vi-VN" sz="6000" b="1" smtClean="0">
                <a:solidFill>
                  <a:srgbClr val="0000FF"/>
                </a:solidFill>
                <a:latin typeface="Times New Roman" pitchFamily="18" charset="0"/>
              </a:rPr>
              <a:t>Teacher : Nguyen Thi Bich Ly</a:t>
            </a:r>
            <a:endParaRPr lang="en-US" sz="5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6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2209800" y="457200"/>
            <a:ext cx="7924800" cy="6096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4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WELCOME TO OUR CLASS</a:t>
            </a:r>
          </a:p>
        </p:txBody>
      </p:sp>
      <p:grpSp>
        <p:nvGrpSpPr>
          <p:cNvPr id="2061" name="Group 13"/>
          <p:cNvGrpSpPr>
            <a:grpSpLocks/>
          </p:cNvGrpSpPr>
          <p:nvPr/>
        </p:nvGrpSpPr>
        <p:grpSpPr bwMode="auto">
          <a:xfrm>
            <a:off x="3886200" y="990600"/>
            <a:ext cx="3581400" cy="2514600"/>
            <a:chOff x="6388" y="2214"/>
            <a:chExt cx="4680" cy="2731"/>
          </a:xfrm>
        </p:grpSpPr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>
              <a:off x="6388" y="2897"/>
              <a:ext cx="4680" cy="1707"/>
            </a:xfrm>
            <a:prstGeom prst="wave">
              <a:avLst>
                <a:gd name="adj1" fmla="val 20644"/>
                <a:gd name="adj2" fmla="val -5144"/>
              </a:avLst>
            </a:prstGeom>
            <a:solidFill>
              <a:srgbClr val="96969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3" name="Group 15"/>
            <p:cNvGrpSpPr>
              <a:grpSpLocks/>
            </p:cNvGrpSpPr>
            <p:nvPr/>
          </p:nvGrpSpPr>
          <p:grpSpPr bwMode="auto">
            <a:xfrm>
              <a:off x="7391" y="2214"/>
              <a:ext cx="2841" cy="2731"/>
              <a:chOff x="3888" y="1872"/>
              <a:chExt cx="3184" cy="2592"/>
            </a:xfrm>
          </p:grpSpPr>
          <p:graphicFrame>
            <p:nvGraphicFramePr>
              <p:cNvPr id="2064" name="Object 16"/>
              <p:cNvGraphicFramePr>
                <a:graphicFrameLocks noChangeAspect="1"/>
              </p:cNvGraphicFramePr>
              <p:nvPr/>
            </p:nvGraphicFramePr>
            <p:xfrm>
              <a:off x="4320" y="2675"/>
              <a:ext cx="2201" cy="17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56" r:id="rId5" imgW="751320" imgH="534600" progId="">
                      <p:embed/>
                    </p:oleObj>
                  </mc:Choice>
                  <mc:Fallback>
                    <p:oleObj r:id="rId5" imgW="751320" imgH="534600" progId="">
                      <p:embed/>
                      <p:pic>
                        <p:nvPicPr>
                          <p:cNvPr id="2064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20" y="2675"/>
                            <a:ext cx="2201" cy="178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5" name="Freeform 17"/>
              <p:cNvSpPr>
                <a:spLocks/>
              </p:cNvSpPr>
              <p:nvPr/>
            </p:nvSpPr>
            <p:spPr bwMode="auto">
              <a:xfrm>
                <a:off x="4627" y="2369"/>
                <a:ext cx="2445" cy="1237"/>
              </a:xfrm>
              <a:custGeom>
                <a:avLst/>
                <a:gdLst>
                  <a:gd name="T0" fmla="*/ 492 w 2445"/>
                  <a:gd name="T1" fmla="*/ 30 h 1237"/>
                  <a:gd name="T2" fmla="*/ 613 w 2445"/>
                  <a:gd name="T3" fmla="*/ 62 h 1237"/>
                  <a:gd name="T4" fmla="*/ 723 w 2445"/>
                  <a:gd name="T5" fmla="*/ 64 h 1237"/>
                  <a:gd name="T6" fmla="*/ 829 w 2445"/>
                  <a:gd name="T7" fmla="*/ 55 h 1237"/>
                  <a:gd name="T8" fmla="*/ 926 w 2445"/>
                  <a:gd name="T9" fmla="*/ 42 h 1237"/>
                  <a:gd name="T10" fmla="*/ 1016 w 2445"/>
                  <a:gd name="T11" fmla="*/ 40 h 1237"/>
                  <a:gd name="T12" fmla="*/ 1103 w 2445"/>
                  <a:gd name="T13" fmla="*/ 59 h 1237"/>
                  <a:gd name="T14" fmla="*/ 1185 w 2445"/>
                  <a:gd name="T15" fmla="*/ 116 h 1237"/>
                  <a:gd name="T16" fmla="*/ 1265 w 2445"/>
                  <a:gd name="T17" fmla="*/ 121 h 1237"/>
                  <a:gd name="T18" fmla="*/ 1336 w 2445"/>
                  <a:gd name="T19" fmla="*/ 62 h 1237"/>
                  <a:gd name="T20" fmla="*/ 1398 w 2445"/>
                  <a:gd name="T21" fmla="*/ 27 h 1237"/>
                  <a:gd name="T22" fmla="*/ 1457 w 2445"/>
                  <a:gd name="T23" fmla="*/ 13 h 1237"/>
                  <a:gd name="T24" fmla="*/ 1506 w 2445"/>
                  <a:gd name="T25" fmla="*/ 10 h 1237"/>
                  <a:gd name="T26" fmla="*/ 1556 w 2445"/>
                  <a:gd name="T27" fmla="*/ 20 h 1237"/>
                  <a:gd name="T28" fmla="*/ 1606 w 2445"/>
                  <a:gd name="T29" fmla="*/ 32 h 1237"/>
                  <a:gd name="T30" fmla="*/ 1662 w 2445"/>
                  <a:gd name="T31" fmla="*/ 45 h 1237"/>
                  <a:gd name="T32" fmla="*/ 1724 w 2445"/>
                  <a:gd name="T33" fmla="*/ 57 h 1237"/>
                  <a:gd name="T34" fmla="*/ 1795 w 2445"/>
                  <a:gd name="T35" fmla="*/ 59 h 1237"/>
                  <a:gd name="T36" fmla="*/ 1880 w 2445"/>
                  <a:gd name="T37" fmla="*/ 55 h 1237"/>
                  <a:gd name="T38" fmla="*/ 1975 w 2445"/>
                  <a:gd name="T39" fmla="*/ 35 h 1237"/>
                  <a:gd name="T40" fmla="*/ 2035 w 2445"/>
                  <a:gd name="T41" fmla="*/ 42 h 1237"/>
                  <a:gd name="T42" fmla="*/ 2061 w 2445"/>
                  <a:gd name="T43" fmla="*/ 99 h 1237"/>
                  <a:gd name="T44" fmla="*/ 2098 w 2445"/>
                  <a:gd name="T45" fmla="*/ 156 h 1237"/>
                  <a:gd name="T46" fmla="*/ 2134 w 2445"/>
                  <a:gd name="T47" fmla="*/ 195 h 1237"/>
                  <a:gd name="T48" fmla="*/ 2445 w 2445"/>
                  <a:gd name="T49" fmla="*/ 1178 h 1237"/>
                  <a:gd name="T50" fmla="*/ 1381 w 2445"/>
                  <a:gd name="T51" fmla="*/ 1180 h 1237"/>
                  <a:gd name="T52" fmla="*/ 1398 w 2445"/>
                  <a:gd name="T53" fmla="*/ 1198 h 1237"/>
                  <a:gd name="T54" fmla="*/ 1413 w 2445"/>
                  <a:gd name="T55" fmla="*/ 1217 h 1237"/>
                  <a:gd name="T56" fmla="*/ 1405 w 2445"/>
                  <a:gd name="T57" fmla="*/ 1235 h 1237"/>
                  <a:gd name="T58" fmla="*/ 1349 w 2445"/>
                  <a:gd name="T59" fmla="*/ 1237 h 1237"/>
                  <a:gd name="T60" fmla="*/ 1247 w 2445"/>
                  <a:gd name="T61" fmla="*/ 1237 h 1237"/>
                  <a:gd name="T62" fmla="*/ 1139 w 2445"/>
                  <a:gd name="T63" fmla="*/ 1237 h 1237"/>
                  <a:gd name="T64" fmla="*/ 1066 w 2445"/>
                  <a:gd name="T65" fmla="*/ 1237 h 1237"/>
                  <a:gd name="T66" fmla="*/ 1029 w 2445"/>
                  <a:gd name="T67" fmla="*/ 1235 h 1237"/>
                  <a:gd name="T68" fmla="*/ 1014 w 2445"/>
                  <a:gd name="T69" fmla="*/ 1217 h 1237"/>
                  <a:gd name="T70" fmla="*/ 1027 w 2445"/>
                  <a:gd name="T71" fmla="*/ 1198 h 1237"/>
                  <a:gd name="T72" fmla="*/ 1044 w 2445"/>
                  <a:gd name="T73" fmla="*/ 1180 h 1237"/>
                  <a:gd name="T74" fmla="*/ 0 w 2445"/>
                  <a:gd name="T75" fmla="*/ 1178 h 1237"/>
                  <a:gd name="T76" fmla="*/ 285 w 2445"/>
                  <a:gd name="T77" fmla="*/ 185 h 1237"/>
                  <a:gd name="T78" fmla="*/ 319 w 2445"/>
                  <a:gd name="T79" fmla="*/ 158 h 1237"/>
                  <a:gd name="T80" fmla="*/ 352 w 2445"/>
                  <a:gd name="T81" fmla="*/ 119 h 1237"/>
                  <a:gd name="T82" fmla="*/ 375 w 2445"/>
                  <a:gd name="T83" fmla="*/ 72 h 1237"/>
                  <a:gd name="T84" fmla="*/ 416 w 2445"/>
                  <a:gd name="T85" fmla="*/ 52 h 1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45" h="1237">
                    <a:moveTo>
                      <a:pt x="427" y="0"/>
                    </a:moveTo>
                    <a:lnTo>
                      <a:pt x="492" y="30"/>
                    </a:lnTo>
                    <a:lnTo>
                      <a:pt x="552" y="50"/>
                    </a:lnTo>
                    <a:lnTo>
                      <a:pt x="613" y="62"/>
                    </a:lnTo>
                    <a:lnTo>
                      <a:pt x="669" y="67"/>
                    </a:lnTo>
                    <a:lnTo>
                      <a:pt x="723" y="64"/>
                    </a:lnTo>
                    <a:lnTo>
                      <a:pt x="777" y="62"/>
                    </a:lnTo>
                    <a:lnTo>
                      <a:pt x="829" y="55"/>
                    </a:lnTo>
                    <a:lnTo>
                      <a:pt x="878" y="47"/>
                    </a:lnTo>
                    <a:lnTo>
                      <a:pt x="926" y="42"/>
                    </a:lnTo>
                    <a:lnTo>
                      <a:pt x="971" y="40"/>
                    </a:lnTo>
                    <a:lnTo>
                      <a:pt x="1016" y="40"/>
                    </a:lnTo>
                    <a:lnTo>
                      <a:pt x="1060" y="47"/>
                    </a:lnTo>
                    <a:lnTo>
                      <a:pt x="1103" y="59"/>
                    </a:lnTo>
                    <a:lnTo>
                      <a:pt x="1144" y="82"/>
                    </a:lnTo>
                    <a:lnTo>
                      <a:pt x="1185" y="116"/>
                    </a:lnTo>
                    <a:lnTo>
                      <a:pt x="1224" y="160"/>
                    </a:lnTo>
                    <a:lnTo>
                      <a:pt x="1265" y="121"/>
                    </a:lnTo>
                    <a:lnTo>
                      <a:pt x="1301" y="87"/>
                    </a:lnTo>
                    <a:lnTo>
                      <a:pt x="1336" y="62"/>
                    </a:lnTo>
                    <a:lnTo>
                      <a:pt x="1368" y="40"/>
                    </a:lnTo>
                    <a:lnTo>
                      <a:pt x="1398" y="27"/>
                    </a:lnTo>
                    <a:lnTo>
                      <a:pt x="1429" y="18"/>
                    </a:lnTo>
                    <a:lnTo>
                      <a:pt x="1457" y="13"/>
                    </a:lnTo>
                    <a:lnTo>
                      <a:pt x="1483" y="10"/>
                    </a:lnTo>
                    <a:lnTo>
                      <a:pt x="1506" y="10"/>
                    </a:lnTo>
                    <a:lnTo>
                      <a:pt x="1530" y="15"/>
                    </a:lnTo>
                    <a:lnTo>
                      <a:pt x="1556" y="20"/>
                    </a:lnTo>
                    <a:lnTo>
                      <a:pt x="1580" y="25"/>
                    </a:lnTo>
                    <a:lnTo>
                      <a:pt x="1606" y="32"/>
                    </a:lnTo>
                    <a:lnTo>
                      <a:pt x="1634" y="40"/>
                    </a:lnTo>
                    <a:lnTo>
                      <a:pt x="1662" y="45"/>
                    </a:lnTo>
                    <a:lnTo>
                      <a:pt x="1692" y="52"/>
                    </a:lnTo>
                    <a:lnTo>
                      <a:pt x="1724" y="57"/>
                    </a:lnTo>
                    <a:lnTo>
                      <a:pt x="1759" y="59"/>
                    </a:lnTo>
                    <a:lnTo>
                      <a:pt x="1795" y="59"/>
                    </a:lnTo>
                    <a:lnTo>
                      <a:pt x="1836" y="59"/>
                    </a:lnTo>
                    <a:lnTo>
                      <a:pt x="1880" y="55"/>
                    </a:lnTo>
                    <a:lnTo>
                      <a:pt x="1925" y="47"/>
                    </a:lnTo>
                    <a:lnTo>
                      <a:pt x="1975" y="35"/>
                    </a:lnTo>
                    <a:lnTo>
                      <a:pt x="2029" y="20"/>
                    </a:lnTo>
                    <a:lnTo>
                      <a:pt x="2035" y="42"/>
                    </a:lnTo>
                    <a:lnTo>
                      <a:pt x="2048" y="69"/>
                    </a:lnTo>
                    <a:lnTo>
                      <a:pt x="2061" y="99"/>
                    </a:lnTo>
                    <a:lnTo>
                      <a:pt x="2078" y="128"/>
                    </a:lnTo>
                    <a:lnTo>
                      <a:pt x="2098" y="156"/>
                    </a:lnTo>
                    <a:lnTo>
                      <a:pt x="2117" y="180"/>
                    </a:lnTo>
                    <a:lnTo>
                      <a:pt x="2134" y="195"/>
                    </a:lnTo>
                    <a:lnTo>
                      <a:pt x="2154" y="202"/>
                    </a:lnTo>
                    <a:lnTo>
                      <a:pt x="2445" y="1178"/>
                    </a:lnTo>
                    <a:lnTo>
                      <a:pt x="1377" y="1178"/>
                    </a:lnTo>
                    <a:lnTo>
                      <a:pt x="1381" y="1180"/>
                    </a:lnTo>
                    <a:lnTo>
                      <a:pt x="1388" y="1188"/>
                    </a:lnTo>
                    <a:lnTo>
                      <a:pt x="1398" y="1198"/>
                    </a:lnTo>
                    <a:lnTo>
                      <a:pt x="1407" y="1208"/>
                    </a:lnTo>
                    <a:lnTo>
                      <a:pt x="1413" y="1217"/>
                    </a:lnTo>
                    <a:lnTo>
                      <a:pt x="1413" y="1227"/>
                    </a:lnTo>
                    <a:lnTo>
                      <a:pt x="1405" y="1235"/>
                    </a:lnTo>
                    <a:lnTo>
                      <a:pt x="1383" y="1237"/>
                    </a:lnTo>
                    <a:lnTo>
                      <a:pt x="1349" y="1237"/>
                    </a:lnTo>
                    <a:lnTo>
                      <a:pt x="1301" y="1237"/>
                    </a:lnTo>
                    <a:lnTo>
                      <a:pt x="1247" y="1237"/>
                    </a:lnTo>
                    <a:lnTo>
                      <a:pt x="1191" y="1237"/>
                    </a:lnTo>
                    <a:lnTo>
                      <a:pt x="1139" y="1237"/>
                    </a:lnTo>
                    <a:lnTo>
                      <a:pt x="1096" y="1237"/>
                    </a:lnTo>
                    <a:lnTo>
                      <a:pt x="1066" y="1237"/>
                    </a:lnTo>
                    <a:lnTo>
                      <a:pt x="1055" y="1237"/>
                    </a:lnTo>
                    <a:lnTo>
                      <a:pt x="1029" y="1235"/>
                    </a:lnTo>
                    <a:lnTo>
                      <a:pt x="1016" y="1227"/>
                    </a:lnTo>
                    <a:lnTo>
                      <a:pt x="1014" y="1217"/>
                    </a:lnTo>
                    <a:lnTo>
                      <a:pt x="1019" y="1208"/>
                    </a:lnTo>
                    <a:lnTo>
                      <a:pt x="1027" y="1198"/>
                    </a:lnTo>
                    <a:lnTo>
                      <a:pt x="1038" y="1188"/>
                    </a:lnTo>
                    <a:lnTo>
                      <a:pt x="1044" y="1180"/>
                    </a:lnTo>
                    <a:lnTo>
                      <a:pt x="1049" y="1178"/>
                    </a:lnTo>
                    <a:lnTo>
                      <a:pt x="0" y="1178"/>
                    </a:lnTo>
                    <a:lnTo>
                      <a:pt x="270" y="190"/>
                    </a:lnTo>
                    <a:lnTo>
                      <a:pt x="285" y="185"/>
                    </a:lnTo>
                    <a:lnTo>
                      <a:pt x="302" y="175"/>
                    </a:lnTo>
                    <a:lnTo>
                      <a:pt x="319" y="158"/>
                    </a:lnTo>
                    <a:lnTo>
                      <a:pt x="337" y="141"/>
                    </a:lnTo>
                    <a:lnTo>
                      <a:pt x="352" y="119"/>
                    </a:lnTo>
                    <a:lnTo>
                      <a:pt x="365" y="96"/>
                    </a:lnTo>
                    <a:lnTo>
                      <a:pt x="375" y="72"/>
                    </a:lnTo>
                    <a:lnTo>
                      <a:pt x="384" y="50"/>
                    </a:lnTo>
                    <a:lnTo>
                      <a:pt x="416" y="52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6" name="Freeform 18"/>
              <p:cNvSpPr>
                <a:spLocks/>
              </p:cNvSpPr>
              <p:nvPr/>
            </p:nvSpPr>
            <p:spPr bwMode="auto">
              <a:xfrm>
                <a:off x="5680" y="3493"/>
                <a:ext cx="317" cy="89"/>
              </a:xfrm>
              <a:custGeom>
                <a:avLst/>
                <a:gdLst>
                  <a:gd name="T0" fmla="*/ 0 w 317"/>
                  <a:gd name="T1" fmla="*/ 89 h 89"/>
                  <a:gd name="T2" fmla="*/ 317 w 317"/>
                  <a:gd name="T3" fmla="*/ 89 h 89"/>
                  <a:gd name="T4" fmla="*/ 298 w 317"/>
                  <a:gd name="T5" fmla="*/ 79 h 89"/>
                  <a:gd name="T6" fmla="*/ 278 w 317"/>
                  <a:gd name="T7" fmla="*/ 66 h 89"/>
                  <a:gd name="T8" fmla="*/ 259 w 317"/>
                  <a:gd name="T9" fmla="*/ 52 h 89"/>
                  <a:gd name="T10" fmla="*/ 242 w 317"/>
                  <a:gd name="T11" fmla="*/ 37 h 89"/>
                  <a:gd name="T12" fmla="*/ 225 w 317"/>
                  <a:gd name="T13" fmla="*/ 22 h 89"/>
                  <a:gd name="T14" fmla="*/ 207 w 317"/>
                  <a:gd name="T15" fmla="*/ 10 h 89"/>
                  <a:gd name="T16" fmla="*/ 190 w 317"/>
                  <a:gd name="T17" fmla="*/ 2 h 89"/>
                  <a:gd name="T18" fmla="*/ 171 w 317"/>
                  <a:gd name="T19" fmla="*/ 0 h 89"/>
                  <a:gd name="T20" fmla="*/ 143 w 317"/>
                  <a:gd name="T21" fmla="*/ 2 h 89"/>
                  <a:gd name="T22" fmla="*/ 117 w 317"/>
                  <a:gd name="T23" fmla="*/ 12 h 89"/>
                  <a:gd name="T24" fmla="*/ 95 w 317"/>
                  <a:gd name="T25" fmla="*/ 24 h 89"/>
                  <a:gd name="T26" fmla="*/ 76 w 317"/>
                  <a:gd name="T27" fmla="*/ 37 h 89"/>
                  <a:gd name="T28" fmla="*/ 56 w 317"/>
                  <a:gd name="T29" fmla="*/ 54 h 89"/>
                  <a:gd name="T30" fmla="*/ 39 w 317"/>
                  <a:gd name="T31" fmla="*/ 66 h 89"/>
                  <a:gd name="T32" fmla="*/ 20 w 317"/>
                  <a:gd name="T33" fmla="*/ 79 h 89"/>
                  <a:gd name="T34" fmla="*/ 0 w 317"/>
                  <a:gd name="T3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89">
                    <a:moveTo>
                      <a:pt x="0" y="89"/>
                    </a:moveTo>
                    <a:lnTo>
                      <a:pt x="317" y="89"/>
                    </a:lnTo>
                    <a:lnTo>
                      <a:pt x="298" y="79"/>
                    </a:lnTo>
                    <a:lnTo>
                      <a:pt x="278" y="66"/>
                    </a:lnTo>
                    <a:lnTo>
                      <a:pt x="259" y="52"/>
                    </a:lnTo>
                    <a:lnTo>
                      <a:pt x="242" y="37"/>
                    </a:lnTo>
                    <a:lnTo>
                      <a:pt x="225" y="22"/>
                    </a:lnTo>
                    <a:lnTo>
                      <a:pt x="207" y="10"/>
                    </a:lnTo>
                    <a:lnTo>
                      <a:pt x="190" y="2"/>
                    </a:lnTo>
                    <a:lnTo>
                      <a:pt x="171" y="0"/>
                    </a:lnTo>
                    <a:lnTo>
                      <a:pt x="143" y="2"/>
                    </a:lnTo>
                    <a:lnTo>
                      <a:pt x="117" y="12"/>
                    </a:lnTo>
                    <a:lnTo>
                      <a:pt x="95" y="24"/>
                    </a:lnTo>
                    <a:lnTo>
                      <a:pt x="76" y="37"/>
                    </a:lnTo>
                    <a:lnTo>
                      <a:pt x="56" y="54"/>
                    </a:lnTo>
                    <a:lnTo>
                      <a:pt x="39" y="66"/>
                    </a:lnTo>
                    <a:lnTo>
                      <a:pt x="20" y="79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7" name="Freeform 19"/>
              <p:cNvSpPr>
                <a:spLocks/>
              </p:cNvSpPr>
              <p:nvPr/>
            </p:nvSpPr>
            <p:spPr bwMode="auto">
              <a:xfrm>
                <a:off x="4683" y="2517"/>
                <a:ext cx="304" cy="936"/>
              </a:xfrm>
              <a:custGeom>
                <a:avLst/>
                <a:gdLst>
                  <a:gd name="T0" fmla="*/ 240 w 304"/>
                  <a:gd name="T1" fmla="*/ 69 h 936"/>
                  <a:gd name="T2" fmla="*/ 0 w 304"/>
                  <a:gd name="T3" fmla="*/ 936 h 936"/>
                  <a:gd name="T4" fmla="*/ 15 w 304"/>
                  <a:gd name="T5" fmla="*/ 927 h 936"/>
                  <a:gd name="T6" fmla="*/ 32 w 304"/>
                  <a:gd name="T7" fmla="*/ 912 h 936"/>
                  <a:gd name="T8" fmla="*/ 50 w 304"/>
                  <a:gd name="T9" fmla="*/ 892 h 936"/>
                  <a:gd name="T10" fmla="*/ 69 w 304"/>
                  <a:gd name="T11" fmla="*/ 872 h 936"/>
                  <a:gd name="T12" fmla="*/ 86 w 304"/>
                  <a:gd name="T13" fmla="*/ 850 h 936"/>
                  <a:gd name="T14" fmla="*/ 104 w 304"/>
                  <a:gd name="T15" fmla="*/ 830 h 936"/>
                  <a:gd name="T16" fmla="*/ 119 w 304"/>
                  <a:gd name="T17" fmla="*/ 808 h 936"/>
                  <a:gd name="T18" fmla="*/ 130 w 304"/>
                  <a:gd name="T19" fmla="*/ 789 h 936"/>
                  <a:gd name="T20" fmla="*/ 304 w 304"/>
                  <a:gd name="T21" fmla="*/ 0 h 936"/>
                  <a:gd name="T22" fmla="*/ 300 w 304"/>
                  <a:gd name="T23" fmla="*/ 8 h 936"/>
                  <a:gd name="T24" fmla="*/ 294 w 304"/>
                  <a:gd name="T25" fmla="*/ 17 h 936"/>
                  <a:gd name="T26" fmla="*/ 285 w 304"/>
                  <a:gd name="T27" fmla="*/ 27 h 936"/>
                  <a:gd name="T28" fmla="*/ 278 w 304"/>
                  <a:gd name="T29" fmla="*/ 37 h 936"/>
                  <a:gd name="T30" fmla="*/ 268 w 304"/>
                  <a:gd name="T31" fmla="*/ 47 h 936"/>
                  <a:gd name="T32" fmla="*/ 259 w 304"/>
                  <a:gd name="T33" fmla="*/ 54 h 936"/>
                  <a:gd name="T34" fmla="*/ 250 w 304"/>
                  <a:gd name="T35" fmla="*/ 62 h 936"/>
                  <a:gd name="T36" fmla="*/ 240 w 304"/>
                  <a:gd name="T37" fmla="*/ 6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4" h="936">
                    <a:moveTo>
                      <a:pt x="240" y="69"/>
                    </a:moveTo>
                    <a:lnTo>
                      <a:pt x="0" y="936"/>
                    </a:lnTo>
                    <a:lnTo>
                      <a:pt x="15" y="927"/>
                    </a:lnTo>
                    <a:lnTo>
                      <a:pt x="32" y="912"/>
                    </a:lnTo>
                    <a:lnTo>
                      <a:pt x="50" y="892"/>
                    </a:lnTo>
                    <a:lnTo>
                      <a:pt x="69" y="872"/>
                    </a:lnTo>
                    <a:lnTo>
                      <a:pt x="86" y="850"/>
                    </a:lnTo>
                    <a:lnTo>
                      <a:pt x="104" y="830"/>
                    </a:lnTo>
                    <a:lnTo>
                      <a:pt x="119" y="808"/>
                    </a:lnTo>
                    <a:lnTo>
                      <a:pt x="130" y="789"/>
                    </a:lnTo>
                    <a:lnTo>
                      <a:pt x="304" y="0"/>
                    </a:lnTo>
                    <a:lnTo>
                      <a:pt x="300" y="8"/>
                    </a:lnTo>
                    <a:lnTo>
                      <a:pt x="294" y="17"/>
                    </a:lnTo>
                    <a:lnTo>
                      <a:pt x="285" y="27"/>
                    </a:lnTo>
                    <a:lnTo>
                      <a:pt x="278" y="37"/>
                    </a:lnTo>
                    <a:lnTo>
                      <a:pt x="268" y="47"/>
                    </a:lnTo>
                    <a:lnTo>
                      <a:pt x="259" y="54"/>
                    </a:lnTo>
                    <a:lnTo>
                      <a:pt x="250" y="62"/>
                    </a:lnTo>
                    <a:lnTo>
                      <a:pt x="240" y="69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" name="Freeform 20"/>
              <p:cNvSpPr>
                <a:spLocks/>
              </p:cNvSpPr>
              <p:nvPr/>
            </p:nvSpPr>
            <p:spPr bwMode="auto">
              <a:xfrm>
                <a:off x="5859" y="3259"/>
                <a:ext cx="1006" cy="207"/>
              </a:xfrm>
              <a:custGeom>
                <a:avLst/>
                <a:gdLst>
                  <a:gd name="T0" fmla="*/ 0 w 1006"/>
                  <a:gd name="T1" fmla="*/ 145 h 207"/>
                  <a:gd name="T2" fmla="*/ 56 w 1006"/>
                  <a:gd name="T3" fmla="*/ 88 h 207"/>
                  <a:gd name="T4" fmla="*/ 119 w 1006"/>
                  <a:gd name="T5" fmla="*/ 47 h 207"/>
                  <a:gd name="T6" fmla="*/ 184 w 1006"/>
                  <a:gd name="T7" fmla="*/ 19 h 207"/>
                  <a:gd name="T8" fmla="*/ 251 w 1006"/>
                  <a:gd name="T9" fmla="*/ 5 h 207"/>
                  <a:gd name="T10" fmla="*/ 322 w 1006"/>
                  <a:gd name="T11" fmla="*/ 0 h 207"/>
                  <a:gd name="T12" fmla="*/ 393 w 1006"/>
                  <a:gd name="T13" fmla="*/ 2 h 207"/>
                  <a:gd name="T14" fmla="*/ 464 w 1006"/>
                  <a:gd name="T15" fmla="*/ 12 h 207"/>
                  <a:gd name="T16" fmla="*/ 535 w 1006"/>
                  <a:gd name="T17" fmla="*/ 24 h 207"/>
                  <a:gd name="T18" fmla="*/ 604 w 1006"/>
                  <a:gd name="T19" fmla="*/ 42 h 207"/>
                  <a:gd name="T20" fmla="*/ 671 w 1006"/>
                  <a:gd name="T21" fmla="*/ 61 h 207"/>
                  <a:gd name="T22" fmla="*/ 736 w 1006"/>
                  <a:gd name="T23" fmla="*/ 79 h 207"/>
                  <a:gd name="T24" fmla="*/ 797 w 1006"/>
                  <a:gd name="T25" fmla="*/ 93 h 207"/>
                  <a:gd name="T26" fmla="*/ 853 w 1006"/>
                  <a:gd name="T27" fmla="*/ 103 h 207"/>
                  <a:gd name="T28" fmla="*/ 904 w 1006"/>
                  <a:gd name="T29" fmla="*/ 108 h 207"/>
                  <a:gd name="T30" fmla="*/ 950 w 1006"/>
                  <a:gd name="T31" fmla="*/ 103 h 207"/>
                  <a:gd name="T32" fmla="*/ 986 w 1006"/>
                  <a:gd name="T33" fmla="*/ 91 h 207"/>
                  <a:gd name="T34" fmla="*/ 1006 w 1006"/>
                  <a:gd name="T35" fmla="*/ 123 h 207"/>
                  <a:gd name="T36" fmla="*/ 961 w 1006"/>
                  <a:gd name="T37" fmla="*/ 140 h 207"/>
                  <a:gd name="T38" fmla="*/ 913 w 1006"/>
                  <a:gd name="T39" fmla="*/ 145 h 207"/>
                  <a:gd name="T40" fmla="*/ 861 w 1006"/>
                  <a:gd name="T41" fmla="*/ 143 h 207"/>
                  <a:gd name="T42" fmla="*/ 807 w 1006"/>
                  <a:gd name="T43" fmla="*/ 135 h 207"/>
                  <a:gd name="T44" fmla="*/ 751 w 1006"/>
                  <a:gd name="T45" fmla="*/ 123 h 207"/>
                  <a:gd name="T46" fmla="*/ 693 w 1006"/>
                  <a:gd name="T47" fmla="*/ 106 h 207"/>
                  <a:gd name="T48" fmla="*/ 633 w 1006"/>
                  <a:gd name="T49" fmla="*/ 91 h 207"/>
                  <a:gd name="T50" fmla="*/ 568 w 1006"/>
                  <a:gd name="T51" fmla="*/ 74 h 207"/>
                  <a:gd name="T52" fmla="*/ 503 w 1006"/>
                  <a:gd name="T53" fmla="*/ 61 h 207"/>
                  <a:gd name="T54" fmla="*/ 436 w 1006"/>
                  <a:gd name="T55" fmla="*/ 54 h 207"/>
                  <a:gd name="T56" fmla="*/ 367 w 1006"/>
                  <a:gd name="T57" fmla="*/ 51 h 207"/>
                  <a:gd name="T58" fmla="*/ 296 w 1006"/>
                  <a:gd name="T59" fmla="*/ 59 h 207"/>
                  <a:gd name="T60" fmla="*/ 225 w 1006"/>
                  <a:gd name="T61" fmla="*/ 76 h 207"/>
                  <a:gd name="T62" fmla="*/ 151 w 1006"/>
                  <a:gd name="T63" fmla="*/ 106 h 207"/>
                  <a:gd name="T64" fmla="*/ 76 w 1006"/>
                  <a:gd name="T65" fmla="*/ 148 h 207"/>
                  <a:gd name="T66" fmla="*/ 0 w 1006"/>
                  <a:gd name="T67" fmla="*/ 207 h 207"/>
                  <a:gd name="T68" fmla="*/ 2 w 1006"/>
                  <a:gd name="T69" fmla="*/ 194 h 207"/>
                  <a:gd name="T70" fmla="*/ 2 w 1006"/>
                  <a:gd name="T71" fmla="*/ 180 h 207"/>
                  <a:gd name="T72" fmla="*/ 2 w 1006"/>
                  <a:gd name="T73" fmla="*/ 162 h 207"/>
                  <a:gd name="T74" fmla="*/ 0 w 1006"/>
                  <a:gd name="T75" fmla="*/ 14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6" h="207">
                    <a:moveTo>
                      <a:pt x="0" y="145"/>
                    </a:moveTo>
                    <a:lnTo>
                      <a:pt x="56" y="88"/>
                    </a:lnTo>
                    <a:lnTo>
                      <a:pt x="119" y="47"/>
                    </a:lnTo>
                    <a:lnTo>
                      <a:pt x="184" y="19"/>
                    </a:lnTo>
                    <a:lnTo>
                      <a:pt x="251" y="5"/>
                    </a:lnTo>
                    <a:lnTo>
                      <a:pt x="322" y="0"/>
                    </a:lnTo>
                    <a:lnTo>
                      <a:pt x="393" y="2"/>
                    </a:lnTo>
                    <a:lnTo>
                      <a:pt x="464" y="12"/>
                    </a:lnTo>
                    <a:lnTo>
                      <a:pt x="535" y="24"/>
                    </a:lnTo>
                    <a:lnTo>
                      <a:pt x="604" y="42"/>
                    </a:lnTo>
                    <a:lnTo>
                      <a:pt x="671" y="61"/>
                    </a:lnTo>
                    <a:lnTo>
                      <a:pt x="736" y="79"/>
                    </a:lnTo>
                    <a:lnTo>
                      <a:pt x="797" y="93"/>
                    </a:lnTo>
                    <a:lnTo>
                      <a:pt x="853" y="103"/>
                    </a:lnTo>
                    <a:lnTo>
                      <a:pt x="904" y="108"/>
                    </a:lnTo>
                    <a:lnTo>
                      <a:pt x="950" y="103"/>
                    </a:lnTo>
                    <a:lnTo>
                      <a:pt x="986" y="91"/>
                    </a:lnTo>
                    <a:lnTo>
                      <a:pt x="1006" y="123"/>
                    </a:lnTo>
                    <a:lnTo>
                      <a:pt x="961" y="140"/>
                    </a:lnTo>
                    <a:lnTo>
                      <a:pt x="913" y="145"/>
                    </a:lnTo>
                    <a:lnTo>
                      <a:pt x="861" y="143"/>
                    </a:lnTo>
                    <a:lnTo>
                      <a:pt x="807" y="135"/>
                    </a:lnTo>
                    <a:lnTo>
                      <a:pt x="751" y="123"/>
                    </a:lnTo>
                    <a:lnTo>
                      <a:pt x="693" y="106"/>
                    </a:lnTo>
                    <a:lnTo>
                      <a:pt x="633" y="91"/>
                    </a:lnTo>
                    <a:lnTo>
                      <a:pt x="568" y="74"/>
                    </a:lnTo>
                    <a:lnTo>
                      <a:pt x="503" y="61"/>
                    </a:lnTo>
                    <a:lnTo>
                      <a:pt x="436" y="54"/>
                    </a:lnTo>
                    <a:lnTo>
                      <a:pt x="367" y="51"/>
                    </a:lnTo>
                    <a:lnTo>
                      <a:pt x="296" y="59"/>
                    </a:lnTo>
                    <a:lnTo>
                      <a:pt x="225" y="76"/>
                    </a:lnTo>
                    <a:lnTo>
                      <a:pt x="151" y="106"/>
                    </a:lnTo>
                    <a:lnTo>
                      <a:pt x="76" y="148"/>
                    </a:lnTo>
                    <a:lnTo>
                      <a:pt x="0" y="207"/>
                    </a:lnTo>
                    <a:lnTo>
                      <a:pt x="2" y="194"/>
                    </a:lnTo>
                    <a:lnTo>
                      <a:pt x="2" y="180"/>
                    </a:lnTo>
                    <a:lnTo>
                      <a:pt x="2" y="162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Freeform 21"/>
              <p:cNvSpPr>
                <a:spLocks/>
              </p:cNvSpPr>
              <p:nvPr/>
            </p:nvSpPr>
            <p:spPr bwMode="auto">
              <a:xfrm>
                <a:off x="5876" y="3338"/>
                <a:ext cx="1120" cy="189"/>
              </a:xfrm>
              <a:custGeom>
                <a:avLst/>
                <a:gdLst>
                  <a:gd name="T0" fmla="*/ 0 w 1120"/>
                  <a:gd name="T1" fmla="*/ 140 h 189"/>
                  <a:gd name="T2" fmla="*/ 74 w 1120"/>
                  <a:gd name="T3" fmla="*/ 86 h 189"/>
                  <a:gd name="T4" fmla="*/ 145 w 1120"/>
                  <a:gd name="T5" fmla="*/ 46 h 189"/>
                  <a:gd name="T6" fmla="*/ 216 w 1120"/>
                  <a:gd name="T7" fmla="*/ 19 h 189"/>
                  <a:gd name="T8" fmla="*/ 285 w 1120"/>
                  <a:gd name="T9" fmla="*/ 5 h 189"/>
                  <a:gd name="T10" fmla="*/ 354 w 1120"/>
                  <a:gd name="T11" fmla="*/ 0 h 189"/>
                  <a:gd name="T12" fmla="*/ 421 w 1120"/>
                  <a:gd name="T13" fmla="*/ 2 h 189"/>
                  <a:gd name="T14" fmla="*/ 488 w 1120"/>
                  <a:gd name="T15" fmla="*/ 9 h 189"/>
                  <a:gd name="T16" fmla="*/ 553 w 1120"/>
                  <a:gd name="T17" fmla="*/ 22 h 189"/>
                  <a:gd name="T18" fmla="*/ 616 w 1120"/>
                  <a:gd name="T19" fmla="*/ 37 h 189"/>
                  <a:gd name="T20" fmla="*/ 676 w 1120"/>
                  <a:gd name="T21" fmla="*/ 51 h 189"/>
                  <a:gd name="T22" fmla="*/ 736 w 1120"/>
                  <a:gd name="T23" fmla="*/ 66 h 189"/>
                  <a:gd name="T24" fmla="*/ 792 w 1120"/>
                  <a:gd name="T25" fmla="*/ 78 h 189"/>
                  <a:gd name="T26" fmla="*/ 849 w 1120"/>
                  <a:gd name="T27" fmla="*/ 86 h 189"/>
                  <a:gd name="T28" fmla="*/ 900 w 1120"/>
                  <a:gd name="T29" fmla="*/ 86 h 189"/>
                  <a:gd name="T30" fmla="*/ 952 w 1120"/>
                  <a:gd name="T31" fmla="*/ 76 h 189"/>
                  <a:gd name="T32" fmla="*/ 1000 w 1120"/>
                  <a:gd name="T33" fmla="*/ 59 h 189"/>
                  <a:gd name="T34" fmla="*/ 1010 w 1120"/>
                  <a:gd name="T35" fmla="*/ 69 h 189"/>
                  <a:gd name="T36" fmla="*/ 1021 w 1120"/>
                  <a:gd name="T37" fmla="*/ 81 h 189"/>
                  <a:gd name="T38" fmla="*/ 1034 w 1120"/>
                  <a:gd name="T39" fmla="*/ 96 h 189"/>
                  <a:gd name="T40" fmla="*/ 1051 w 1120"/>
                  <a:gd name="T41" fmla="*/ 113 h 189"/>
                  <a:gd name="T42" fmla="*/ 1067 w 1120"/>
                  <a:gd name="T43" fmla="*/ 130 h 189"/>
                  <a:gd name="T44" fmla="*/ 1084 w 1120"/>
                  <a:gd name="T45" fmla="*/ 145 h 189"/>
                  <a:gd name="T46" fmla="*/ 1101 w 1120"/>
                  <a:gd name="T47" fmla="*/ 160 h 189"/>
                  <a:gd name="T48" fmla="*/ 1120 w 1120"/>
                  <a:gd name="T49" fmla="*/ 170 h 189"/>
                  <a:gd name="T50" fmla="*/ 533 w 1120"/>
                  <a:gd name="T51" fmla="*/ 170 h 189"/>
                  <a:gd name="T52" fmla="*/ 521 w 1120"/>
                  <a:gd name="T53" fmla="*/ 157 h 189"/>
                  <a:gd name="T54" fmla="*/ 503 w 1120"/>
                  <a:gd name="T55" fmla="*/ 145 h 189"/>
                  <a:gd name="T56" fmla="*/ 480 w 1120"/>
                  <a:gd name="T57" fmla="*/ 133 h 189"/>
                  <a:gd name="T58" fmla="*/ 456 w 1120"/>
                  <a:gd name="T59" fmla="*/ 125 h 189"/>
                  <a:gd name="T60" fmla="*/ 426 w 1120"/>
                  <a:gd name="T61" fmla="*/ 115 h 189"/>
                  <a:gd name="T62" fmla="*/ 395 w 1120"/>
                  <a:gd name="T63" fmla="*/ 110 h 189"/>
                  <a:gd name="T64" fmla="*/ 361 w 1120"/>
                  <a:gd name="T65" fmla="*/ 108 h 189"/>
                  <a:gd name="T66" fmla="*/ 328 w 1120"/>
                  <a:gd name="T67" fmla="*/ 106 h 189"/>
                  <a:gd name="T68" fmla="*/ 292 w 1120"/>
                  <a:gd name="T69" fmla="*/ 106 h 189"/>
                  <a:gd name="T70" fmla="*/ 257 w 1120"/>
                  <a:gd name="T71" fmla="*/ 110 h 189"/>
                  <a:gd name="T72" fmla="*/ 223 w 1120"/>
                  <a:gd name="T73" fmla="*/ 115 h 189"/>
                  <a:gd name="T74" fmla="*/ 190 w 1120"/>
                  <a:gd name="T75" fmla="*/ 123 h 189"/>
                  <a:gd name="T76" fmla="*/ 158 w 1120"/>
                  <a:gd name="T77" fmla="*/ 135 h 189"/>
                  <a:gd name="T78" fmla="*/ 128 w 1120"/>
                  <a:gd name="T79" fmla="*/ 150 h 189"/>
                  <a:gd name="T80" fmla="*/ 102 w 1120"/>
                  <a:gd name="T81" fmla="*/ 167 h 189"/>
                  <a:gd name="T82" fmla="*/ 78 w 1120"/>
                  <a:gd name="T83" fmla="*/ 189 h 189"/>
                  <a:gd name="T84" fmla="*/ 72 w 1120"/>
                  <a:gd name="T85" fmla="*/ 182 h 189"/>
                  <a:gd name="T86" fmla="*/ 63 w 1120"/>
                  <a:gd name="T87" fmla="*/ 175 h 189"/>
                  <a:gd name="T88" fmla="*/ 54 w 1120"/>
                  <a:gd name="T89" fmla="*/ 170 h 189"/>
                  <a:gd name="T90" fmla="*/ 46 w 1120"/>
                  <a:gd name="T91" fmla="*/ 162 h 189"/>
                  <a:gd name="T92" fmla="*/ 35 w 1120"/>
                  <a:gd name="T93" fmla="*/ 155 h 189"/>
                  <a:gd name="T94" fmla="*/ 26 w 1120"/>
                  <a:gd name="T95" fmla="*/ 150 h 189"/>
                  <a:gd name="T96" fmla="*/ 13 w 1120"/>
                  <a:gd name="T97" fmla="*/ 145 h 189"/>
                  <a:gd name="T98" fmla="*/ 0 w 1120"/>
                  <a:gd name="T99" fmla="*/ 14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0" h="189">
                    <a:moveTo>
                      <a:pt x="0" y="140"/>
                    </a:moveTo>
                    <a:lnTo>
                      <a:pt x="74" y="86"/>
                    </a:lnTo>
                    <a:lnTo>
                      <a:pt x="145" y="46"/>
                    </a:lnTo>
                    <a:lnTo>
                      <a:pt x="216" y="19"/>
                    </a:lnTo>
                    <a:lnTo>
                      <a:pt x="285" y="5"/>
                    </a:lnTo>
                    <a:lnTo>
                      <a:pt x="354" y="0"/>
                    </a:lnTo>
                    <a:lnTo>
                      <a:pt x="421" y="2"/>
                    </a:lnTo>
                    <a:lnTo>
                      <a:pt x="488" y="9"/>
                    </a:lnTo>
                    <a:lnTo>
                      <a:pt x="553" y="22"/>
                    </a:lnTo>
                    <a:lnTo>
                      <a:pt x="616" y="37"/>
                    </a:lnTo>
                    <a:lnTo>
                      <a:pt x="676" y="51"/>
                    </a:lnTo>
                    <a:lnTo>
                      <a:pt x="736" y="66"/>
                    </a:lnTo>
                    <a:lnTo>
                      <a:pt x="792" y="78"/>
                    </a:lnTo>
                    <a:lnTo>
                      <a:pt x="849" y="86"/>
                    </a:lnTo>
                    <a:lnTo>
                      <a:pt x="900" y="86"/>
                    </a:lnTo>
                    <a:lnTo>
                      <a:pt x="952" y="76"/>
                    </a:lnTo>
                    <a:lnTo>
                      <a:pt x="1000" y="59"/>
                    </a:lnTo>
                    <a:lnTo>
                      <a:pt x="1010" y="69"/>
                    </a:lnTo>
                    <a:lnTo>
                      <a:pt x="1021" y="81"/>
                    </a:lnTo>
                    <a:lnTo>
                      <a:pt x="1034" y="96"/>
                    </a:lnTo>
                    <a:lnTo>
                      <a:pt x="1051" y="113"/>
                    </a:lnTo>
                    <a:lnTo>
                      <a:pt x="1067" y="130"/>
                    </a:lnTo>
                    <a:lnTo>
                      <a:pt x="1084" y="145"/>
                    </a:lnTo>
                    <a:lnTo>
                      <a:pt x="1101" y="160"/>
                    </a:lnTo>
                    <a:lnTo>
                      <a:pt x="1120" y="170"/>
                    </a:lnTo>
                    <a:lnTo>
                      <a:pt x="533" y="170"/>
                    </a:lnTo>
                    <a:lnTo>
                      <a:pt x="521" y="157"/>
                    </a:lnTo>
                    <a:lnTo>
                      <a:pt x="503" y="145"/>
                    </a:lnTo>
                    <a:lnTo>
                      <a:pt x="480" y="133"/>
                    </a:lnTo>
                    <a:lnTo>
                      <a:pt x="456" y="125"/>
                    </a:lnTo>
                    <a:lnTo>
                      <a:pt x="426" y="115"/>
                    </a:lnTo>
                    <a:lnTo>
                      <a:pt x="395" y="110"/>
                    </a:lnTo>
                    <a:lnTo>
                      <a:pt x="361" y="108"/>
                    </a:lnTo>
                    <a:lnTo>
                      <a:pt x="328" y="106"/>
                    </a:lnTo>
                    <a:lnTo>
                      <a:pt x="292" y="106"/>
                    </a:lnTo>
                    <a:lnTo>
                      <a:pt x="257" y="110"/>
                    </a:lnTo>
                    <a:lnTo>
                      <a:pt x="223" y="115"/>
                    </a:lnTo>
                    <a:lnTo>
                      <a:pt x="190" y="123"/>
                    </a:lnTo>
                    <a:lnTo>
                      <a:pt x="158" y="135"/>
                    </a:lnTo>
                    <a:lnTo>
                      <a:pt x="128" y="150"/>
                    </a:lnTo>
                    <a:lnTo>
                      <a:pt x="102" y="167"/>
                    </a:lnTo>
                    <a:lnTo>
                      <a:pt x="78" y="189"/>
                    </a:lnTo>
                    <a:lnTo>
                      <a:pt x="72" y="182"/>
                    </a:lnTo>
                    <a:lnTo>
                      <a:pt x="63" y="175"/>
                    </a:lnTo>
                    <a:lnTo>
                      <a:pt x="54" y="170"/>
                    </a:lnTo>
                    <a:lnTo>
                      <a:pt x="46" y="162"/>
                    </a:lnTo>
                    <a:lnTo>
                      <a:pt x="35" y="155"/>
                    </a:lnTo>
                    <a:lnTo>
                      <a:pt x="26" y="150"/>
                    </a:lnTo>
                    <a:lnTo>
                      <a:pt x="13" y="145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Freeform 22"/>
              <p:cNvSpPr>
                <a:spLocks/>
              </p:cNvSpPr>
              <p:nvPr/>
            </p:nvSpPr>
            <p:spPr bwMode="auto">
              <a:xfrm>
                <a:off x="4668" y="3404"/>
                <a:ext cx="1124" cy="123"/>
              </a:xfrm>
              <a:custGeom>
                <a:avLst/>
                <a:gdLst>
                  <a:gd name="T0" fmla="*/ 9 w 1124"/>
                  <a:gd name="T1" fmla="*/ 91 h 123"/>
                  <a:gd name="T2" fmla="*/ 32 w 1124"/>
                  <a:gd name="T3" fmla="*/ 72 h 123"/>
                  <a:gd name="T4" fmla="*/ 58 w 1124"/>
                  <a:gd name="T5" fmla="*/ 47 h 123"/>
                  <a:gd name="T6" fmla="*/ 82 w 1124"/>
                  <a:gd name="T7" fmla="*/ 25 h 123"/>
                  <a:gd name="T8" fmla="*/ 207 w 1124"/>
                  <a:gd name="T9" fmla="*/ 47 h 123"/>
                  <a:gd name="T10" fmla="*/ 401 w 1124"/>
                  <a:gd name="T11" fmla="*/ 76 h 123"/>
                  <a:gd name="T12" fmla="*/ 552 w 1124"/>
                  <a:gd name="T13" fmla="*/ 72 h 123"/>
                  <a:gd name="T14" fmla="*/ 669 w 1124"/>
                  <a:gd name="T15" fmla="*/ 49 h 123"/>
                  <a:gd name="T16" fmla="*/ 766 w 1124"/>
                  <a:gd name="T17" fmla="*/ 22 h 123"/>
                  <a:gd name="T18" fmla="*/ 855 w 1124"/>
                  <a:gd name="T19" fmla="*/ 3 h 123"/>
                  <a:gd name="T20" fmla="*/ 950 w 1124"/>
                  <a:gd name="T21" fmla="*/ 5 h 123"/>
                  <a:gd name="T22" fmla="*/ 1060 w 1124"/>
                  <a:gd name="T23" fmla="*/ 42 h 123"/>
                  <a:gd name="T24" fmla="*/ 1116 w 1124"/>
                  <a:gd name="T25" fmla="*/ 81 h 123"/>
                  <a:gd name="T26" fmla="*/ 1094 w 1124"/>
                  <a:gd name="T27" fmla="*/ 94 h 123"/>
                  <a:gd name="T28" fmla="*/ 1075 w 1124"/>
                  <a:gd name="T29" fmla="*/ 109 h 123"/>
                  <a:gd name="T30" fmla="*/ 1057 w 1124"/>
                  <a:gd name="T31" fmla="*/ 118 h 123"/>
                  <a:gd name="T32" fmla="*/ 1038 w 1124"/>
                  <a:gd name="T33" fmla="*/ 109 h 123"/>
                  <a:gd name="T34" fmla="*/ 1001 w 1124"/>
                  <a:gd name="T35" fmla="*/ 86 h 123"/>
                  <a:gd name="T36" fmla="*/ 960 w 1124"/>
                  <a:gd name="T37" fmla="*/ 72 h 123"/>
                  <a:gd name="T38" fmla="*/ 917 w 1124"/>
                  <a:gd name="T39" fmla="*/ 64 h 123"/>
                  <a:gd name="T40" fmla="*/ 870 w 1124"/>
                  <a:gd name="T41" fmla="*/ 62 h 123"/>
                  <a:gd name="T42" fmla="*/ 820 w 1124"/>
                  <a:gd name="T43" fmla="*/ 64 h 123"/>
                  <a:gd name="T44" fmla="*/ 773 w 1124"/>
                  <a:gd name="T45" fmla="*/ 76 h 123"/>
                  <a:gd name="T46" fmla="*/ 725 w 1124"/>
                  <a:gd name="T47" fmla="*/ 91 h 123"/>
                  <a:gd name="T48" fmla="*/ 675 w 1124"/>
                  <a:gd name="T49" fmla="*/ 101 h 123"/>
                  <a:gd name="T50" fmla="*/ 593 w 1124"/>
                  <a:gd name="T51" fmla="*/ 101 h 123"/>
                  <a:gd name="T52" fmla="*/ 490 w 1124"/>
                  <a:gd name="T53" fmla="*/ 101 h 123"/>
                  <a:gd name="T54" fmla="*/ 375 w 1124"/>
                  <a:gd name="T55" fmla="*/ 101 h 123"/>
                  <a:gd name="T56" fmla="*/ 259 w 1124"/>
                  <a:gd name="T57" fmla="*/ 99 h 123"/>
                  <a:gd name="T58" fmla="*/ 153 w 1124"/>
                  <a:gd name="T59" fmla="*/ 99 h 123"/>
                  <a:gd name="T60" fmla="*/ 67 w 1124"/>
                  <a:gd name="T61" fmla="*/ 99 h 123"/>
                  <a:gd name="T62" fmla="*/ 13 w 1124"/>
                  <a:gd name="T63" fmla="*/ 9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24" h="123">
                    <a:moveTo>
                      <a:pt x="0" y="99"/>
                    </a:moveTo>
                    <a:lnTo>
                      <a:pt x="9" y="91"/>
                    </a:lnTo>
                    <a:lnTo>
                      <a:pt x="19" y="84"/>
                    </a:lnTo>
                    <a:lnTo>
                      <a:pt x="32" y="72"/>
                    </a:lnTo>
                    <a:lnTo>
                      <a:pt x="45" y="59"/>
                    </a:lnTo>
                    <a:lnTo>
                      <a:pt x="58" y="47"/>
                    </a:lnTo>
                    <a:lnTo>
                      <a:pt x="71" y="35"/>
                    </a:lnTo>
                    <a:lnTo>
                      <a:pt x="82" y="25"/>
                    </a:lnTo>
                    <a:lnTo>
                      <a:pt x="88" y="17"/>
                    </a:lnTo>
                    <a:lnTo>
                      <a:pt x="207" y="47"/>
                    </a:lnTo>
                    <a:lnTo>
                      <a:pt x="311" y="67"/>
                    </a:lnTo>
                    <a:lnTo>
                      <a:pt x="401" y="76"/>
                    </a:lnTo>
                    <a:lnTo>
                      <a:pt x="481" y="76"/>
                    </a:lnTo>
                    <a:lnTo>
                      <a:pt x="552" y="72"/>
                    </a:lnTo>
                    <a:lnTo>
                      <a:pt x="615" y="62"/>
                    </a:lnTo>
                    <a:lnTo>
                      <a:pt x="669" y="49"/>
                    </a:lnTo>
                    <a:lnTo>
                      <a:pt x="721" y="35"/>
                    </a:lnTo>
                    <a:lnTo>
                      <a:pt x="766" y="22"/>
                    </a:lnTo>
                    <a:lnTo>
                      <a:pt x="811" y="10"/>
                    </a:lnTo>
                    <a:lnTo>
                      <a:pt x="855" y="3"/>
                    </a:lnTo>
                    <a:lnTo>
                      <a:pt x="900" y="0"/>
                    </a:lnTo>
                    <a:lnTo>
                      <a:pt x="950" y="5"/>
                    </a:lnTo>
                    <a:lnTo>
                      <a:pt x="1001" y="17"/>
                    </a:lnTo>
                    <a:lnTo>
                      <a:pt x="1060" y="42"/>
                    </a:lnTo>
                    <a:lnTo>
                      <a:pt x="1124" y="76"/>
                    </a:lnTo>
                    <a:lnTo>
                      <a:pt x="1116" y="81"/>
                    </a:lnTo>
                    <a:lnTo>
                      <a:pt x="1105" y="89"/>
                    </a:lnTo>
                    <a:lnTo>
                      <a:pt x="1094" y="94"/>
                    </a:lnTo>
                    <a:lnTo>
                      <a:pt x="1083" y="101"/>
                    </a:lnTo>
                    <a:lnTo>
                      <a:pt x="1075" y="109"/>
                    </a:lnTo>
                    <a:lnTo>
                      <a:pt x="1066" y="113"/>
                    </a:lnTo>
                    <a:lnTo>
                      <a:pt x="1057" y="118"/>
                    </a:lnTo>
                    <a:lnTo>
                      <a:pt x="1053" y="123"/>
                    </a:lnTo>
                    <a:lnTo>
                      <a:pt x="1038" y="109"/>
                    </a:lnTo>
                    <a:lnTo>
                      <a:pt x="1021" y="96"/>
                    </a:lnTo>
                    <a:lnTo>
                      <a:pt x="1001" y="86"/>
                    </a:lnTo>
                    <a:lnTo>
                      <a:pt x="982" y="79"/>
                    </a:lnTo>
                    <a:lnTo>
                      <a:pt x="960" y="72"/>
                    </a:lnTo>
                    <a:lnTo>
                      <a:pt x="939" y="67"/>
                    </a:lnTo>
                    <a:lnTo>
                      <a:pt x="917" y="64"/>
                    </a:lnTo>
                    <a:lnTo>
                      <a:pt x="893" y="62"/>
                    </a:lnTo>
                    <a:lnTo>
                      <a:pt x="870" y="62"/>
                    </a:lnTo>
                    <a:lnTo>
                      <a:pt x="846" y="62"/>
                    </a:lnTo>
                    <a:lnTo>
                      <a:pt x="820" y="64"/>
                    </a:lnTo>
                    <a:lnTo>
                      <a:pt x="796" y="69"/>
                    </a:lnTo>
                    <a:lnTo>
                      <a:pt x="773" y="76"/>
                    </a:lnTo>
                    <a:lnTo>
                      <a:pt x="749" y="81"/>
                    </a:lnTo>
                    <a:lnTo>
                      <a:pt x="725" y="91"/>
                    </a:lnTo>
                    <a:lnTo>
                      <a:pt x="704" y="101"/>
                    </a:lnTo>
                    <a:lnTo>
                      <a:pt x="675" y="101"/>
                    </a:lnTo>
                    <a:lnTo>
                      <a:pt x="637" y="101"/>
                    </a:lnTo>
                    <a:lnTo>
                      <a:pt x="593" y="101"/>
                    </a:lnTo>
                    <a:lnTo>
                      <a:pt x="544" y="101"/>
                    </a:lnTo>
                    <a:lnTo>
                      <a:pt x="490" y="101"/>
                    </a:lnTo>
                    <a:lnTo>
                      <a:pt x="434" y="101"/>
                    </a:lnTo>
                    <a:lnTo>
                      <a:pt x="375" y="101"/>
                    </a:lnTo>
                    <a:lnTo>
                      <a:pt x="317" y="99"/>
                    </a:lnTo>
                    <a:lnTo>
                      <a:pt x="259" y="99"/>
                    </a:lnTo>
                    <a:lnTo>
                      <a:pt x="203" y="99"/>
                    </a:lnTo>
                    <a:lnTo>
                      <a:pt x="153" y="99"/>
                    </a:lnTo>
                    <a:lnTo>
                      <a:pt x="106" y="99"/>
                    </a:lnTo>
                    <a:lnTo>
                      <a:pt x="67" y="99"/>
                    </a:lnTo>
                    <a:lnTo>
                      <a:pt x="35" y="99"/>
                    </a:lnTo>
                    <a:lnTo>
                      <a:pt x="13" y="99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" name="Freeform 23"/>
              <p:cNvSpPr>
                <a:spLocks/>
              </p:cNvSpPr>
              <p:nvPr/>
            </p:nvSpPr>
            <p:spPr bwMode="auto">
              <a:xfrm>
                <a:off x="4772" y="3276"/>
                <a:ext cx="1066" cy="197"/>
              </a:xfrm>
              <a:custGeom>
                <a:avLst/>
                <a:gdLst>
                  <a:gd name="T0" fmla="*/ 90 w 1066"/>
                  <a:gd name="T1" fmla="*/ 62 h 197"/>
                  <a:gd name="T2" fmla="*/ 155 w 1066"/>
                  <a:gd name="T3" fmla="*/ 81 h 197"/>
                  <a:gd name="T4" fmla="*/ 213 w 1066"/>
                  <a:gd name="T5" fmla="*/ 94 h 197"/>
                  <a:gd name="T6" fmla="*/ 265 w 1066"/>
                  <a:gd name="T7" fmla="*/ 101 h 197"/>
                  <a:gd name="T8" fmla="*/ 315 w 1066"/>
                  <a:gd name="T9" fmla="*/ 101 h 197"/>
                  <a:gd name="T10" fmla="*/ 364 w 1066"/>
                  <a:gd name="T11" fmla="*/ 94 h 197"/>
                  <a:gd name="T12" fmla="*/ 414 w 1066"/>
                  <a:gd name="T13" fmla="*/ 81 h 197"/>
                  <a:gd name="T14" fmla="*/ 468 w 1066"/>
                  <a:gd name="T15" fmla="*/ 64 h 197"/>
                  <a:gd name="T16" fmla="*/ 526 w 1066"/>
                  <a:gd name="T17" fmla="*/ 42 h 197"/>
                  <a:gd name="T18" fmla="*/ 602 w 1066"/>
                  <a:gd name="T19" fmla="*/ 22 h 197"/>
                  <a:gd name="T20" fmla="*/ 690 w 1066"/>
                  <a:gd name="T21" fmla="*/ 7 h 197"/>
                  <a:gd name="T22" fmla="*/ 781 w 1066"/>
                  <a:gd name="T23" fmla="*/ 0 h 197"/>
                  <a:gd name="T24" fmla="*/ 871 w 1066"/>
                  <a:gd name="T25" fmla="*/ 7 h 197"/>
                  <a:gd name="T26" fmla="*/ 951 w 1066"/>
                  <a:gd name="T27" fmla="*/ 32 h 197"/>
                  <a:gd name="T28" fmla="*/ 1016 w 1066"/>
                  <a:gd name="T29" fmla="*/ 76 h 197"/>
                  <a:gd name="T30" fmla="*/ 1057 w 1066"/>
                  <a:gd name="T31" fmla="*/ 145 h 197"/>
                  <a:gd name="T32" fmla="*/ 1059 w 1066"/>
                  <a:gd name="T33" fmla="*/ 192 h 197"/>
                  <a:gd name="T34" fmla="*/ 1046 w 1066"/>
                  <a:gd name="T35" fmla="*/ 195 h 197"/>
                  <a:gd name="T36" fmla="*/ 1020 w 1066"/>
                  <a:gd name="T37" fmla="*/ 180 h 197"/>
                  <a:gd name="T38" fmla="*/ 981 w 1066"/>
                  <a:gd name="T39" fmla="*/ 150 h 197"/>
                  <a:gd name="T40" fmla="*/ 936 w 1066"/>
                  <a:gd name="T41" fmla="*/ 126 h 197"/>
                  <a:gd name="T42" fmla="*/ 887 w 1066"/>
                  <a:gd name="T43" fmla="*/ 108 h 197"/>
                  <a:gd name="T44" fmla="*/ 828 w 1066"/>
                  <a:gd name="T45" fmla="*/ 99 h 197"/>
                  <a:gd name="T46" fmla="*/ 764 w 1066"/>
                  <a:gd name="T47" fmla="*/ 99 h 197"/>
                  <a:gd name="T48" fmla="*/ 690 w 1066"/>
                  <a:gd name="T49" fmla="*/ 111 h 197"/>
                  <a:gd name="T50" fmla="*/ 606 w 1066"/>
                  <a:gd name="T51" fmla="*/ 133 h 197"/>
                  <a:gd name="T52" fmla="*/ 526 w 1066"/>
                  <a:gd name="T53" fmla="*/ 163 h 197"/>
                  <a:gd name="T54" fmla="*/ 448 w 1066"/>
                  <a:gd name="T55" fmla="*/ 175 h 197"/>
                  <a:gd name="T56" fmla="*/ 364 w 1066"/>
                  <a:gd name="T57" fmla="*/ 177 h 197"/>
                  <a:gd name="T58" fmla="*/ 280 w 1066"/>
                  <a:gd name="T59" fmla="*/ 175 h 197"/>
                  <a:gd name="T60" fmla="*/ 198 w 1066"/>
                  <a:gd name="T61" fmla="*/ 165 h 197"/>
                  <a:gd name="T62" fmla="*/ 125 w 1066"/>
                  <a:gd name="T63" fmla="*/ 153 h 197"/>
                  <a:gd name="T64" fmla="*/ 62 w 1066"/>
                  <a:gd name="T65" fmla="*/ 140 h 197"/>
                  <a:gd name="T66" fmla="*/ 15 w 1066"/>
                  <a:gd name="T67" fmla="*/ 131 h 197"/>
                  <a:gd name="T68" fmla="*/ 13 w 1066"/>
                  <a:gd name="T69" fmla="*/ 108 h 197"/>
                  <a:gd name="T70" fmla="*/ 45 w 1066"/>
                  <a:gd name="T71" fmla="*/ 64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66" h="197">
                    <a:moveTo>
                      <a:pt x="56" y="49"/>
                    </a:moveTo>
                    <a:lnTo>
                      <a:pt x="90" y="62"/>
                    </a:lnTo>
                    <a:lnTo>
                      <a:pt x="125" y="71"/>
                    </a:lnTo>
                    <a:lnTo>
                      <a:pt x="155" y="81"/>
                    </a:lnTo>
                    <a:lnTo>
                      <a:pt x="185" y="89"/>
                    </a:lnTo>
                    <a:lnTo>
                      <a:pt x="213" y="94"/>
                    </a:lnTo>
                    <a:lnTo>
                      <a:pt x="239" y="99"/>
                    </a:lnTo>
                    <a:lnTo>
                      <a:pt x="265" y="101"/>
                    </a:lnTo>
                    <a:lnTo>
                      <a:pt x="291" y="101"/>
                    </a:lnTo>
                    <a:lnTo>
                      <a:pt x="315" y="101"/>
                    </a:lnTo>
                    <a:lnTo>
                      <a:pt x="338" y="99"/>
                    </a:lnTo>
                    <a:lnTo>
                      <a:pt x="364" y="94"/>
                    </a:lnTo>
                    <a:lnTo>
                      <a:pt x="388" y="89"/>
                    </a:lnTo>
                    <a:lnTo>
                      <a:pt x="414" y="81"/>
                    </a:lnTo>
                    <a:lnTo>
                      <a:pt x="440" y="74"/>
                    </a:lnTo>
                    <a:lnTo>
                      <a:pt x="468" y="64"/>
                    </a:lnTo>
                    <a:lnTo>
                      <a:pt x="496" y="54"/>
                    </a:lnTo>
                    <a:lnTo>
                      <a:pt x="526" y="42"/>
                    </a:lnTo>
                    <a:lnTo>
                      <a:pt x="563" y="32"/>
                    </a:lnTo>
                    <a:lnTo>
                      <a:pt x="602" y="22"/>
                    </a:lnTo>
                    <a:lnTo>
                      <a:pt x="645" y="15"/>
                    </a:lnTo>
                    <a:lnTo>
                      <a:pt x="690" y="7"/>
                    </a:lnTo>
                    <a:lnTo>
                      <a:pt x="735" y="2"/>
                    </a:lnTo>
                    <a:lnTo>
                      <a:pt x="781" y="0"/>
                    </a:lnTo>
                    <a:lnTo>
                      <a:pt x="826" y="2"/>
                    </a:lnTo>
                    <a:lnTo>
                      <a:pt x="871" y="7"/>
                    </a:lnTo>
                    <a:lnTo>
                      <a:pt x="912" y="17"/>
                    </a:lnTo>
                    <a:lnTo>
                      <a:pt x="951" y="32"/>
                    </a:lnTo>
                    <a:lnTo>
                      <a:pt x="986" y="52"/>
                    </a:lnTo>
                    <a:lnTo>
                      <a:pt x="1016" y="76"/>
                    </a:lnTo>
                    <a:lnTo>
                      <a:pt x="1040" y="108"/>
                    </a:lnTo>
                    <a:lnTo>
                      <a:pt x="1057" y="145"/>
                    </a:lnTo>
                    <a:lnTo>
                      <a:pt x="1066" y="192"/>
                    </a:lnTo>
                    <a:lnTo>
                      <a:pt x="1059" y="192"/>
                    </a:lnTo>
                    <a:lnTo>
                      <a:pt x="1053" y="195"/>
                    </a:lnTo>
                    <a:lnTo>
                      <a:pt x="1046" y="195"/>
                    </a:lnTo>
                    <a:lnTo>
                      <a:pt x="1040" y="197"/>
                    </a:lnTo>
                    <a:lnTo>
                      <a:pt x="1020" y="180"/>
                    </a:lnTo>
                    <a:lnTo>
                      <a:pt x="1001" y="165"/>
                    </a:lnTo>
                    <a:lnTo>
                      <a:pt x="981" y="150"/>
                    </a:lnTo>
                    <a:lnTo>
                      <a:pt x="960" y="138"/>
                    </a:lnTo>
                    <a:lnTo>
                      <a:pt x="936" y="126"/>
                    </a:lnTo>
                    <a:lnTo>
                      <a:pt x="912" y="116"/>
                    </a:lnTo>
                    <a:lnTo>
                      <a:pt x="887" y="108"/>
                    </a:lnTo>
                    <a:lnTo>
                      <a:pt x="858" y="103"/>
                    </a:lnTo>
                    <a:lnTo>
                      <a:pt x="828" y="99"/>
                    </a:lnTo>
                    <a:lnTo>
                      <a:pt x="798" y="99"/>
                    </a:lnTo>
                    <a:lnTo>
                      <a:pt x="764" y="99"/>
                    </a:lnTo>
                    <a:lnTo>
                      <a:pt x="729" y="103"/>
                    </a:lnTo>
                    <a:lnTo>
                      <a:pt x="690" y="111"/>
                    </a:lnTo>
                    <a:lnTo>
                      <a:pt x="649" y="121"/>
                    </a:lnTo>
                    <a:lnTo>
                      <a:pt x="606" y="133"/>
                    </a:lnTo>
                    <a:lnTo>
                      <a:pt x="561" y="150"/>
                    </a:lnTo>
                    <a:lnTo>
                      <a:pt x="526" y="163"/>
                    </a:lnTo>
                    <a:lnTo>
                      <a:pt x="487" y="170"/>
                    </a:lnTo>
                    <a:lnTo>
                      <a:pt x="448" y="175"/>
                    </a:lnTo>
                    <a:lnTo>
                      <a:pt x="407" y="177"/>
                    </a:lnTo>
                    <a:lnTo>
                      <a:pt x="364" y="177"/>
                    </a:lnTo>
                    <a:lnTo>
                      <a:pt x="323" y="177"/>
                    </a:lnTo>
                    <a:lnTo>
                      <a:pt x="280" y="175"/>
                    </a:lnTo>
                    <a:lnTo>
                      <a:pt x="239" y="170"/>
                    </a:lnTo>
                    <a:lnTo>
                      <a:pt x="198" y="165"/>
                    </a:lnTo>
                    <a:lnTo>
                      <a:pt x="159" y="160"/>
                    </a:lnTo>
                    <a:lnTo>
                      <a:pt x="125" y="153"/>
                    </a:lnTo>
                    <a:lnTo>
                      <a:pt x="90" y="145"/>
                    </a:lnTo>
                    <a:lnTo>
                      <a:pt x="62" y="140"/>
                    </a:lnTo>
                    <a:lnTo>
                      <a:pt x="36" y="136"/>
                    </a:lnTo>
                    <a:lnTo>
                      <a:pt x="15" y="131"/>
                    </a:lnTo>
                    <a:lnTo>
                      <a:pt x="0" y="126"/>
                    </a:lnTo>
                    <a:lnTo>
                      <a:pt x="13" y="108"/>
                    </a:lnTo>
                    <a:lnTo>
                      <a:pt x="30" y="86"/>
                    </a:lnTo>
                    <a:lnTo>
                      <a:pt x="45" y="64"/>
                    </a:lnTo>
                    <a:lnTo>
                      <a:pt x="56" y="49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Freeform 24"/>
              <p:cNvSpPr>
                <a:spLocks/>
              </p:cNvSpPr>
              <p:nvPr/>
            </p:nvSpPr>
            <p:spPr bwMode="auto">
              <a:xfrm>
                <a:off x="6017" y="3466"/>
                <a:ext cx="354" cy="42"/>
              </a:xfrm>
              <a:custGeom>
                <a:avLst/>
                <a:gdLst>
                  <a:gd name="T0" fmla="*/ 354 w 354"/>
                  <a:gd name="T1" fmla="*/ 42 h 42"/>
                  <a:gd name="T2" fmla="*/ 0 w 354"/>
                  <a:gd name="T3" fmla="*/ 42 h 42"/>
                  <a:gd name="T4" fmla="*/ 17 w 354"/>
                  <a:gd name="T5" fmla="*/ 32 h 42"/>
                  <a:gd name="T6" fmla="*/ 36 w 354"/>
                  <a:gd name="T7" fmla="*/ 22 h 42"/>
                  <a:gd name="T8" fmla="*/ 58 w 354"/>
                  <a:gd name="T9" fmla="*/ 14 h 42"/>
                  <a:gd name="T10" fmla="*/ 82 w 354"/>
                  <a:gd name="T11" fmla="*/ 10 h 42"/>
                  <a:gd name="T12" fmla="*/ 105 w 354"/>
                  <a:gd name="T13" fmla="*/ 5 h 42"/>
                  <a:gd name="T14" fmla="*/ 129 w 354"/>
                  <a:gd name="T15" fmla="*/ 2 h 42"/>
                  <a:gd name="T16" fmla="*/ 155 w 354"/>
                  <a:gd name="T17" fmla="*/ 0 h 42"/>
                  <a:gd name="T18" fmla="*/ 181 w 354"/>
                  <a:gd name="T19" fmla="*/ 0 h 42"/>
                  <a:gd name="T20" fmla="*/ 207 w 354"/>
                  <a:gd name="T21" fmla="*/ 2 h 42"/>
                  <a:gd name="T22" fmla="*/ 231 w 354"/>
                  <a:gd name="T23" fmla="*/ 5 h 42"/>
                  <a:gd name="T24" fmla="*/ 254 w 354"/>
                  <a:gd name="T25" fmla="*/ 7 h 42"/>
                  <a:gd name="T26" fmla="*/ 278 w 354"/>
                  <a:gd name="T27" fmla="*/ 12 h 42"/>
                  <a:gd name="T28" fmla="*/ 300 w 354"/>
                  <a:gd name="T29" fmla="*/ 17 h 42"/>
                  <a:gd name="T30" fmla="*/ 319 w 354"/>
                  <a:gd name="T31" fmla="*/ 24 h 42"/>
                  <a:gd name="T32" fmla="*/ 339 w 354"/>
                  <a:gd name="T33" fmla="*/ 32 h 42"/>
                  <a:gd name="T34" fmla="*/ 354 w 354"/>
                  <a:gd name="T3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4" h="42">
                    <a:moveTo>
                      <a:pt x="354" y="42"/>
                    </a:moveTo>
                    <a:lnTo>
                      <a:pt x="0" y="42"/>
                    </a:lnTo>
                    <a:lnTo>
                      <a:pt x="17" y="32"/>
                    </a:lnTo>
                    <a:lnTo>
                      <a:pt x="36" y="22"/>
                    </a:lnTo>
                    <a:lnTo>
                      <a:pt x="58" y="14"/>
                    </a:lnTo>
                    <a:lnTo>
                      <a:pt x="82" y="10"/>
                    </a:lnTo>
                    <a:lnTo>
                      <a:pt x="105" y="5"/>
                    </a:lnTo>
                    <a:lnTo>
                      <a:pt x="129" y="2"/>
                    </a:lnTo>
                    <a:lnTo>
                      <a:pt x="155" y="0"/>
                    </a:lnTo>
                    <a:lnTo>
                      <a:pt x="181" y="0"/>
                    </a:lnTo>
                    <a:lnTo>
                      <a:pt x="207" y="2"/>
                    </a:lnTo>
                    <a:lnTo>
                      <a:pt x="231" y="5"/>
                    </a:lnTo>
                    <a:lnTo>
                      <a:pt x="254" y="7"/>
                    </a:lnTo>
                    <a:lnTo>
                      <a:pt x="278" y="12"/>
                    </a:lnTo>
                    <a:lnTo>
                      <a:pt x="300" y="17"/>
                    </a:lnTo>
                    <a:lnTo>
                      <a:pt x="319" y="24"/>
                    </a:lnTo>
                    <a:lnTo>
                      <a:pt x="339" y="32"/>
                    </a:lnTo>
                    <a:lnTo>
                      <a:pt x="354" y="42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" name="Freeform 25"/>
              <p:cNvSpPr>
                <a:spLocks/>
              </p:cNvSpPr>
              <p:nvPr/>
            </p:nvSpPr>
            <p:spPr bwMode="auto">
              <a:xfrm>
                <a:off x="5445" y="3490"/>
                <a:ext cx="192" cy="18"/>
              </a:xfrm>
              <a:custGeom>
                <a:avLst/>
                <a:gdLst>
                  <a:gd name="T0" fmla="*/ 0 w 192"/>
                  <a:gd name="T1" fmla="*/ 15 h 18"/>
                  <a:gd name="T2" fmla="*/ 24 w 192"/>
                  <a:gd name="T3" fmla="*/ 8 h 18"/>
                  <a:gd name="T4" fmla="*/ 50 w 192"/>
                  <a:gd name="T5" fmla="*/ 5 h 18"/>
                  <a:gd name="T6" fmla="*/ 78 w 192"/>
                  <a:gd name="T7" fmla="*/ 3 h 18"/>
                  <a:gd name="T8" fmla="*/ 106 w 192"/>
                  <a:gd name="T9" fmla="*/ 0 h 18"/>
                  <a:gd name="T10" fmla="*/ 132 w 192"/>
                  <a:gd name="T11" fmla="*/ 3 h 18"/>
                  <a:gd name="T12" fmla="*/ 155 w 192"/>
                  <a:gd name="T13" fmla="*/ 5 h 18"/>
                  <a:gd name="T14" fmla="*/ 175 w 192"/>
                  <a:gd name="T15" fmla="*/ 10 h 18"/>
                  <a:gd name="T16" fmla="*/ 192 w 192"/>
                  <a:gd name="T17" fmla="*/ 18 h 18"/>
                  <a:gd name="T18" fmla="*/ 0 w 192"/>
                  <a:gd name="T19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18">
                    <a:moveTo>
                      <a:pt x="0" y="15"/>
                    </a:moveTo>
                    <a:lnTo>
                      <a:pt x="24" y="8"/>
                    </a:lnTo>
                    <a:lnTo>
                      <a:pt x="50" y="5"/>
                    </a:lnTo>
                    <a:lnTo>
                      <a:pt x="78" y="3"/>
                    </a:lnTo>
                    <a:lnTo>
                      <a:pt x="106" y="0"/>
                    </a:lnTo>
                    <a:lnTo>
                      <a:pt x="132" y="3"/>
                    </a:lnTo>
                    <a:lnTo>
                      <a:pt x="155" y="5"/>
                    </a:lnTo>
                    <a:lnTo>
                      <a:pt x="175" y="10"/>
                    </a:lnTo>
                    <a:lnTo>
                      <a:pt x="192" y="18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Freeform 26"/>
              <p:cNvSpPr>
                <a:spLocks/>
              </p:cNvSpPr>
              <p:nvPr/>
            </p:nvSpPr>
            <p:spPr bwMode="auto">
              <a:xfrm>
                <a:off x="6110" y="2414"/>
                <a:ext cx="731" cy="929"/>
              </a:xfrm>
              <a:custGeom>
                <a:avLst/>
                <a:gdLst>
                  <a:gd name="T0" fmla="*/ 0 w 731"/>
                  <a:gd name="T1" fmla="*/ 0 h 929"/>
                  <a:gd name="T2" fmla="*/ 0 w 731"/>
                  <a:gd name="T3" fmla="*/ 825 h 929"/>
                  <a:gd name="T4" fmla="*/ 49 w 731"/>
                  <a:gd name="T5" fmla="*/ 820 h 929"/>
                  <a:gd name="T6" fmla="*/ 99 w 731"/>
                  <a:gd name="T7" fmla="*/ 818 h 929"/>
                  <a:gd name="T8" fmla="*/ 151 w 731"/>
                  <a:gd name="T9" fmla="*/ 823 h 929"/>
                  <a:gd name="T10" fmla="*/ 202 w 731"/>
                  <a:gd name="T11" fmla="*/ 830 h 929"/>
                  <a:gd name="T12" fmla="*/ 254 w 731"/>
                  <a:gd name="T13" fmla="*/ 840 h 929"/>
                  <a:gd name="T14" fmla="*/ 306 w 731"/>
                  <a:gd name="T15" fmla="*/ 852 h 929"/>
                  <a:gd name="T16" fmla="*/ 356 w 731"/>
                  <a:gd name="T17" fmla="*/ 864 h 929"/>
                  <a:gd name="T18" fmla="*/ 405 w 731"/>
                  <a:gd name="T19" fmla="*/ 877 h 929"/>
                  <a:gd name="T20" fmla="*/ 455 w 731"/>
                  <a:gd name="T21" fmla="*/ 892 h 929"/>
                  <a:gd name="T22" fmla="*/ 500 w 731"/>
                  <a:gd name="T23" fmla="*/ 904 h 929"/>
                  <a:gd name="T24" fmla="*/ 546 w 731"/>
                  <a:gd name="T25" fmla="*/ 914 h 929"/>
                  <a:gd name="T26" fmla="*/ 589 w 731"/>
                  <a:gd name="T27" fmla="*/ 924 h 929"/>
                  <a:gd name="T28" fmla="*/ 630 w 731"/>
                  <a:gd name="T29" fmla="*/ 929 h 929"/>
                  <a:gd name="T30" fmla="*/ 666 w 731"/>
                  <a:gd name="T31" fmla="*/ 929 h 929"/>
                  <a:gd name="T32" fmla="*/ 701 w 731"/>
                  <a:gd name="T33" fmla="*/ 926 h 929"/>
                  <a:gd name="T34" fmla="*/ 731 w 731"/>
                  <a:gd name="T35" fmla="*/ 916 h 929"/>
                  <a:gd name="T36" fmla="*/ 537 w 731"/>
                  <a:gd name="T37" fmla="*/ 10 h 929"/>
                  <a:gd name="T38" fmla="*/ 494 w 731"/>
                  <a:gd name="T39" fmla="*/ 24 h 929"/>
                  <a:gd name="T40" fmla="*/ 451 w 731"/>
                  <a:gd name="T41" fmla="*/ 34 h 929"/>
                  <a:gd name="T42" fmla="*/ 410 w 731"/>
                  <a:gd name="T43" fmla="*/ 42 h 929"/>
                  <a:gd name="T44" fmla="*/ 366 w 731"/>
                  <a:gd name="T45" fmla="*/ 46 h 929"/>
                  <a:gd name="T46" fmla="*/ 328 w 731"/>
                  <a:gd name="T47" fmla="*/ 46 h 929"/>
                  <a:gd name="T48" fmla="*/ 287 w 731"/>
                  <a:gd name="T49" fmla="*/ 46 h 929"/>
                  <a:gd name="T50" fmla="*/ 250 w 731"/>
                  <a:gd name="T51" fmla="*/ 44 h 929"/>
                  <a:gd name="T52" fmla="*/ 213 w 731"/>
                  <a:gd name="T53" fmla="*/ 39 h 929"/>
                  <a:gd name="T54" fmla="*/ 179 w 731"/>
                  <a:gd name="T55" fmla="*/ 34 h 929"/>
                  <a:gd name="T56" fmla="*/ 146 w 731"/>
                  <a:gd name="T57" fmla="*/ 29 h 929"/>
                  <a:gd name="T58" fmla="*/ 114 w 731"/>
                  <a:gd name="T59" fmla="*/ 22 h 929"/>
                  <a:gd name="T60" fmla="*/ 86 w 731"/>
                  <a:gd name="T61" fmla="*/ 17 h 929"/>
                  <a:gd name="T62" fmla="*/ 60 w 731"/>
                  <a:gd name="T63" fmla="*/ 10 h 929"/>
                  <a:gd name="T64" fmla="*/ 38 w 731"/>
                  <a:gd name="T65" fmla="*/ 5 h 929"/>
                  <a:gd name="T66" fmla="*/ 17 w 731"/>
                  <a:gd name="T67" fmla="*/ 2 h 929"/>
                  <a:gd name="T68" fmla="*/ 0 w 731"/>
                  <a:gd name="T69" fmla="*/ 0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1" h="929">
                    <a:moveTo>
                      <a:pt x="0" y="0"/>
                    </a:moveTo>
                    <a:lnTo>
                      <a:pt x="0" y="825"/>
                    </a:lnTo>
                    <a:lnTo>
                      <a:pt x="49" y="820"/>
                    </a:lnTo>
                    <a:lnTo>
                      <a:pt x="99" y="818"/>
                    </a:lnTo>
                    <a:lnTo>
                      <a:pt x="151" y="823"/>
                    </a:lnTo>
                    <a:lnTo>
                      <a:pt x="202" y="830"/>
                    </a:lnTo>
                    <a:lnTo>
                      <a:pt x="254" y="840"/>
                    </a:lnTo>
                    <a:lnTo>
                      <a:pt x="306" y="852"/>
                    </a:lnTo>
                    <a:lnTo>
                      <a:pt x="356" y="864"/>
                    </a:lnTo>
                    <a:lnTo>
                      <a:pt x="405" y="877"/>
                    </a:lnTo>
                    <a:lnTo>
                      <a:pt x="455" y="892"/>
                    </a:lnTo>
                    <a:lnTo>
                      <a:pt x="500" y="904"/>
                    </a:lnTo>
                    <a:lnTo>
                      <a:pt x="546" y="914"/>
                    </a:lnTo>
                    <a:lnTo>
                      <a:pt x="589" y="924"/>
                    </a:lnTo>
                    <a:lnTo>
                      <a:pt x="630" y="929"/>
                    </a:lnTo>
                    <a:lnTo>
                      <a:pt x="666" y="929"/>
                    </a:lnTo>
                    <a:lnTo>
                      <a:pt x="701" y="926"/>
                    </a:lnTo>
                    <a:lnTo>
                      <a:pt x="731" y="916"/>
                    </a:lnTo>
                    <a:lnTo>
                      <a:pt x="537" y="10"/>
                    </a:lnTo>
                    <a:lnTo>
                      <a:pt x="494" y="24"/>
                    </a:lnTo>
                    <a:lnTo>
                      <a:pt x="451" y="34"/>
                    </a:lnTo>
                    <a:lnTo>
                      <a:pt x="410" y="42"/>
                    </a:lnTo>
                    <a:lnTo>
                      <a:pt x="366" y="46"/>
                    </a:lnTo>
                    <a:lnTo>
                      <a:pt x="328" y="46"/>
                    </a:lnTo>
                    <a:lnTo>
                      <a:pt x="287" y="46"/>
                    </a:lnTo>
                    <a:lnTo>
                      <a:pt x="250" y="44"/>
                    </a:lnTo>
                    <a:lnTo>
                      <a:pt x="213" y="39"/>
                    </a:lnTo>
                    <a:lnTo>
                      <a:pt x="179" y="34"/>
                    </a:lnTo>
                    <a:lnTo>
                      <a:pt x="146" y="29"/>
                    </a:lnTo>
                    <a:lnTo>
                      <a:pt x="114" y="22"/>
                    </a:lnTo>
                    <a:lnTo>
                      <a:pt x="86" y="17"/>
                    </a:lnTo>
                    <a:lnTo>
                      <a:pt x="60" y="10"/>
                    </a:lnTo>
                    <a:lnTo>
                      <a:pt x="38" y="5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Freeform 27"/>
              <p:cNvSpPr>
                <a:spLocks/>
              </p:cNvSpPr>
              <p:nvPr/>
            </p:nvSpPr>
            <p:spPr bwMode="auto">
              <a:xfrm>
                <a:off x="6673" y="2480"/>
                <a:ext cx="356" cy="1030"/>
              </a:xfrm>
              <a:custGeom>
                <a:avLst/>
                <a:gdLst>
                  <a:gd name="T0" fmla="*/ 0 w 356"/>
                  <a:gd name="T1" fmla="*/ 0 h 1030"/>
                  <a:gd name="T2" fmla="*/ 183 w 356"/>
                  <a:gd name="T3" fmla="*/ 853 h 1030"/>
                  <a:gd name="T4" fmla="*/ 192 w 356"/>
                  <a:gd name="T5" fmla="*/ 865 h 1030"/>
                  <a:gd name="T6" fmla="*/ 207 w 356"/>
                  <a:gd name="T7" fmla="*/ 885 h 1030"/>
                  <a:gd name="T8" fmla="*/ 226 w 356"/>
                  <a:gd name="T9" fmla="*/ 909 h 1030"/>
                  <a:gd name="T10" fmla="*/ 248 w 356"/>
                  <a:gd name="T11" fmla="*/ 934 h 1030"/>
                  <a:gd name="T12" fmla="*/ 272 w 356"/>
                  <a:gd name="T13" fmla="*/ 961 h 1030"/>
                  <a:gd name="T14" fmla="*/ 300 w 356"/>
                  <a:gd name="T15" fmla="*/ 988 h 1030"/>
                  <a:gd name="T16" fmla="*/ 328 w 356"/>
                  <a:gd name="T17" fmla="*/ 1010 h 1030"/>
                  <a:gd name="T18" fmla="*/ 356 w 356"/>
                  <a:gd name="T19" fmla="*/ 1030 h 1030"/>
                  <a:gd name="T20" fmla="*/ 84 w 356"/>
                  <a:gd name="T21" fmla="*/ 118 h 1030"/>
                  <a:gd name="T22" fmla="*/ 75 w 356"/>
                  <a:gd name="T23" fmla="*/ 109 h 1030"/>
                  <a:gd name="T24" fmla="*/ 65 w 356"/>
                  <a:gd name="T25" fmla="*/ 94 h 1030"/>
                  <a:gd name="T26" fmla="*/ 52 w 356"/>
                  <a:gd name="T27" fmla="*/ 79 h 1030"/>
                  <a:gd name="T28" fmla="*/ 39 w 356"/>
                  <a:gd name="T29" fmla="*/ 62 h 1030"/>
                  <a:gd name="T30" fmla="*/ 28 w 356"/>
                  <a:gd name="T31" fmla="*/ 45 h 1030"/>
                  <a:gd name="T32" fmla="*/ 17 w 356"/>
                  <a:gd name="T33" fmla="*/ 30 h 1030"/>
                  <a:gd name="T34" fmla="*/ 6 w 356"/>
                  <a:gd name="T35" fmla="*/ 13 h 1030"/>
                  <a:gd name="T36" fmla="*/ 0 w 356"/>
                  <a:gd name="T37" fmla="*/ 0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6" h="1030">
                    <a:moveTo>
                      <a:pt x="0" y="0"/>
                    </a:moveTo>
                    <a:lnTo>
                      <a:pt x="183" y="853"/>
                    </a:lnTo>
                    <a:lnTo>
                      <a:pt x="192" y="865"/>
                    </a:lnTo>
                    <a:lnTo>
                      <a:pt x="207" y="885"/>
                    </a:lnTo>
                    <a:lnTo>
                      <a:pt x="226" y="909"/>
                    </a:lnTo>
                    <a:lnTo>
                      <a:pt x="248" y="934"/>
                    </a:lnTo>
                    <a:lnTo>
                      <a:pt x="272" y="961"/>
                    </a:lnTo>
                    <a:lnTo>
                      <a:pt x="300" y="988"/>
                    </a:lnTo>
                    <a:lnTo>
                      <a:pt x="328" y="1010"/>
                    </a:lnTo>
                    <a:lnTo>
                      <a:pt x="356" y="1030"/>
                    </a:lnTo>
                    <a:lnTo>
                      <a:pt x="84" y="118"/>
                    </a:lnTo>
                    <a:lnTo>
                      <a:pt x="75" y="109"/>
                    </a:lnTo>
                    <a:lnTo>
                      <a:pt x="65" y="94"/>
                    </a:lnTo>
                    <a:lnTo>
                      <a:pt x="52" y="79"/>
                    </a:lnTo>
                    <a:lnTo>
                      <a:pt x="39" y="62"/>
                    </a:lnTo>
                    <a:lnTo>
                      <a:pt x="28" y="45"/>
                    </a:lnTo>
                    <a:lnTo>
                      <a:pt x="17" y="30"/>
                    </a:lnTo>
                    <a:lnTo>
                      <a:pt x="6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" name="Freeform 28"/>
              <p:cNvSpPr>
                <a:spLocks/>
              </p:cNvSpPr>
              <p:nvPr/>
            </p:nvSpPr>
            <p:spPr bwMode="auto">
              <a:xfrm>
                <a:off x="5031" y="2409"/>
                <a:ext cx="802" cy="948"/>
              </a:xfrm>
              <a:custGeom>
                <a:avLst/>
                <a:gdLst>
                  <a:gd name="T0" fmla="*/ 202 w 802"/>
                  <a:gd name="T1" fmla="*/ 571 h 948"/>
                  <a:gd name="T2" fmla="*/ 105 w 802"/>
                  <a:gd name="T3" fmla="*/ 539 h 948"/>
                  <a:gd name="T4" fmla="*/ 45 w 802"/>
                  <a:gd name="T5" fmla="*/ 483 h 948"/>
                  <a:gd name="T6" fmla="*/ 12 w 802"/>
                  <a:gd name="T7" fmla="*/ 406 h 948"/>
                  <a:gd name="T8" fmla="*/ 0 w 802"/>
                  <a:gd name="T9" fmla="*/ 320 h 948"/>
                  <a:gd name="T10" fmla="*/ 4 w 802"/>
                  <a:gd name="T11" fmla="*/ 229 h 948"/>
                  <a:gd name="T12" fmla="*/ 17 w 802"/>
                  <a:gd name="T13" fmla="*/ 143 h 948"/>
                  <a:gd name="T14" fmla="*/ 32 w 802"/>
                  <a:gd name="T15" fmla="*/ 64 h 948"/>
                  <a:gd name="T16" fmla="*/ 43 w 802"/>
                  <a:gd name="T17" fmla="*/ 0 h 948"/>
                  <a:gd name="T18" fmla="*/ 66 w 802"/>
                  <a:gd name="T19" fmla="*/ 12 h 948"/>
                  <a:gd name="T20" fmla="*/ 88 w 802"/>
                  <a:gd name="T21" fmla="*/ 22 h 948"/>
                  <a:gd name="T22" fmla="*/ 112 w 802"/>
                  <a:gd name="T23" fmla="*/ 32 h 948"/>
                  <a:gd name="T24" fmla="*/ 135 w 802"/>
                  <a:gd name="T25" fmla="*/ 37 h 948"/>
                  <a:gd name="T26" fmla="*/ 159 w 802"/>
                  <a:gd name="T27" fmla="*/ 44 h 948"/>
                  <a:gd name="T28" fmla="*/ 185 w 802"/>
                  <a:gd name="T29" fmla="*/ 49 h 948"/>
                  <a:gd name="T30" fmla="*/ 209 w 802"/>
                  <a:gd name="T31" fmla="*/ 51 h 948"/>
                  <a:gd name="T32" fmla="*/ 233 w 802"/>
                  <a:gd name="T33" fmla="*/ 54 h 948"/>
                  <a:gd name="T34" fmla="*/ 274 w 802"/>
                  <a:gd name="T35" fmla="*/ 54 h 948"/>
                  <a:gd name="T36" fmla="*/ 315 w 802"/>
                  <a:gd name="T37" fmla="*/ 54 h 948"/>
                  <a:gd name="T38" fmla="*/ 356 w 802"/>
                  <a:gd name="T39" fmla="*/ 51 h 948"/>
                  <a:gd name="T40" fmla="*/ 394 w 802"/>
                  <a:gd name="T41" fmla="*/ 47 h 948"/>
                  <a:gd name="T42" fmla="*/ 435 w 802"/>
                  <a:gd name="T43" fmla="*/ 42 h 948"/>
                  <a:gd name="T44" fmla="*/ 474 w 802"/>
                  <a:gd name="T45" fmla="*/ 37 h 948"/>
                  <a:gd name="T46" fmla="*/ 513 w 802"/>
                  <a:gd name="T47" fmla="*/ 34 h 948"/>
                  <a:gd name="T48" fmla="*/ 550 w 802"/>
                  <a:gd name="T49" fmla="*/ 32 h 948"/>
                  <a:gd name="T50" fmla="*/ 587 w 802"/>
                  <a:gd name="T51" fmla="*/ 32 h 948"/>
                  <a:gd name="T52" fmla="*/ 621 w 802"/>
                  <a:gd name="T53" fmla="*/ 37 h 948"/>
                  <a:gd name="T54" fmla="*/ 656 w 802"/>
                  <a:gd name="T55" fmla="*/ 42 h 948"/>
                  <a:gd name="T56" fmla="*/ 688 w 802"/>
                  <a:gd name="T57" fmla="*/ 51 h 948"/>
                  <a:gd name="T58" fmla="*/ 720 w 802"/>
                  <a:gd name="T59" fmla="*/ 69 h 948"/>
                  <a:gd name="T60" fmla="*/ 748 w 802"/>
                  <a:gd name="T61" fmla="*/ 88 h 948"/>
                  <a:gd name="T62" fmla="*/ 776 w 802"/>
                  <a:gd name="T63" fmla="*/ 116 h 948"/>
                  <a:gd name="T64" fmla="*/ 802 w 802"/>
                  <a:gd name="T65" fmla="*/ 148 h 948"/>
                  <a:gd name="T66" fmla="*/ 802 w 802"/>
                  <a:gd name="T67" fmla="*/ 948 h 948"/>
                  <a:gd name="T68" fmla="*/ 759 w 802"/>
                  <a:gd name="T69" fmla="*/ 911 h 948"/>
                  <a:gd name="T70" fmla="*/ 716 w 802"/>
                  <a:gd name="T71" fmla="*/ 882 h 948"/>
                  <a:gd name="T72" fmla="*/ 673 w 802"/>
                  <a:gd name="T73" fmla="*/ 860 h 948"/>
                  <a:gd name="T74" fmla="*/ 630 w 802"/>
                  <a:gd name="T75" fmla="*/ 845 h 948"/>
                  <a:gd name="T76" fmla="*/ 589 w 802"/>
                  <a:gd name="T77" fmla="*/ 833 h 948"/>
                  <a:gd name="T78" fmla="*/ 550 w 802"/>
                  <a:gd name="T79" fmla="*/ 825 h 948"/>
                  <a:gd name="T80" fmla="*/ 511 w 802"/>
                  <a:gd name="T81" fmla="*/ 818 h 948"/>
                  <a:gd name="T82" fmla="*/ 474 w 802"/>
                  <a:gd name="T83" fmla="*/ 810 h 948"/>
                  <a:gd name="T84" fmla="*/ 442 w 802"/>
                  <a:gd name="T85" fmla="*/ 800 h 948"/>
                  <a:gd name="T86" fmla="*/ 410 w 802"/>
                  <a:gd name="T87" fmla="*/ 791 h 948"/>
                  <a:gd name="T88" fmla="*/ 379 w 802"/>
                  <a:gd name="T89" fmla="*/ 773 h 948"/>
                  <a:gd name="T90" fmla="*/ 353 w 802"/>
                  <a:gd name="T91" fmla="*/ 751 h 948"/>
                  <a:gd name="T92" fmla="*/ 330 w 802"/>
                  <a:gd name="T93" fmla="*/ 722 h 948"/>
                  <a:gd name="T94" fmla="*/ 310 w 802"/>
                  <a:gd name="T95" fmla="*/ 685 h 948"/>
                  <a:gd name="T96" fmla="*/ 295 w 802"/>
                  <a:gd name="T97" fmla="*/ 635 h 948"/>
                  <a:gd name="T98" fmla="*/ 282 w 802"/>
                  <a:gd name="T99" fmla="*/ 574 h 948"/>
                  <a:gd name="T100" fmla="*/ 271 w 802"/>
                  <a:gd name="T101" fmla="*/ 574 h 948"/>
                  <a:gd name="T102" fmla="*/ 261 w 802"/>
                  <a:gd name="T103" fmla="*/ 574 h 948"/>
                  <a:gd name="T104" fmla="*/ 250 w 802"/>
                  <a:gd name="T105" fmla="*/ 574 h 948"/>
                  <a:gd name="T106" fmla="*/ 239 w 802"/>
                  <a:gd name="T107" fmla="*/ 574 h 948"/>
                  <a:gd name="T108" fmla="*/ 230 w 802"/>
                  <a:gd name="T109" fmla="*/ 574 h 948"/>
                  <a:gd name="T110" fmla="*/ 220 w 802"/>
                  <a:gd name="T111" fmla="*/ 574 h 948"/>
                  <a:gd name="T112" fmla="*/ 211 w 802"/>
                  <a:gd name="T113" fmla="*/ 571 h 948"/>
                  <a:gd name="T114" fmla="*/ 202 w 802"/>
                  <a:gd name="T115" fmla="*/ 57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2" h="948">
                    <a:moveTo>
                      <a:pt x="202" y="571"/>
                    </a:moveTo>
                    <a:lnTo>
                      <a:pt x="105" y="539"/>
                    </a:lnTo>
                    <a:lnTo>
                      <a:pt x="45" y="483"/>
                    </a:lnTo>
                    <a:lnTo>
                      <a:pt x="12" y="406"/>
                    </a:lnTo>
                    <a:lnTo>
                      <a:pt x="0" y="320"/>
                    </a:lnTo>
                    <a:lnTo>
                      <a:pt x="4" y="229"/>
                    </a:lnTo>
                    <a:lnTo>
                      <a:pt x="17" y="143"/>
                    </a:lnTo>
                    <a:lnTo>
                      <a:pt x="32" y="64"/>
                    </a:lnTo>
                    <a:lnTo>
                      <a:pt x="43" y="0"/>
                    </a:lnTo>
                    <a:lnTo>
                      <a:pt x="66" y="12"/>
                    </a:lnTo>
                    <a:lnTo>
                      <a:pt x="88" y="22"/>
                    </a:lnTo>
                    <a:lnTo>
                      <a:pt x="112" y="32"/>
                    </a:lnTo>
                    <a:lnTo>
                      <a:pt x="135" y="37"/>
                    </a:lnTo>
                    <a:lnTo>
                      <a:pt x="159" y="44"/>
                    </a:lnTo>
                    <a:lnTo>
                      <a:pt x="185" y="49"/>
                    </a:lnTo>
                    <a:lnTo>
                      <a:pt x="209" y="51"/>
                    </a:lnTo>
                    <a:lnTo>
                      <a:pt x="233" y="54"/>
                    </a:lnTo>
                    <a:lnTo>
                      <a:pt x="274" y="54"/>
                    </a:lnTo>
                    <a:lnTo>
                      <a:pt x="315" y="54"/>
                    </a:lnTo>
                    <a:lnTo>
                      <a:pt x="356" y="51"/>
                    </a:lnTo>
                    <a:lnTo>
                      <a:pt x="394" y="47"/>
                    </a:lnTo>
                    <a:lnTo>
                      <a:pt x="435" y="42"/>
                    </a:lnTo>
                    <a:lnTo>
                      <a:pt x="474" y="37"/>
                    </a:lnTo>
                    <a:lnTo>
                      <a:pt x="513" y="34"/>
                    </a:lnTo>
                    <a:lnTo>
                      <a:pt x="550" y="32"/>
                    </a:lnTo>
                    <a:lnTo>
                      <a:pt x="587" y="32"/>
                    </a:lnTo>
                    <a:lnTo>
                      <a:pt x="621" y="37"/>
                    </a:lnTo>
                    <a:lnTo>
                      <a:pt x="656" y="42"/>
                    </a:lnTo>
                    <a:lnTo>
                      <a:pt x="688" y="51"/>
                    </a:lnTo>
                    <a:lnTo>
                      <a:pt x="720" y="69"/>
                    </a:lnTo>
                    <a:lnTo>
                      <a:pt x="748" y="88"/>
                    </a:lnTo>
                    <a:lnTo>
                      <a:pt x="776" y="116"/>
                    </a:lnTo>
                    <a:lnTo>
                      <a:pt x="802" y="148"/>
                    </a:lnTo>
                    <a:lnTo>
                      <a:pt x="802" y="948"/>
                    </a:lnTo>
                    <a:lnTo>
                      <a:pt x="759" y="911"/>
                    </a:lnTo>
                    <a:lnTo>
                      <a:pt x="716" y="882"/>
                    </a:lnTo>
                    <a:lnTo>
                      <a:pt x="673" y="860"/>
                    </a:lnTo>
                    <a:lnTo>
                      <a:pt x="630" y="845"/>
                    </a:lnTo>
                    <a:lnTo>
                      <a:pt x="589" y="833"/>
                    </a:lnTo>
                    <a:lnTo>
                      <a:pt x="550" y="825"/>
                    </a:lnTo>
                    <a:lnTo>
                      <a:pt x="511" y="818"/>
                    </a:lnTo>
                    <a:lnTo>
                      <a:pt x="474" y="810"/>
                    </a:lnTo>
                    <a:lnTo>
                      <a:pt x="442" y="800"/>
                    </a:lnTo>
                    <a:lnTo>
                      <a:pt x="410" y="791"/>
                    </a:lnTo>
                    <a:lnTo>
                      <a:pt x="379" y="773"/>
                    </a:lnTo>
                    <a:lnTo>
                      <a:pt x="353" y="751"/>
                    </a:lnTo>
                    <a:lnTo>
                      <a:pt x="330" y="722"/>
                    </a:lnTo>
                    <a:lnTo>
                      <a:pt x="310" y="685"/>
                    </a:lnTo>
                    <a:lnTo>
                      <a:pt x="295" y="635"/>
                    </a:lnTo>
                    <a:lnTo>
                      <a:pt x="282" y="574"/>
                    </a:lnTo>
                    <a:lnTo>
                      <a:pt x="271" y="574"/>
                    </a:lnTo>
                    <a:lnTo>
                      <a:pt x="261" y="574"/>
                    </a:lnTo>
                    <a:lnTo>
                      <a:pt x="250" y="574"/>
                    </a:lnTo>
                    <a:lnTo>
                      <a:pt x="239" y="574"/>
                    </a:lnTo>
                    <a:lnTo>
                      <a:pt x="230" y="574"/>
                    </a:lnTo>
                    <a:lnTo>
                      <a:pt x="220" y="574"/>
                    </a:lnTo>
                    <a:lnTo>
                      <a:pt x="211" y="571"/>
                    </a:lnTo>
                    <a:lnTo>
                      <a:pt x="202" y="5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7" name="Freeform 29"/>
              <p:cNvSpPr>
                <a:spLocks/>
              </p:cNvSpPr>
              <p:nvPr/>
            </p:nvSpPr>
            <p:spPr bwMode="auto">
              <a:xfrm>
                <a:off x="5039" y="2884"/>
                <a:ext cx="348" cy="311"/>
              </a:xfrm>
              <a:custGeom>
                <a:avLst/>
                <a:gdLst>
                  <a:gd name="T0" fmla="*/ 0 w 348"/>
                  <a:gd name="T1" fmla="*/ 0 h 311"/>
                  <a:gd name="T2" fmla="*/ 17 w 348"/>
                  <a:gd name="T3" fmla="*/ 27 h 311"/>
                  <a:gd name="T4" fmla="*/ 39 w 348"/>
                  <a:gd name="T5" fmla="*/ 52 h 311"/>
                  <a:gd name="T6" fmla="*/ 65 w 348"/>
                  <a:gd name="T7" fmla="*/ 74 h 311"/>
                  <a:gd name="T8" fmla="*/ 95 w 348"/>
                  <a:gd name="T9" fmla="*/ 91 h 311"/>
                  <a:gd name="T10" fmla="*/ 132 w 348"/>
                  <a:gd name="T11" fmla="*/ 109 h 311"/>
                  <a:gd name="T12" fmla="*/ 168 w 348"/>
                  <a:gd name="T13" fmla="*/ 119 h 311"/>
                  <a:gd name="T14" fmla="*/ 212 w 348"/>
                  <a:gd name="T15" fmla="*/ 126 h 311"/>
                  <a:gd name="T16" fmla="*/ 255 w 348"/>
                  <a:gd name="T17" fmla="*/ 126 h 311"/>
                  <a:gd name="T18" fmla="*/ 257 w 348"/>
                  <a:gd name="T19" fmla="*/ 146 h 311"/>
                  <a:gd name="T20" fmla="*/ 261 w 348"/>
                  <a:gd name="T21" fmla="*/ 170 h 311"/>
                  <a:gd name="T22" fmla="*/ 268 w 348"/>
                  <a:gd name="T23" fmla="*/ 192 h 311"/>
                  <a:gd name="T24" fmla="*/ 276 w 348"/>
                  <a:gd name="T25" fmla="*/ 217 h 311"/>
                  <a:gd name="T26" fmla="*/ 287 w 348"/>
                  <a:gd name="T27" fmla="*/ 244 h 311"/>
                  <a:gd name="T28" fmla="*/ 304 w 348"/>
                  <a:gd name="T29" fmla="*/ 266 h 311"/>
                  <a:gd name="T30" fmla="*/ 324 w 348"/>
                  <a:gd name="T31" fmla="*/ 291 h 311"/>
                  <a:gd name="T32" fmla="*/ 348 w 348"/>
                  <a:gd name="T33" fmla="*/ 311 h 311"/>
                  <a:gd name="T34" fmla="*/ 313 w 348"/>
                  <a:gd name="T35" fmla="*/ 303 h 311"/>
                  <a:gd name="T36" fmla="*/ 281 w 348"/>
                  <a:gd name="T37" fmla="*/ 296 h 311"/>
                  <a:gd name="T38" fmla="*/ 251 w 348"/>
                  <a:gd name="T39" fmla="*/ 286 h 311"/>
                  <a:gd name="T40" fmla="*/ 220 w 348"/>
                  <a:gd name="T41" fmla="*/ 274 h 311"/>
                  <a:gd name="T42" fmla="*/ 190 w 348"/>
                  <a:gd name="T43" fmla="*/ 259 h 311"/>
                  <a:gd name="T44" fmla="*/ 164 w 348"/>
                  <a:gd name="T45" fmla="*/ 244 h 311"/>
                  <a:gd name="T46" fmla="*/ 138 w 348"/>
                  <a:gd name="T47" fmla="*/ 227 h 311"/>
                  <a:gd name="T48" fmla="*/ 115 w 348"/>
                  <a:gd name="T49" fmla="*/ 207 h 311"/>
                  <a:gd name="T50" fmla="*/ 93 w 348"/>
                  <a:gd name="T51" fmla="*/ 188 h 311"/>
                  <a:gd name="T52" fmla="*/ 71 w 348"/>
                  <a:gd name="T53" fmla="*/ 165 h 311"/>
                  <a:gd name="T54" fmla="*/ 54 w 348"/>
                  <a:gd name="T55" fmla="*/ 143 h 311"/>
                  <a:gd name="T56" fmla="*/ 39 w 348"/>
                  <a:gd name="T57" fmla="*/ 116 h 311"/>
                  <a:gd name="T58" fmla="*/ 26 w 348"/>
                  <a:gd name="T59" fmla="*/ 91 h 311"/>
                  <a:gd name="T60" fmla="*/ 15 w 348"/>
                  <a:gd name="T61" fmla="*/ 62 h 311"/>
                  <a:gd name="T62" fmla="*/ 7 w 348"/>
                  <a:gd name="T63" fmla="*/ 32 h 311"/>
                  <a:gd name="T64" fmla="*/ 0 w 348"/>
                  <a:gd name="T65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8" h="311">
                    <a:moveTo>
                      <a:pt x="0" y="0"/>
                    </a:moveTo>
                    <a:lnTo>
                      <a:pt x="17" y="27"/>
                    </a:lnTo>
                    <a:lnTo>
                      <a:pt x="39" y="52"/>
                    </a:lnTo>
                    <a:lnTo>
                      <a:pt x="65" y="74"/>
                    </a:lnTo>
                    <a:lnTo>
                      <a:pt x="95" y="91"/>
                    </a:lnTo>
                    <a:lnTo>
                      <a:pt x="132" y="109"/>
                    </a:lnTo>
                    <a:lnTo>
                      <a:pt x="168" y="119"/>
                    </a:lnTo>
                    <a:lnTo>
                      <a:pt x="212" y="126"/>
                    </a:lnTo>
                    <a:lnTo>
                      <a:pt x="255" y="126"/>
                    </a:lnTo>
                    <a:lnTo>
                      <a:pt x="257" y="146"/>
                    </a:lnTo>
                    <a:lnTo>
                      <a:pt x="261" y="170"/>
                    </a:lnTo>
                    <a:lnTo>
                      <a:pt x="268" y="192"/>
                    </a:lnTo>
                    <a:lnTo>
                      <a:pt x="276" y="217"/>
                    </a:lnTo>
                    <a:lnTo>
                      <a:pt x="287" y="244"/>
                    </a:lnTo>
                    <a:lnTo>
                      <a:pt x="304" y="266"/>
                    </a:lnTo>
                    <a:lnTo>
                      <a:pt x="324" y="291"/>
                    </a:lnTo>
                    <a:lnTo>
                      <a:pt x="348" y="311"/>
                    </a:lnTo>
                    <a:lnTo>
                      <a:pt x="313" y="303"/>
                    </a:lnTo>
                    <a:lnTo>
                      <a:pt x="281" y="296"/>
                    </a:lnTo>
                    <a:lnTo>
                      <a:pt x="251" y="286"/>
                    </a:lnTo>
                    <a:lnTo>
                      <a:pt x="220" y="274"/>
                    </a:lnTo>
                    <a:lnTo>
                      <a:pt x="190" y="259"/>
                    </a:lnTo>
                    <a:lnTo>
                      <a:pt x="164" y="244"/>
                    </a:lnTo>
                    <a:lnTo>
                      <a:pt x="138" y="227"/>
                    </a:lnTo>
                    <a:lnTo>
                      <a:pt x="115" y="207"/>
                    </a:lnTo>
                    <a:lnTo>
                      <a:pt x="93" y="188"/>
                    </a:lnTo>
                    <a:lnTo>
                      <a:pt x="71" y="165"/>
                    </a:lnTo>
                    <a:lnTo>
                      <a:pt x="54" y="143"/>
                    </a:lnTo>
                    <a:lnTo>
                      <a:pt x="39" y="116"/>
                    </a:lnTo>
                    <a:lnTo>
                      <a:pt x="26" y="91"/>
                    </a:lnTo>
                    <a:lnTo>
                      <a:pt x="15" y="62"/>
                    </a:lnTo>
                    <a:lnTo>
                      <a:pt x="7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8" name="Freeform 30"/>
              <p:cNvSpPr>
                <a:spLocks/>
              </p:cNvSpPr>
              <p:nvPr/>
            </p:nvSpPr>
            <p:spPr bwMode="auto">
              <a:xfrm>
                <a:off x="4836" y="2441"/>
                <a:ext cx="741" cy="911"/>
              </a:xfrm>
              <a:custGeom>
                <a:avLst/>
                <a:gdLst>
                  <a:gd name="T0" fmla="*/ 186 w 741"/>
                  <a:gd name="T1" fmla="*/ 0 h 911"/>
                  <a:gd name="T2" fmla="*/ 207 w 741"/>
                  <a:gd name="T3" fmla="*/ 5 h 911"/>
                  <a:gd name="T4" fmla="*/ 52 w 741"/>
                  <a:gd name="T5" fmla="*/ 719 h 911"/>
                  <a:gd name="T6" fmla="*/ 69 w 741"/>
                  <a:gd name="T7" fmla="*/ 759 h 911"/>
                  <a:gd name="T8" fmla="*/ 93 w 741"/>
                  <a:gd name="T9" fmla="*/ 791 h 911"/>
                  <a:gd name="T10" fmla="*/ 119 w 741"/>
                  <a:gd name="T11" fmla="*/ 818 h 911"/>
                  <a:gd name="T12" fmla="*/ 151 w 741"/>
                  <a:gd name="T13" fmla="*/ 835 h 911"/>
                  <a:gd name="T14" fmla="*/ 186 w 741"/>
                  <a:gd name="T15" fmla="*/ 847 h 911"/>
                  <a:gd name="T16" fmla="*/ 223 w 741"/>
                  <a:gd name="T17" fmla="*/ 855 h 911"/>
                  <a:gd name="T18" fmla="*/ 261 w 741"/>
                  <a:gd name="T19" fmla="*/ 860 h 911"/>
                  <a:gd name="T20" fmla="*/ 302 w 741"/>
                  <a:gd name="T21" fmla="*/ 857 h 911"/>
                  <a:gd name="T22" fmla="*/ 343 w 741"/>
                  <a:gd name="T23" fmla="*/ 852 h 911"/>
                  <a:gd name="T24" fmla="*/ 387 w 741"/>
                  <a:gd name="T25" fmla="*/ 847 h 911"/>
                  <a:gd name="T26" fmla="*/ 428 w 741"/>
                  <a:gd name="T27" fmla="*/ 837 h 911"/>
                  <a:gd name="T28" fmla="*/ 469 w 741"/>
                  <a:gd name="T29" fmla="*/ 828 h 911"/>
                  <a:gd name="T30" fmla="*/ 510 w 741"/>
                  <a:gd name="T31" fmla="*/ 818 h 911"/>
                  <a:gd name="T32" fmla="*/ 546 w 741"/>
                  <a:gd name="T33" fmla="*/ 808 h 911"/>
                  <a:gd name="T34" fmla="*/ 583 w 741"/>
                  <a:gd name="T35" fmla="*/ 798 h 911"/>
                  <a:gd name="T36" fmla="*/ 615 w 741"/>
                  <a:gd name="T37" fmla="*/ 791 h 911"/>
                  <a:gd name="T38" fmla="*/ 630 w 741"/>
                  <a:gd name="T39" fmla="*/ 793 h 911"/>
                  <a:gd name="T40" fmla="*/ 646 w 741"/>
                  <a:gd name="T41" fmla="*/ 796 h 911"/>
                  <a:gd name="T42" fmla="*/ 661 w 741"/>
                  <a:gd name="T43" fmla="*/ 796 h 911"/>
                  <a:gd name="T44" fmla="*/ 676 w 741"/>
                  <a:gd name="T45" fmla="*/ 798 h 911"/>
                  <a:gd name="T46" fmla="*/ 689 w 741"/>
                  <a:gd name="T47" fmla="*/ 803 h 911"/>
                  <a:gd name="T48" fmla="*/ 704 w 741"/>
                  <a:gd name="T49" fmla="*/ 805 h 911"/>
                  <a:gd name="T50" fmla="*/ 721 w 741"/>
                  <a:gd name="T51" fmla="*/ 810 h 911"/>
                  <a:gd name="T52" fmla="*/ 741 w 741"/>
                  <a:gd name="T53" fmla="*/ 815 h 911"/>
                  <a:gd name="T54" fmla="*/ 682 w 741"/>
                  <a:gd name="T55" fmla="*/ 815 h 911"/>
                  <a:gd name="T56" fmla="*/ 626 w 741"/>
                  <a:gd name="T57" fmla="*/ 820 h 911"/>
                  <a:gd name="T58" fmla="*/ 577 w 741"/>
                  <a:gd name="T59" fmla="*/ 828 h 911"/>
                  <a:gd name="T60" fmla="*/ 531 w 741"/>
                  <a:gd name="T61" fmla="*/ 837 h 911"/>
                  <a:gd name="T62" fmla="*/ 488 w 741"/>
                  <a:gd name="T63" fmla="*/ 850 h 911"/>
                  <a:gd name="T64" fmla="*/ 447 w 741"/>
                  <a:gd name="T65" fmla="*/ 862 h 911"/>
                  <a:gd name="T66" fmla="*/ 406 w 741"/>
                  <a:gd name="T67" fmla="*/ 874 h 911"/>
                  <a:gd name="T68" fmla="*/ 367 w 741"/>
                  <a:gd name="T69" fmla="*/ 887 h 911"/>
                  <a:gd name="T70" fmla="*/ 328 w 741"/>
                  <a:gd name="T71" fmla="*/ 897 h 911"/>
                  <a:gd name="T72" fmla="*/ 289 w 741"/>
                  <a:gd name="T73" fmla="*/ 906 h 911"/>
                  <a:gd name="T74" fmla="*/ 248 w 741"/>
                  <a:gd name="T75" fmla="*/ 911 h 911"/>
                  <a:gd name="T76" fmla="*/ 205 w 741"/>
                  <a:gd name="T77" fmla="*/ 911 h 911"/>
                  <a:gd name="T78" fmla="*/ 160 w 741"/>
                  <a:gd name="T79" fmla="*/ 909 h 911"/>
                  <a:gd name="T80" fmla="*/ 110 w 741"/>
                  <a:gd name="T81" fmla="*/ 899 h 911"/>
                  <a:gd name="T82" fmla="*/ 59 w 741"/>
                  <a:gd name="T83" fmla="*/ 882 h 911"/>
                  <a:gd name="T84" fmla="*/ 0 w 741"/>
                  <a:gd name="T85" fmla="*/ 860 h 911"/>
                  <a:gd name="T86" fmla="*/ 186 w 741"/>
                  <a:gd name="T87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41" h="911">
                    <a:moveTo>
                      <a:pt x="186" y="0"/>
                    </a:moveTo>
                    <a:lnTo>
                      <a:pt x="207" y="5"/>
                    </a:lnTo>
                    <a:lnTo>
                      <a:pt x="52" y="719"/>
                    </a:lnTo>
                    <a:lnTo>
                      <a:pt x="69" y="759"/>
                    </a:lnTo>
                    <a:lnTo>
                      <a:pt x="93" y="791"/>
                    </a:lnTo>
                    <a:lnTo>
                      <a:pt x="119" y="818"/>
                    </a:lnTo>
                    <a:lnTo>
                      <a:pt x="151" y="835"/>
                    </a:lnTo>
                    <a:lnTo>
                      <a:pt x="186" y="847"/>
                    </a:lnTo>
                    <a:lnTo>
                      <a:pt x="223" y="855"/>
                    </a:lnTo>
                    <a:lnTo>
                      <a:pt x="261" y="860"/>
                    </a:lnTo>
                    <a:lnTo>
                      <a:pt x="302" y="857"/>
                    </a:lnTo>
                    <a:lnTo>
                      <a:pt x="343" y="852"/>
                    </a:lnTo>
                    <a:lnTo>
                      <a:pt x="387" y="847"/>
                    </a:lnTo>
                    <a:lnTo>
                      <a:pt x="428" y="837"/>
                    </a:lnTo>
                    <a:lnTo>
                      <a:pt x="469" y="828"/>
                    </a:lnTo>
                    <a:lnTo>
                      <a:pt x="510" y="818"/>
                    </a:lnTo>
                    <a:lnTo>
                      <a:pt x="546" y="808"/>
                    </a:lnTo>
                    <a:lnTo>
                      <a:pt x="583" y="798"/>
                    </a:lnTo>
                    <a:lnTo>
                      <a:pt x="615" y="791"/>
                    </a:lnTo>
                    <a:lnTo>
                      <a:pt x="630" y="793"/>
                    </a:lnTo>
                    <a:lnTo>
                      <a:pt x="646" y="796"/>
                    </a:lnTo>
                    <a:lnTo>
                      <a:pt x="661" y="796"/>
                    </a:lnTo>
                    <a:lnTo>
                      <a:pt x="676" y="798"/>
                    </a:lnTo>
                    <a:lnTo>
                      <a:pt x="689" y="803"/>
                    </a:lnTo>
                    <a:lnTo>
                      <a:pt x="704" y="805"/>
                    </a:lnTo>
                    <a:lnTo>
                      <a:pt x="721" y="810"/>
                    </a:lnTo>
                    <a:lnTo>
                      <a:pt x="741" y="815"/>
                    </a:lnTo>
                    <a:lnTo>
                      <a:pt x="682" y="815"/>
                    </a:lnTo>
                    <a:lnTo>
                      <a:pt x="626" y="820"/>
                    </a:lnTo>
                    <a:lnTo>
                      <a:pt x="577" y="828"/>
                    </a:lnTo>
                    <a:lnTo>
                      <a:pt x="531" y="837"/>
                    </a:lnTo>
                    <a:lnTo>
                      <a:pt x="488" y="850"/>
                    </a:lnTo>
                    <a:lnTo>
                      <a:pt x="447" y="862"/>
                    </a:lnTo>
                    <a:lnTo>
                      <a:pt x="406" y="874"/>
                    </a:lnTo>
                    <a:lnTo>
                      <a:pt x="367" y="887"/>
                    </a:lnTo>
                    <a:lnTo>
                      <a:pt x="328" y="897"/>
                    </a:lnTo>
                    <a:lnTo>
                      <a:pt x="289" y="906"/>
                    </a:lnTo>
                    <a:lnTo>
                      <a:pt x="248" y="911"/>
                    </a:lnTo>
                    <a:lnTo>
                      <a:pt x="205" y="911"/>
                    </a:lnTo>
                    <a:lnTo>
                      <a:pt x="160" y="909"/>
                    </a:lnTo>
                    <a:lnTo>
                      <a:pt x="110" y="899"/>
                    </a:lnTo>
                    <a:lnTo>
                      <a:pt x="59" y="882"/>
                    </a:lnTo>
                    <a:lnTo>
                      <a:pt x="0" y="860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" name="Freeform 31"/>
              <p:cNvSpPr>
                <a:spLocks/>
              </p:cNvSpPr>
              <p:nvPr/>
            </p:nvSpPr>
            <p:spPr bwMode="auto">
              <a:xfrm>
                <a:off x="5851" y="2414"/>
                <a:ext cx="259" cy="958"/>
              </a:xfrm>
              <a:custGeom>
                <a:avLst/>
                <a:gdLst>
                  <a:gd name="T0" fmla="*/ 0 w 259"/>
                  <a:gd name="T1" fmla="*/ 160 h 958"/>
                  <a:gd name="T2" fmla="*/ 41 w 259"/>
                  <a:gd name="T3" fmla="*/ 118 h 958"/>
                  <a:gd name="T4" fmla="*/ 77 w 259"/>
                  <a:gd name="T5" fmla="*/ 83 h 958"/>
                  <a:gd name="T6" fmla="*/ 112 w 259"/>
                  <a:gd name="T7" fmla="*/ 56 h 958"/>
                  <a:gd name="T8" fmla="*/ 144 w 259"/>
                  <a:gd name="T9" fmla="*/ 34 h 958"/>
                  <a:gd name="T10" fmla="*/ 174 w 259"/>
                  <a:gd name="T11" fmla="*/ 19 h 958"/>
                  <a:gd name="T12" fmla="*/ 205 w 259"/>
                  <a:gd name="T13" fmla="*/ 7 h 958"/>
                  <a:gd name="T14" fmla="*/ 233 w 259"/>
                  <a:gd name="T15" fmla="*/ 2 h 958"/>
                  <a:gd name="T16" fmla="*/ 259 w 259"/>
                  <a:gd name="T17" fmla="*/ 0 h 958"/>
                  <a:gd name="T18" fmla="*/ 259 w 259"/>
                  <a:gd name="T19" fmla="*/ 825 h 958"/>
                  <a:gd name="T20" fmla="*/ 228 w 259"/>
                  <a:gd name="T21" fmla="*/ 830 h 958"/>
                  <a:gd name="T22" fmla="*/ 198 w 259"/>
                  <a:gd name="T23" fmla="*/ 837 h 958"/>
                  <a:gd name="T24" fmla="*/ 166 w 259"/>
                  <a:gd name="T25" fmla="*/ 850 h 958"/>
                  <a:gd name="T26" fmla="*/ 133 w 259"/>
                  <a:gd name="T27" fmla="*/ 862 h 958"/>
                  <a:gd name="T28" fmla="*/ 101 w 259"/>
                  <a:gd name="T29" fmla="*/ 879 h 958"/>
                  <a:gd name="T30" fmla="*/ 66 w 259"/>
                  <a:gd name="T31" fmla="*/ 901 h 958"/>
                  <a:gd name="T32" fmla="*/ 34 w 259"/>
                  <a:gd name="T33" fmla="*/ 929 h 958"/>
                  <a:gd name="T34" fmla="*/ 0 w 259"/>
                  <a:gd name="T35" fmla="*/ 958 h 958"/>
                  <a:gd name="T36" fmla="*/ 0 w 259"/>
                  <a:gd name="T37" fmla="*/ 160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9" h="958">
                    <a:moveTo>
                      <a:pt x="0" y="160"/>
                    </a:moveTo>
                    <a:lnTo>
                      <a:pt x="41" y="118"/>
                    </a:lnTo>
                    <a:lnTo>
                      <a:pt x="77" y="83"/>
                    </a:lnTo>
                    <a:lnTo>
                      <a:pt x="112" y="56"/>
                    </a:lnTo>
                    <a:lnTo>
                      <a:pt x="144" y="34"/>
                    </a:lnTo>
                    <a:lnTo>
                      <a:pt x="174" y="19"/>
                    </a:lnTo>
                    <a:lnTo>
                      <a:pt x="205" y="7"/>
                    </a:lnTo>
                    <a:lnTo>
                      <a:pt x="233" y="2"/>
                    </a:lnTo>
                    <a:lnTo>
                      <a:pt x="259" y="0"/>
                    </a:lnTo>
                    <a:lnTo>
                      <a:pt x="259" y="825"/>
                    </a:lnTo>
                    <a:lnTo>
                      <a:pt x="228" y="830"/>
                    </a:lnTo>
                    <a:lnTo>
                      <a:pt x="198" y="837"/>
                    </a:lnTo>
                    <a:lnTo>
                      <a:pt x="166" y="850"/>
                    </a:lnTo>
                    <a:lnTo>
                      <a:pt x="133" y="862"/>
                    </a:lnTo>
                    <a:lnTo>
                      <a:pt x="101" y="879"/>
                    </a:lnTo>
                    <a:lnTo>
                      <a:pt x="66" y="901"/>
                    </a:lnTo>
                    <a:lnTo>
                      <a:pt x="34" y="929"/>
                    </a:lnTo>
                    <a:lnTo>
                      <a:pt x="0" y="958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" name="Freeform 32"/>
              <p:cNvSpPr>
                <a:spLocks/>
              </p:cNvSpPr>
              <p:nvPr/>
            </p:nvSpPr>
            <p:spPr bwMode="auto">
              <a:xfrm>
                <a:off x="5031" y="2409"/>
                <a:ext cx="233" cy="571"/>
              </a:xfrm>
              <a:custGeom>
                <a:avLst/>
                <a:gdLst>
                  <a:gd name="T0" fmla="*/ 233 w 233"/>
                  <a:gd name="T1" fmla="*/ 54 h 571"/>
                  <a:gd name="T2" fmla="*/ 209 w 233"/>
                  <a:gd name="T3" fmla="*/ 51 h 571"/>
                  <a:gd name="T4" fmla="*/ 185 w 233"/>
                  <a:gd name="T5" fmla="*/ 49 h 571"/>
                  <a:gd name="T6" fmla="*/ 159 w 233"/>
                  <a:gd name="T7" fmla="*/ 44 h 571"/>
                  <a:gd name="T8" fmla="*/ 135 w 233"/>
                  <a:gd name="T9" fmla="*/ 37 h 571"/>
                  <a:gd name="T10" fmla="*/ 112 w 233"/>
                  <a:gd name="T11" fmla="*/ 32 h 571"/>
                  <a:gd name="T12" fmla="*/ 88 w 233"/>
                  <a:gd name="T13" fmla="*/ 22 h 571"/>
                  <a:gd name="T14" fmla="*/ 66 w 233"/>
                  <a:gd name="T15" fmla="*/ 12 h 571"/>
                  <a:gd name="T16" fmla="*/ 43 w 233"/>
                  <a:gd name="T17" fmla="*/ 0 h 571"/>
                  <a:gd name="T18" fmla="*/ 32 w 233"/>
                  <a:gd name="T19" fmla="*/ 64 h 571"/>
                  <a:gd name="T20" fmla="*/ 17 w 233"/>
                  <a:gd name="T21" fmla="*/ 143 h 571"/>
                  <a:gd name="T22" fmla="*/ 4 w 233"/>
                  <a:gd name="T23" fmla="*/ 229 h 571"/>
                  <a:gd name="T24" fmla="*/ 0 w 233"/>
                  <a:gd name="T25" fmla="*/ 320 h 571"/>
                  <a:gd name="T26" fmla="*/ 12 w 233"/>
                  <a:gd name="T27" fmla="*/ 406 h 571"/>
                  <a:gd name="T28" fmla="*/ 45 w 233"/>
                  <a:gd name="T29" fmla="*/ 483 h 571"/>
                  <a:gd name="T30" fmla="*/ 105 w 233"/>
                  <a:gd name="T31" fmla="*/ 539 h 571"/>
                  <a:gd name="T32" fmla="*/ 202 w 233"/>
                  <a:gd name="T33" fmla="*/ 571 h 571"/>
                  <a:gd name="T34" fmla="*/ 233 w 233"/>
                  <a:gd name="T35" fmla="*/ 54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3" h="571">
                    <a:moveTo>
                      <a:pt x="233" y="54"/>
                    </a:moveTo>
                    <a:lnTo>
                      <a:pt x="209" y="51"/>
                    </a:lnTo>
                    <a:lnTo>
                      <a:pt x="185" y="49"/>
                    </a:lnTo>
                    <a:lnTo>
                      <a:pt x="159" y="44"/>
                    </a:lnTo>
                    <a:lnTo>
                      <a:pt x="135" y="37"/>
                    </a:lnTo>
                    <a:lnTo>
                      <a:pt x="112" y="32"/>
                    </a:lnTo>
                    <a:lnTo>
                      <a:pt x="88" y="22"/>
                    </a:lnTo>
                    <a:lnTo>
                      <a:pt x="66" y="12"/>
                    </a:lnTo>
                    <a:lnTo>
                      <a:pt x="43" y="0"/>
                    </a:lnTo>
                    <a:lnTo>
                      <a:pt x="32" y="64"/>
                    </a:lnTo>
                    <a:lnTo>
                      <a:pt x="17" y="143"/>
                    </a:lnTo>
                    <a:lnTo>
                      <a:pt x="4" y="229"/>
                    </a:lnTo>
                    <a:lnTo>
                      <a:pt x="0" y="320"/>
                    </a:lnTo>
                    <a:lnTo>
                      <a:pt x="12" y="406"/>
                    </a:lnTo>
                    <a:lnTo>
                      <a:pt x="45" y="483"/>
                    </a:lnTo>
                    <a:lnTo>
                      <a:pt x="105" y="539"/>
                    </a:lnTo>
                    <a:lnTo>
                      <a:pt x="202" y="571"/>
                    </a:lnTo>
                    <a:lnTo>
                      <a:pt x="233" y="54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1" name="Freeform 33"/>
              <p:cNvSpPr>
                <a:spLocks/>
              </p:cNvSpPr>
              <p:nvPr/>
            </p:nvSpPr>
            <p:spPr bwMode="auto">
              <a:xfrm>
                <a:off x="4912" y="2702"/>
                <a:ext cx="518" cy="574"/>
              </a:xfrm>
              <a:custGeom>
                <a:avLst/>
                <a:gdLst>
                  <a:gd name="T0" fmla="*/ 99 w 518"/>
                  <a:gd name="T1" fmla="*/ 0 h 574"/>
                  <a:gd name="T2" fmla="*/ 93 w 518"/>
                  <a:gd name="T3" fmla="*/ 34 h 574"/>
                  <a:gd name="T4" fmla="*/ 80 w 518"/>
                  <a:gd name="T5" fmla="*/ 94 h 574"/>
                  <a:gd name="T6" fmla="*/ 62 w 518"/>
                  <a:gd name="T7" fmla="*/ 167 h 574"/>
                  <a:gd name="T8" fmla="*/ 45 w 518"/>
                  <a:gd name="T9" fmla="*/ 249 h 574"/>
                  <a:gd name="T10" fmla="*/ 28 w 518"/>
                  <a:gd name="T11" fmla="*/ 325 h 574"/>
                  <a:gd name="T12" fmla="*/ 13 w 518"/>
                  <a:gd name="T13" fmla="*/ 392 h 574"/>
                  <a:gd name="T14" fmla="*/ 4 w 518"/>
                  <a:gd name="T15" fmla="*/ 438 h 574"/>
                  <a:gd name="T16" fmla="*/ 0 w 518"/>
                  <a:gd name="T17" fmla="*/ 456 h 574"/>
                  <a:gd name="T18" fmla="*/ 17 w 518"/>
                  <a:gd name="T19" fmla="*/ 493 h 574"/>
                  <a:gd name="T20" fmla="*/ 41 w 518"/>
                  <a:gd name="T21" fmla="*/ 522 h 574"/>
                  <a:gd name="T22" fmla="*/ 69 w 518"/>
                  <a:gd name="T23" fmla="*/ 544 h 574"/>
                  <a:gd name="T24" fmla="*/ 101 w 518"/>
                  <a:gd name="T25" fmla="*/ 559 h 574"/>
                  <a:gd name="T26" fmla="*/ 138 w 518"/>
                  <a:gd name="T27" fmla="*/ 569 h 574"/>
                  <a:gd name="T28" fmla="*/ 177 w 518"/>
                  <a:gd name="T29" fmla="*/ 574 h 574"/>
                  <a:gd name="T30" fmla="*/ 218 w 518"/>
                  <a:gd name="T31" fmla="*/ 574 h 574"/>
                  <a:gd name="T32" fmla="*/ 259 w 518"/>
                  <a:gd name="T33" fmla="*/ 572 h 574"/>
                  <a:gd name="T34" fmla="*/ 302 w 518"/>
                  <a:gd name="T35" fmla="*/ 567 h 574"/>
                  <a:gd name="T36" fmla="*/ 343 w 518"/>
                  <a:gd name="T37" fmla="*/ 559 h 574"/>
                  <a:gd name="T38" fmla="*/ 382 w 518"/>
                  <a:gd name="T39" fmla="*/ 552 h 574"/>
                  <a:gd name="T40" fmla="*/ 416 w 518"/>
                  <a:gd name="T41" fmla="*/ 542 h 574"/>
                  <a:gd name="T42" fmla="*/ 451 w 518"/>
                  <a:gd name="T43" fmla="*/ 535 h 574"/>
                  <a:gd name="T44" fmla="*/ 479 w 518"/>
                  <a:gd name="T45" fmla="*/ 530 h 574"/>
                  <a:gd name="T46" fmla="*/ 501 w 518"/>
                  <a:gd name="T47" fmla="*/ 525 h 574"/>
                  <a:gd name="T48" fmla="*/ 518 w 518"/>
                  <a:gd name="T49" fmla="*/ 522 h 574"/>
                  <a:gd name="T50" fmla="*/ 468 w 518"/>
                  <a:gd name="T51" fmla="*/ 515 h 574"/>
                  <a:gd name="T52" fmla="*/ 421 w 518"/>
                  <a:gd name="T53" fmla="*/ 505 h 574"/>
                  <a:gd name="T54" fmla="*/ 375 w 518"/>
                  <a:gd name="T55" fmla="*/ 493 h 574"/>
                  <a:gd name="T56" fmla="*/ 332 w 518"/>
                  <a:gd name="T57" fmla="*/ 475 h 574"/>
                  <a:gd name="T58" fmla="*/ 293 w 518"/>
                  <a:gd name="T59" fmla="*/ 458 h 574"/>
                  <a:gd name="T60" fmla="*/ 257 w 518"/>
                  <a:gd name="T61" fmla="*/ 436 h 574"/>
                  <a:gd name="T62" fmla="*/ 224 w 518"/>
                  <a:gd name="T63" fmla="*/ 411 h 574"/>
                  <a:gd name="T64" fmla="*/ 196 w 518"/>
                  <a:gd name="T65" fmla="*/ 382 h 574"/>
                  <a:gd name="T66" fmla="*/ 168 w 518"/>
                  <a:gd name="T67" fmla="*/ 350 h 574"/>
                  <a:gd name="T68" fmla="*/ 147 w 518"/>
                  <a:gd name="T69" fmla="*/ 313 h 574"/>
                  <a:gd name="T70" fmla="*/ 129 w 518"/>
                  <a:gd name="T71" fmla="*/ 273 h 574"/>
                  <a:gd name="T72" fmla="*/ 114 w 518"/>
                  <a:gd name="T73" fmla="*/ 227 h 574"/>
                  <a:gd name="T74" fmla="*/ 103 w 518"/>
                  <a:gd name="T75" fmla="*/ 177 h 574"/>
                  <a:gd name="T76" fmla="*/ 97 w 518"/>
                  <a:gd name="T77" fmla="*/ 123 h 574"/>
                  <a:gd name="T78" fmla="*/ 97 w 518"/>
                  <a:gd name="T79" fmla="*/ 64 h 574"/>
                  <a:gd name="T80" fmla="*/ 99 w 518"/>
                  <a:gd name="T81" fmla="*/ 0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18" h="574">
                    <a:moveTo>
                      <a:pt x="99" y="0"/>
                    </a:moveTo>
                    <a:lnTo>
                      <a:pt x="93" y="34"/>
                    </a:lnTo>
                    <a:lnTo>
                      <a:pt x="80" y="94"/>
                    </a:lnTo>
                    <a:lnTo>
                      <a:pt x="62" y="167"/>
                    </a:lnTo>
                    <a:lnTo>
                      <a:pt x="45" y="249"/>
                    </a:lnTo>
                    <a:lnTo>
                      <a:pt x="28" y="325"/>
                    </a:lnTo>
                    <a:lnTo>
                      <a:pt x="13" y="392"/>
                    </a:lnTo>
                    <a:lnTo>
                      <a:pt x="4" y="438"/>
                    </a:lnTo>
                    <a:lnTo>
                      <a:pt x="0" y="456"/>
                    </a:lnTo>
                    <a:lnTo>
                      <a:pt x="17" y="493"/>
                    </a:lnTo>
                    <a:lnTo>
                      <a:pt x="41" y="522"/>
                    </a:lnTo>
                    <a:lnTo>
                      <a:pt x="69" y="544"/>
                    </a:lnTo>
                    <a:lnTo>
                      <a:pt x="101" y="559"/>
                    </a:lnTo>
                    <a:lnTo>
                      <a:pt x="138" y="569"/>
                    </a:lnTo>
                    <a:lnTo>
                      <a:pt x="177" y="574"/>
                    </a:lnTo>
                    <a:lnTo>
                      <a:pt x="218" y="574"/>
                    </a:lnTo>
                    <a:lnTo>
                      <a:pt x="259" y="572"/>
                    </a:lnTo>
                    <a:lnTo>
                      <a:pt x="302" y="567"/>
                    </a:lnTo>
                    <a:lnTo>
                      <a:pt x="343" y="559"/>
                    </a:lnTo>
                    <a:lnTo>
                      <a:pt x="382" y="552"/>
                    </a:lnTo>
                    <a:lnTo>
                      <a:pt x="416" y="542"/>
                    </a:lnTo>
                    <a:lnTo>
                      <a:pt x="451" y="535"/>
                    </a:lnTo>
                    <a:lnTo>
                      <a:pt x="479" y="530"/>
                    </a:lnTo>
                    <a:lnTo>
                      <a:pt x="501" y="525"/>
                    </a:lnTo>
                    <a:lnTo>
                      <a:pt x="518" y="522"/>
                    </a:lnTo>
                    <a:lnTo>
                      <a:pt x="468" y="515"/>
                    </a:lnTo>
                    <a:lnTo>
                      <a:pt x="421" y="505"/>
                    </a:lnTo>
                    <a:lnTo>
                      <a:pt x="375" y="493"/>
                    </a:lnTo>
                    <a:lnTo>
                      <a:pt x="332" y="475"/>
                    </a:lnTo>
                    <a:lnTo>
                      <a:pt x="293" y="458"/>
                    </a:lnTo>
                    <a:lnTo>
                      <a:pt x="257" y="436"/>
                    </a:lnTo>
                    <a:lnTo>
                      <a:pt x="224" y="411"/>
                    </a:lnTo>
                    <a:lnTo>
                      <a:pt x="196" y="382"/>
                    </a:lnTo>
                    <a:lnTo>
                      <a:pt x="168" y="350"/>
                    </a:lnTo>
                    <a:lnTo>
                      <a:pt x="147" y="313"/>
                    </a:lnTo>
                    <a:lnTo>
                      <a:pt x="129" y="273"/>
                    </a:lnTo>
                    <a:lnTo>
                      <a:pt x="114" y="227"/>
                    </a:lnTo>
                    <a:lnTo>
                      <a:pt x="103" y="177"/>
                    </a:lnTo>
                    <a:lnTo>
                      <a:pt x="97" y="123"/>
                    </a:lnTo>
                    <a:lnTo>
                      <a:pt x="97" y="64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2082" name="Object 34"/>
              <p:cNvGraphicFramePr>
                <a:graphicFrameLocks noChangeAspect="1"/>
              </p:cNvGraphicFramePr>
              <p:nvPr/>
            </p:nvGraphicFramePr>
            <p:xfrm>
              <a:off x="3888" y="1872"/>
              <a:ext cx="1280" cy="19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57" r:id="rId7" imgW="812880" imgH="1224000" progId="">
                      <p:embed/>
                    </p:oleObj>
                  </mc:Choice>
                  <mc:Fallback>
                    <p:oleObj r:id="rId7" imgW="812880" imgH="1224000" progId="">
                      <p:embed/>
                      <p:pic>
                        <p:nvPicPr>
                          <p:cNvPr id="2082" name="Object 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88" y="1872"/>
                            <a:ext cx="1280" cy="192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2362200" y="3657600"/>
            <a:ext cx="72390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6000" b="1" dirty="0">
                <a:solidFill>
                  <a:srgbClr val="0000FF"/>
                </a:solidFill>
                <a:latin typeface="Times New Roman" pitchFamily="18" charset="0"/>
              </a:rPr>
              <a:t>Class : </a:t>
            </a:r>
            <a:r>
              <a:rPr lang="en-US" sz="6000" b="1" dirty="0" smtClean="0">
                <a:solidFill>
                  <a:srgbClr val="0000FF"/>
                </a:solidFill>
                <a:latin typeface="Times New Roman" pitchFamily="18" charset="0"/>
              </a:rPr>
              <a:t>3D</a:t>
            </a:r>
            <a:endParaRPr lang="en-US" sz="60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/>
            <a:r>
              <a:rPr lang="en-US" sz="5600" b="1" dirty="0" err="1">
                <a:solidFill>
                  <a:srgbClr val="0000FF"/>
                </a:solidFill>
                <a:latin typeface="Times New Roman" pitchFamily="18" charset="0"/>
              </a:rPr>
              <a:t>Tra</a:t>
            </a:r>
            <a:r>
              <a:rPr lang="en-US" sz="5600" b="1" dirty="0">
                <a:solidFill>
                  <a:srgbClr val="0000FF"/>
                </a:solidFill>
                <a:latin typeface="Times New Roman" pitchFamily="18" charset="0"/>
              </a:rPr>
              <a:t> Xuan Primary School</a:t>
            </a:r>
          </a:p>
        </p:txBody>
      </p:sp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9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4320"/>
            <a:ext cx="12192000" cy="713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7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ài hát Our school và karaoke -Tiếng Anh 3 Global success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2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f you're happy and you know it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7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5085" y="1471021"/>
            <a:ext cx="7667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Monday,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ember </a:t>
            </a:r>
            <a:r>
              <a:rPr lang="vi-VN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sz="4800" b="1" baseline="30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505" y="2734378"/>
            <a:ext cx="11851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</a:t>
            </a:r>
            <a:r>
              <a:rPr lang="vi-VN" sz="5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 TIME ACTIVITIES</a:t>
            </a:r>
            <a:endParaRPr lang="en-US" sz="5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vi-VN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Lesson </a:t>
            </a:r>
            <a:r>
              <a:rPr lang="vi-VN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(Part 1,2,3)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7261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 txBox="1">
            <a:spLocks noGrp="1"/>
          </p:cNvSpPr>
          <p:nvPr>
            <p:ph idx="1"/>
          </p:nvPr>
        </p:nvSpPr>
        <p:spPr>
          <a:xfrm>
            <a:off x="3518836" y="31016"/>
            <a:ext cx="44460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4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*Vocabulary :</a:t>
            </a:r>
            <a:endParaRPr lang="en-US" sz="4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68193" y="948234"/>
            <a:ext cx="5470973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 time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4495106" y="955844"/>
            <a:ext cx="6643323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iờ giải lao (ra chơi)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668193" y="1798892"/>
            <a:ext cx="4671824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hess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: 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4495106" y="1728490"/>
            <a:ext cx="4797402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 vua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668193" y="2736970"/>
            <a:ext cx="4695568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Volleyball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: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ontent Placeholder 3"/>
          <p:cNvSpPr txBox="1">
            <a:spLocks/>
          </p:cNvSpPr>
          <p:nvPr/>
        </p:nvSpPr>
        <p:spPr>
          <a:xfrm>
            <a:off x="4648986" y="2666568"/>
            <a:ext cx="4489642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óng chuyền 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3"/>
          <p:cNvSpPr txBox="1">
            <a:spLocks/>
          </p:cNvSpPr>
          <p:nvPr/>
        </p:nvSpPr>
        <p:spPr>
          <a:xfrm>
            <a:off x="573509" y="3664781"/>
            <a:ext cx="4299279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Basketball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ontent Placeholder 3"/>
          <p:cNvSpPr txBox="1">
            <a:spLocks/>
          </p:cNvSpPr>
          <p:nvPr/>
        </p:nvSpPr>
        <p:spPr>
          <a:xfrm>
            <a:off x="4769300" y="3604646"/>
            <a:ext cx="2591494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óng rổ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Content Placeholder 3"/>
          <p:cNvSpPr txBox="1">
            <a:spLocks/>
          </p:cNvSpPr>
          <p:nvPr/>
        </p:nvSpPr>
        <p:spPr>
          <a:xfrm>
            <a:off x="573509" y="4696387"/>
            <a:ext cx="4195791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Badminton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ontent Placeholder 3"/>
          <p:cNvSpPr txBox="1">
            <a:spLocks/>
          </p:cNvSpPr>
          <p:nvPr/>
        </p:nvSpPr>
        <p:spPr>
          <a:xfrm>
            <a:off x="4769300" y="4688427"/>
            <a:ext cx="2768563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4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ầu lông</a:t>
            </a:r>
            <a:endParaRPr lang="en-US" sz="4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12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75658" y="927463"/>
            <a:ext cx="9980022" cy="3631474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en-US" sz="4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*Checking words:</a:t>
            </a:r>
            <a:endParaRPr lang="en-US" sz="6000" b="1" u="sng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969277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524000" y="228601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i="1" dirty="0">
                <a:solidFill>
                  <a:srgbClr val="FF0066"/>
                </a:solidFill>
                <a:latin typeface="Ravie" pitchFamily="82" charset="0"/>
              </a:rPr>
              <a:t>Play game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163967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i="1" dirty="0">
                <a:solidFill>
                  <a:srgbClr val="FF0000"/>
                </a:solidFill>
                <a:latin typeface="Wide Latin" pitchFamily="18" charset="0"/>
              </a:rPr>
              <a:t> Bus Stop</a:t>
            </a:r>
          </a:p>
        </p:txBody>
      </p:sp>
      <p:pic>
        <p:nvPicPr>
          <p:cNvPr id="18" name="Picture 17" descr="12210439-Traffic-light-Semaphore-Cartoon-Stock-Vect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8800"/>
            <a:ext cx="3962400" cy="5029200"/>
          </a:xfrm>
          <a:prstGeom prst="rect">
            <a:avLst/>
          </a:prstGeom>
        </p:spPr>
      </p:pic>
      <p:pic>
        <p:nvPicPr>
          <p:cNvPr id="20" name="Picture 19" descr="tải xuống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700" y="2531301"/>
            <a:ext cx="4495800" cy="408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73648"/>
      </p:ext>
    </p:extLst>
  </p:cSld>
  <p:clrMapOvr>
    <a:masterClrMapping/>
  </p:clrMapOvr>
  <p:transition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 descr="background-with-a-colorfu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524000" y="457200"/>
            <a:ext cx="7467600" cy="99060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US" sz="30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Check </a:t>
            </a:r>
          </a:p>
          <a:p>
            <a:pPr>
              <a:spcBef>
                <a:spcPct val="0"/>
              </a:spcBef>
              <a:defRPr/>
            </a:pP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homework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2895600"/>
            <a:ext cx="73152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baby-dolls-from-the-s-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838200"/>
            <a:ext cx="3352800" cy="33528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8194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 O L D L</a:t>
            </a:r>
          </a:p>
        </p:txBody>
      </p:sp>
      <p:sp>
        <p:nvSpPr>
          <p:cNvPr id="16" name="Oval 15"/>
          <p:cNvSpPr/>
          <p:nvPr/>
        </p:nvSpPr>
        <p:spPr>
          <a:xfrm>
            <a:off x="65532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DOLL</a:t>
            </a:r>
          </a:p>
        </p:txBody>
      </p:sp>
      <p:pic>
        <p:nvPicPr>
          <p:cNvPr id="11" name="Content Placeholder 8" descr="street-city-cartoon-background-illustration-3866557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625" y="0"/>
            <a:ext cx="12192000" cy="7543800"/>
          </a:xfrm>
          <a:prstGeom prst="rect">
            <a:avLst/>
          </a:prstGeom>
        </p:spPr>
      </p:pic>
      <p:pic>
        <p:nvPicPr>
          <p:cNvPr id="17" name="Picture 16" descr="tải xuống 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82375" y="3657600"/>
            <a:ext cx="5734050" cy="32004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906375" y="5410200"/>
            <a:ext cx="2438400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smtClean="0">
                <a:solidFill>
                  <a:schemeClr val="bg1"/>
                </a:solidFill>
              </a:rPr>
              <a:t>chess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985662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02140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312 -0.02223 L -0.85312 -0.022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584 -0.01111 L -0.84584 -0.011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 descr="background-with-a-colorfu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524000" y="457200"/>
            <a:ext cx="7467600" cy="99060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US" sz="30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Check </a:t>
            </a:r>
          </a:p>
          <a:p>
            <a:pPr>
              <a:spcBef>
                <a:spcPct val="0"/>
              </a:spcBef>
              <a:defRPr/>
            </a:pP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homework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2895600"/>
            <a:ext cx="73152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baby-dolls-from-the-s-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838200"/>
            <a:ext cx="3352800" cy="33528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8194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 O L D L</a:t>
            </a:r>
          </a:p>
        </p:txBody>
      </p:sp>
      <p:sp>
        <p:nvSpPr>
          <p:cNvPr id="16" name="Oval 15"/>
          <p:cNvSpPr/>
          <p:nvPr/>
        </p:nvSpPr>
        <p:spPr>
          <a:xfrm>
            <a:off x="65532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DOLL</a:t>
            </a:r>
          </a:p>
        </p:txBody>
      </p:sp>
      <p:pic>
        <p:nvPicPr>
          <p:cNvPr id="11" name="Content Placeholder 8" descr="street-city-cartoon-background-illustration-3866557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625" y="0"/>
            <a:ext cx="12192000" cy="7543800"/>
          </a:xfrm>
          <a:prstGeom prst="rect">
            <a:avLst/>
          </a:prstGeom>
        </p:spPr>
      </p:pic>
      <p:pic>
        <p:nvPicPr>
          <p:cNvPr id="17" name="Picture 16" descr="tải xuống 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82375" y="3657600"/>
            <a:ext cx="5734050" cy="32004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430897" y="5410200"/>
            <a:ext cx="3954162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>
                <a:solidFill>
                  <a:schemeClr val="bg1"/>
                </a:solidFill>
              </a:rPr>
              <a:t>basketball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7486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02140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312 -0.02223 L -0.85312 -0.022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584 -0.01111 L -0.84584 -0.011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 descr="background-with-a-colorfu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524000" y="457200"/>
            <a:ext cx="7467600" cy="99060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US" sz="30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Check </a:t>
            </a:r>
          </a:p>
          <a:p>
            <a:pPr>
              <a:spcBef>
                <a:spcPct val="0"/>
              </a:spcBef>
              <a:defRPr/>
            </a:pP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homework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2895600"/>
            <a:ext cx="73152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baby-dolls-from-the-s-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838200"/>
            <a:ext cx="3352800" cy="33528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8194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 O L D L</a:t>
            </a:r>
          </a:p>
        </p:txBody>
      </p:sp>
      <p:sp>
        <p:nvSpPr>
          <p:cNvPr id="16" name="Oval 15"/>
          <p:cNvSpPr/>
          <p:nvPr/>
        </p:nvSpPr>
        <p:spPr>
          <a:xfrm>
            <a:off x="65532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DOLL</a:t>
            </a:r>
          </a:p>
        </p:txBody>
      </p:sp>
      <p:pic>
        <p:nvPicPr>
          <p:cNvPr id="11" name="Content Placeholder 8" descr="street-city-cartoon-background-illustration-3866557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625" y="0"/>
            <a:ext cx="12192000" cy="7543800"/>
          </a:xfrm>
          <a:prstGeom prst="rect">
            <a:avLst/>
          </a:prstGeom>
        </p:spPr>
      </p:pic>
      <p:pic>
        <p:nvPicPr>
          <p:cNvPr id="17" name="Picture 16" descr="tải xuống 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82375" y="3657600"/>
            <a:ext cx="5734050" cy="32004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906374" y="5410200"/>
            <a:ext cx="3392187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>
                <a:solidFill>
                  <a:schemeClr val="bg1"/>
                </a:solidFill>
              </a:rPr>
              <a:t>badminton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76254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02140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312 -0.02223 L -0.85312 -0.022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584 -0.01111 L -0.84584 -0.011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 descr="background-with-a-colorfu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524000" y="457200"/>
            <a:ext cx="7467600" cy="99060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US" sz="30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Check </a:t>
            </a:r>
          </a:p>
          <a:p>
            <a:pPr>
              <a:spcBef>
                <a:spcPct val="0"/>
              </a:spcBef>
              <a:defRPr/>
            </a:pP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homework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2895600"/>
            <a:ext cx="73152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baby-dolls-from-the-s-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838200"/>
            <a:ext cx="3352800" cy="33528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8194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 O L D L</a:t>
            </a:r>
          </a:p>
        </p:txBody>
      </p:sp>
      <p:sp>
        <p:nvSpPr>
          <p:cNvPr id="16" name="Oval 15"/>
          <p:cNvSpPr/>
          <p:nvPr/>
        </p:nvSpPr>
        <p:spPr>
          <a:xfrm>
            <a:off x="65532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DOLL</a:t>
            </a:r>
          </a:p>
        </p:txBody>
      </p:sp>
      <p:pic>
        <p:nvPicPr>
          <p:cNvPr id="11" name="Content Placeholder 8" descr="street-city-cartoon-background-illustration-3866557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625" y="0"/>
            <a:ext cx="12192000" cy="7543800"/>
          </a:xfrm>
          <a:prstGeom prst="rect">
            <a:avLst/>
          </a:prstGeom>
        </p:spPr>
      </p:pic>
      <p:pic>
        <p:nvPicPr>
          <p:cNvPr id="17" name="Picture 16" descr="tải xuống 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82375" y="3657600"/>
            <a:ext cx="5734050" cy="32004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144376" y="5410200"/>
            <a:ext cx="4759667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smtClean="0">
                <a:solidFill>
                  <a:schemeClr val="bg1"/>
                </a:solidFill>
              </a:rPr>
              <a:t>volleyball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755122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02140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312 -0.02223 L -0.85312 -0.022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584 -0.01111 L -0.84584 -0.011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 descr="background-with-a-colorfu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524000" y="457200"/>
            <a:ext cx="7467600" cy="99060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US" sz="30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Check </a:t>
            </a:r>
          </a:p>
          <a:p>
            <a:pPr>
              <a:spcBef>
                <a:spcPct val="0"/>
              </a:spcBef>
              <a:defRPr/>
            </a:pPr>
            <a:r>
              <a:rPr lang="en-US" sz="4600" cap="sm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homework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2895600"/>
            <a:ext cx="73152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baby-dolls-from-the-s-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838200"/>
            <a:ext cx="3352800" cy="33528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8194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 O L D L</a:t>
            </a:r>
          </a:p>
        </p:txBody>
      </p:sp>
      <p:sp>
        <p:nvSpPr>
          <p:cNvPr id="16" name="Oval 15"/>
          <p:cNvSpPr/>
          <p:nvPr/>
        </p:nvSpPr>
        <p:spPr>
          <a:xfrm>
            <a:off x="6553200" y="4267200"/>
            <a:ext cx="312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DOLL</a:t>
            </a:r>
          </a:p>
        </p:txBody>
      </p:sp>
      <p:pic>
        <p:nvPicPr>
          <p:cNvPr id="11" name="Content Placeholder 8" descr="street-city-cartoon-background-illustration-3866557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625" y="0"/>
            <a:ext cx="12192000" cy="7543800"/>
          </a:xfrm>
          <a:prstGeom prst="rect">
            <a:avLst/>
          </a:prstGeom>
        </p:spPr>
      </p:pic>
      <p:pic>
        <p:nvPicPr>
          <p:cNvPr id="17" name="Picture 16" descr="tải xuống 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82375" y="3657600"/>
            <a:ext cx="5734050" cy="32004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753975" y="5410200"/>
            <a:ext cx="3816436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5400" smtClean="0">
                <a:solidFill>
                  <a:schemeClr val="bg1"/>
                </a:solidFill>
              </a:rPr>
              <a:t>Break time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37132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02140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312 -0.02223 L -0.85312 -0.022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584 -0.01111 L -0.84584 -0.011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" y="0"/>
            <a:ext cx="10437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8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269275" y="101329"/>
            <a:ext cx="5614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1/Look, listen and repeat</a:t>
            </a:r>
            <a:endParaRPr lang="en-US" sz="4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7660"/>
            <a:ext cx="12192000" cy="6110340"/>
          </a:xfrm>
          <a:prstGeom prst="rect">
            <a:avLst/>
          </a:prstGeom>
        </p:spPr>
      </p:pic>
      <p:pic>
        <p:nvPicPr>
          <p:cNvPr id="6" name="track-97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86864" y="1380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0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689811" y="1324532"/>
            <a:ext cx="11502189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 hoạt động của em trong giờ giải lao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5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3166654" y="150005"/>
            <a:ext cx="5614851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sentence :</a:t>
            </a:r>
            <a:endParaRPr lang="en-US" sz="4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730640" y="3009799"/>
            <a:ext cx="7930717" cy="155016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4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4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</a:t>
            </a:r>
            <a:r>
              <a:rPr lang="vi-VN" sz="4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break time.</a:t>
            </a:r>
            <a:endParaRPr lang="en-US" sz="4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959" y="3784883"/>
            <a:ext cx="7339263" cy="242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943791" y="192769"/>
            <a:ext cx="696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2/Listen, point and say</a:t>
            </a:r>
            <a:endParaRPr lang="en-US" sz="4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50494"/>
            <a:ext cx="12192000" cy="5787189"/>
          </a:xfrm>
          <a:prstGeom prst="rect">
            <a:avLst/>
          </a:prstGeom>
        </p:spPr>
      </p:pic>
      <p:pic>
        <p:nvPicPr>
          <p:cNvPr id="6" name="track-98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54516" y="1927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3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113608" y="166643"/>
            <a:ext cx="3105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3/Let’s talk</a:t>
            </a:r>
            <a:endParaRPr lang="en-US" sz="4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495"/>
            <a:ext cx="12192000" cy="590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775349" y="86088"/>
            <a:ext cx="3262449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3/Let’s talk</a:t>
            </a:r>
            <a:endParaRPr lang="en-US" sz="4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66274"/>
            <a:ext cx="12192000" cy="599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swer C"/>
          <p:cNvSpPr/>
          <p:nvPr/>
        </p:nvSpPr>
        <p:spPr>
          <a:xfrm>
            <a:off x="2995863" y="4273586"/>
            <a:ext cx="6725652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1.B  I play basketball at break time .</a:t>
            </a:r>
            <a:r>
              <a:rPr lang="en-US" smtClean="0"/>
              <a:t>.</a:t>
            </a:r>
            <a:endParaRPr lang="en-US" dirty="0"/>
          </a:p>
        </p:txBody>
      </p:sp>
      <p:sp>
        <p:nvSpPr>
          <p:cNvPr id="8" name="Answer D"/>
          <p:cNvSpPr/>
          <p:nvPr/>
        </p:nvSpPr>
        <p:spPr>
          <a:xfrm>
            <a:off x="2995862" y="5200346"/>
            <a:ext cx="7048683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1.C I play chess at break time .</a:t>
            </a:r>
            <a:r>
              <a:rPr lang="en-US" sz="2800" smtClean="0"/>
              <a:t>.</a:t>
            </a:r>
            <a:endParaRPr lang="en-US" sz="2800" dirty="0"/>
          </a:p>
        </p:txBody>
      </p:sp>
      <p:sp>
        <p:nvSpPr>
          <p:cNvPr id="10" name="Answer B"/>
          <p:cNvSpPr/>
          <p:nvPr/>
        </p:nvSpPr>
        <p:spPr>
          <a:xfrm>
            <a:off x="2995862" y="3408325"/>
            <a:ext cx="6593305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1.A  I play volleyball at break time . 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13" name="False 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594" y="3408325"/>
            <a:ext cx="309562" cy="461962"/>
          </a:xfrm>
          <a:prstGeom prst="rect">
            <a:avLst/>
          </a:prstGeom>
        </p:spPr>
      </p:pic>
      <p:pic>
        <p:nvPicPr>
          <p:cNvPr id="14" name="False 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746" y="4185273"/>
            <a:ext cx="309562" cy="461962"/>
          </a:xfrm>
          <a:prstGeom prst="rect">
            <a:avLst/>
          </a:prstGeom>
        </p:spPr>
      </p:pic>
      <p:pic>
        <p:nvPicPr>
          <p:cNvPr id="16" name="True 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915" y="5200346"/>
            <a:ext cx="309562" cy="309562"/>
          </a:xfrm>
          <a:prstGeom prst="rect">
            <a:avLst/>
          </a:prstGeom>
        </p:spPr>
      </p:pic>
      <p:pic>
        <p:nvPicPr>
          <p:cNvPr id="4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41186" y="6182125"/>
            <a:ext cx="609600" cy="609600"/>
          </a:xfrm>
          <a:prstGeom prst="rect">
            <a:avLst/>
          </a:prstGeom>
        </p:spPr>
      </p:pic>
      <p:pic>
        <p:nvPicPr>
          <p:cNvPr id="6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35007" y="6182125"/>
            <a:ext cx="609600" cy="609600"/>
          </a:xfrm>
          <a:prstGeom prst="rect">
            <a:avLst/>
          </a:prstGeom>
        </p:spPr>
      </p:pic>
      <p:pic>
        <p:nvPicPr>
          <p:cNvPr id="11" name="Tieng-vo-tay-tra-loi-du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3659.003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907" y="6248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84" y="110835"/>
            <a:ext cx="6184231" cy="311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0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3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0E911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swer C"/>
          <p:cNvSpPr/>
          <p:nvPr/>
        </p:nvSpPr>
        <p:spPr>
          <a:xfrm>
            <a:off x="2899611" y="4561692"/>
            <a:ext cx="7267073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2.B  I play badminton at break time .</a:t>
            </a:r>
            <a:r>
              <a:rPr lang="en-US" smtClean="0"/>
              <a:t>.</a:t>
            </a:r>
            <a:endParaRPr lang="en-US" dirty="0"/>
          </a:p>
        </p:txBody>
      </p:sp>
      <p:sp>
        <p:nvSpPr>
          <p:cNvPr id="8" name="Answer D"/>
          <p:cNvSpPr/>
          <p:nvPr/>
        </p:nvSpPr>
        <p:spPr>
          <a:xfrm>
            <a:off x="2899611" y="3560775"/>
            <a:ext cx="7267073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2.A  I play volleyball at break time .</a:t>
            </a:r>
            <a:r>
              <a:rPr lang="en-US" sz="2800" smtClean="0"/>
              <a:t>.</a:t>
            </a:r>
            <a:endParaRPr lang="en-US" sz="2800" dirty="0"/>
          </a:p>
        </p:txBody>
      </p:sp>
      <p:sp>
        <p:nvSpPr>
          <p:cNvPr id="10" name="Answer B"/>
          <p:cNvSpPr/>
          <p:nvPr/>
        </p:nvSpPr>
        <p:spPr>
          <a:xfrm>
            <a:off x="2899611" y="5508578"/>
            <a:ext cx="7267073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2.C  I play basketball at break time .</a:t>
            </a:r>
            <a:r>
              <a:rPr lang="en-US" sz="2400" smtClean="0"/>
              <a:t>.</a:t>
            </a:r>
            <a:endParaRPr lang="en-US" sz="2400" dirty="0"/>
          </a:p>
        </p:txBody>
      </p:sp>
      <p:pic>
        <p:nvPicPr>
          <p:cNvPr id="13" name="False 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112" y="5454556"/>
            <a:ext cx="309562" cy="461962"/>
          </a:xfrm>
          <a:prstGeom prst="rect">
            <a:avLst/>
          </a:prstGeom>
        </p:spPr>
      </p:pic>
      <p:pic>
        <p:nvPicPr>
          <p:cNvPr id="14" name="False 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112" y="4507661"/>
            <a:ext cx="309562" cy="461962"/>
          </a:xfrm>
          <a:prstGeom prst="rect">
            <a:avLst/>
          </a:prstGeom>
        </p:spPr>
      </p:pic>
      <p:pic>
        <p:nvPicPr>
          <p:cNvPr id="16" name="True 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112" y="3621129"/>
            <a:ext cx="309562" cy="309562"/>
          </a:xfrm>
          <a:prstGeom prst="rect">
            <a:avLst/>
          </a:prstGeom>
        </p:spPr>
      </p:pic>
      <p:pic>
        <p:nvPicPr>
          <p:cNvPr id="4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41186" y="6182125"/>
            <a:ext cx="609600" cy="609600"/>
          </a:xfrm>
          <a:prstGeom prst="rect">
            <a:avLst/>
          </a:prstGeom>
        </p:spPr>
      </p:pic>
      <p:pic>
        <p:nvPicPr>
          <p:cNvPr id="6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35007" y="6182125"/>
            <a:ext cx="609600" cy="609600"/>
          </a:xfrm>
          <a:prstGeom prst="rect">
            <a:avLst/>
          </a:prstGeom>
        </p:spPr>
      </p:pic>
      <p:pic>
        <p:nvPicPr>
          <p:cNvPr id="11" name="Tieng-vo-tay-tra-loi-du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3659.003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907" y="6248400"/>
            <a:ext cx="6096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990" y="179745"/>
            <a:ext cx="6521116" cy="332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7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3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0E911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swer C"/>
          <p:cNvSpPr/>
          <p:nvPr/>
        </p:nvSpPr>
        <p:spPr>
          <a:xfrm>
            <a:off x="3104148" y="5190669"/>
            <a:ext cx="6833936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3.C  I play chess at break time .</a:t>
            </a:r>
            <a:endParaRPr lang="en-US" dirty="0"/>
          </a:p>
        </p:txBody>
      </p:sp>
      <p:sp>
        <p:nvSpPr>
          <p:cNvPr id="8" name="Answer D"/>
          <p:cNvSpPr/>
          <p:nvPr/>
        </p:nvSpPr>
        <p:spPr>
          <a:xfrm>
            <a:off x="3104148" y="4349518"/>
            <a:ext cx="6833936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3.B I play basketball at break time .</a:t>
            </a:r>
            <a:r>
              <a:rPr lang="en-US" sz="2800" smtClean="0"/>
              <a:t>.</a:t>
            </a:r>
            <a:endParaRPr lang="en-US" sz="2800" dirty="0"/>
          </a:p>
        </p:txBody>
      </p:sp>
      <p:sp>
        <p:nvSpPr>
          <p:cNvPr id="10" name="Answer B"/>
          <p:cNvSpPr/>
          <p:nvPr/>
        </p:nvSpPr>
        <p:spPr>
          <a:xfrm>
            <a:off x="3104148" y="3510890"/>
            <a:ext cx="6701588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3.A  I play badminton at break time .</a:t>
            </a:r>
            <a:r>
              <a:rPr lang="en-US" sz="2400" smtClean="0"/>
              <a:t>.</a:t>
            </a:r>
            <a:endParaRPr lang="en-US" sz="2400" dirty="0"/>
          </a:p>
        </p:txBody>
      </p:sp>
      <p:pic>
        <p:nvPicPr>
          <p:cNvPr id="13" name="False 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126" y="3508367"/>
            <a:ext cx="309562" cy="461962"/>
          </a:xfrm>
          <a:prstGeom prst="rect">
            <a:avLst/>
          </a:prstGeom>
        </p:spPr>
      </p:pic>
      <p:pic>
        <p:nvPicPr>
          <p:cNvPr id="14" name="False 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738" y="5302588"/>
            <a:ext cx="309562" cy="461962"/>
          </a:xfrm>
          <a:prstGeom prst="rect">
            <a:avLst/>
          </a:prstGeom>
        </p:spPr>
      </p:pic>
      <p:pic>
        <p:nvPicPr>
          <p:cNvPr id="16" name="True 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300" y="4349518"/>
            <a:ext cx="309562" cy="309562"/>
          </a:xfrm>
          <a:prstGeom prst="rect">
            <a:avLst/>
          </a:prstGeom>
        </p:spPr>
      </p:pic>
      <p:pic>
        <p:nvPicPr>
          <p:cNvPr id="4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41186" y="6182125"/>
            <a:ext cx="609600" cy="609600"/>
          </a:xfrm>
          <a:prstGeom prst="rect">
            <a:avLst/>
          </a:prstGeom>
        </p:spPr>
      </p:pic>
      <p:pic>
        <p:nvPicPr>
          <p:cNvPr id="6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35007" y="6182125"/>
            <a:ext cx="609600" cy="609600"/>
          </a:xfrm>
          <a:prstGeom prst="rect">
            <a:avLst/>
          </a:prstGeom>
        </p:spPr>
      </p:pic>
      <p:pic>
        <p:nvPicPr>
          <p:cNvPr id="11" name="Tieng-vo-tay-tra-loi-du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3659.003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907" y="6248400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463" y="205137"/>
            <a:ext cx="6581273" cy="315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5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3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0E911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swer C"/>
          <p:cNvSpPr/>
          <p:nvPr/>
        </p:nvSpPr>
        <p:spPr>
          <a:xfrm>
            <a:off x="2851484" y="4481922"/>
            <a:ext cx="7036843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  I play basketball at break time .</a:t>
            </a:r>
            <a:endParaRPr lang="en-US" dirty="0"/>
          </a:p>
        </p:txBody>
      </p:sp>
      <p:sp>
        <p:nvSpPr>
          <p:cNvPr id="8" name="Answer D"/>
          <p:cNvSpPr/>
          <p:nvPr/>
        </p:nvSpPr>
        <p:spPr>
          <a:xfrm>
            <a:off x="2622884" y="5365161"/>
            <a:ext cx="7664116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4. C I play badminton at break time .</a:t>
            </a:r>
            <a:r>
              <a:rPr lang="en-US" sz="2800" smtClean="0"/>
              <a:t>.</a:t>
            </a:r>
            <a:endParaRPr lang="en-US" sz="2800" dirty="0"/>
          </a:p>
        </p:txBody>
      </p:sp>
      <p:sp>
        <p:nvSpPr>
          <p:cNvPr id="10" name="Answer B"/>
          <p:cNvSpPr/>
          <p:nvPr/>
        </p:nvSpPr>
        <p:spPr>
          <a:xfrm>
            <a:off x="2851484" y="3639995"/>
            <a:ext cx="7036843" cy="6858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 I play volleyball at break time . </a:t>
            </a:r>
            <a:endParaRPr lang="en-US" sz="2400" dirty="0"/>
          </a:p>
        </p:txBody>
      </p:sp>
      <p:pic>
        <p:nvPicPr>
          <p:cNvPr id="13" name="False 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203" y="3682153"/>
            <a:ext cx="309562" cy="461962"/>
          </a:xfrm>
          <a:prstGeom prst="rect">
            <a:avLst/>
          </a:prstGeom>
        </p:spPr>
      </p:pic>
      <p:pic>
        <p:nvPicPr>
          <p:cNvPr id="14" name="False 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984" y="4573499"/>
            <a:ext cx="309562" cy="461962"/>
          </a:xfrm>
          <a:prstGeom prst="rect">
            <a:avLst/>
          </a:prstGeom>
        </p:spPr>
      </p:pic>
      <p:pic>
        <p:nvPicPr>
          <p:cNvPr id="16" name="True 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765" y="5403592"/>
            <a:ext cx="309562" cy="309562"/>
          </a:xfrm>
          <a:prstGeom prst="rect">
            <a:avLst/>
          </a:prstGeom>
        </p:spPr>
      </p:pic>
      <p:pic>
        <p:nvPicPr>
          <p:cNvPr id="4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41186" y="6182125"/>
            <a:ext cx="609600" cy="609600"/>
          </a:xfrm>
          <a:prstGeom prst="rect">
            <a:avLst/>
          </a:prstGeom>
        </p:spPr>
      </p:pic>
      <p:pic>
        <p:nvPicPr>
          <p:cNvPr id="6" name="Am-thanh-that-vo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6.75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35007" y="6182125"/>
            <a:ext cx="609600" cy="609600"/>
          </a:xfrm>
          <a:prstGeom prst="rect">
            <a:avLst/>
          </a:prstGeom>
        </p:spPr>
      </p:pic>
      <p:pic>
        <p:nvPicPr>
          <p:cNvPr id="11" name="Tieng-vo-tay-tra-loi-dung-www_tiengdong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3659.003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907" y="6248400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41" y="121970"/>
            <a:ext cx="6364705" cy="352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7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3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0E911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61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14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286</Words>
  <Application>Microsoft Office PowerPoint</Application>
  <PresentationFormat>Widescreen</PresentationFormat>
  <Paragraphs>71</Paragraphs>
  <Slides>26</Slides>
  <Notes>2</Notes>
  <HiddenSlides>0</HiddenSlides>
  <MMClips>16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Ravie</vt:lpstr>
      <vt:lpstr>Times New Roman</vt:lpstr>
      <vt:lpstr>Wide Latin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180</cp:revision>
  <dcterms:created xsi:type="dcterms:W3CDTF">2022-10-10T00:27:01Z</dcterms:created>
  <dcterms:modified xsi:type="dcterms:W3CDTF">2022-12-29T21:35:17Z</dcterms:modified>
</cp:coreProperties>
</file>