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6"/>
  </p:notesMasterIdLst>
  <p:handoutMasterIdLst>
    <p:handoutMasterId r:id="rId17"/>
  </p:handoutMasterIdLst>
  <p:sldIdLst>
    <p:sldId id="274" r:id="rId2"/>
    <p:sldId id="257" r:id="rId3"/>
    <p:sldId id="278" r:id="rId4"/>
    <p:sldId id="256" r:id="rId5"/>
    <p:sldId id="260" r:id="rId6"/>
    <p:sldId id="272" r:id="rId7"/>
    <p:sldId id="280" r:id="rId8"/>
    <p:sldId id="279" r:id="rId9"/>
    <p:sldId id="264" r:id="rId10"/>
    <p:sldId id="281" r:id="rId11"/>
    <p:sldId id="282" r:id="rId12"/>
    <p:sldId id="283" r:id="rId13"/>
    <p:sldId id="276" r:id="rId14"/>
    <p:sldId id="28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>
      <p:cViewPr varScale="1">
        <p:scale>
          <a:sx n="74" d="100"/>
          <a:sy n="74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33CCB61-90A9-4078-9122-6BFDABA2FE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54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45B479-3515-468C-97FC-523CA7AEB5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E5068-67C6-4F1B-9113-9A2476E6177A}" type="slidenum">
              <a:rPr lang="en-US"/>
              <a:pPr/>
              <a:t>2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E5068-67C6-4F1B-9113-9A2476E6177A}" type="slidenum">
              <a:rPr lang="en-US"/>
              <a:pPr/>
              <a:t>3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6F5B9C-49CE-448A-AE43-1C436E072DF4}" type="slidenum">
              <a:rPr lang="en-US"/>
              <a:pPr/>
              <a:t>4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7EB155-4686-4F62-805F-AC666D309547}" type="slidenum">
              <a:rPr lang="en-US"/>
              <a:pPr/>
              <a:t>5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616731-C662-4CDE-BF11-2428AAB2EE6E}" type="slidenum">
              <a:rPr lang="en-US"/>
              <a:pPr/>
              <a:t>6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616731-C662-4CDE-BF11-2428AAB2EE6E}" type="slidenum">
              <a:rPr lang="en-US"/>
              <a:pPr/>
              <a:t>7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616731-C662-4CDE-BF11-2428AAB2EE6E}" type="slidenum">
              <a:rPr lang="en-US"/>
              <a:pPr/>
              <a:t>8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DCC938-997C-4294-B32D-5B6BA38406CF}" type="slidenum">
              <a:rPr lang="en-US"/>
              <a:pPr/>
              <a:t>9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26BDF-92D9-4238-9C4F-BBB9C5817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0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FE7A-1C3A-48F4-8E0C-0814F3CC1B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0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30AA0-0C40-4951-B814-5333997CAC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9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625C-7C19-4B5A-AA08-D7064F44E0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061B9-4C96-4D67-823E-29273F6511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3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3035-6F4B-416C-87F7-BCA0C2F784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4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9550-0E67-43BA-88A6-E49E67F820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8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249B-7FEE-4F08-B697-B46B18C69B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1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F32B4-D415-4769-B474-0DF08230BB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0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F6EC-A2B3-40B6-B43C-1D51057A2F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2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0CA2-F0DF-4AC1-B088-F9C3679D6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4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8FB8C-64AF-42E8-A42A-429C76E058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7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02454"/>
          </a:xfr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HUYỆNTRÀ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BỒNG</a:t>
            </a:r>
            <a:br>
              <a:rPr lang="en-U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endParaRPr lang="vi-VN" sz="3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4500" y="2253456"/>
            <a:ext cx="57150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1500" y="1600200"/>
            <a:ext cx="80010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65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  <a:p>
            <a:pPr algn="ctr">
              <a:defRPr/>
            </a:pPr>
            <a:r>
              <a:rPr lang="en-US" sz="65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our English class</a:t>
            </a:r>
          </a:p>
          <a:p>
            <a:endParaRPr lang="vi-VN" sz="6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09800" y="3810000"/>
            <a:ext cx="4724400" cy="1181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 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Ms.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</a:t>
            </a:r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45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762000"/>
            <a:ext cx="6477000" cy="685800"/>
          </a:xfrm>
        </p:spPr>
        <p:txBody>
          <a:bodyPr>
            <a:normAutofit fontScale="90000"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sing and dance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See the source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62"/>
          <a:stretch/>
        </p:blipFill>
        <p:spPr bwMode="auto">
          <a:xfrm>
            <a:off x="1228502" y="1800896"/>
            <a:ext cx="668699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9" t="28168" r="38506" b="37133"/>
          <a:stretch/>
        </p:blipFill>
        <p:spPr bwMode="auto">
          <a:xfrm>
            <a:off x="4038602" y="2533916"/>
            <a:ext cx="1838890" cy="151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9" t="37279" r="31578" b="24340"/>
          <a:stretch/>
        </p:blipFill>
        <p:spPr bwMode="auto">
          <a:xfrm>
            <a:off x="217963" y="216897"/>
            <a:ext cx="3668237" cy="207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4" t="44674" r="32319" b="36840"/>
          <a:stretch/>
        </p:blipFill>
        <p:spPr bwMode="auto">
          <a:xfrm>
            <a:off x="1263785" y="2533914"/>
            <a:ext cx="1639680" cy="46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0" t="19302" r="37473" b="28125"/>
          <a:stretch/>
        </p:blipFill>
        <p:spPr bwMode="auto">
          <a:xfrm>
            <a:off x="5791200" y="220118"/>
            <a:ext cx="3124200" cy="207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7" t="36399" r="37529" b="43530"/>
          <a:stretch/>
        </p:blipFill>
        <p:spPr bwMode="auto">
          <a:xfrm>
            <a:off x="6934200" y="2533915"/>
            <a:ext cx="1138518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6" t="38623" r="25749" b="20994"/>
          <a:stretch/>
        </p:blipFill>
        <p:spPr bwMode="auto">
          <a:xfrm>
            <a:off x="241543" y="3927522"/>
            <a:ext cx="3797057" cy="170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95" t="55238" r="42478" b="28564"/>
          <a:stretch/>
        </p:blipFill>
        <p:spPr bwMode="auto">
          <a:xfrm>
            <a:off x="1581626" y="5876743"/>
            <a:ext cx="940909" cy="51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9" t="34514" r="38617" b="14523"/>
          <a:stretch/>
        </p:blipFill>
        <p:spPr bwMode="auto">
          <a:xfrm>
            <a:off x="6511736" y="3927522"/>
            <a:ext cx="1983441" cy="181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6" t="47139" r="39211" b="35079"/>
          <a:stretch/>
        </p:blipFill>
        <p:spPr bwMode="auto">
          <a:xfrm>
            <a:off x="6934198" y="5886089"/>
            <a:ext cx="1138519" cy="49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35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7772400" cy="1828798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UNIT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</a:rPr>
              <a:t>6: IN THE CLASSROOM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</a:rPr>
              <a:t>Lesson 1</a:t>
            </a:r>
            <a:endParaRPr lang="en-US" sz="4000" b="1" u="sng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9" t="22711" r="37783" b="12133"/>
          <a:stretch/>
        </p:blipFill>
        <p:spPr bwMode="auto">
          <a:xfrm>
            <a:off x="152400" y="1905000"/>
            <a:ext cx="8915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04800"/>
            <a:ext cx="4571999" cy="740535"/>
          </a:xfrm>
        </p:spPr>
        <p:txBody>
          <a:bodyPr/>
          <a:lstStyle/>
          <a:p>
            <a:pPr algn="l"/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Listen and repeat</a:t>
            </a:r>
            <a:endParaRPr lang="en-US" sz="40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3" t="33088" r="38403" b="32169"/>
          <a:stretch/>
        </p:blipFill>
        <p:spPr bwMode="auto">
          <a:xfrm>
            <a:off x="2365760" y="1828800"/>
            <a:ext cx="441327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Tiếng Anh 1 - Global Success - Unit 6 In the classroom - Lesson 1 - 1 Listen and repeat (mp3cut.net) (6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228600"/>
            <a:ext cx="6858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2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4737996" y="5269966"/>
            <a:ext cx="332560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sz="3200" b="1" dirty="0"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3" t="29779" r="40470" b="20037"/>
          <a:stretch/>
        </p:blipFill>
        <p:spPr bwMode="auto">
          <a:xfrm>
            <a:off x="1802269" y="304800"/>
            <a:ext cx="5562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9" t="50000" r="40367" b="25000"/>
          <a:stretch/>
        </p:blipFill>
        <p:spPr bwMode="auto">
          <a:xfrm>
            <a:off x="3211968" y="4648200"/>
            <a:ext cx="2743201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Tiếng Anh 1 - Global Success - Unit 6 In the classroom - Lesson 1 - 1 Listen and repeat (mp3cut.net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0" y="457200"/>
            <a:ext cx="990600" cy="8382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4737996" y="5269966"/>
            <a:ext cx="332560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sz="3200" b="1" dirty="0">
              <a:latin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6" t="28125" r="34658" b="19626"/>
          <a:stretch/>
        </p:blipFill>
        <p:spPr bwMode="auto">
          <a:xfrm>
            <a:off x="1524000" y="457200"/>
            <a:ext cx="5943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50000" r="39436" b="27959"/>
          <a:stretch/>
        </p:blipFill>
        <p:spPr bwMode="auto">
          <a:xfrm>
            <a:off x="2924810" y="4770017"/>
            <a:ext cx="3141980" cy="1612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Tiếng Anh 1 - Global Success - Unit 6 In the classroom - Lesson 1 - 1 Listen and repeat (mp3cut.net) (5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61506" y="609600"/>
            <a:ext cx="100419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6338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1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4737996" y="5269966"/>
            <a:ext cx="332560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sz="3200" b="1" dirty="0">
              <a:latin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29963" r="38025" b="24449"/>
          <a:stretch/>
        </p:blipFill>
        <p:spPr bwMode="auto">
          <a:xfrm>
            <a:off x="1524000" y="304800"/>
            <a:ext cx="5943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3" t="46259" r="34261" b="31382"/>
          <a:stretch/>
        </p:blipFill>
        <p:spPr bwMode="auto">
          <a:xfrm>
            <a:off x="2819400" y="5082416"/>
            <a:ext cx="3352800" cy="11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Tiếng Anh 1 - Global Success - Unit 6 In the classroom - Lesson 1 - 1 Listen and repeat (mp3cut.net) (4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99606" y="609600"/>
            <a:ext cx="927996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6338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6" t="18382" r="37576" b="29779"/>
          <a:stretch/>
        </p:blipFill>
        <p:spPr bwMode="auto">
          <a:xfrm>
            <a:off x="1447800" y="457200"/>
            <a:ext cx="5791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7" t="42187" r="41289" b="34375"/>
          <a:stretch/>
        </p:blipFill>
        <p:spPr bwMode="auto">
          <a:xfrm>
            <a:off x="3531494" y="5257800"/>
            <a:ext cx="192861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Tiếng Anh 1 - Global Success - Unit 6 In the classroom - Lesson 1 - 1 Listen and repeat (mp3cut.net)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91400" y="304800"/>
            <a:ext cx="1143000" cy="989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9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7916" y="533400"/>
            <a:ext cx="8305800" cy="740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Checking words: Look and match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3" t="29779" r="40470" b="20037"/>
          <a:stretch/>
        </p:blipFill>
        <p:spPr bwMode="auto">
          <a:xfrm>
            <a:off x="277915" y="1969532"/>
            <a:ext cx="1757991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6" t="28125" r="34658" b="19626"/>
          <a:stretch/>
        </p:blipFill>
        <p:spPr bwMode="auto">
          <a:xfrm>
            <a:off x="2362200" y="1912110"/>
            <a:ext cx="19431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29963" r="38025" b="24449"/>
          <a:stretch/>
        </p:blipFill>
        <p:spPr bwMode="auto">
          <a:xfrm>
            <a:off x="4572000" y="1839465"/>
            <a:ext cx="1872897" cy="144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6" t="18382" r="37576" b="29779"/>
          <a:stretch/>
        </p:blipFill>
        <p:spPr bwMode="auto">
          <a:xfrm>
            <a:off x="6994592" y="1759710"/>
            <a:ext cx="187100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3" t="46259" r="34261" b="31382"/>
          <a:stretch/>
        </p:blipFill>
        <p:spPr bwMode="auto">
          <a:xfrm>
            <a:off x="455523" y="5238949"/>
            <a:ext cx="1220878" cy="76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7" t="42187" r="41289" b="34375"/>
          <a:stretch/>
        </p:blipFill>
        <p:spPr bwMode="auto">
          <a:xfrm>
            <a:off x="2634534" y="5296098"/>
            <a:ext cx="1398431" cy="64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9" t="50000" r="40367" b="25000"/>
          <a:stretch/>
        </p:blipFill>
        <p:spPr bwMode="auto">
          <a:xfrm>
            <a:off x="4746270" y="5247434"/>
            <a:ext cx="1524353" cy="74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50000" r="39436" b="27959"/>
          <a:stretch/>
        </p:blipFill>
        <p:spPr bwMode="auto">
          <a:xfrm>
            <a:off x="7112642" y="5305658"/>
            <a:ext cx="1575372" cy="69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77449" y="3311614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34816" y="3312285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0355" y="3280155"/>
            <a:ext cx="3561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49334" y="3312285"/>
            <a:ext cx="451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Straight Connector 27"/>
          <p:cNvCxnSpPr>
            <a:stCxn id="9" idx="0"/>
            <a:endCxn id="25" idx="2"/>
          </p:cNvCxnSpPr>
          <p:nvPr/>
        </p:nvCxnSpPr>
        <p:spPr>
          <a:xfrm flipV="1">
            <a:off x="1065962" y="3834153"/>
            <a:ext cx="4442487" cy="1404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0"/>
            <a:endCxn id="26" idx="2"/>
          </p:cNvCxnSpPr>
          <p:nvPr/>
        </p:nvCxnSpPr>
        <p:spPr>
          <a:xfrm flipV="1">
            <a:off x="3333750" y="3866283"/>
            <a:ext cx="4541537" cy="1429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1" idx="0"/>
            <a:endCxn id="23" idx="2"/>
          </p:cNvCxnSpPr>
          <p:nvPr/>
        </p:nvCxnSpPr>
        <p:spPr>
          <a:xfrm flipH="1" flipV="1">
            <a:off x="1065962" y="3865612"/>
            <a:ext cx="4442485" cy="1381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2" idx="0"/>
            <a:endCxn id="24" idx="2"/>
          </p:cNvCxnSpPr>
          <p:nvPr/>
        </p:nvCxnSpPr>
        <p:spPr>
          <a:xfrm flipH="1" flipV="1">
            <a:off x="3333749" y="3866283"/>
            <a:ext cx="4566579" cy="1439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9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0" t="9684" r="19800" b="1966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29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7916" y="533400"/>
            <a:ext cx="8305800" cy="740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Play game: Slap the board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3" t="29779" r="40470" b="20037"/>
          <a:stretch/>
        </p:blipFill>
        <p:spPr bwMode="auto">
          <a:xfrm>
            <a:off x="-16072" y="2514600"/>
            <a:ext cx="2389085" cy="20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6" t="28125" r="34658" b="19626"/>
          <a:stretch/>
        </p:blipFill>
        <p:spPr bwMode="auto">
          <a:xfrm>
            <a:off x="2373013" y="2514600"/>
            <a:ext cx="1943100" cy="20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29963" r="38025" b="24449"/>
          <a:stretch/>
        </p:blipFill>
        <p:spPr bwMode="auto">
          <a:xfrm>
            <a:off x="4648199" y="2558534"/>
            <a:ext cx="187289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6" t="18382" r="37576" b="29779"/>
          <a:stretch/>
        </p:blipFill>
        <p:spPr bwMode="auto">
          <a:xfrm>
            <a:off x="6705600" y="2431656"/>
            <a:ext cx="2007594" cy="223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01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14500" y="1143000"/>
            <a:ext cx="571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5000" b="1" u="sng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vi-VN" sz="5000" b="1" u="sng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500" y="2662311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13"/>
              </a:spcBef>
              <a:buClr>
                <a:srgbClr val="6600FF"/>
              </a:buClr>
              <a:buFont typeface=".VnTime" panose="020B7200000000000000" pitchFamily="34" charset="0"/>
              <a:buNone/>
            </a:pPr>
            <a:r>
              <a:rPr lang="en-GB" altLang="vi-VN" sz="3600" b="1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- Correctly identify and pronounce the words: E/e, bell, pen, pencil, red</a:t>
            </a:r>
            <a:endParaRPr lang="en-GB" altLang="vi-VN" sz="3600" b="1" dirty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" y="3962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813"/>
              </a:spcBef>
              <a:buClr>
                <a:srgbClr val="6600FF"/>
              </a:buClr>
              <a:buFont typeface=".VnTime" panose="020B7200000000000000" pitchFamily="34" charset="0"/>
              <a:buNone/>
            </a:pPr>
            <a:r>
              <a:rPr lang="vi-VN" altLang="vi-VN" sz="3600" b="1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- </a:t>
            </a:r>
            <a:r>
              <a:rPr lang="en-GB" altLang="vi-VN" sz="3600" b="1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Prepare unit 6 – lesson 2</a:t>
            </a:r>
            <a:endParaRPr lang="en-GB" altLang="vi-VN" sz="3600" b="1" dirty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2500" y="4763949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Do exercise in the workbook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0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ank you card - CÔNG TY TNHH NHÂN LỰC KHỞI NGHIỆP - MANST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0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8919</TotalTime>
  <Words>87</Words>
  <Application>Microsoft Office PowerPoint</Application>
  <PresentationFormat>On-screen Show (4:3)</PresentationFormat>
  <Paragraphs>26</Paragraphs>
  <Slides>14</Slides>
  <Notes>8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UBND HUYỆNTRÀ BỒNG TRƯỜNG TIỂU HỌC TRÀ XUÂN</vt:lpstr>
      <vt:lpstr>Let’s sing and dance</vt:lpstr>
      <vt:lpstr>PowerPoint Presentation</vt:lpstr>
      <vt:lpstr>UNIT 6: IN THE CLASSROOM Lesson 1</vt:lpstr>
      <vt:lpstr>1. Listen and repeat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 : AT SCHOOL  LESSON 1:  A1- 4 , page 20-22</dc:title>
  <dc:creator>Sunboy</dc:creator>
  <cp:lastModifiedBy>Yenyen</cp:lastModifiedBy>
  <cp:revision>58</cp:revision>
  <dcterms:created xsi:type="dcterms:W3CDTF">2007-09-03T02:03:20Z</dcterms:created>
  <dcterms:modified xsi:type="dcterms:W3CDTF">2022-11-15T08:09:16Z</dcterms:modified>
</cp:coreProperties>
</file>