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  <p:sldMasterId id="2147483681" r:id="rId2"/>
    <p:sldMasterId id="2147483694" r:id="rId3"/>
    <p:sldMasterId id="2147483696" r:id="rId4"/>
  </p:sldMasterIdLst>
  <p:notesMasterIdLst>
    <p:notesMasterId r:id="rId22"/>
  </p:notesMasterIdLst>
  <p:sldIdLst>
    <p:sldId id="295" r:id="rId5"/>
    <p:sldId id="261" r:id="rId6"/>
    <p:sldId id="292" r:id="rId7"/>
    <p:sldId id="286" r:id="rId8"/>
    <p:sldId id="279" r:id="rId9"/>
    <p:sldId id="288" r:id="rId10"/>
    <p:sldId id="276" r:id="rId11"/>
    <p:sldId id="285" r:id="rId12"/>
    <p:sldId id="289" r:id="rId13"/>
    <p:sldId id="262" r:id="rId14"/>
    <p:sldId id="271" r:id="rId15"/>
    <p:sldId id="264" r:id="rId16"/>
    <p:sldId id="284" r:id="rId17"/>
    <p:sldId id="291" r:id="rId18"/>
    <p:sldId id="290" r:id="rId19"/>
    <p:sldId id="293" r:id="rId20"/>
    <p:sldId id="287" r:id="rId21"/>
  </p:sldIdLst>
  <p:sldSz cx="12192000" cy="6858000"/>
  <p:notesSz cx="6858000" cy="9144000"/>
  <p:defaultTextStyle>
    <a:defPPr>
      <a:defRPr lang="vi-V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B1BC"/>
    <a:srgbClr val="FFD6D8"/>
    <a:srgbClr val="FEEAEA"/>
    <a:srgbClr val="000000"/>
    <a:srgbClr val="B4EFFF"/>
    <a:srgbClr val="F72F98"/>
    <a:srgbClr val="F8526B"/>
    <a:srgbClr val="F786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559" autoAdjust="0"/>
    <p:restoredTop sz="94660"/>
  </p:normalViewPr>
  <p:slideViewPr>
    <p:cSldViewPr snapToGrid="0">
      <p:cViewPr>
        <p:scale>
          <a:sx n="91" d="100"/>
          <a:sy n="91" d="100"/>
        </p:scale>
        <p:origin x="-86" y="17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CAA973-530D-4B30-9CBE-CF23ACE642C1}" type="datetimeFigureOut">
              <a:rPr lang="en-US" smtClean="0"/>
              <a:t>12/25/2022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4BC120-DBBF-4DCE-8D11-5D7C4E65A8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906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5701FA-A99B-4EA7-BD9A-49A04217BC0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字魂35号-经典雅黑" panose="020000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字魂35号-经典雅黑" panose="020000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83226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EF776A-FDDA-4092-91BE-865F276CDBC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10092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EF776A-FDDA-4092-91BE-865F276CDBC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14925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err="1"/>
              <a:t>Thiết</a:t>
            </a:r>
            <a:r>
              <a:rPr lang="en-US" altLang="zh-CN" dirty="0"/>
              <a:t> </a:t>
            </a:r>
            <a:r>
              <a:rPr lang="en-US" altLang="zh-CN" dirty="0" err="1"/>
              <a:t>kế</a:t>
            </a:r>
            <a:r>
              <a:rPr lang="en-US" altLang="zh-CN" dirty="0"/>
              <a:t>: </a:t>
            </a:r>
            <a:r>
              <a:rPr lang="en-US" altLang="zh-CN" dirty="0" err="1"/>
              <a:t>Hương</a:t>
            </a:r>
            <a:r>
              <a:rPr lang="en-US" altLang="zh-CN" dirty="0"/>
              <a:t> </a:t>
            </a:r>
            <a:r>
              <a:rPr lang="en-US" altLang="zh-CN" dirty="0" err="1"/>
              <a:t>Thảo</a:t>
            </a:r>
            <a:r>
              <a:rPr lang="en-US" altLang="zh-CN" dirty="0"/>
              <a:t> – tranthao121004@gmail.com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5701FA-A99B-4EA7-BD9A-49A04217BC0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字魂35号-经典雅黑" panose="020000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字魂35号-经典雅黑" panose="020000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23820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preserve="1" userDrawn="1">
  <p:cSld name="Section header">
    <p:bg>
      <p:bgPr>
        <a:solidFill>
          <a:schemeClr val="accent2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defTabSz="1219170">
              <a:buClr>
                <a:srgbClr val="000000"/>
              </a:buClr>
            </a:pPr>
            <a:fld id="{00000000-1234-1234-1234-123412341234}" type="slidenum">
              <a:rPr lang="en" sz="1867" kern="0" smtClean="0">
                <a:solidFill>
                  <a:srgbClr val="000000"/>
                </a:solidFill>
                <a:cs typeface="Arial"/>
                <a:sym typeface="Arial"/>
              </a:rPr>
              <a:pPr defTabSz="1219170">
                <a:buClr>
                  <a:srgbClr val="000000"/>
                </a:buClr>
              </a:pPr>
              <a:t>‹#›</a:t>
            </a:fld>
            <a:endParaRPr lang="en"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26" name="Google Shape;26;p3"/>
          <p:cNvSpPr/>
          <p:nvPr/>
        </p:nvSpPr>
        <p:spPr>
          <a:xfrm>
            <a:off x="3551830" y="-52986"/>
            <a:ext cx="8660257" cy="6926579"/>
          </a:xfrm>
          <a:custGeom>
            <a:avLst/>
            <a:gdLst/>
            <a:ahLst/>
            <a:cxnLst/>
            <a:rect l="l" t="t" r="r" b="b"/>
            <a:pathLst>
              <a:path w="8602905" h="6857999" extrusionOk="0">
                <a:moveTo>
                  <a:pt x="2646944" y="4643659"/>
                </a:moveTo>
                <a:cubicBezTo>
                  <a:pt x="5293889" y="4844563"/>
                  <a:pt x="6269259" y="1837203"/>
                  <a:pt x="5619019" y="292883"/>
                </a:cubicBezTo>
                <a:cubicBezTo>
                  <a:pt x="5578961" y="197760"/>
                  <a:pt x="5545857" y="99853"/>
                  <a:pt x="5519504" y="0"/>
                </a:cubicBezTo>
                <a:lnTo>
                  <a:pt x="8602905" y="0"/>
                </a:lnTo>
                <a:lnTo>
                  <a:pt x="8602905" y="6857999"/>
                </a:lnTo>
                <a:lnTo>
                  <a:pt x="91969" y="6857999"/>
                </a:lnTo>
                <a:cubicBezTo>
                  <a:pt x="91969" y="6857999"/>
                  <a:pt x="0" y="4442756"/>
                  <a:pt x="2646944" y="4643659"/>
                </a:cubicBezTo>
                <a:close/>
              </a:path>
            </a:pathLst>
          </a:custGeom>
          <a:solidFill>
            <a:schemeClr val="bg1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7" name="Google Shape;27;p3"/>
          <p:cNvSpPr/>
          <p:nvPr/>
        </p:nvSpPr>
        <p:spPr>
          <a:xfrm>
            <a:off x="-29737" y="0"/>
            <a:ext cx="4328489" cy="1696413"/>
          </a:xfrm>
          <a:custGeom>
            <a:avLst/>
            <a:gdLst>
              <a:gd name="connsiteX0" fmla="*/ 4299824 w 4299824"/>
              <a:gd name="connsiteY0" fmla="*/ 8383 h 2665592"/>
              <a:gd name="connsiteX1" fmla="*/ 1578789 w 4299824"/>
              <a:gd name="connsiteY1" fmla="*/ 586962 h 2665592"/>
              <a:gd name="connsiteX2" fmla="*/ 790955 w 4299824"/>
              <a:gd name="connsiteY2" fmla="*/ 1740259 h 2665592"/>
              <a:gd name="connsiteX3" fmla="*/ 0 w 4299824"/>
              <a:gd name="connsiteY3" fmla="*/ 2655315 h 2665592"/>
              <a:gd name="connsiteX4" fmla="*/ 0 w 4299824"/>
              <a:gd name="connsiteY4" fmla="*/ 0 h 2665592"/>
              <a:gd name="connsiteX5" fmla="*/ 4299824 w 4299824"/>
              <a:gd name="connsiteY5" fmla="*/ 8383 h 2665592"/>
              <a:gd name="connsiteX0" fmla="*/ 4299824 w 4299824"/>
              <a:gd name="connsiteY0" fmla="*/ 8383 h 2665592"/>
              <a:gd name="connsiteX1" fmla="*/ 2798326 w 4299824"/>
              <a:gd name="connsiteY1" fmla="*/ 863596 h 2665592"/>
              <a:gd name="connsiteX2" fmla="*/ 790955 w 4299824"/>
              <a:gd name="connsiteY2" fmla="*/ 1740259 h 2665592"/>
              <a:gd name="connsiteX3" fmla="*/ 0 w 4299824"/>
              <a:gd name="connsiteY3" fmla="*/ 2655315 h 2665592"/>
              <a:gd name="connsiteX4" fmla="*/ 0 w 4299824"/>
              <a:gd name="connsiteY4" fmla="*/ 0 h 2665592"/>
              <a:gd name="connsiteX5" fmla="*/ 4299824 w 4299824"/>
              <a:gd name="connsiteY5" fmla="*/ 8383 h 2665592"/>
              <a:gd name="connsiteX0" fmla="*/ 4299824 w 4299824"/>
              <a:gd name="connsiteY0" fmla="*/ 8383 h 1873529"/>
              <a:gd name="connsiteX1" fmla="*/ 2798326 w 4299824"/>
              <a:gd name="connsiteY1" fmla="*/ 863596 h 1873529"/>
              <a:gd name="connsiteX2" fmla="*/ 790955 w 4299824"/>
              <a:gd name="connsiteY2" fmla="*/ 1740259 h 1873529"/>
              <a:gd name="connsiteX3" fmla="*/ 0 w 4299824"/>
              <a:gd name="connsiteY3" fmla="*/ 1397889 h 1873529"/>
              <a:gd name="connsiteX4" fmla="*/ 0 w 4299824"/>
              <a:gd name="connsiteY4" fmla="*/ 0 h 1873529"/>
              <a:gd name="connsiteX5" fmla="*/ 4299824 w 4299824"/>
              <a:gd name="connsiteY5" fmla="*/ 8383 h 1873529"/>
              <a:gd name="connsiteX0" fmla="*/ 4299824 w 4299824"/>
              <a:gd name="connsiteY0" fmla="*/ 8383 h 1425294"/>
              <a:gd name="connsiteX1" fmla="*/ 2798326 w 4299824"/>
              <a:gd name="connsiteY1" fmla="*/ 863596 h 1425294"/>
              <a:gd name="connsiteX2" fmla="*/ 1211485 w 4299824"/>
              <a:gd name="connsiteY2" fmla="*/ 927124 h 1425294"/>
              <a:gd name="connsiteX3" fmla="*/ 0 w 4299824"/>
              <a:gd name="connsiteY3" fmla="*/ 1397889 h 1425294"/>
              <a:gd name="connsiteX4" fmla="*/ 0 w 4299824"/>
              <a:gd name="connsiteY4" fmla="*/ 0 h 1425294"/>
              <a:gd name="connsiteX5" fmla="*/ 4299824 w 4299824"/>
              <a:gd name="connsiteY5" fmla="*/ 8383 h 1425294"/>
              <a:gd name="connsiteX0" fmla="*/ 4299824 w 4299824"/>
              <a:gd name="connsiteY0" fmla="*/ 8383 h 1425294"/>
              <a:gd name="connsiteX1" fmla="*/ 3126339 w 4299824"/>
              <a:gd name="connsiteY1" fmla="*/ 830065 h 1425294"/>
              <a:gd name="connsiteX2" fmla="*/ 1211485 w 4299824"/>
              <a:gd name="connsiteY2" fmla="*/ 927124 h 1425294"/>
              <a:gd name="connsiteX3" fmla="*/ 0 w 4299824"/>
              <a:gd name="connsiteY3" fmla="*/ 1397889 h 1425294"/>
              <a:gd name="connsiteX4" fmla="*/ 0 w 4299824"/>
              <a:gd name="connsiteY4" fmla="*/ 0 h 1425294"/>
              <a:gd name="connsiteX5" fmla="*/ 4299824 w 4299824"/>
              <a:gd name="connsiteY5" fmla="*/ 8383 h 1425294"/>
              <a:gd name="connsiteX0" fmla="*/ 4299824 w 4299824"/>
              <a:gd name="connsiteY0" fmla="*/ 8383 h 1426105"/>
              <a:gd name="connsiteX1" fmla="*/ 3126339 w 4299824"/>
              <a:gd name="connsiteY1" fmla="*/ 830065 h 1426105"/>
              <a:gd name="connsiteX2" fmla="*/ 1329233 w 4299824"/>
              <a:gd name="connsiteY2" fmla="*/ 935506 h 1426105"/>
              <a:gd name="connsiteX3" fmla="*/ 0 w 4299824"/>
              <a:gd name="connsiteY3" fmla="*/ 1397889 h 1426105"/>
              <a:gd name="connsiteX4" fmla="*/ 0 w 4299824"/>
              <a:gd name="connsiteY4" fmla="*/ 0 h 1426105"/>
              <a:gd name="connsiteX5" fmla="*/ 4299824 w 4299824"/>
              <a:gd name="connsiteY5" fmla="*/ 8383 h 1426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99824" h="1426105" extrusionOk="0">
                <a:moveTo>
                  <a:pt x="4299824" y="8383"/>
                </a:moveTo>
                <a:cubicBezTo>
                  <a:pt x="4299824" y="8383"/>
                  <a:pt x="3621438" y="675544"/>
                  <a:pt x="3126339" y="830065"/>
                </a:cubicBezTo>
                <a:cubicBezTo>
                  <a:pt x="2631240" y="984586"/>
                  <a:pt x="1156873" y="526143"/>
                  <a:pt x="1329233" y="935506"/>
                </a:cubicBezTo>
                <a:cubicBezTo>
                  <a:pt x="1501604" y="1344870"/>
                  <a:pt x="652578" y="1494208"/>
                  <a:pt x="0" y="1397889"/>
                </a:cubicBezTo>
                <a:lnTo>
                  <a:pt x="0" y="0"/>
                </a:lnTo>
                <a:lnTo>
                  <a:pt x="4299824" y="8383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9" name="Google Shape;29;p3"/>
          <p:cNvSpPr/>
          <p:nvPr/>
        </p:nvSpPr>
        <p:spPr>
          <a:xfrm>
            <a:off x="6945786" y="6131436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227837" y="93323"/>
                </a:moveTo>
                <a:lnTo>
                  <a:pt x="175704" y="93323"/>
                </a:lnTo>
                <a:lnTo>
                  <a:pt x="175704" y="41190"/>
                </a:lnTo>
                <a:cubicBezTo>
                  <a:pt x="175704" y="18436"/>
                  <a:pt x="157257" y="0"/>
                  <a:pt x="134514" y="0"/>
                </a:cubicBezTo>
                <a:cubicBezTo>
                  <a:pt x="111770" y="0"/>
                  <a:pt x="93323" y="18436"/>
                  <a:pt x="93323" y="41190"/>
                </a:cubicBezTo>
                <a:lnTo>
                  <a:pt x="93323" y="93323"/>
                </a:lnTo>
                <a:lnTo>
                  <a:pt x="41190" y="93323"/>
                </a:lnTo>
                <a:cubicBezTo>
                  <a:pt x="18446" y="93323"/>
                  <a:pt x="0" y="111759"/>
                  <a:pt x="0" y="134514"/>
                </a:cubicBezTo>
                <a:cubicBezTo>
                  <a:pt x="0" y="157268"/>
                  <a:pt x="18446" y="175704"/>
                  <a:pt x="41190" y="175704"/>
                </a:cubicBezTo>
                <a:lnTo>
                  <a:pt x="93323" y="175704"/>
                </a:lnTo>
                <a:lnTo>
                  <a:pt x="93323" y="227827"/>
                </a:lnTo>
                <a:cubicBezTo>
                  <a:pt x="93323" y="250581"/>
                  <a:pt x="111770" y="269017"/>
                  <a:pt x="134514" y="269017"/>
                </a:cubicBezTo>
                <a:cubicBezTo>
                  <a:pt x="157257" y="269017"/>
                  <a:pt x="175704" y="250581"/>
                  <a:pt x="175704" y="227827"/>
                </a:cubicBezTo>
                <a:lnTo>
                  <a:pt x="175704" y="175704"/>
                </a:lnTo>
                <a:lnTo>
                  <a:pt x="227837" y="175704"/>
                </a:lnTo>
                <a:cubicBezTo>
                  <a:pt x="250581" y="175704"/>
                  <a:pt x="269028" y="157268"/>
                  <a:pt x="269028" y="134514"/>
                </a:cubicBezTo>
                <a:cubicBezTo>
                  <a:pt x="269028" y="111759"/>
                  <a:pt x="250581" y="93323"/>
                  <a:pt x="227837" y="9332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0" name="Google Shape;30;p3"/>
          <p:cNvSpPr/>
          <p:nvPr/>
        </p:nvSpPr>
        <p:spPr>
          <a:xfrm>
            <a:off x="11329341" y="5130785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227837" y="93323"/>
                </a:moveTo>
                <a:lnTo>
                  <a:pt x="175704" y="93323"/>
                </a:lnTo>
                <a:lnTo>
                  <a:pt x="175704" y="41190"/>
                </a:lnTo>
                <a:cubicBezTo>
                  <a:pt x="175704" y="18436"/>
                  <a:pt x="157257" y="0"/>
                  <a:pt x="134514" y="0"/>
                </a:cubicBezTo>
                <a:cubicBezTo>
                  <a:pt x="111770" y="0"/>
                  <a:pt x="93323" y="18436"/>
                  <a:pt x="93323" y="41190"/>
                </a:cubicBezTo>
                <a:lnTo>
                  <a:pt x="93323" y="93323"/>
                </a:lnTo>
                <a:lnTo>
                  <a:pt x="41190" y="93323"/>
                </a:lnTo>
                <a:cubicBezTo>
                  <a:pt x="18446" y="93323"/>
                  <a:pt x="0" y="111759"/>
                  <a:pt x="0" y="134514"/>
                </a:cubicBezTo>
                <a:cubicBezTo>
                  <a:pt x="0" y="157268"/>
                  <a:pt x="18446" y="175704"/>
                  <a:pt x="41190" y="175704"/>
                </a:cubicBezTo>
                <a:lnTo>
                  <a:pt x="93323" y="175704"/>
                </a:lnTo>
                <a:lnTo>
                  <a:pt x="93323" y="227827"/>
                </a:lnTo>
                <a:cubicBezTo>
                  <a:pt x="93323" y="250581"/>
                  <a:pt x="111770" y="269017"/>
                  <a:pt x="134514" y="269017"/>
                </a:cubicBezTo>
                <a:cubicBezTo>
                  <a:pt x="157257" y="269017"/>
                  <a:pt x="175704" y="250581"/>
                  <a:pt x="175704" y="227827"/>
                </a:cubicBezTo>
                <a:lnTo>
                  <a:pt x="175704" y="175704"/>
                </a:lnTo>
                <a:lnTo>
                  <a:pt x="227837" y="175704"/>
                </a:lnTo>
                <a:cubicBezTo>
                  <a:pt x="250581" y="175704"/>
                  <a:pt x="269028" y="157268"/>
                  <a:pt x="269028" y="134514"/>
                </a:cubicBezTo>
                <a:cubicBezTo>
                  <a:pt x="269028" y="111759"/>
                  <a:pt x="250581" y="93323"/>
                  <a:pt x="227837" y="9332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4" name="Google Shape;34;p3"/>
          <p:cNvSpPr/>
          <p:nvPr/>
        </p:nvSpPr>
        <p:spPr>
          <a:xfrm>
            <a:off x="9437727" y="5960618"/>
            <a:ext cx="392493" cy="247063"/>
          </a:xfrm>
          <a:custGeom>
            <a:avLst/>
            <a:gdLst/>
            <a:ahLst/>
            <a:cxnLst/>
            <a:rect l="l" t="t" r="r" b="b"/>
            <a:pathLst>
              <a:path w="392493" h="246242" extrusionOk="0">
                <a:moveTo>
                  <a:pt x="0" y="169714"/>
                </a:moveTo>
                <a:cubicBezTo>
                  <a:pt x="0" y="132079"/>
                  <a:pt x="27294" y="100710"/>
                  <a:pt x="63129" y="94371"/>
                </a:cubicBezTo>
                <a:cubicBezTo>
                  <a:pt x="76094" y="39952"/>
                  <a:pt x="124936" y="0"/>
                  <a:pt x="182890" y="0"/>
                </a:cubicBezTo>
                <a:cubicBezTo>
                  <a:pt x="223086" y="0"/>
                  <a:pt x="259884" y="19198"/>
                  <a:pt x="282807" y="51159"/>
                </a:cubicBezTo>
                <a:cubicBezTo>
                  <a:pt x="286723" y="50672"/>
                  <a:pt x="290650" y="50440"/>
                  <a:pt x="294587" y="50440"/>
                </a:cubicBezTo>
                <a:cubicBezTo>
                  <a:pt x="348572" y="50440"/>
                  <a:pt x="392493" y="94360"/>
                  <a:pt x="392493" y="148335"/>
                </a:cubicBezTo>
                <a:cubicBezTo>
                  <a:pt x="392493" y="202321"/>
                  <a:pt x="348572" y="246242"/>
                  <a:pt x="294587" y="246242"/>
                </a:cubicBezTo>
                <a:lnTo>
                  <a:pt x="76528" y="246242"/>
                </a:lnTo>
                <a:cubicBezTo>
                  <a:pt x="34332" y="246242"/>
                  <a:pt x="0" y="211910"/>
                  <a:pt x="0" y="169714"/>
                </a:cubicBezTo>
                <a:close/>
                <a:moveTo>
                  <a:pt x="278860" y="101811"/>
                </a:moveTo>
                <a:lnTo>
                  <a:pt x="258847" y="108553"/>
                </a:lnTo>
                <a:lnTo>
                  <a:pt x="249322" y="89693"/>
                </a:lnTo>
                <a:cubicBezTo>
                  <a:pt x="236579" y="64431"/>
                  <a:pt x="211126" y="48746"/>
                  <a:pt x="182890" y="48746"/>
                </a:cubicBezTo>
                <a:cubicBezTo>
                  <a:pt x="143181" y="48746"/>
                  <a:pt x="110553" y="79777"/>
                  <a:pt x="108595" y="119401"/>
                </a:cubicBezTo>
                <a:lnTo>
                  <a:pt x="107283" y="146303"/>
                </a:lnTo>
                <a:lnTo>
                  <a:pt x="80623" y="142292"/>
                </a:lnTo>
                <a:cubicBezTo>
                  <a:pt x="79290" y="142091"/>
                  <a:pt x="77925" y="141943"/>
                  <a:pt x="76528" y="141943"/>
                </a:cubicBezTo>
                <a:cubicBezTo>
                  <a:pt x="61213" y="141943"/>
                  <a:pt x="48746" y="154400"/>
                  <a:pt x="48746" y="169714"/>
                </a:cubicBezTo>
                <a:cubicBezTo>
                  <a:pt x="48746" y="185038"/>
                  <a:pt x="61213" y="197506"/>
                  <a:pt x="76528" y="197506"/>
                </a:cubicBezTo>
                <a:lnTo>
                  <a:pt x="294587" y="197506"/>
                </a:lnTo>
                <a:cubicBezTo>
                  <a:pt x="321690" y="197506"/>
                  <a:pt x="343746" y="175450"/>
                  <a:pt x="343746" y="148335"/>
                </a:cubicBezTo>
                <a:cubicBezTo>
                  <a:pt x="343746" y="121232"/>
                  <a:pt x="321690" y="99176"/>
                  <a:pt x="294587" y="99176"/>
                </a:cubicBezTo>
                <a:cubicBezTo>
                  <a:pt x="289337" y="99176"/>
                  <a:pt x="284046" y="100054"/>
                  <a:pt x="278860" y="10181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5" name="Google Shape;35;p3"/>
          <p:cNvSpPr/>
          <p:nvPr/>
        </p:nvSpPr>
        <p:spPr>
          <a:xfrm>
            <a:off x="11010573" y="3125451"/>
            <a:ext cx="392483" cy="247063"/>
          </a:xfrm>
          <a:custGeom>
            <a:avLst/>
            <a:gdLst/>
            <a:ahLst/>
            <a:cxnLst/>
            <a:rect l="l" t="t" r="r" b="b"/>
            <a:pathLst>
              <a:path w="392482" h="246242" extrusionOk="0">
                <a:moveTo>
                  <a:pt x="0" y="169714"/>
                </a:moveTo>
                <a:cubicBezTo>
                  <a:pt x="0" y="132079"/>
                  <a:pt x="27294" y="100710"/>
                  <a:pt x="63129" y="94371"/>
                </a:cubicBezTo>
                <a:cubicBezTo>
                  <a:pt x="76094" y="39952"/>
                  <a:pt x="124936" y="0"/>
                  <a:pt x="182879" y="0"/>
                </a:cubicBezTo>
                <a:cubicBezTo>
                  <a:pt x="223086" y="0"/>
                  <a:pt x="259884" y="19198"/>
                  <a:pt x="282807" y="51159"/>
                </a:cubicBezTo>
                <a:cubicBezTo>
                  <a:pt x="286723" y="50672"/>
                  <a:pt x="290639" y="50440"/>
                  <a:pt x="294587" y="50440"/>
                </a:cubicBezTo>
                <a:cubicBezTo>
                  <a:pt x="348572" y="50440"/>
                  <a:pt x="392482" y="94360"/>
                  <a:pt x="392482" y="148335"/>
                </a:cubicBezTo>
                <a:cubicBezTo>
                  <a:pt x="392482" y="202321"/>
                  <a:pt x="348572" y="246242"/>
                  <a:pt x="294587" y="246242"/>
                </a:cubicBezTo>
                <a:lnTo>
                  <a:pt x="76528" y="246242"/>
                </a:lnTo>
                <a:cubicBezTo>
                  <a:pt x="34332" y="246242"/>
                  <a:pt x="0" y="211910"/>
                  <a:pt x="0" y="169714"/>
                </a:cubicBezTo>
                <a:close/>
                <a:moveTo>
                  <a:pt x="278860" y="101811"/>
                </a:moveTo>
                <a:lnTo>
                  <a:pt x="258836" y="108553"/>
                </a:lnTo>
                <a:lnTo>
                  <a:pt x="249322" y="89693"/>
                </a:lnTo>
                <a:cubicBezTo>
                  <a:pt x="236579" y="64431"/>
                  <a:pt x="211126" y="48746"/>
                  <a:pt x="182879" y="48746"/>
                </a:cubicBezTo>
                <a:cubicBezTo>
                  <a:pt x="143181" y="48746"/>
                  <a:pt x="110542" y="79777"/>
                  <a:pt x="108595" y="119401"/>
                </a:cubicBezTo>
                <a:lnTo>
                  <a:pt x="107272" y="146303"/>
                </a:lnTo>
                <a:lnTo>
                  <a:pt x="80623" y="142292"/>
                </a:lnTo>
                <a:cubicBezTo>
                  <a:pt x="79290" y="142091"/>
                  <a:pt x="77925" y="141943"/>
                  <a:pt x="76528" y="141943"/>
                </a:cubicBezTo>
                <a:cubicBezTo>
                  <a:pt x="61213" y="141943"/>
                  <a:pt x="48746" y="154400"/>
                  <a:pt x="48746" y="169714"/>
                </a:cubicBezTo>
                <a:cubicBezTo>
                  <a:pt x="48746" y="185038"/>
                  <a:pt x="61213" y="197506"/>
                  <a:pt x="76528" y="197506"/>
                </a:cubicBezTo>
                <a:lnTo>
                  <a:pt x="294587" y="197506"/>
                </a:lnTo>
                <a:cubicBezTo>
                  <a:pt x="321690" y="197506"/>
                  <a:pt x="343746" y="175450"/>
                  <a:pt x="343746" y="148335"/>
                </a:cubicBezTo>
                <a:cubicBezTo>
                  <a:pt x="343746" y="121232"/>
                  <a:pt x="321690" y="99176"/>
                  <a:pt x="294587" y="99176"/>
                </a:cubicBezTo>
                <a:cubicBezTo>
                  <a:pt x="289327" y="99176"/>
                  <a:pt x="284035" y="100054"/>
                  <a:pt x="278860" y="10181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0" name="Google Shape;40;p3"/>
          <p:cNvSpPr/>
          <p:nvPr/>
        </p:nvSpPr>
        <p:spPr>
          <a:xfrm>
            <a:off x="4846083" y="6159073"/>
            <a:ext cx="340877" cy="214569"/>
          </a:xfrm>
          <a:custGeom>
            <a:avLst/>
            <a:gdLst/>
            <a:ahLst/>
            <a:cxnLst/>
            <a:rect l="l" t="t" r="r" b="b"/>
            <a:pathLst>
              <a:path w="340878" h="213857" extrusionOk="0">
                <a:moveTo>
                  <a:pt x="0" y="147383"/>
                </a:moveTo>
                <a:cubicBezTo>
                  <a:pt x="0" y="114702"/>
                  <a:pt x="23706" y="87460"/>
                  <a:pt x="54821" y="81957"/>
                </a:cubicBezTo>
                <a:cubicBezTo>
                  <a:pt x="66082" y="34692"/>
                  <a:pt x="108510" y="0"/>
                  <a:pt x="158834" y="0"/>
                </a:cubicBezTo>
                <a:cubicBezTo>
                  <a:pt x="193749" y="0"/>
                  <a:pt x="225710" y="16668"/>
                  <a:pt x="245617" y="44428"/>
                </a:cubicBezTo>
                <a:cubicBezTo>
                  <a:pt x="249015" y="44005"/>
                  <a:pt x="252423" y="43793"/>
                  <a:pt x="255852" y="43793"/>
                </a:cubicBezTo>
                <a:cubicBezTo>
                  <a:pt x="302736" y="43793"/>
                  <a:pt x="340878" y="81946"/>
                  <a:pt x="340878" y="128820"/>
                </a:cubicBezTo>
                <a:cubicBezTo>
                  <a:pt x="340878" y="175704"/>
                  <a:pt x="302736" y="213857"/>
                  <a:pt x="255852" y="213857"/>
                </a:cubicBezTo>
                <a:lnTo>
                  <a:pt x="66463" y="213857"/>
                </a:lnTo>
                <a:cubicBezTo>
                  <a:pt x="29813" y="213857"/>
                  <a:pt x="0" y="184033"/>
                  <a:pt x="0" y="147383"/>
                </a:cubicBezTo>
                <a:close/>
                <a:moveTo>
                  <a:pt x="242188" y="88413"/>
                </a:moveTo>
                <a:lnTo>
                  <a:pt x="224800" y="94276"/>
                </a:lnTo>
                <a:lnTo>
                  <a:pt x="216534" y="77893"/>
                </a:lnTo>
                <a:cubicBezTo>
                  <a:pt x="205464" y="55954"/>
                  <a:pt x="183356" y="42333"/>
                  <a:pt x="158834" y="42333"/>
                </a:cubicBezTo>
                <a:cubicBezTo>
                  <a:pt x="124354" y="42333"/>
                  <a:pt x="96011" y="69278"/>
                  <a:pt x="94318" y="103684"/>
                </a:cubicBezTo>
                <a:lnTo>
                  <a:pt x="93165" y="127052"/>
                </a:lnTo>
                <a:lnTo>
                  <a:pt x="70019" y="123570"/>
                </a:lnTo>
                <a:cubicBezTo>
                  <a:pt x="68865" y="123401"/>
                  <a:pt x="67680" y="123264"/>
                  <a:pt x="66463" y="123264"/>
                </a:cubicBezTo>
                <a:cubicBezTo>
                  <a:pt x="53160" y="123264"/>
                  <a:pt x="42333" y="134080"/>
                  <a:pt x="42333" y="147383"/>
                </a:cubicBezTo>
                <a:cubicBezTo>
                  <a:pt x="42333" y="160697"/>
                  <a:pt x="53160" y="171524"/>
                  <a:pt x="66463" y="171524"/>
                </a:cubicBezTo>
                <a:lnTo>
                  <a:pt x="255852" y="171524"/>
                </a:lnTo>
                <a:cubicBezTo>
                  <a:pt x="279389" y="171524"/>
                  <a:pt x="298545" y="152368"/>
                  <a:pt x="298545" y="128820"/>
                </a:cubicBezTo>
                <a:cubicBezTo>
                  <a:pt x="298545" y="105282"/>
                  <a:pt x="279389" y="86127"/>
                  <a:pt x="255852" y="86127"/>
                </a:cubicBezTo>
                <a:cubicBezTo>
                  <a:pt x="251280" y="86127"/>
                  <a:pt x="246686" y="86889"/>
                  <a:pt x="242188" y="8841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5AF1274F-AEBE-41F7-9AC6-4F59CBCC9747}"/>
              </a:ext>
            </a:extLst>
          </p:cNvPr>
          <p:cNvSpPr txBox="1"/>
          <p:nvPr userDrawn="1"/>
        </p:nvSpPr>
        <p:spPr>
          <a:xfrm>
            <a:off x="9393799" y="115578"/>
            <a:ext cx="273825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4800" b="1" i="0" u="none" strike="noStrike" kern="0" cap="none" spc="0" normalizeH="0" baseline="0" noProof="0" dirty="0">
                <a:ln w="10160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cs typeface="Arial"/>
                <a:sym typeface="Arial"/>
              </a:rPr>
              <a:t>CHỦ ĐỀ 1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D49FDBB5-A5A6-4316-8393-3F5017974D4E}"/>
              </a:ext>
            </a:extLst>
          </p:cNvPr>
          <p:cNvSpPr txBox="1"/>
          <p:nvPr userDrawn="1"/>
        </p:nvSpPr>
        <p:spPr>
          <a:xfrm>
            <a:off x="8680017" y="848207"/>
            <a:ext cx="422576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7200" b="1" i="0" u="none" strike="noStrike" kern="0" cap="none" spc="0" normalizeH="0" baseline="0" noProof="0" dirty="0">
                <a:ln w="10160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cs typeface="Arial"/>
                <a:sym typeface="Arial"/>
              </a:rPr>
              <a:t>QUÊ HƯƠNG EM</a:t>
            </a: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xmlns="" id="{32BE6A57-6C0B-4A18-A1E6-77ABFCD0913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0565" y="1478407"/>
            <a:ext cx="6096315" cy="5264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Google Shape;28;p3">
            <a:extLst>
              <a:ext uri="{FF2B5EF4-FFF2-40B4-BE49-F238E27FC236}">
                <a16:creationId xmlns:a16="http://schemas.microsoft.com/office/drawing/2014/main" xmlns="" id="{CE1FEF7C-A608-465F-872F-2E82D0183C7F}"/>
              </a:ext>
            </a:extLst>
          </p:cNvPr>
          <p:cNvSpPr/>
          <p:nvPr userDrawn="1"/>
        </p:nvSpPr>
        <p:spPr>
          <a:xfrm>
            <a:off x="222521" y="1482254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41190" y="93323"/>
                </a:moveTo>
                <a:lnTo>
                  <a:pt x="93323" y="93323"/>
                </a:lnTo>
                <a:lnTo>
                  <a:pt x="93323" y="41190"/>
                </a:lnTo>
                <a:cubicBezTo>
                  <a:pt x="93323" y="18436"/>
                  <a:pt x="111770" y="0"/>
                  <a:pt x="134514" y="0"/>
                </a:cubicBezTo>
                <a:cubicBezTo>
                  <a:pt x="157257" y="0"/>
                  <a:pt x="175704" y="18436"/>
                  <a:pt x="175704" y="41190"/>
                </a:cubicBezTo>
                <a:lnTo>
                  <a:pt x="175704" y="93323"/>
                </a:lnTo>
                <a:lnTo>
                  <a:pt x="227837" y="93323"/>
                </a:lnTo>
                <a:cubicBezTo>
                  <a:pt x="250581" y="93323"/>
                  <a:pt x="269028" y="111759"/>
                  <a:pt x="269028" y="134514"/>
                </a:cubicBezTo>
                <a:cubicBezTo>
                  <a:pt x="269028" y="157268"/>
                  <a:pt x="250581" y="175704"/>
                  <a:pt x="227837" y="175704"/>
                </a:cubicBezTo>
                <a:lnTo>
                  <a:pt x="175704" y="175704"/>
                </a:lnTo>
                <a:lnTo>
                  <a:pt x="175704" y="227816"/>
                </a:lnTo>
                <a:cubicBezTo>
                  <a:pt x="175704" y="250581"/>
                  <a:pt x="157257" y="269017"/>
                  <a:pt x="134514" y="269017"/>
                </a:cubicBezTo>
                <a:cubicBezTo>
                  <a:pt x="111770" y="269017"/>
                  <a:pt x="93323" y="250581"/>
                  <a:pt x="93323" y="227816"/>
                </a:cubicBezTo>
                <a:lnTo>
                  <a:pt x="93323" y="175704"/>
                </a:lnTo>
                <a:lnTo>
                  <a:pt x="41190" y="175704"/>
                </a:lnTo>
                <a:cubicBezTo>
                  <a:pt x="18446" y="175704"/>
                  <a:pt x="0" y="157268"/>
                  <a:pt x="0" y="134514"/>
                </a:cubicBezTo>
                <a:cubicBezTo>
                  <a:pt x="0" y="111759"/>
                  <a:pt x="18446" y="93323"/>
                  <a:pt x="41190" y="93323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0" name="Google Shape;31;p3">
            <a:extLst>
              <a:ext uri="{FF2B5EF4-FFF2-40B4-BE49-F238E27FC236}">
                <a16:creationId xmlns:a16="http://schemas.microsoft.com/office/drawing/2014/main" xmlns="" id="{8B9286E6-3564-422A-81A0-228AF960DCAF}"/>
              </a:ext>
            </a:extLst>
          </p:cNvPr>
          <p:cNvSpPr/>
          <p:nvPr userDrawn="1"/>
        </p:nvSpPr>
        <p:spPr>
          <a:xfrm>
            <a:off x="2886979" y="546337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227837" y="93323"/>
                </a:moveTo>
                <a:lnTo>
                  <a:pt x="175704" y="93323"/>
                </a:lnTo>
                <a:lnTo>
                  <a:pt x="175704" y="41190"/>
                </a:lnTo>
                <a:cubicBezTo>
                  <a:pt x="175704" y="18436"/>
                  <a:pt x="157257" y="0"/>
                  <a:pt x="134514" y="0"/>
                </a:cubicBezTo>
                <a:cubicBezTo>
                  <a:pt x="111770" y="0"/>
                  <a:pt x="93323" y="18436"/>
                  <a:pt x="93323" y="41190"/>
                </a:cubicBezTo>
                <a:lnTo>
                  <a:pt x="93323" y="93323"/>
                </a:lnTo>
                <a:lnTo>
                  <a:pt x="41190" y="93323"/>
                </a:lnTo>
                <a:cubicBezTo>
                  <a:pt x="18446" y="93323"/>
                  <a:pt x="0" y="111759"/>
                  <a:pt x="0" y="134514"/>
                </a:cubicBezTo>
                <a:cubicBezTo>
                  <a:pt x="0" y="157268"/>
                  <a:pt x="18446" y="175704"/>
                  <a:pt x="41190" y="175704"/>
                </a:cubicBezTo>
                <a:lnTo>
                  <a:pt x="93323" y="175704"/>
                </a:lnTo>
                <a:lnTo>
                  <a:pt x="93323" y="227827"/>
                </a:lnTo>
                <a:cubicBezTo>
                  <a:pt x="93323" y="250581"/>
                  <a:pt x="111770" y="269017"/>
                  <a:pt x="134514" y="269017"/>
                </a:cubicBezTo>
                <a:cubicBezTo>
                  <a:pt x="157257" y="269017"/>
                  <a:pt x="175704" y="250581"/>
                  <a:pt x="175704" y="227827"/>
                </a:cubicBezTo>
                <a:lnTo>
                  <a:pt x="175704" y="175704"/>
                </a:lnTo>
                <a:lnTo>
                  <a:pt x="227837" y="175704"/>
                </a:lnTo>
                <a:cubicBezTo>
                  <a:pt x="250570" y="175704"/>
                  <a:pt x="269028" y="157268"/>
                  <a:pt x="269028" y="134514"/>
                </a:cubicBezTo>
                <a:cubicBezTo>
                  <a:pt x="269028" y="111759"/>
                  <a:pt x="250570" y="93323"/>
                  <a:pt x="227837" y="93323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2" name="Google Shape;32;p3">
            <a:extLst>
              <a:ext uri="{FF2B5EF4-FFF2-40B4-BE49-F238E27FC236}">
                <a16:creationId xmlns:a16="http://schemas.microsoft.com/office/drawing/2014/main" xmlns="" id="{2E373646-138F-4174-B5DC-CB02BCF86D7C}"/>
              </a:ext>
            </a:extLst>
          </p:cNvPr>
          <p:cNvSpPr/>
          <p:nvPr userDrawn="1"/>
        </p:nvSpPr>
        <p:spPr>
          <a:xfrm>
            <a:off x="6945786" y="546337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227837" y="93323"/>
                </a:moveTo>
                <a:lnTo>
                  <a:pt x="175704" y="93323"/>
                </a:lnTo>
                <a:lnTo>
                  <a:pt x="175704" y="41190"/>
                </a:lnTo>
                <a:cubicBezTo>
                  <a:pt x="175704" y="18436"/>
                  <a:pt x="157257" y="0"/>
                  <a:pt x="134514" y="0"/>
                </a:cubicBezTo>
                <a:cubicBezTo>
                  <a:pt x="111770" y="0"/>
                  <a:pt x="93323" y="18436"/>
                  <a:pt x="93323" y="41190"/>
                </a:cubicBezTo>
                <a:lnTo>
                  <a:pt x="93323" y="93323"/>
                </a:lnTo>
                <a:lnTo>
                  <a:pt x="41190" y="93323"/>
                </a:lnTo>
                <a:cubicBezTo>
                  <a:pt x="18446" y="93323"/>
                  <a:pt x="0" y="111759"/>
                  <a:pt x="0" y="134514"/>
                </a:cubicBezTo>
                <a:cubicBezTo>
                  <a:pt x="0" y="157268"/>
                  <a:pt x="18446" y="175704"/>
                  <a:pt x="41190" y="175704"/>
                </a:cubicBezTo>
                <a:lnTo>
                  <a:pt x="93323" y="175704"/>
                </a:lnTo>
                <a:lnTo>
                  <a:pt x="93323" y="227827"/>
                </a:lnTo>
                <a:cubicBezTo>
                  <a:pt x="93323" y="250581"/>
                  <a:pt x="111770" y="269017"/>
                  <a:pt x="134514" y="269017"/>
                </a:cubicBezTo>
                <a:cubicBezTo>
                  <a:pt x="157257" y="269017"/>
                  <a:pt x="175704" y="250581"/>
                  <a:pt x="175704" y="227827"/>
                </a:cubicBezTo>
                <a:lnTo>
                  <a:pt x="175704" y="175704"/>
                </a:lnTo>
                <a:lnTo>
                  <a:pt x="227837" y="175704"/>
                </a:lnTo>
                <a:cubicBezTo>
                  <a:pt x="250581" y="175704"/>
                  <a:pt x="269028" y="157268"/>
                  <a:pt x="269028" y="134514"/>
                </a:cubicBezTo>
                <a:cubicBezTo>
                  <a:pt x="269028" y="111759"/>
                  <a:pt x="250581" y="93323"/>
                  <a:pt x="227837" y="93323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3" name="Google Shape;33;p3">
            <a:extLst>
              <a:ext uri="{FF2B5EF4-FFF2-40B4-BE49-F238E27FC236}">
                <a16:creationId xmlns:a16="http://schemas.microsoft.com/office/drawing/2014/main" xmlns="" id="{BAFBCB57-75BE-4E7E-AACA-A67F31E6AAAE}"/>
              </a:ext>
            </a:extLst>
          </p:cNvPr>
          <p:cNvSpPr/>
          <p:nvPr userDrawn="1"/>
        </p:nvSpPr>
        <p:spPr>
          <a:xfrm>
            <a:off x="476872" y="4295305"/>
            <a:ext cx="340877" cy="214569"/>
          </a:xfrm>
          <a:custGeom>
            <a:avLst/>
            <a:gdLst/>
            <a:ahLst/>
            <a:cxnLst/>
            <a:rect l="l" t="t" r="r" b="b"/>
            <a:pathLst>
              <a:path w="340878" h="213857" extrusionOk="0">
                <a:moveTo>
                  <a:pt x="0" y="147383"/>
                </a:moveTo>
                <a:cubicBezTo>
                  <a:pt x="0" y="114702"/>
                  <a:pt x="23706" y="87460"/>
                  <a:pt x="54821" y="81957"/>
                </a:cubicBezTo>
                <a:cubicBezTo>
                  <a:pt x="66082" y="34692"/>
                  <a:pt x="108510" y="0"/>
                  <a:pt x="158834" y="0"/>
                </a:cubicBezTo>
                <a:cubicBezTo>
                  <a:pt x="193749" y="0"/>
                  <a:pt x="225710" y="16668"/>
                  <a:pt x="245617" y="44428"/>
                </a:cubicBezTo>
                <a:cubicBezTo>
                  <a:pt x="249015" y="44005"/>
                  <a:pt x="252423" y="43793"/>
                  <a:pt x="255852" y="43793"/>
                </a:cubicBezTo>
                <a:cubicBezTo>
                  <a:pt x="302736" y="43793"/>
                  <a:pt x="340878" y="81946"/>
                  <a:pt x="340878" y="128820"/>
                </a:cubicBezTo>
                <a:cubicBezTo>
                  <a:pt x="340878" y="175704"/>
                  <a:pt x="302736" y="213857"/>
                  <a:pt x="255852" y="213857"/>
                </a:cubicBezTo>
                <a:lnTo>
                  <a:pt x="66463" y="213857"/>
                </a:lnTo>
                <a:cubicBezTo>
                  <a:pt x="29813" y="213857"/>
                  <a:pt x="0" y="184033"/>
                  <a:pt x="0" y="147383"/>
                </a:cubicBezTo>
                <a:close/>
                <a:moveTo>
                  <a:pt x="242188" y="88413"/>
                </a:moveTo>
                <a:lnTo>
                  <a:pt x="224800" y="94276"/>
                </a:lnTo>
                <a:lnTo>
                  <a:pt x="216534" y="77893"/>
                </a:lnTo>
                <a:cubicBezTo>
                  <a:pt x="205464" y="55954"/>
                  <a:pt x="183356" y="42333"/>
                  <a:pt x="158834" y="42333"/>
                </a:cubicBezTo>
                <a:cubicBezTo>
                  <a:pt x="124354" y="42333"/>
                  <a:pt x="96011" y="69278"/>
                  <a:pt x="94318" y="103684"/>
                </a:cubicBezTo>
                <a:lnTo>
                  <a:pt x="93165" y="127052"/>
                </a:lnTo>
                <a:lnTo>
                  <a:pt x="70019" y="123570"/>
                </a:lnTo>
                <a:cubicBezTo>
                  <a:pt x="68865" y="123401"/>
                  <a:pt x="67680" y="123264"/>
                  <a:pt x="66463" y="123264"/>
                </a:cubicBezTo>
                <a:cubicBezTo>
                  <a:pt x="53160" y="123264"/>
                  <a:pt x="42333" y="134080"/>
                  <a:pt x="42333" y="147383"/>
                </a:cubicBezTo>
                <a:cubicBezTo>
                  <a:pt x="42333" y="160697"/>
                  <a:pt x="53160" y="171524"/>
                  <a:pt x="66463" y="171524"/>
                </a:cubicBezTo>
                <a:lnTo>
                  <a:pt x="255852" y="171524"/>
                </a:lnTo>
                <a:cubicBezTo>
                  <a:pt x="279389" y="171524"/>
                  <a:pt x="298545" y="152368"/>
                  <a:pt x="298545" y="128820"/>
                </a:cubicBezTo>
                <a:cubicBezTo>
                  <a:pt x="298545" y="105282"/>
                  <a:pt x="279389" y="86127"/>
                  <a:pt x="255852" y="86127"/>
                </a:cubicBezTo>
                <a:cubicBezTo>
                  <a:pt x="251280" y="86127"/>
                  <a:pt x="246686" y="86889"/>
                  <a:pt x="242188" y="88413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4" name="Google Shape;36;p3">
            <a:extLst>
              <a:ext uri="{FF2B5EF4-FFF2-40B4-BE49-F238E27FC236}">
                <a16:creationId xmlns:a16="http://schemas.microsoft.com/office/drawing/2014/main" xmlns="" id="{2B950039-EE59-4687-A35C-612053A19A03}"/>
              </a:ext>
            </a:extLst>
          </p:cNvPr>
          <p:cNvSpPr/>
          <p:nvPr userDrawn="1"/>
        </p:nvSpPr>
        <p:spPr>
          <a:xfrm>
            <a:off x="3714427" y="103878"/>
            <a:ext cx="584325" cy="367828"/>
          </a:xfrm>
          <a:custGeom>
            <a:avLst/>
            <a:gdLst/>
            <a:ahLst/>
            <a:cxnLst/>
            <a:rect l="l" t="t" r="r" b="b"/>
            <a:pathLst>
              <a:path w="584326" h="366606" extrusionOk="0">
                <a:moveTo>
                  <a:pt x="0" y="220842"/>
                </a:moveTo>
                <a:cubicBezTo>
                  <a:pt x="0" y="140483"/>
                  <a:pt x="65404" y="75088"/>
                  <a:pt x="145764" y="75088"/>
                </a:cubicBezTo>
                <a:cubicBezTo>
                  <a:pt x="151627" y="75088"/>
                  <a:pt x="157469" y="75437"/>
                  <a:pt x="163300" y="76168"/>
                </a:cubicBezTo>
                <a:cubicBezTo>
                  <a:pt x="197410" y="28596"/>
                  <a:pt x="252190" y="0"/>
                  <a:pt x="312049" y="0"/>
                </a:cubicBezTo>
                <a:cubicBezTo>
                  <a:pt x="398335" y="0"/>
                  <a:pt x="471042" y="59478"/>
                  <a:pt x="490336" y="140493"/>
                </a:cubicBezTo>
                <a:cubicBezTo>
                  <a:pt x="543686" y="149955"/>
                  <a:pt x="584326" y="196659"/>
                  <a:pt x="584326" y="252666"/>
                </a:cubicBezTo>
                <a:cubicBezTo>
                  <a:pt x="584326" y="315489"/>
                  <a:pt x="533209" y="366606"/>
                  <a:pt x="470386" y="366606"/>
                </a:cubicBezTo>
                <a:lnTo>
                  <a:pt x="145764" y="366606"/>
                </a:lnTo>
                <a:cubicBezTo>
                  <a:pt x="65404" y="366606"/>
                  <a:pt x="0" y="301212"/>
                  <a:pt x="0" y="220842"/>
                </a:cubicBezTo>
                <a:close/>
                <a:moveTo>
                  <a:pt x="464311" y="211846"/>
                </a:moveTo>
                <a:lnTo>
                  <a:pt x="424624" y="217826"/>
                </a:lnTo>
                <a:lnTo>
                  <a:pt x="422645" y="177757"/>
                </a:lnTo>
                <a:cubicBezTo>
                  <a:pt x="419756" y="118776"/>
                  <a:pt x="371178" y="72569"/>
                  <a:pt x="312049" y="72569"/>
                </a:cubicBezTo>
                <a:cubicBezTo>
                  <a:pt x="270012" y="72569"/>
                  <a:pt x="232113" y="95916"/>
                  <a:pt x="213158" y="133519"/>
                </a:cubicBezTo>
                <a:lnTo>
                  <a:pt x="198987" y="161596"/>
                </a:lnTo>
                <a:lnTo>
                  <a:pt x="169185" y="151574"/>
                </a:lnTo>
                <a:cubicBezTo>
                  <a:pt x="161459" y="148970"/>
                  <a:pt x="153574" y="147658"/>
                  <a:pt x="145764" y="147658"/>
                </a:cubicBezTo>
                <a:cubicBezTo>
                  <a:pt x="105399" y="147658"/>
                  <a:pt x="72569" y="180488"/>
                  <a:pt x="72569" y="220842"/>
                </a:cubicBezTo>
                <a:cubicBezTo>
                  <a:pt x="72569" y="261207"/>
                  <a:pt x="105399" y="294036"/>
                  <a:pt x="145764" y="294036"/>
                </a:cubicBezTo>
                <a:lnTo>
                  <a:pt x="470386" y="294036"/>
                </a:lnTo>
                <a:cubicBezTo>
                  <a:pt x="493204" y="294036"/>
                  <a:pt x="511757" y="275484"/>
                  <a:pt x="511757" y="252666"/>
                </a:cubicBezTo>
                <a:cubicBezTo>
                  <a:pt x="511757" y="229859"/>
                  <a:pt x="493204" y="211317"/>
                  <a:pt x="470386" y="211317"/>
                </a:cubicBezTo>
                <a:cubicBezTo>
                  <a:pt x="468312" y="211317"/>
                  <a:pt x="466291" y="211539"/>
                  <a:pt x="464311" y="211846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7" name="Google Shape;39;p3">
            <a:extLst>
              <a:ext uri="{FF2B5EF4-FFF2-40B4-BE49-F238E27FC236}">
                <a16:creationId xmlns:a16="http://schemas.microsoft.com/office/drawing/2014/main" xmlns="" id="{679E8608-4B1D-4040-98D9-863C35FBD356}"/>
              </a:ext>
            </a:extLst>
          </p:cNvPr>
          <p:cNvSpPr/>
          <p:nvPr userDrawn="1"/>
        </p:nvSpPr>
        <p:spPr>
          <a:xfrm>
            <a:off x="1035449" y="6024116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227837" y="93323"/>
                </a:moveTo>
                <a:lnTo>
                  <a:pt x="175704" y="93323"/>
                </a:lnTo>
                <a:lnTo>
                  <a:pt x="175704" y="41190"/>
                </a:lnTo>
                <a:cubicBezTo>
                  <a:pt x="175704" y="18436"/>
                  <a:pt x="157257" y="0"/>
                  <a:pt x="134514" y="0"/>
                </a:cubicBezTo>
                <a:cubicBezTo>
                  <a:pt x="111770" y="0"/>
                  <a:pt x="93323" y="18436"/>
                  <a:pt x="93323" y="41190"/>
                </a:cubicBezTo>
                <a:lnTo>
                  <a:pt x="93323" y="93323"/>
                </a:lnTo>
                <a:lnTo>
                  <a:pt x="41190" y="93323"/>
                </a:lnTo>
                <a:cubicBezTo>
                  <a:pt x="18446" y="93323"/>
                  <a:pt x="0" y="111759"/>
                  <a:pt x="0" y="134514"/>
                </a:cubicBezTo>
                <a:cubicBezTo>
                  <a:pt x="0" y="157268"/>
                  <a:pt x="18446" y="175704"/>
                  <a:pt x="41190" y="175704"/>
                </a:cubicBezTo>
                <a:lnTo>
                  <a:pt x="93323" y="175704"/>
                </a:lnTo>
                <a:lnTo>
                  <a:pt x="93323" y="227827"/>
                </a:lnTo>
                <a:cubicBezTo>
                  <a:pt x="93323" y="250581"/>
                  <a:pt x="111770" y="269017"/>
                  <a:pt x="134514" y="269017"/>
                </a:cubicBezTo>
                <a:cubicBezTo>
                  <a:pt x="157257" y="269017"/>
                  <a:pt x="175704" y="250581"/>
                  <a:pt x="175704" y="227827"/>
                </a:cubicBezTo>
                <a:lnTo>
                  <a:pt x="175704" y="175704"/>
                </a:lnTo>
                <a:lnTo>
                  <a:pt x="227837" y="175704"/>
                </a:lnTo>
                <a:cubicBezTo>
                  <a:pt x="250581" y="175704"/>
                  <a:pt x="269028" y="157268"/>
                  <a:pt x="269028" y="134514"/>
                </a:cubicBezTo>
                <a:cubicBezTo>
                  <a:pt x="269028" y="111759"/>
                  <a:pt x="250581" y="93323"/>
                  <a:pt x="227837" y="93323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60A80D99-9069-4588-88B1-CEE0DE893D97}"/>
              </a:ext>
            </a:extLst>
          </p:cNvPr>
          <p:cNvSpPr txBox="1"/>
          <p:nvPr userDrawn="1"/>
        </p:nvSpPr>
        <p:spPr>
          <a:xfrm>
            <a:off x="9651537" y="6415315"/>
            <a:ext cx="16050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2"/>
                </a:solidFill>
              </a:rPr>
              <a:t>FeistyForwarders_0968120672</a:t>
            </a:r>
          </a:p>
        </p:txBody>
      </p:sp>
    </p:spTree>
    <p:extLst>
      <p:ext uri="{BB962C8B-B14F-4D97-AF65-F5344CB8AC3E}">
        <p14:creationId xmlns:p14="http://schemas.microsoft.com/office/powerpoint/2010/main" val="2176039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 userDrawn="1">
  <p:cSld name="Title slide">
    <p:bg>
      <p:bgPr>
        <a:solidFill>
          <a:schemeClr val="bg1">
            <a:lumMod val="60000"/>
            <a:lumOff val="40000"/>
          </a:schemeClr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6452A164-8E52-4B2A-822E-00B7542127E8}"/>
              </a:ext>
            </a:extLst>
          </p:cNvPr>
          <p:cNvSpPr/>
          <p:nvPr userDrawn="1"/>
        </p:nvSpPr>
        <p:spPr>
          <a:xfrm>
            <a:off x="321734" y="237067"/>
            <a:ext cx="11497733" cy="635000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  <a:effectLst>
            <a:glow rad="1270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vi-VN" sz="1867" b="0" i="0" u="none" strike="noStrike" kern="0" cap="none" spc="0" normalizeH="0" baseline="0" noProof="0">
              <a:ln>
                <a:noFill/>
              </a:ln>
              <a:solidFill>
                <a:srgbClr val="F7D538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grpSp>
        <p:nvGrpSpPr>
          <p:cNvPr id="11" name="Google Shape;11;p2"/>
          <p:cNvGrpSpPr/>
          <p:nvPr/>
        </p:nvGrpSpPr>
        <p:grpSpPr>
          <a:xfrm>
            <a:off x="281780" y="118534"/>
            <a:ext cx="11497733" cy="6620932"/>
            <a:chOff x="414535" y="398669"/>
            <a:chExt cx="8159441" cy="4410297"/>
          </a:xfrm>
          <a:solidFill>
            <a:schemeClr val="accent2"/>
          </a:solidFill>
        </p:grpSpPr>
        <p:sp>
          <p:nvSpPr>
            <p:cNvPr id="12" name="Google Shape;12;p2"/>
            <p:cNvSpPr/>
            <p:nvPr/>
          </p:nvSpPr>
          <p:spPr>
            <a:xfrm>
              <a:off x="6685541" y="4518232"/>
              <a:ext cx="201771" cy="202435"/>
            </a:xfrm>
            <a:custGeom>
              <a:avLst/>
              <a:gdLst/>
              <a:ahLst/>
              <a:cxnLst/>
              <a:rect l="l" t="t" r="r" b="b"/>
              <a:pathLst>
                <a:path w="269028" h="269017" extrusionOk="0">
                  <a:moveTo>
                    <a:pt x="41190" y="93323"/>
                  </a:moveTo>
                  <a:lnTo>
                    <a:pt x="93323" y="93323"/>
                  </a:lnTo>
                  <a:lnTo>
                    <a:pt x="93323" y="41190"/>
                  </a:lnTo>
                  <a:cubicBezTo>
                    <a:pt x="93323" y="18436"/>
                    <a:pt x="111770" y="0"/>
                    <a:pt x="134514" y="0"/>
                  </a:cubicBezTo>
                  <a:cubicBezTo>
                    <a:pt x="157257" y="0"/>
                    <a:pt x="175704" y="18436"/>
                    <a:pt x="175704" y="41190"/>
                  </a:cubicBezTo>
                  <a:lnTo>
                    <a:pt x="175704" y="93323"/>
                  </a:lnTo>
                  <a:lnTo>
                    <a:pt x="227837" y="93323"/>
                  </a:lnTo>
                  <a:cubicBezTo>
                    <a:pt x="250581" y="93323"/>
                    <a:pt x="269028" y="111759"/>
                    <a:pt x="269028" y="134514"/>
                  </a:cubicBezTo>
                  <a:cubicBezTo>
                    <a:pt x="269028" y="157268"/>
                    <a:pt x="250581" y="175704"/>
                    <a:pt x="227837" y="175704"/>
                  </a:cubicBezTo>
                  <a:lnTo>
                    <a:pt x="175704" y="175704"/>
                  </a:lnTo>
                  <a:lnTo>
                    <a:pt x="175704" y="227816"/>
                  </a:lnTo>
                  <a:cubicBezTo>
                    <a:pt x="175704" y="250570"/>
                    <a:pt x="157257" y="269017"/>
                    <a:pt x="134514" y="269017"/>
                  </a:cubicBezTo>
                  <a:cubicBezTo>
                    <a:pt x="111770" y="269017"/>
                    <a:pt x="93323" y="250570"/>
                    <a:pt x="93323" y="227816"/>
                  </a:cubicBezTo>
                  <a:lnTo>
                    <a:pt x="93323" y="175704"/>
                  </a:lnTo>
                  <a:lnTo>
                    <a:pt x="41190" y="175704"/>
                  </a:lnTo>
                  <a:cubicBezTo>
                    <a:pt x="18457" y="175704"/>
                    <a:pt x="0" y="157268"/>
                    <a:pt x="0" y="134514"/>
                  </a:cubicBezTo>
                  <a:cubicBezTo>
                    <a:pt x="0" y="111759"/>
                    <a:pt x="18457" y="93323"/>
                    <a:pt x="41190" y="93323"/>
                  </a:cubicBezTo>
                  <a:close/>
                </a:path>
              </a:pathLst>
            </a:custGeom>
            <a:grpFill/>
            <a:ln>
              <a:solidFill>
                <a:srgbClr val="FFC000"/>
              </a:solidFill>
            </a:ln>
          </p:spPr>
          <p:txBody>
            <a:bodyPr spcFirstLastPara="1" wrap="square" lIns="68650" tIns="34325" rIns="68650" bIns="34325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2509279" y="426478"/>
              <a:ext cx="201771" cy="202435"/>
            </a:xfrm>
            <a:custGeom>
              <a:avLst/>
              <a:gdLst/>
              <a:ahLst/>
              <a:cxnLst/>
              <a:rect l="l" t="t" r="r" b="b"/>
              <a:pathLst>
                <a:path w="269028" h="269017" extrusionOk="0">
                  <a:moveTo>
                    <a:pt x="41190" y="93323"/>
                  </a:moveTo>
                  <a:lnTo>
                    <a:pt x="93323" y="93323"/>
                  </a:lnTo>
                  <a:lnTo>
                    <a:pt x="93323" y="41190"/>
                  </a:lnTo>
                  <a:cubicBezTo>
                    <a:pt x="93323" y="18436"/>
                    <a:pt x="111770" y="0"/>
                    <a:pt x="134514" y="0"/>
                  </a:cubicBezTo>
                  <a:cubicBezTo>
                    <a:pt x="157247" y="0"/>
                    <a:pt x="175704" y="18436"/>
                    <a:pt x="175704" y="41190"/>
                  </a:cubicBezTo>
                  <a:lnTo>
                    <a:pt x="175704" y="93323"/>
                  </a:lnTo>
                  <a:lnTo>
                    <a:pt x="227837" y="93323"/>
                  </a:lnTo>
                  <a:cubicBezTo>
                    <a:pt x="250581" y="93323"/>
                    <a:pt x="269028" y="111759"/>
                    <a:pt x="269028" y="134514"/>
                  </a:cubicBezTo>
                  <a:cubicBezTo>
                    <a:pt x="269028" y="157268"/>
                    <a:pt x="250581" y="175704"/>
                    <a:pt x="227837" y="175704"/>
                  </a:cubicBezTo>
                  <a:lnTo>
                    <a:pt x="175704" y="175704"/>
                  </a:lnTo>
                  <a:lnTo>
                    <a:pt x="175704" y="227827"/>
                  </a:lnTo>
                  <a:cubicBezTo>
                    <a:pt x="175704" y="250581"/>
                    <a:pt x="157247" y="269017"/>
                    <a:pt x="134514" y="269017"/>
                  </a:cubicBezTo>
                  <a:cubicBezTo>
                    <a:pt x="111770" y="269017"/>
                    <a:pt x="93323" y="250581"/>
                    <a:pt x="93323" y="227827"/>
                  </a:cubicBezTo>
                  <a:lnTo>
                    <a:pt x="93323" y="175704"/>
                  </a:lnTo>
                  <a:lnTo>
                    <a:pt x="41190" y="175704"/>
                  </a:lnTo>
                  <a:cubicBezTo>
                    <a:pt x="18446" y="175704"/>
                    <a:pt x="0" y="157268"/>
                    <a:pt x="0" y="134514"/>
                  </a:cubicBezTo>
                  <a:cubicBezTo>
                    <a:pt x="0" y="111759"/>
                    <a:pt x="18446" y="93323"/>
                    <a:pt x="41190" y="93323"/>
                  </a:cubicBezTo>
                  <a:close/>
                </a:path>
              </a:pathLst>
            </a:custGeom>
            <a:grpFill/>
            <a:ln>
              <a:solidFill>
                <a:srgbClr val="FFC000"/>
              </a:solidFill>
            </a:ln>
          </p:spPr>
          <p:txBody>
            <a:bodyPr spcFirstLastPara="1" wrap="square" lIns="68650" tIns="34325" rIns="68650" bIns="34325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5719298" y="426478"/>
              <a:ext cx="201771" cy="202435"/>
            </a:xfrm>
            <a:custGeom>
              <a:avLst/>
              <a:gdLst/>
              <a:ahLst/>
              <a:cxnLst/>
              <a:rect l="l" t="t" r="r" b="b"/>
              <a:pathLst>
                <a:path w="269028" h="269017" extrusionOk="0">
                  <a:moveTo>
                    <a:pt x="41190" y="93323"/>
                  </a:moveTo>
                  <a:lnTo>
                    <a:pt x="93323" y="93323"/>
                  </a:lnTo>
                  <a:lnTo>
                    <a:pt x="93323" y="41190"/>
                  </a:lnTo>
                  <a:cubicBezTo>
                    <a:pt x="93323" y="18436"/>
                    <a:pt x="111770" y="0"/>
                    <a:pt x="134514" y="0"/>
                  </a:cubicBezTo>
                  <a:cubicBezTo>
                    <a:pt x="157257" y="0"/>
                    <a:pt x="175704" y="18436"/>
                    <a:pt x="175704" y="41190"/>
                  </a:cubicBezTo>
                  <a:lnTo>
                    <a:pt x="175704" y="93323"/>
                  </a:lnTo>
                  <a:lnTo>
                    <a:pt x="227837" y="93323"/>
                  </a:lnTo>
                  <a:cubicBezTo>
                    <a:pt x="250581" y="93323"/>
                    <a:pt x="269028" y="111759"/>
                    <a:pt x="269028" y="134514"/>
                  </a:cubicBezTo>
                  <a:cubicBezTo>
                    <a:pt x="269028" y="157268"/>
                    <a:pt x="250581" y="175704"/>
                    <a:pt x="227837" y="175704"/>
                  </a:cubicBezTo>
                  <a:lnTo>
                    <a:pt x="175704" y="175704"/>
                  </a:lnTo>
                  <a:lnTo>
                    <a:pt x="175704" y="227827"/>
                  </a:lnTo>
                  <a:cubicBezTo>
                    <a:pt x="175704" y="250581"/>
                    <a:pt x="157257" y="269017"/>
                    <a:pt x="134514" y="269017"/>
                  </a:cubicBezTo>
                  <a:cubicBezTo>
                    <a:pt x="111770" y="269017"/>
                    <a:pt x="93323" y="250581"/>
                    <a:pt x="93323" y="227827"/>
                  </a:cubicBezTo>
                  <a:lnTo>
                    <a:pt x="93323" y="175704"/>
                  </a:lnTo>
                  <a:lnTo>
                    <a:pt x="41190" y="175704"/>
                  </a:lnTo>
                  <a:cubicBezTo>
                    <a:pt x="18446" y="175704"/>
                    <a:pt x="0" y="157268"/>
                    <a:pt x="0" y="134514"/>
                  </a:cubicBezTo>
                  <a:cubicBezTo>
                    <a:pt x="0" y="111759"/>
                    <a:pt x="18446" y="93323"/>
                    <a:pt x="41190" y="93323"/>
                  </a:cubicBezTo>
                  <a:close/>
                </a:path>
              </a:pathLst>
            </a:custGeom>
            <a:grpFill/>
            <a:ln>
              <a:solidFill>
                <a:srgbClr val="FFC000"/>
              </a:solidFill>
            </a:ln>
          </p:spPr>
          <p:txBody>
            <a:bodyPr spcFirstLastPara="1" wrap="square" lIns="68650" tIns="34325" rIns="68650" bIns="34325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8372198" y="2495532"/>
              <a:ext cx="201779" cy="202435"/>
            </a:xfrm>
            <a:custGeom>
              <a:avLst/>
              <a:gdLst/>
              <a:ahLst/>
              <a:cxnLst/>
              <a:rect l="l" t="t" r="r" b="b"/>
              <a:pathLst>
                <a:path w="269038" h="269017" extrusionOk="0">
                  <a:moveTo>
                    <a:pt x="41200" y="93323"/>
                  </a:moveTo>
                  <a:lnTo>
                    <a:pt x="93334" y="93323"/>
                  </a:lnTo>
                  <a:lnTo>
                    <a:pt x="93334" y="41190"/>
                  </a:lnTo>
                  <a:cubicBezTo>
                    <a:pt x="93334" y="18436"/>
                    <a:pt x="111781" y="0"/>
                    <a:pt x="134524" y="0"/>
                  </a:cubicBezTo>
                  <a:cubicBezTo>
                    <a:pt x="157268" y="0"/>
                    <a:pt x="175715" y="18436"/>
                    <a:pt x="175715" y="41190"/>
                  </a:cubicBezTo>
                  <a:lnTo>
                    <a:pt x="175715" y="93323"/>
                  </a:lnTo>
                  <a:lnTo>
                    <a:pt x="227848" y="93323"/>
                  </a:lnTo>
                  <a:cubicBezTo>
                    <a:pt x="250592" y="93323"/>
                    <a:pt x="269038" y="111759"/>
                    <a:pt x="269038" y="134514"/>
                  </a:cubicBezTo>
                  <a:cubicBezTo>
                    <a:pt x="269038" y="157268"/>
                    <a:pt x="250592" y="175704"/>
                    <a:pt x="227848" y="175704"/>
                  </a:cubicBezTo>
                  <a:lnTo>
                    <a:pt x="175715" y="175704"/>
                  </a:lnTo>
                  <a:lnTo>
                    <a:pt x="175715" y="227827"/>
                  </a:lnTo>
                  <a:cubicBezTo>
                    <a:pt x="175715" y="250581"/>
                    <a:pt x="157268" y="269017"/>
                    <a:pt x="134524" y="269017"/>
                  </a:cubicBezTo>
                  <a:cubicBezTo>
                    <a:pt x="111781" y="269017"/>
                    <a:pt x="93334" y="250581"/>
                    <a:pt x="93334" y="227827"/>
                  </a:cubicBezTo>
                  <a:lnTo>
                    <a:pt x="93334" y="175704"/>
                  </a:lnTo>
                  <a:lnTo>
                    <a:pt x="41200" y="175704"/>
                  </a:lnTo>
                  <a:cubicBezTo>
                    <a:pt x="18457" y="175704"/>
                    <a:pt x="0" y="157268"/>
                    <a:pt x="0" y="134514"/>
                  </a:cubicBezTo>
                  <a:cubicBezTo>
                    <a:pt x="0" y="111759"/>
                    <a:pt x="18457" y="93323"/>
                    <a:pt x="41200" y="93323"/>
                  </a:cubicBezTo>
                  <a:close/>
                </a:path>
              </a:pathLst>
            </a:custGeom>
            <a:grpFill/>
            <a:ln>
              <a:solidFill>
                <a:srgbClr val="FFC000"/>
              </a:solidFill>
            </a:ln>
          </p:spPr>
          <p:txBody>
            <a:bodyPr spcFirstLastPara="1" wrap="square" lIns="68650" tIns="34325" rIns="68650" bIns="34325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414535" y="2484754"/>
              <a:ext cx="201771" cy="202435"/>
            </a:xfrm>
            <a:custGeom>
              <a:avLst/>
              <a:gdLst/>
              <a:ahLst/>
              <a:cxnLst/>
              <a:rect l="l" t="t" r="r" b="b"/>
              <a:pathLst>
                <a:path w="269028" h="269017" extrusionOk="0">
                  <a:moveTo>
                    <a:pt x="41190" y="93323"/>
                  </a:moveTo>
                  <a:lnTo>
                    <a:pt x="93323" y="93323"/>
                  </a:lnTo>
                  <a:lnTo>
                    <a:pt x="93323" y="41190"/>
                  </a:lnTo>
                  <a:cubicBezTo>
                    <a:pt x="93323" y="18436"/>
                    <a:pt x="111770" y="0"/>
                    <a:pt x="134514" y="0"/>
                  </a:cubicBezTo>
                  <a:cubicBezTo>
                    <a:pt x="157257" y="0"/>
                    <a:pt x="175704" y="18436"/>
                    <a:pt x="175704" y="41190"/>
                  </a:cubicBezTo>
                  <a:lnTo>
                    <a:pt x="175704" y="93323"/>
                  </a:lnTo>
                  <a:lnTo>
                    <a:pt x="227837" y="93323"/>
                  </a:lnTo>
                  <a:cubicBezTo>
                    <a:pt x="250581" y="93323"/>
                    <a:pt x="269028" y="111759"/>
                    <a:pt x="269028" y="134514"/>
                  </a:cubicBezTo>
                  <a:cubicBezTo>
                    <a:pt x="269028" y="157268"/>
                    <a:pt x="250581" y="175704"/>
                    <a:pt x="227837" y="175704"/>
                  </a:cubicBezTo>
                  <a:lnTo>
                    <a:pt x="175704" y="175704"/>
                  </a:lnTo>
                  <a:lnTo>
                    <a:pt x="175704" y="227827"/>
                  </a:lnTo>
                  <a:cubicBezTo>
                    <a:pt x="175704" y="250581"/>
                    <a:pt x="157257" y="269017"/>
                    <a:pt x="134514" y="269017"/>
                  </a:cubicBezTo>
                  <a:cubicBezTo>
                    <a:pt x="111770" y="269017"/>
                    <a:pt x="93323" y="250581"/>
                    <a:pt x="93323" y="227827"/>
                  </a:cubicBezTo>
                  <a:lnTo>
                    <a:pt x="93323" y="175704"/>
                  </a:lnTo>
                  <a:lnTo>
                    <a:pt x="41190" y="175704"/>
                  </a:lnTo>
                  <a:cubicBezTo>
                    <a:pt x="18446" y="175704"/>
                    <a:pt x="0" y="157268"/>
                    <a:pt x="0" y="134514"/>
                  </a:cubicBezTo>
                  <a:cubicBezTo>
                    <a:pt x="0" y="111759"/>
                    <a:pt x="18446" y="93323"/>
                    <a:pt x="41190" y="93323"/>
                  </a:cubicBezTo>
                  <a:close/>
                </a:path>
              </a:pathLst>
            </a:custGeom>
            <a:grpFill/>
            <a:ln>
              <a:solidFill>
                <a:srgbClr val="FFC000"/>
              </a:solidFill>
            </a:ln>
          </p:spPr>
          <p:txBody>
            <a:bodyPr spcFirstLastPara="1" wrap="square" lIns="68650" tIns="34325" rIns="68650" bIns="34325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3249166" y="4465700"/>
              <a:ext cx="201771" cy="202435"/>
            </a:xfrm>
            <a:custGeom>
              <a:avLst/>
              <a:gdLst/>
              <a:ahLst/>
              <a:cxnLst/>
              <a:rect l="l" t="t" r="r" b="b"/>
              <a:pathLst>
                <a:path w="269028" h="269017" extrusionOk="0">
                  <a:moveTo>
                    <a:pt x="41190" y="93323"/>
                  </a:moveTo>
                  <a:lnTo>
                    <a:pt x="93323" y="93323"/>
                  </a:lnTo>
                  <a:lnTo>
                    <a:pt x="93323" y="41190"/>
                  </a:lnTo>
                  <a:cubicBezTo>
                    <a:pt x="93323" y="18436"/>
                    <a:pt x="111770" y="0"/>
                    <a:pt x="134514" y="0"/>
                  </a:cubicBezTo>
                  <a:cubicBezTo>
                    <a:pt x="157257" y="0"/>
                    <a:pt x="175704" y="18436"/>
                    <a:pt x="175704" y="41190"/>
                  </a:cubicBezTo>
                  <a:lnTo>
                    <a:pt x="175704" y="93323"/>
                  </a:lnTo>
                  <a:lnTo>
                    <a:pt x="227837" y="93323"/>
                  </a:lnTo>
                  <a:cubicBezTo>
                    <a:pt x="250581" y="93323"/>
                    <a:pt x="269028" y="111759"/>
                    <a:pt x="269028" y="134514"/>
                  </a:cubicBezTo>
                  <a:cubicBezTo>
                    <a:pt x="269028" y="157268"/>
                    <a:pt x="250581" y="175704"/>
                    <a:pt x="227837" y="175704"/>
                  </a:cubicBezTo>
                  <a:lnTo>
                    <a:pt x="175704" y="175704"/>
                  </a:lnTo>
                  <a:lnTo>
                    <a:pt x="175704" y="227827"/>
                  </a:lnTo>
                  <a:cubicBezTo>
                    <a:pt x="175704" y="250581"/>
                    <a:pt x="157257" y="269017"/>
                    <a:pt x="134514" y="269017"/>
                  </a:cubicBezTo>
                  <a:cubicBezTo>
                    <a:pt x="111770" y="269017"/>
                    <a:pt x="93323" y="250581"/>
                    <a:pt x="93323" y="227827"/>
                  </a:cubicBezTo>
                  <a:lnTo>
                    <a:pt x="93323" y="175704"/>
                  </a:lnTo>
                  <a:lnTo>
                    <a:pt x="41190" y="175704"/>
                  </a:lnTo>
                  <a:cubicBezTo>
                    <a:pt x="18446" y="175704"/>
                    <a:pt x="0" y="157268"/>
                    <a:pt x="0" y="134514"/>
                  </a:cubicBezTo>
                  <a:cubicBezTo>
                    <a:pt x="0" y="111759"/>
                    <a:pt x="18446" y="93323"/>
                    <a:pt x="41190" y="93323"/>
                  </a:cubicBezTo>
                  <a:close/>
                </a:path>
              </a:pathLst>
            </a:custGeom>
            <a:grpFill/>
            <a:ln>
              <a:solidFill>
                <a:srgbClr val="FFC000"/>
              </a:solidFill>
            </a:ln>
          </p:spPr>
          <p:txBody>
            <a:bodyPr spcFirstLastPara="1" wrap="square" lIns="68650" tIns="34325" rIns="68650" bIns="34325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3886155" y="531542"/>
              <a:ext cx="255650" cy="160927"/>
            </a:xfrm>
            <a:custGeom>
              <a:avLst/>
              <a:gdLst/>
              <a:ahLst/>
              <a:cxnLst/>
              <a:rect l="l" t="t" r="r" b="b"/>
              <a:pathLst>
                <a:path w="340867" h="213857" extrusionOk="0">
                  <a:moveTo>
                    <a:pt x="274415" y="213857"/>
                  </a:moveTo>
                  <a:lnTo>
                    <a:pt x="85026" y="213857"/>
                  </a:lnTo>
                  <a:cubicBezTo>
                    <a:pt x="38142" y="213857"/>
                    <a:pt x="0" y="175715"/>
                    <a:pt x="0" y="128830"/>
                  </a:cubicBezTo>
                  <a:cubicBezTo>
                    <a:pt x="0" y="81946"/>
                    <a:pt x="38142" y="43804"/>
                    <a:pt x="85026" y="43804"/>
                  </a:cubicBezTo>
                  <a:cubicBezTo>
                    <a:pt x="88444" y="43804"/>
                    <a:pt x="91863" y="44016"/>
                    <a:pt x="95260" y="44439"/>
                  </a:cubicBezTo>
                  <a:cubicBezTo>
                    <a:pt x="115167" y="16679"/>
                    <a:pt x="147118" y="0"/>
                    <a:pt x="182043" y="0"/>
                  </a:cubicBezTo>
                  <a:cubicBezTo>
                    <a:pt x="232367" y="0"/>
                    <a:pt x="274785" y="34702"/>
                    <a:pt x="286046" y="81957"/>
                  </a:cubicBezTo>
                  <a:cubicBezTo>
                    <a:pt x="317171" y="87471"/>
                    <a:pt x="340867" y="114712"/>
                    <a:pt x="340867" y="147394"/>
                  </a:cubicBezTo>
                  <a:cubicBezTo>
                    <a:pt x="340867" y="184044"/>
                    <a:pt x="311054" y="213857"/>
                    <a:pt x="274415" y="213857"/>
                  </a:cubicBezTo>
                  <a:close/>
                  <a:moveTo>
                    <a:pt x="85026" y="86137"/>
                  </a:moveTo>
                  <a:cubicBezTo>
                    <a:pt x="61478" y="86137"/>
                    <a:pt x="42333" y="105293"/>
                    <a:pt x="42333" y="128830"/>
                  </a:cubicBezTo>
                  <a:cubicBezTo>
                    <a:pt x="42333" y="152378"/>
                    <a:pt x="61478" y="171524"/>
                    <a:pt x="85026" y="171524"/>
                  </a:cubicBezTo>
                  <a:lnTo>
                    <a:pt x="274415" y="171524"/>
                  </a:lnTo>
                  <a:cubicBezTo>
                    <a:pt x="287707" y="171524"/>
                    <a:pt x="298534" y="160707"/>
                    <a:pt x="298534" y="147394"/>
                  </a:cubicBezTo>
                  <a:cubicBezTo>
                    <a:pt x="298534" y="134090"/>
                    <a:pt x="287707" y="123274"/>
                    <a:pt x="274415" y="123274"/>
                  </a:cubicBezTo>
                  <a:cubicBezTo>
                    <a:pt x="273198" y="123274"/>
                    <a:pt x="272012" y="123401"/>
                    <a:pt x="270848" y="123581"/>
                  </a:cubicBezTo>
                  <a:lnTo>
                    <a:pt x="247702" y="127063"/>
                  </a:lnTo>
                  <a:lnTo>
                    <a:pt x="246559" y="103695"/>
                  </a:lnTo>
                  <a:cubicBezTo>
                    <a:pt x="244866" y="69289"/>
                    <a:pt x="216524" y="42333"/>
                    <a:pt x="182043" y="42333"/>
                  </a:cubicBezTo>
                  <a:cubicBezTo>
                    <a:pt x="157511" y="42333"/>
                    <a:pt x="135403" y="55954"/>
                    <a:pt x="124332" y="77903"/>
                  </a:cubicBezTo>
                  <a:lnTo>
                    <a:pt x="116067" y="94286"/>
                  </a:lnTo>
                  <a:lnTo>
                    <a:pt x="98689" y="88423"/>
                  </a:lnTo>
                  <a:cubicBezTo>
                    <a:pt x="94181" y="86899"/>
                    <a:pt x="89587" y="86137"/>
                    <a:pt x="85026" y="86137"/>
                  </a:cubicBezTo>
                  <a:close/>
                </a:path>
              </a:pathLst>
            </a:custGeom>
            <a:grpFill/>
            <a:ln>
              <a:solidFill>
                <a:srgbClr val="FFC000"/>
              </a:solidFill>
            </a:ln>
          </p:spPr>
          <p:txBody>
            <a:bodyPr spcFirstLastPara="1" wrap="square" lIns="68650" tIns="34325" rIns="68650" bIns="34325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8244917" y="4538950"/>
              <a:ext cx="255650" cy="160927"/>
            </a:xfrm>
            <a:custGeom>
              <a:avLst/>
              <a:gdLst/>
              <a:ahLst/>
              <a:cxnLst/>
              <a:rect l="l" t="t" r="r" b="b"/>
              <a:pathLst>
                <a:path w="340867" h="213857" extrusionOk="0">
                  <a:moveTo>
                    <a:pt x="274415" y="213857"/>
                  </a:moveTo>
                  <a:lnTo>
                    <a:pt x="85026" y="213857"/>
                  </a:lnTo>
                  <a:cubicBezTo>
                    <a:pt x="38142" y="213857"/>
                    <a:pt x="0" y="175715"/>
                    <a:pt x="0" y="128830"/>
                  </a:cubicBezTo>
                  <a:cubicBezTo>
                    <a:pt x="0" y="81946"/>
                    <a:pt x="38142" y="43804"/>
                    <a:pt x="85026" y="43804"/>
                  </a:cubicBezTo>
                  <a:cubicBezTo>
                    <a:pt x="88444" y="43804"/>
                    <a:pt x="91863" y="44016"/>
                    <a:pt x="95260" y="44439"/>
                  </a:cubicBezTo>
                  <a:cubicBezTo>
                    <a:pt x="115167" y="16679"/>
                    <a:pt x="147118" y="0"/>
                    <a:pt x="182043" y="0"/>
                  </a:cubicBezTo>
                  <a:cubicBezTo>
                    <a:pt x="232367" y="0"/>
                    <a:pt x="274785" y="34702"/>
                    <a:pt x="286046" y="81957"/>
                  </a:cubicBezTo>
                  <a:cubicBezTo>
                    <a:pt x="317171" y="87471"/>
                    <a:pt x="340867" y="114712"/>
                    <a:pt x="340867" y="147394"/>
                  </a:cubicBezTo>
                  <a:cubicBezTo>
                    <a:pt x="340867" y="184044"/>
                    <a:pt x="311054" y="213857"/>
                    <a:pt x="274415" y="213857"/>
                  </a:cubicBezTo>
                  <a:close/>
                  <a:moveTo>
                    <a:pt x="85026" y="86137"/>
                  </a:moveTo>
                  <a:cubicBezTo>
                    <a:pt x="61478" y="86137"/>
                    <a:pt x="42333" y="105293"/>
                    <a:pt x="42333" y="128830"/>
                  </a:cubicBezTo>
                  <a:cubicBezTo>
                    <a:pt x="42333" y="152378"/>
                    <a:pt x="61478" y="171524"/>
                    <a:pt x="85026" y="171524"/>
                  </a:cubicBezTo>
                  <a:lnTo>
                    <a:pt x="274415" y="171524"/>
                  </a:lnTo>
                  <a:cubicBezTo>
                    <a:pt x="287707" y="171524"/>
                    <a:pt x="298534" y="160707"/>
                    <a:pt x="298534" y="147394"/>
                  </a:cubicBezTo>
                  <a:cubicBezTo>
                    <a:pt x="298534" y="134090"/>
                    <a:pt x="287707" y="123274"/>
                    <a:pt x="274415" y="123274"/>
                  </a:cubicBezTo>
                  <a:cubicBezTo>
                    <a:pt x="273198" y="123274"/>
                    <a:pt x="272012" y="123401"/>
                    <a:pt x="270848" y="123581"/>
                  </a:cubicBezTo>
                  <a:lnTo>
                    <a:pt x="247702" y="127063"/>
                  </a:lnTo>
                  <a:lnTo>
                    <a:pt x="246559" y="103695"/>
                  </a:lnTo>
                  <a:cubicBezTo>
                    <a:pt x="244866" y="69289"/>
                    <a:pt x="216524" y="42333"/>
                    <a:pt x="182043" y="42333"/>
                  </a:cubicBezTo>
                  <a:cubicBezTo>
                    <a:pt x="157511" y="42333"/>
                    <a:pt x="135403" y="55954"/>
                    <a:pt x="124332" y="77903"/>
                  </a:cubicBezTo>
                  <a:lnTo>
                    <a:pt x="116067" y="94286"/>
                  </a:lnTo>
                  <a:lnTo>
                    <a:pt x="98689" y="88423"/>
                  </a:lnTo>
                  <a:cubicBezTo>
                    <a:pt x="94181" y="86899"/>
                    <a:pt x="89587" y="86137"/>
                    <a:pt x="85026" y="86137"/>
                  </a:cubicBezTo>
                  <a:close/>
                </a:path>
              </a:pathLst>
            </a:custGeom>
            <a:grpFill/>
            <a:ln>
              <a:solidFill>
                <a:srgbClr val="FFC000"/>
              </a:solidFill>
            </a:ln>
          </p:spPr>
          <p:txBody>
            <a:bodyPr spcFirstLastPara="1" wrap="square" lIns="68650" tIns="34325" rIns="68650" bIns="34325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4968893" y="4446205"/>
              <a:ext cx="465415" cy="281852"/>
            </a:xfrm>
            <a:custGeom>
              <a:avLst/>
              <a:gdLst/>
              <a:ahLst/>
              <a:cxnLst/>
              <a:rect l="l" t="t" r="r" b="b"/>
              <a:pathLst>
                <a:path w="620553" h="374554" extrusionOk="0">
                  <a:moveTo>
                    <a:pt x="475689" y="374554"/>
                  </a:moveTo>
                  <a:lnTo>
                    <a:pt x="108902" y="374554"/>
                  </a:lnTo>
                  <a:cubicBezTo>
                    <a:pt x="48852" y="374554"/>
                    <a:pt x="0" y="325712"/>
                    <a:pt x="0" y="265662"/>
                  </a:cubicBezTo>
                  <a:cubicBezTo>
                    <a:pt x="0" y="207602"/>
                    <a:pt x="45656" y="160019"/>
                    <a:pt x="102965" y="156919"/>
                  </a:cubicBezTo>
                  <a:cubicBezTo>
                    <a:pt x="117485" y="67405"/>
                    <a:pt x="194955" y="0"/>
                    <a:pt x="287792" y="0"/>
                  </a:cubicBezTo>
                  <a:cubicBezTo>
                    <a:pt x="353059" y="0"/>
                    <a:pt x="412411" y="33263"/>
                    <a:pt x="446510" y="87862"/>
                  </a:cubicBezTo>
                  <a:cubicBezTo>
                    <a:pt x="456152" y="85862"/>
                    <a:pt x="465910" y="84846"/>
                    <a:pt x="475689" y="84846"/>
                  </a:cubicBezTo>
                  <a:cubicBezTo>
                    <a:pt x="555561" y="84846"/>
                    <a:pt x="620553" y="149838"/>
                    <a:pt x="620553" y="229711"/>
                  </a:cubicBezTo>
                  <a:cubicBezTo>
                    <a:pt x="620553" y="309573"/>
                    <a:pt x="555561" y="374554"/>
                    <a:pt x="475689" y="374554"/>
                  </a:cubicBezTo>
                  <a:close/>
                  <a:moveTo>
                    <a:pt x="108902" y="199093"/>
                  </a:moveTo>
                  <a:cubicBezTo>
                    <a:pt x="72188" y="199093"/>
                    <a:pt x="42333" y="228949"/>
                    <a:pt x="42333" y="265662"/>
                  </a:cubicBezTo>
                  <a:cubicBezTo>
                    <a:pt x="42333" y="302365"/>
                    <a:pt x="72188" y="332221"/>
                    <a:pt x="108902" y="332221"/>
                  </a:cubicBezTo>
                  <a:lnTo>
                    <a:pt x="475689" y="332221"/>
                  </a:lnTo>
                  <a:cubicBezTo>
                    <a:pt x="532225" y="332221"/>
                    <a:pt x="578220" y="286226"/>
                    <a:pt x="578220" y="229711"/>
                  </a:cubicBezTo>
                  <a:cubicBezTo>
                    <a:pt x="578220" y="173175"/>
                    <a:pt x="532225" y="127179"/>
                    <a:pt x="475689" y="127179"/>
                  </a:cubicBezTo>
                  <a:cubicBezTo>
                    <a:pt x="464682" y="127179"/>
                    <a:pt x="453654" y="129021"/>
                    <a:pt x="442933" y="132640"/>
                  </a:cubicBezTo>
                  <a:lnTo>
                    <a:pt x="425534" y="138514"/>
                  </a:lnTo>
                  <a:lnTo>
                    <a:pt x="417258" y="122121"/>
                  </a:lnTo>
                  <a:cubicBezTo>
                    <a:pt x="392440" y="72908"/>
                    <a:pt x="342836" y="42333"/>
                    <a:pt x="287792" y="42333"/>
                  </a:cubicBezTo>
                  <a:cubicBezTo>
                    <a:pt x="210417" y="42333"/>
                    <a:pt x="146833" y="102817"/>
                    <a:pt x="143044" y="180033"/>
                  </a:cubicBezTo>
                  <a:lnTo>
                    <a:pt x="141890" y="203358"/>
                  </a:lnTo>
                  <a:lnTo>
                    <a:pt x="118787" y="199929"/>
                  </a:lnTo>
                  <a:cubicBezTo>
                    <a:pt x="114945" y="199358"/>
                    <a:pt x="111802" y="199093"/>
                    <a:pt x="108902" y="199093"/>
                  </a:cubicBezTo>
                  <a:close/>
                </a:path>
              </a:pathLst>
            </a:custGeom>
            <a:grpFill/>
            <a:ln>
              <a:solidFill>
                <a:srgbClr val="FFC000"/>
              </a:solidFill>
            </a:ln>
          </p:spPr>
          <p:txBody>
            <a:bodyPr spcFirstLastPara="1" wrap="square" lIns="68650" tIns="34325" rIns="68650" bIns="34325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515528" y="4527114"/>
              <a:ext cx="465415" cy="281852"/>
            </a:xfrm>
            <a:custGeom>
              <a:avLst/>
              <a:gdLst/>
              <a:ahLst/>
              <a:cxnLst/>
              <a:rect l="l" t="t" r="r" b="b"/>
              <a:pathLst>
                <a:path w="620553" h="374554" extrusionOk="0">
                  <a:moveTo>
                    <a:pt x="475689" y="374554"/>
                  </a:moveTo>
                  <a:lnTo>
                    <a:pt x="108902" y="374554"/>
                  </a:lnTo>
                  <a:cubicBezTo>
                    <a:pt x="48852" y="374554"/>
                    <a:pt x="0" y="325712"/>
                    <a:pt x="0" y="265662"/>
                  </a:cubicBezTo>
                  <a:cubicBezTo>
                    <a:pt x="0" y="207602"/>
                    <a:pt x="45656" y="160019"/>
                    <a:pt x="102965" y="156919"/>
                  </a:cubicBezTo>
                  <a:cubicBezTo>
                    <a:pt x="117485" y="67405"/>
                    <a:pt x="194955" y="0"/>
                    <a:pt x="287792" y="0"/>
                  </a:cubicBezTo>
                  <a:cubicBezTo>
                    <a:pt x="353059" y="0"/>
                    <a:pt x="412411" y="33263"/>
                    <a:pt x="446510" y="87862"/>
                  </a:cubicBezTo>
                  <a:cubicBezTo>
                    <a:pt x="456152" y="85862"/>
                    <a:pt x="465910" y="84846"/>
                    <a:pt x="475689" y="84846"/>
                  </a:cubicBezTo>
                  <a:cubicBezTo>
                    <a:pt x="555561" y="84846"/>
                    <a:pt x="620553" y="149838"/>
                    <a:pt x="620553" y="229711"/>
                  </a:cubicBezTo>
                  <a:cubicBezTo>
                    <a:pt x="620553" y="309573"/>
                    <a:pt x="555561" y="374554"/>
                    <a:pt x="475689" y="374554"/>
                  </a:cubicBezTo>
                  <a:close/>
                  <a:moveTo>
                    <a:pt x="108902" y="199093"/>
                  </a:moveTo>
                  <a:cubicBezTo>
                    <a:pt x="72188" y="199093"/>
                    <a:pt x="42333" y="228949"/>
                    <a:pt x="42333" y="265662"/>
                  </a:cubicBezTo>
                  <a:cubicBezTo>
                    <a:pt x="42333" y="302365"/>
                    <a:pt x="72188" y="332221"/>
                    <a:pt x="108902" y="332221"/>
                  </a:cubicBezTo>
                  <a:lnTo>
                    <a:pt x="475689" y="332221"/>
                  </a:lnTo>
                  <a:cubicBezTo>
                    <a:pt x="532225" y="332221"/>
                    <a:pt x="578220" y="286226"/>
                    <a:pt x="578220" y="229711"/>
                  </a:cubicBezTo>
                  <a:cubicBezTo>
                    <a:pt x="578220" y="173175"/>
                    <a:pt x="532225" y="127179"/>
                    <a:pt x="475689" y="127179"/>
                  </a:cubicBezTo>
                  <a:cubicBezTo>
                    <a:pt x="464682" y="127179"/>
                    <a:pt x="453654" y="129021"/>
                    <a:pt x="442933" y="132640"/>
                  </a:cubicBezTo>
                  <a:lnTo>
                    <a:pt x="425534" y="138514"/>
                  </a:lnTo>
                  <a:lnTo>
                    <a:pt x="417258" y="122121"/>
                  </a:lnTo>
                  <a:cubicBezTo>
                    <a:pt x="392440" y="72908"/>
                    <a:pt x="342836" y="42333"/>
                    <a:pt x="287792" y="42333"/>
                  </a:cubicBezTo>
                  <a:cubicBezTo>
                    <a:pt x="210417" y="42333"/>
                    <a:pt x="146833" y="102817"/>
                    <a:pt x="143044" y="180033"/>
                  </a:cubicBezTo>
                  <a:lnTo>
                    <a:pt x="141890" y="203358"/>
                  </a:lnTo>
                  <a:lnTo>
                    <a:pt x="118787" y="199929"/>
                  </a:lnTo>
                  <a:cubicBezTo>
                    <a:pt x="114945" y="199358"/>
                    <a:pt x="111802" y="199093"/>
                    <a:pt x="108902" y="199093"/>
                  </a:cubicBezTo>
                  <a:close/>
                </a:path>
              </a:pathLst>
            </a:custGeom>
            <a:grpFill/>
            <a:ln>
              <a:solidFill>
                <a:srgbClr val="FFC000"/>
              </a:solidFill>
            </a:ln>
          </p:spPr>
          <p:txBody>
            <a:bodyPr spcFirstLastPara="1" wrap="square" lIns="68650" tIns="34325" rIns="68650" bIns="34325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8288011" y="398669"/>
              <a:ext cx="255650" cy="160927"/>
            </a:xfrm>
            <a:custGeom>
              <a:avLst/>
              <a:gdLst/>
              <a:ahLst/>
              <a:cxnLst/>
              <a:rect l="l" t="t" r="r" b="b"/>
              <a:pathLst>
                <a:path w="340867" h="213857" extrusionOk="0">
                  <a:moveTo>
                    <a:pt x="255841" y="213857"/>
                  </a:moveTo>
                  <a:lnTo>
                    <a:pt x="66463" y="213857"/>
                  </a:lnTo>
                  <a:cubicBezTo>
                    <a:pt x="29813" y="213857"/>
                    <a:pt x="0" y="184033"/>
                    <a:pt x="0" y="147383"/>
                  </a:cubicBezTo>
                  <a:cubicBezTo>
                    <a:pt x="0" y="114712"/>
                    <a:pt x="23706" y="87471"/>
                    <a:pt x="54821" y="81957"/>
                  </a:cubicBezTo>
                  <a:cubicBezTo>
                    <a:pt x="66082" y="34692"/>
                    <a:pt x="108500" y="0"/>
                    <a:pt x="158834" y="0"/>
                  </a:cubicBezTo>
                  <a:cubicBezTo>
                    <a:pt x="193749" y="0"/>
                    <a:pt x="225710" y="16679"/>
                    <a:pt x="245607" y="44428"/>
                  </a:cubicBezTo>
                  <a:cubicBezTo>
                    <a:pt x="249004" y="44005"/>
                    <a:pt x="252412" y="43793"/>
                    <a:pt x="255841" y="43793"/>
                  </a:cubicBezTo>
                  <a:cubicBezTo>
                    <a:pt x="302715" y="43793"/>
                    <a:pt x="340867" y="81946"/>
                    <a:pt x="340867" y="128820"/>
                  </a:cubicBezTo>
                  <a:cubicBezTo>
                    <a:pt x="340867" y="175704"/>
                    <a:pt x="302715" y="213857"/>
                    <a:pt x="255841" y="213857"/>
                  </a:cubicBezTo>
                  <a:close/>
                  <a:moveTo>
                    <a:pt x="66463" y="123264"/>
                  </a:moveTo>
                  <a:cubicBezTo>
                    <a:pt x="53149" y="123264"/>
                    <a:pt x="42333" y="134080"/>
                    <a:pt x="42333" y="147383"/>
                  </a:cubicBezTo>
                  <a:cubicBezTo>
                    <a:pt x="42333" y="160697"/>
                    <a:pt x="53149" y="171524"/>
                    <a:pt x="66463" y="171524"/>
                  </a:cubicBezTo>
                  <a:lnTo>
                    <a:pt x="255841" y="171524"/>
                  </a:lnTo>
                  <a:cubicBezTo>
                    <a:pt x="279378" y="171524"/>
                    <a:pt x="298534" y="152368"/>
                    <a:pt x="298534" y="128820"/>
                  </a:cubicBezTo>
                  <a:cubicBezTo>
                    <a:pt x="298534" y="105282"/>
                    <a:pt x="279378" y="86127"/>
                    <a:pt x="255841" y="86127"/>
                  </a:cubicBezTo>
                  <a:cubicBezTo>
                    <a:pt x="251280" y="86127"/>
                    <a:pt x="246676" y="86889"/>
                    <a:pt x="242178" y="88413"/>
                  </a:cubicBezTo>
                  <a:lnTo>
                    <a:pt x="224789" y="94265"/>
                  </a:lnTo>
                  <a:lnTo>
                    <a:pt x="216524" y="77882"/>
                  </a:lnTo>
                  <a:cubicBezTo>
                    <a:pt x="205464" y="55954"/>
                    <a:pt x="183356" y="42333"/>
                    <a:pt x="158834" y="42333"/>
                  </a:cubicBezTo>
                  <a:cubicBezTo>
                    <a:pt x="124343" y="42333"/>
                    <a:pt x="96001" y="69278"/>
                    <a:pt x="94318" y="103684"/>
                  </a:cubicBezTo>
                  <a:lnTo>
                    <a:pt x="93154" y="127063"/>
                  </a:lnTo>
                  <a:lnTo>
                    <a:pt x="70008" y="123570"/>
                  </a:lnTo>
                  <a:cubicBezTo>
                    <a:pt x="68855" y="123401"/>
                    <a:pt x="67669" y="123264"/>
                    <a:pt x="66463" y="123264"/>
                  </a:cubicBezTo>
                  <a:close/>
                </a:path>
              </a:pathLst>
            </a:custGeom>
            <a:grpFill/>
            <a:ln>
              <a:solidFill>
                <a:srgbClr val="FFC000"/>
              </a:solidFill>
            </a:ln>
          </p:spPr>
          <p:txBody>
            <a:bodyPr spcFirstLastPara="1" wrap="square" lIns="68650" tIns="34325" rIns="68650" bIns="34325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477243" y="430751"/>
              <a:ext cx="255650" cy="160927"/>
            </a:xfrm>
            <a:custGeom>
              <a:avLst/>
              <a:gdLst/>
              <a:ahLst/>
              <a:cxnLst/>
              <a:rect l="l" t="t" r="r" b="b"/>
              <a:pathLst>
                <a:path w="340867" h="213857" extrusionOk="0">
                  <a:moveTo>
                    <a:pt x="255841" y="213857"/>
                  </a:moveTo>
                  <a:lnTo>
                    <a:pt x="66463" y="213857"/>
                  </a:lnTo>
                  <a:cubicBezTo>
                    <a:pt x="29813" y="213857"/>
                    <a:pt x="0" y="184033"/>
                    <a:pt x="0" y="147383"/>
                  </a:cubicBezTo>
                  <a:cubicBezTo>
                    <a:pt x="0" y="114712"/>
                    <a:pt x="23706" y="87471"/>
                    <a:pt x="54821" y="81957"/>
                  </a:cubicBezTo>
                  <a:cubicBezTo>
                    <a:pt x="66082" y="34692"/>
                    <a:pt x="108500" y="0"/>
                    <a:pt x="158834" y="0"/>
                  </a:cubicBezTo>
                  <a:cubicBezTo>
                    <a:pt x="193749" y="0"/>
                    <a:pt x="225710" y="16679"/>
                    <a:pt x="245607" y="44428"/>
                  </a:cubicBezTo>
                  <a:cubicBezTo>
                    <a:pt x="249004" y="44005"/>
                    <a:pt x="252412" y="43793"/>
                    <a:pt x="255841" y="43793"/>
                  </a:cubicBezTo>
                  <a:cubicBezTo>
                    <a:pt x="302715" y="43793"/>
                    <a:pt x="340867" y="81946"/>
                    <a:pt x="340867" y="128820"/>
                  </a:cubicBezTo>
                  <a:cubicBezTo>
                    <a:pt x="340867" y="175704"/>
                    <a:pt x="302715" y="213857"/>
                    <a:pt x="255841" y="213857"/>
                  </a:cubicBezTo>
                  <a:close/>
                  <a:moveTo>
                    <a:pt x="66463" y="123264"/>
                  </a:moveTo>
                  <a:cubicBezTo>
                    <a:pt x="53149" y="123264"/>
                    <a:pt x="42333" y="134080"/>
                    <a:pt x="42333" y="147383"/>
                  </a:cubicBezTo>
                  <a:cubicBezTo>
                    <a:pt x="42333" y="160697"/>
                    <a:pt x="53149" y="171524"/>
                    <a:pt x="66463" y="171524"/>
                  </a:cubicBezTo>
                  <a:lnTo>
                    <a:pt x="255841" y="171524"/>
                  </a:lnTo>
                  <a:cubicBezTo>
                    <a:pt x="279378" y="171524"/>
                    <a:pt x="298534" y="152368"/>
                    <a:pt x="298534" y="128820"/>
                  </a:cubicBezTo>
                  <a:cubicBezTo>
                    <a:pt x="298534" y="105282"/>
                    <a:pt x="279378" y="86127"/>
                    <a:pt x="255841" y="86127"/>
                  </a:cubicBezTo>
                  <a:cubicBezTo>
                    <a:pt x="251280" y="86127"/>
                    <a:pt x="246676" y="86889"/>
                    <a:pt x="242178" y="88413"/>
                  </a:cubicBezTo>
                  <a:lnTo>
                    <a:pt x="224789" y="94265"/>
                  </a:lnTo>
                  <a:lnTo>
                    <a:pt x="216524" y="77882"/>
                  </a:lnTo>
                  <a:cubicBezTo>
                    <a:pt x="205464" y="55954"/>
                    <a:pt x="183356" y="42333"/>
                    <a:pt x="158834" y="42333"/>
                  </a:cubicBezTo>
                  <a:cubicBezTo>
                    <a:pt x="124343" y="42333"/>
                    <a:pt x="96001" y="69278"/>
                    <a:pt x="94318" y="103684"/>
                  </a:cubicBezTo>
                  <a:lnTo>
                    <a:pt x="93154" y="127063"/>
                  </a:lnTo>
                  <a:lnTo>
                    <a:pt x="70008" y="123570"/>
                  </a:lnTo>
                  <a:cubicBezTo>
                    <a:pt x="68855" y="123401"/>
                    <a:pt x="67669" y="123264"/>
                    <a:pt x="66463" y="123264"/>
                  </a:cubicBezTo>
                  <a:close/>
                </a:path>
              </a:pathLst>
            </a:custGeom>
            <a:grpFill/>
            <a:ln>
              <a:solidFill>
                <a:srgbClr val="FFC000"/>
              </a:solidFill>
            </a:ln>
          </p:spPr>
          <p:txBody>
            <a:bodyPr spcFirstLastPara="1" wrap="square" lIns="68650" tIns="34325" rIns="68650" bIns="34325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289FEB59-9F1B-409C-837D-E20FF8DA4D5B}"/>
              </a:ext>
            </a:extLst>
          </p:cNvPr>
          <p:cNvSpPr txBox="1"/>
          <p:nvPr userDrawn="1"/>
        </p:nvSpPr>
        <p:spPr>
          <a:xfrm>
            <a:off x="9651537" y="6415315"/>
            <a:ext cx="16050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2"/>
                </a:solidFill>
              </a:rPr>
              <a:t>FeistyForwarders_0968120672</a:t>
            </a:r>
          </a:p>
        </p:txBody>
      </p:sp>
    </p:spTree>
    <p:extLst>
      <p:ext uri="{BB962C8B-B14F-4D97-AF65-F5344CB8AC3E}">
        <p14:creationId xmlns:p14="http://schemas.microsoft.com/office/powerpoint/2010/main" val="3421037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preserve="1" userDrawn="1">
  <p:cSld name="1_Section header">
    <p:bg>
      <p:bgPr>
        <a:solidFill>
          <a:schemeClr val="accent2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defTabSz="1219170">
              <a:buClr>
                <a:srgbClr val="000000"/>
              </a:buClr>
            </a:pPr>
            <a:fld id="{00000000-1234-1234-1234-123412341234}" type="slidenum">
              <a:rPr lang="en" sz="1867" kern="0" smtClean="0">
                <a:solidFill>
                  <a:srgbClr val="000000"/>
                </a:solidFill>
                <a:cs typeface="Arial"/>
                <a:sym typeface="Arial"/>
              </a:rPr>
              <a:pPr defTabSz="1219170">
                <a:buClr>
                  <a:srgbClr val="000000"/>
                </a:buClr>
              </a:pPr>
              <a:t>‹#›</a:t>
            </a:fld>
            <a:endParaRPr lang="en"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26" name="Google Shape;26;p3"/>
          <p:cNvSpPr/>
          <p:nvPr/>
        </p:nvSpPr>
        <p:spPr>
          <a:xfrm>
            <a:off x="3551830" y="-52986"/>
            <a:ext cx="8660257" cy="6926579"/>
          </a:xfrm>
          <a:custGeom>
            <a:avLst/>
            <a:gdLst/>
            <a:ahLst/>
            <a:cxnLst/>
            <a:rect l="l" t="t" r="r" b="b"/>
            <a:pathLst>
              <a:path w="8602905" h="6857999" extrusionOk="0">
                <a:moveTo>
                  <a:pt x="2646944" y="4643659"/>
                </a:moveTo>
                <a:cubicBezTo>
                  <a:pt x="5293889" y="4844563"/>
                  <a:pt x="6269259" y="1837203"/>
                  <a:pt x="5619019" y="292883"/>
                </a:cubicBezTo>
                <a:cubicBezTo>
                  <a:pt x="5578961" y="197760"/>
                  <a:pt x="5545857" y="99853"/>
                  <a:pt x="5519504" y="0"/>
                </a:cubicBezTo>
                <a:lnTo>
                  <a:pt x="8602905" y="0"/>
                </a:lnTo>
                <a:lnTo>
                  <a:pt x="8602905" y="6857999"/>
                </a:lnTo>
                <a:lnTo>
                  <a:pt x="91969" y="6857999"/>
                </a:lnTo>
                <a:cubicBezTo>
                  <a:pt x="91969" y="6857999"/>
                  <a:pt x="0" y="4442756"/>
                  <a:pt x="2646944" y="464365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823E994F-4FCF-4A9F-BB15-DF78F9F6B7A0}"/>
              </a:ext>
            </a:extLst>
          </p:cNvPr>
          <p:cNvSpPr txBox="1"/>
          <p:nvPr userDrawn="1"/>
        </p:nvSpPr>
        <p:spPr>
          <a:xfrm>
            <a:off x="3684663" y="6634701"/>
            <a:ext cx="16050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2"/>
                </a:solidFill>
              </a:rPr>
              <a:t>FeistyForwarders_0968120672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D49FDBB5-A5A6-4316-8393-3F5017974D4E}"/>
              </a:ext>
            </a:extLst>
          </p:cNvPr>
          <p:cNvSpPr txBox="1"/>
          <p:nvPr userDrawn="1"/>
        </p:nvSpPr>
        <p:spPr>
          <a:xfrm>
            <a:off x="4675638" y="909619"/>
            <a:ext cx="7536449" cy="6031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7200" b="1" i="0" u="none" strike="noStrike" kern="0" cap="none" spc="0" normalizeH="0" baseline="0" noProof="0" dirty="0">
                <a:ln w="19050">
                  <a:solidFill>
                    <a:srgbClr val="D43733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cs typeface="Arial"/>
                <a:sym typeface="Arial"/>
              </a:rPr>
              <a:t>                 KÍNH    </a:t>
            </a:r>
          </a:p>
          <a:p>
            <a:pPr marL="0" marR="0" lvl="0" indent="0" algn="ctr" defTabSz="121917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7200" b="1" i="0" u="none" strike="noStrike" kern="0" cap="none" spc="0" normalizeH="0" baseline="0" noProof="0" dirty="0">
                <a:ln w="19050">
                  <a:solidFill>
                    <a:srgbClr val="D43733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cs typeface="Arial"/>
                <a:sym typeface="Arial"/>
              </a:rPr>
              <a:t>                TRỌNG </a:t>
            </a:r>
          </a:p>
          <a:p>
            <a:pPr marL="0" marR="0" lvl="0" indent="0" algn="ctr" defTabSz="121917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7200" b="1" i="0" u="none" strike="noStrike" kern="0" cap="none" spc="0" normalizeH="0" baseline="0" noProof="0" dirty="0">
                <a:ln w="19050">
                  <a:solidFill>
                    <a:srgbClr val="D43733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cs typeface="Arial"/>
                <a:sym typeface="Arial"/>
              </a:rPr>
              <a:t>               THẦY GIÁO, CÔ GIÁO VÀ YÊU QUÝ BẠN BÈ</a:t>
            </a:r>
          </a:p>
        </p:txBody>
      </p:sp>
      <p:sp>
        <p:nvSpPr>
          <p:cNvPr id="27" name="Google Shape;27;p3"/>
          <p:cNvSpPr/>
          <p:nvPr/>
        </p:nvSpPr>
        <p:spPr>
          <a:xfrm>
            <a:off x="-29737" y="0"/>
            <a:ext cx="4328489" cy="1696413"/>
          </a:xfrm>
          <a:custGeom>
            <a:avLst/>
            <a:gdLst>
              <a:gd name="connsiteX0" fmla="*/ 4299824 w 4299824"/>
              <a:gd name="connsiteY0" fmla="*/ 8383 h 2665592"/>
              <a:gd name="connsiteX1" fmla="*/ 1578789 w 4299824"/>
              <a:gd name="connsiteY1" fmla="*/ 586962 h 2665592"/>
              <a:gd name="connsiteX2" fmla="*/ 790955 w 4299824"/>
              <a:gd name="connsiteY2" fmla="*/ 1740259 h 2665592"/>
              <a:gd name="connsiteX3" fmla="*/ 0 w 4299824"/>
              <a:gd name="connsiteY3" fmla="*/ 2655315 h 2665592"/>
              <a:gd name="connsiteX4" fmla="*/ 0 w 4299824"/>
              <a:gd name="connsiteY4" fmla="*/ 0 h 2665592"/>
              <a:gd name="connsiteX5" fmla="*/ 4299824 w 4299824"/>
              <a:gd name="connsiteY5" fmla="*/ 8383 h 2665592"/>
              <a:gd name="connsiteX0" fmla="*/ 4299824 w 4299824"/>
              <a:gd name="connsiteY0" fmla="*/ 8383 h 2665592"/>
              <a:gd name="connsiteX1" fmla="*/ 2798326 w 4299824"/>
              <a:gd name="connsiteY1" fmla="*/ 863596 h 2665592"/>
              <a:gd name="connsiteX2" fmla="*/ 790955 w 4299824"/>
              <a:gd name="connsiteY2" fmla="*/ 1740259 h 2665592"/>
              <a:gd name="connsiteX3" fmla="*/ 0 w 4299824"/>
              <a:gd name="connsiteY3" fmla="*/ 2655315 h 2665592"/>
              <a:gd name="connsiteX4" fmla="*/ 0 w 4299824"/>
              <a:gd name="connsiteY4" fmla="*/ 0 h 2665592"/>
              <a:gd name="connsiteX5" fmla="*/ 4299824 w 4299824"/>
              <a:gd name="connsiteY5" fmla="*/ 8383 h 2665592"/>
              <a:gd name="connsiteX0" fmla="*/ 4299824 w 4299824"/>
              <a:gd name="connsiteY0" fmla="*/ 8383 h 1873529"/>
              <a:gd name="connsiteX1" fmla="*/ 2798326 w 4299824"/>
              <a:gd name="connsiteY1" fmla="*/ 863596 h 1873529"/>
              <a:gd name="connsiteX2" fmla="*/ 790955 w 4299824"/>
              <a:gd name="connsiteY2" fmla="*/ 1740259 h 1873529"/>
              <a:gd name="connsiteX3" fmla="*/ 0 w 4299824"/>
              <a:gd name="connsiteY3" fmla="*/ 1397889 h 1873529"/>
              <a:gd name="connsiteX4" fmla="*/ 0 w 4299824"/>
              <a:gd name="connsiteY4" fmla="*/ 0 h 1873529"/>
              <a:gd name="connsiteX5" fmla="*/ 4299824 w 4299824"/>
              <a:gd name="connsiteY5" fmla="*/ 8383 h 1873529"/>
              <a:gd name="connsiteX0" fmla="*/ 4299824 w 4299824"/>
              <a:gd name="connsiteY0" fmla="*/ 8383 h 1425294"/>
              <a:gd name="connsiteX1" fmla="*/ 2798326 w 4299824"/>
              <a:gd name="connsiteY1" fmla="*/ 863596 h 1425294"/>
              <a:gd name="connsiteX2" fmla="*/ 1211485 w 4299824"/>
              <a:gd name="connsiteY2" fmla="*/ 927124 h 1425294"/>
              <a:gd name="connsiteX3" fmla="*/ 0 w 4299824"/>
              <a:gd name="connsiteY3" fmla="*/ 1397889 h 1425294"/>
              <a:gd name="connsiteX4" fmla="*/ 0 w 4299824"/>
              <a:gd name="connsiteY4" fmla="*/ 0 h 1425294"/>
              <a:gd name="connsiteX5" fmla="*/ 4299824 w 4299824"/>
              <a:gd name="connsiteY5" fmla="*/ 8383 h 1425294"/>
              <a:gd name="connsiteX0" fmla="*/ 4299824 w 4299824"/>
              <a:gd name="connsiteY0" fmla="*/ 8383 h 1425294"/>
              <a:gd name="connsiteX1" fmla="*/ 3126339 w 4299824"/>
              <a:gd name="connsiteY1" fmla="*/ 830065 h 1425294"/>
              <a:gd name="connsiteX2" fmla="*/ 1211485 w 4299824"/>
              <a:gd name="connsiteY2" fmla="*/ 927124 h 1425294"/>
              <a:gd name="connsiteX3" fmla="*/ 0 w 4299824"/>
              <a:gd name="connsiteY3" fmla="*/ 1397889 h 1425294"/>
              <a:gd name="connsiteX4" fmla="*/ 0 w 4299824"/>
              <a:gd name="connsiteY4" fmla="*/ 0 h 1425294"/>
              <a:gd name="connsiteX5" fmla="*/ 4299824 w 4299824"/>
              <a:gd name="connsiteY5" fmla="*/ 8383 h 1425294"/>
              <a:gd name="connsiteX0" fmla="*/ 4299824 w 4299824"/>
              <a:gd name="connsiteY0" fmla="*/ 8383 h 1426105"/>
              <a:gd name="connsiteX1" fmla="*/ 3126339 w 4299824"/>
              <a:gd name="connsiteY1" fmla="*/ 830065 h 1426105"/>
              <a:gd name="connsiteX2" fmla="*/ 1329233 w 4299824"/>
              <a:gd name="connsiteY2" fmla="*/ 935506 h 1426105"/>
              <a:gd name="connsiteX3" fmla="*/ 0 w 4299824"/>
              <a:gd name="connsiteY3" fmla="*/ 1397889 h 1426105"/>
              <a:gd name="connsiteX4" fmla="*/ 0 w 4299824"/>
              <a:gd name="connsiteY4" fmla="*/ 0 h 1426105"/>
              <a:gd name="connsiteX5" fmla="*/ 4299824 w 4299824"/>
              <a:gd name="connsiteY5" fmla="*/ 8383 h 1426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99824" h="1426105" extrusionOk="0">
                <a:moveTo>
                  <a:pt x="4299824" y="8383"/>
                </a:moveTo>
                <a:cubicBezTo>
                  <a:pt x="4299824" y="8383"/>
                  <a:pt x="3621438" y="675544"/>
                  <a:pt x="3126339" y="830065"/>
                </a:cubicBezTo>
                <a:cubicBezTo>
                  <a:pt x="2631240" y="984586"/>
                  <a:pt x="1156873" y="526143"/>
                  <a:pt x="1329233" y="935506"/>
                </a:cubicBezTo>
                <a:cubicBezTo>
                  <a:pt x="1501604" y="1344870"/>
                  <a:pt x="652578" y="1494208"/>
                  <a:pt x="0" y="1397889"/>
                </a:cubicBezTo>
                <a:lnTo>
                  <a:pt x="0" y="0"/>
                </a:lnTo>
                <a:lnTo>
                  <a:pt x="4299824" y="8383"/>
                </a:lnTo>
                <a:close/>
              </a:path>
            </a:pathLst>
          </a:custGeom>
          <a:solidFill>
            <a:schemeClr val="tx1">
              <a:lumMod val="75000"/>
            </a:schemeClr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8" name="Google Shape;28;p3"/>
          <p:cNvSpPr/>
          <p:nvPr/>
        </p:nvSpPr>
        <p:spPr>
          <a:xfrm>
            <a:off x="222521" y="1482254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41190" y="93323"/>
                </a:moveTo>
                <a:lnTo>
                  <a:pt x="93323" y="93323"/>
                </a:lnTo>
                <a:lnTo>
                  <a:pt x="93323" y="41190"/>
                </a:lnTo>
                <a:cubicBezTo>
                  <a:pt x="93323" y="18436"/>
                  <a:pt x="111770" y="0"/>
                  <a:pt x="134514" y="0"/>
                </a:cubicBezTo>
                <a:cubicBezTo>
                  <a:pt x="157257" y="0"/>
                  <a:pt x="175704" y="18436"/>
                  <a:pt x="175704" y="41190"/>
                </a:cubicBezTo>
                <a:lnTo>
                  <a:pt x="175704" y="93323"/>
                </a:lnTo>
                <a:lnTo>
                  <a:pt x="227837" y="93323"/>
                </a:lnTo>
                <a:cubicBezTo>
                  <a:pt x="250581" y="93323"/>
                  <a:pt x="269028" y="111759"/>
                  <a:pt x="269028" y="134514"/>
                </a:cubicBezTo>
                <a:cubicBezTo>
                  <a:pt x="269028" y="157268"/>
                  <a:pt x="250581" y="175704"/>
                  <a:pt x="227837" y="175704"/>
                </a:cubicBezTo>
                <a:lnTo>
                  <a:pt x="175704" y="175704"/>
                </a:lnTo>
                <a:lnTo>
                  <a:pt x="175704" y="227816"/>
                </a:lnTo>
                <a:cubicBezTo>
                  <a:pt x="175704" y="250581"/>
                  <a:pt x="157257" y="269017"/>
                  <a:pt x="134514" y="269017"/>
                </a:cubicBezTo>
                <a:cubicBezTo>
                  <a:pt x="111770" y="269017"/>
                  <a:pt x="93323" y="250581"/>
                  <a:pt x="93323" y="227816"/>
                </a:cubicBezTo>
                <a:lnTo>
                  <a:pt x="93323" y="175704"/>
                </a:lnTo>
                <a:lnTo>
                  <a:pt x="41190" y="175704"/>
                </a:lnTo>
                <a:cubicBezTo>
                  <a:pt x="18446" y="175704"/>
                  <a:pt x="0" y="157268"/>
                  <a:pt x="0" y="134514"/>
                </a:cubicBezTo>
                <a:cubicBezTo>
                  <a:pt x="0" y="111759"/>
                  <a:pt x="18446" y="93323"/>
                  <a:pt x="41190" y="93323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rgbClr val="C00000"/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9" name="Google Shape;29;p3"/>
          <p:cNvSpPr/>
          <p:nvPr/>
        </p:nvSpPr>
        <p:spPr>
          <a:xfrm>
            <a:off x="6678923" y="5690705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227837" y="93323"/>
                </a:moveTo>
                <a:lnTo>
                  <a:pt x="175704" y="93323"/>
                </a:lnTo>
                <a:lnTo>
                  <a:pt x="175704" y="41190"/>
                </a:lnTo>
                <a:cubicBezTo>
                  <a:pt x="175704" y="18436"/>
                  <a:pt x="157257" y="0"/>
                  <a:pt x="134514" y="0"/>
                </a:cubicBezTo>
                <a:cubicBezTo>
                  <a:pt x="111770" y="0"/>
                  <a:pt x="93323" y="18436"/>
                  <a:pt x="93323" y="41190"/>
                </a:cubicBezTo>
                <a:lnTo>
                  <a:pt x="93323" y="93323"/>
                </a:lnTo>
                <a:lnTo>
                  <a:pt x="41190" y="93323"/>
                </a:lnTo>
                <a:cubicBezTo>
                  <a:pt x="18446" y="93323"/>
                  <a:pt x="0" y="111759"/>
                  <a:pt x="0" y="134514"/>
                </a:cubicBezTo>
                <a:cubicBezTo>
                  <a:pt x="0" y="157268"/>
                  <a:pt x="18446" y="175704"/>
                  <a:pt x="41190" y="175704"/>
                </a:cubicBezTo>
                <a:lnTo>
                  <a:pt x="93323" y="175704"/>
                </a:lnTo>
                <a:lnTo>
                  <a:pt x="93323" y="227827"/>
                </a:lnTo>
                <a:cubicBezTo>
                  <a:pt x="93323" y="250581"/>
                  <a:pt x="111770" y="269017"/>
                  <a:pt x="134514" y="269017"/>
                </a:cubicBezTo>
                <a:cubicBezTo>
                  <a:pt x="157257" y="269017"/>
                  <a:pt x="175704" y="250581"/>
                  <a:pt x="175704" y="227827"/>
                </a:cubicBezTo>
                <a:lnTo>
                  <a:pt x="175704" y="175704"/>
                </a:lnTo>
                <a:lnTo>
                  <a:pt x="227837" y="175704"/>
                </a:lnTo>
                <a:cubicBezTo>
                  <a:pt x="250581" y="175704"/>
                  <a:pt x="269028" y="157268"/>
                  <a:pt x="269028" y="134514"/>
                </a:cubicBezTo>
                <a:cubicBezTo>
                  <a:pt x="269028" y="111759"/>
                  <a:pt x="250581" y="93323"/>
                  <a:pt x="227837" y="9332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0" name="Google Shape;30;p3"/>
          <p:cNvSpPr/>
          <p:nvPr/>
        </p:nvSpPr>
        <p:spPr>
          <a:xfrm>
            <a:off x="10659454" y="5555748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227837" y="93323"/>
                </a:moveTo>
                <a:lnTo>
                  <a:pt x="175704" y="93323"/>
                </a:lnTo>
                <a:lnTo>
                  <a:pt x="175704" y="41190"/>
                </a:lnTo>
                <a:cubicBezTo>
                  <a:pt x="175704" y="18436"/>
                  <a:pt x="157257" y="0"/>
                  <a:pt x="134514" y="0"/>
                </a:cubicBezTo>
                <a:cubicBezTo>
                  <a:pt x="111770" y="0"/>
                  <a:pt x="93323" y="18436"/>
                  <a:pt x="93323" y="41190"/>
                </a:cubicBezTo>
                <a:lnTo>
                  <a:pt x="93323" y="93323"/>
                </a:lnTo>
                <a:lnTo>
                  <a:pt x="41190" y="93323"/>
                </a:lnTo>
                <a:cubicBezTo>
                  <a:pt x="18446" y="93323"/>
                  <a:pt x="0" y="111759"/>
                  <a:pt x="0" y="134514"/>
                </a:cubicBezTo>
                <a:cubicBezTo>
                  <a:pt x="0" y="157268"/>
                  <a:pt x="18446" y="175704"/>
                  <a:pt x="41190" y="175704"/>
                </a:cubicBezTo>
                <a:lnTo>
                  <a:pt x="93323" y="175704"/>
                </a:lnTo>
                <a:lnTo>
                  <a:pt x="93323" y="227827"/>
                </a:lnTo>
                <a:cubicBezTo>
                  <a:pt x="93323" y="250581"/>
                  <a:pt x="111770" y="269017"/>
                  <a:pt x="134514" y="269017"/>
                </a:cubicBezTo>
                <a:cubicBezTo>
                  <a:pt x="157257" y="269017"/>
                  <a:pt x="175704" y="250581"/>
                  <a:pt x="175704" y="227827"/>
                </a:cubicBezTo>
                <a:lnTo>
                  <a:pt x="175704" y="175704"/>
                </a:lnTo>
                <a:lnTo>
                  <a:pt x="227837" y="175704"/>
                </a:lnTo>
                <a:cubicBezTo>
                  <a:pt x="250581" y="175704"/>
                  <a:pt x="269028" y="157268"/>
                  <a:pt x="269028" y="134514"/>
                </a:cubicBezTo>
                <a:cubicBezTo>
                  <a:pt x="269028" y="111759"/>
                  <a:pt x="250581" y="93323"/>
                  <a:pt x="227837" y="9332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1" name="Google Shape;31;p3"/>
          <p:cNvSpPr/>
          <p:nvPr/>
        </p:nvSpPr>
        <p:spPr>
          <a:xfrm>
            <a:off x="2886979" y="546337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227837" y="93323"/>
                </a:moveTo>
                <a:lnTo>
                  <a:pt x="175704" y="93323"/>
                </a:lnTo>
                <a:lnTo>
                  <a:pt x="175704" y="41190"/>
                </a:lnTo>
                <a:cubicBezTo>
                  <a:pt x="175704" y="18436"/>
                  <a:pt x="157257" y="0"/>
                  <a:pt x="134514" y="0"/>
                </a:cubicBezTo>
                <a:cubicBezTo>
                  <a:pt x="111770" y="0"/>
                  <a:pt x="93323" y="18436"/>
                  <a:pt x="93323" y="41190"/>
                </a:cubicBezTo>
                <a:lnTo>
                  <a:pt x="93323" y="93323"/>
                </a:lnTo>
                <a:lnTo>
                  <a:pt x="41190" y="93323"/>
                </a:lnTo>
                <a:cubicBezTo>
                  <a:pt x="18446" y="93323"/>
                  <a:pt x="0" y="111759"/>
                  <a:pt x="0" y="134514"/>
                </a:cubicBezTo>
                <a:cubicBezTo>
                  <a:pt x="0" y="157268"/>
                  <a:pt x="18446" y="175704"/>
                  <a:pt x="41190" y="175704"/>
                </a:cubicBezTo>
                <a:lnTo>
                  <a:pt x="93323" y="175704"/>
                </a:lnTo>
                <a:lnTo>
                  <a:pt x="93323" y="227827"/>
                </a:lnTo>
                <a:cubicBezTo>
                  <a:pt x="93323" y="250581"/>
                  <a:pt x="111770" y="269017"/>
                  <a:pt x="134514" y="269017"/>
                </a:cubicBezTo>
                <a:cubicBezTo>
                  <a:pt x="157257" y="269017"/>
                  <a:pt x="175704" y="250581"/>
                  <a:pt x="175704" y="227827"/>
                </a:cubicBezTo>
                <a:lnTo>
                  <a:pt x="175704" y="175704"/>
                </a:lnTo>
                <a:lnTo>
                  <a:pt x="227837" y="175704"/>
                </a:lnTo>
                <a:cubicBezTo>
                  <a:pt x="250570" y="175704"/>
                  <a:pt x="269028" y="157268"/>
                  <a:pt x="269028" y="134514"/>
                </a:cubicBezTo>
                <a:cubicBezTo>
                  <a:pt x="269028" y="111759"/>
                  <a:pt x="250570" y="93323"/>
                  <a:pt x="227837" y="93323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rgbClr val="C00000"/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2" name="Google Shape;32;p3"/>
          <p:cNvSpPr/>
          <p:nvPr/>
        </p:nvSpPr>
        <p:spPr>
          <a:xfrm>
            <a:off x="6945786" y="546337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227837" y="93323"/>
                </a:moveTo>
                <a:lnTo>
                  <a:pt x="175704" y="93323"/>
                </a:lnTo>
                <a:lnTo>
                  <a:pt x="175704" y="41190"/>
                </a:lnTo>
                <a:cubicBezTo>
                  <a:pt x="175704" y="18436"/>
                  <a:pt x="157257" y="0"/>
                  <a:pt x="134514" y="0"/>
                </a:cubicBezTo>
                <a:cubicBezTo>
                  <a:pt x="111770" y="0"/>
                  <a:pt x="93323" y="18436"/>
                  <a:pt x="93323" y="41190"/>
                </a:cubicBezTo>
                <a:lnTo>
                  <a:pt x="93323" y="93323"/>
                </a:lnTo>
                <a:lnTo>
                  <a:pt x="41190" y="93323"/>
                </a:lnTo>
                <a:cubicBezTo>
                  <a:pt x="18446" y="93323"/>
                  <a:pt x="0" y="111759"/>
                  <a:pt x="0" y="134514"/>
                </a:cubicBezTo>
                <a:cubicBezTo>
                  <a:pt x="0" y="157268"/>
                  <a:pt x="18446" y="175704"/>
                  <a:pt x="41190" y="175704"/>
                </a:cubicBezTo>
                <a:lnTo>
                  <a:pt x="93323" y="175704"/>
                </a:lnTo>
                <a:lnTo>
                  <a:pt x="93323" y="227827"/>
                </a:lnTo>
                <a:cubicBezTo>
                  <a:pt x="93323" y="250581"/>
                  <a:pt x="111770" y="269017"/>
                  <a:pt x="134514" y="269017"/>
                </a:cubicBezTo>
                <a:cubicBezTo>
                  <a:pt x="157257" y="269017"/>
                  <a:pt x="175704" y="250581"/>
                  <a:pt x="175704" y="227827"/>
                </a:cubicBezTo>
                <a:lnTo>
                  <a:pt x="175704" y="175704"/>
                </a:lnTo>
                <a:lnTo>
                  <a:pt x="227837" y="175704"/>
                </a:lnTo>
                <a:cubicBezTo>
                  <a:pt x="250581" y="175704"/>
                  <a:pt x="269028" y="157268"/>
                  <a:pt x="269028" y="134514"/>
                </a:cubicBezTo>
                <a:cubicBezTo>
                  <a:pt x="269028" y="111759"/>
                  <a:pt x="250581" y="93323"/>
                  <a:pt x="227837" y="93323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rgbClr val="C00000"/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3" name="Google Shape;33;p3"/>
          <p:cNvSpPr/>
          <p:nvPr/>
        </p:nvSpPr>
        <p:spPr>
          <a:xfrm>
            <a:off x="476872" y="4295305"/>
            <a:ext cx="340877" cy="214569"/>
          </a:xfrm>
          <a:custGeom>
            <a:avLst/>
            <a:gdLst/>
            <a:ahLst/>
            <a:cxnLst/>
            <a:rect l="l" t="t" r="r" b="b"/>
            <a:pathLst>
              <a:path w="340878" h="213857" extrusionOk="0">
                <a:moveTo>
                  <a:pt x="0" y="147383"/>
                </a:moveTo>
                <a:cubicBezTo>
                  <a:pt x="0" y="114702"/>
                  <a:pt x="23706" y="87460"/>
                  <a:pt x="54821" y="81957"/>
                </a:cubicBezTo>
                <a:cubicBezTo>
                  <a:pt x="66082" y="34692"/>
                  <a:pt x="108510" y="0"/>
                  <a:pt x="158834" y="0"/>
                </a:cubicBezTo>
                <a:cubicBezTo>
                  <a:pt x="193749" y="0"/>
                  <a:pt x="225710" y="16668"/>
                  <a:pt x="245617" y="44428"/>
                </a:cubicBezTo>
                <a:cubicBezTo>
                  <a:pt x="249015" y="44005"/>
                  <a:pt x="252423" y="43793"/>
                  <a:pt x="255852" y="43793"/>
                </a:cubicBezTo>
                <a:cubicBezTo>
                  <a:pt x="302736" y="43793"/>
                  <a:pt x="340878" y="81946"/>
                  <a:pt x="340878" y="128820"/>
                </a:cubicBezTo>
                <a:cubicBezTo>
                  <a:pt x="340878" y="175704"/>
                  <a:pt x="302736" y="213857"/>
                  <a:pt x="255852" y="213857"/>
                </a:cubicBezTo>
                <a:lnTo>
                  <a:pt x="66463" y="213857"/>
                </a:lnTo>
                <a:cubicBezTo>
                  <a:pt x="29813" y="213857"/>
                  <a:pt x="0" y="184033"/>
                  <a:pt x="0" y="147383"/>
                </a:cubicBezTo>
                <a:close/>
                <a:moveTo>
                  <a:pt x="242188" y="88413"/>
                </a:moveTo>
                <a:lnTo>
                  <a:pt x="224800" y="94276"/>
                </a:lnTo>
                <a:lnTo>
                  <a:pt x="216534" y="77893"/>
                </a:lnTo>
                <a:cubicBezTo>
                  <a:pt x="205464" y="55954"/>
                  <a:pt x="183356" y="42333"/>
                  <a:pt x="158834" y="42333"/>
                </a:cubicBezTo>
                <a:cubicBezTo>
                  <a:pt x="124354" y="42333"/>
                  <a:pt x="96011" y="69278"/>
                  <a:pt x="94318" y="103684"/>
                </a:cubicBezTo>
                <a:lnTo>
                  <a:pt x="93165" y="127052"/>
                </a:lnTo>
                <a:lnTo>
                  <a:pt x="70019" y="123570"/>
                </a:lnTo>
                <a:cubicBezTo>
                  <a:pt x="68865" y="123401"/>
                  <a:pt x="67680" y="123264"/>
                  <a:pt x="66463" y="123264"/>
                </a:cubicBezTo>
                <a:cubicBezTo>
                  <a:pt x="53160" y="123264"/>
                  <a:pt x="42333" y="134080"/>
                  <a:pt x="42333" y="147383"/>
                </a:cubicBezTo>
                <a:cubicBezTo>
                  <a:pt x="42333" y="160697"/>
                  <a:pt x="53160" y="171524"/>
                  <a:pt x="66463" y="171524"/>
                </a:cubicBezTo>
                <a:lnTo>
                  <a:pt x="255852" y="171524"/>
                </a:lnTo>
                <a:cubicBezTo>
                  <a:pt x="279389" y="171524"/>
                  <a:pt x="298545" y="152368"/>
                  <a:pt x="298545" y="128820"/>
                </a:cubicBezTo>
                <a:cubicBezTo>
                  <a:pt x="298545" y="105282"/>
                  <a:pt x="279389" y="86127"/>
                  <a:pt x="255852" y="86127"/>
                </a:cubicBezTo>
                <a:cubicBezTo>
                  <a:pt x="251280" y="86127"/>
                  <a:pt x="246686" y="86889"/>
                  <a:pt x="242188" y="88413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rgbClr val="C00000"/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4" name="Google Shape;34;p3"/>
          <p:cNvSpPr/>
          <p:nvPr/>
        </p:nvSpPr>
        <p:spPr>
          <a:xfrm>
            <a:off x="9437727" y="5960618"/>
            <a:ext cx="392493" cy="247063"/>
          </a:xfrm>
          <a:custGeom>
            <a:avLst/>
            <a:gdLst/>
            <a:ahLst/>
            <a:cxnLst/>
            <a:rect l="l" t="t" r="r" b="b"/>
            <a:pathLst>
              <a:path w="392493" h="246242" extrusionOk="0">
                <a:moveTo>
                  <a:pt x="0" y="169714"/>
                </a:moveTo>
                <a:cubicBezTo>
                  <a:pt x="0" y="132079"/>
                  <a:pt x="27294" y="100710"/>
                  <a:pt x="63129" y="94371"/>
                </a:cubicBezTo>
                <a:cubicBezTo>
                  <a:pt x="76094" y="39952"/>
                  <a:pt x="124936" y="0"/>
                  <a:pt x="182890" y="0"/>
                </a:cubicBezTo>
                <a:cubicBezTo>
                  <a:pt x="223086" y="0"/>
                  <a:pt x="259884" y="19198"/>
                  <a:pt x="282807" y="51159"/>
                </a:cubicBezTo>
                <a:cubicBezTo>
                  <a:pt x="286723" y="50672"/>
                  <a:pt x="290650" y="50440"/>
                  <a:pt x="294587" y="50440"/>
                </a:cubicBezTo>
                <a:cubicBezTo>
                  <a:pt x="348572" y="50440"/>
                  <a:pt x="392493" y="94360"/>
                  <a:pt x="392493" y="148335"/>
                </a:cubicBezTo>
                <a:cubicBezTo>
                  <a:pt x="392493" y="202321"/>
                  <a:pt x="348572" y="246242"/>
                  <a:pt x="294587" y="246242"/>
                </a:cubicBezTo>
                <a:lnTo>
                  <a:pt x="76528" y="246242"/>
                </a:lnTo>
                <a:cubicBezTo>
                  <a:pt x="34332" y="246242"/>
                  <a:pt x="0" y="211910"/>
                  <a:pt x="0" y="169714"/>
                </a:cubicBezTo>
                <a:close/>
                <a:moveTo>
                  <a:pt x="278860" y="101811"/>
                </a:moveTo>
                <a:lnTo>
                  <a:pt x="258847" y="108553"/>
                </a:lnTo>
                <a:lnTo>
                  <a:pt x="249322" y="89693"/>
                </a:lnTo>
                <a:cubicBezTo>
                  <a:pt x="236579" y="64431"/>
                  <a:pt x="211126" y="48746"/>
                  <a:pt x="182890" y="48746"/>
                </a:cubicBezTo>
                <a:cubicBezTo>
                  <a:pt x="143181" y="48746"/>
                  <a:pt x="110553" y="79777"/>
                  <a:pt x="108595" y="119401"/>
                </a:cubicBezTo>
                <a:lnTo>
                  <a:pt x="107283" y="146303"/>
                </a:lnTo>
                <a:lnTo>
                  <a:pt x="80623" y="142292"/>
                </a:lnTo>
                <a:cubicBezTo>
                  <a:pt x="79290" y="142091"/>
                  <a:pt x="77925" y="141943"/>
                  <a:pt x="76528" y="141943"/>
                </a:cubicBezTo>
                <a:cubicBezTo>
                  <a:pt x="61213" y="141943"/>
                  <a:pt x="48746" y="154400"/>
                  <a:pt x="48746" y="169714"/>
                </a:cubicBezTo>
                <a:cubicBezTo>
                  <a:pt x="48746" y="185038"/>
                  <a:pt x="61213" y="197506"/>
                  <a:pt x="76528" y="197506"/>
                </a:cubicBezTo>
                <a:lnTo>
                  <a:pt x="294587" y="197506"/>
                </a:lnTo>
                <a:cubicBezTo>
                  <a:pt x="321690" y="197506"/>
                  <a:pt x="343746" y="175450"/>
                  <a:pt x="343746" y="148335"/>
                </a:cubicBezTo>
                <a:cubicBezTo>
                  <a:pt x="343746" y="121232"/>
                  <a:pt x="321690" y="99176"/>
                  <a:pt x="294587" y="99176"/>
                </a:cubicBezTo>
                <a:cubicBezTo>
                  <a:pt x="289337" y="99176"/>
                  <a:pt x="284046" y="100054"/>
                  <a:pt x="278860" y="10181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5" name="Google Shape;35;p3"/>
          <p:cNvSpPr/>
          <p:nvPr/>
        </p:nvSpPr>
        <p:spPr>
          <a:xfrm>
            <a:off x="11010573" y="3125451"/>
            <a:ext cx="392483" cy="247063"/>
          </a:xfrm>
          <a:custGeom>
            <a:avLst/>
            <a:gdLst/>
            <a:ahLst/>
            <a:cxnLst/>
            <a:rect l="l" t="t" r="r" b="b"/>
            <a:pathLst>
              <a:path w="392482" h="246242" extrusionOk="0">
                <a:moveTo>
                  <a:pt x="0" y="169714"/>
                </a:moveTo>
                <a:cubicBezTo>
                  <a:pt x="0" y="132079"/>
                  <a:pt x="27294" y="100710"/>
                  <a:pt x="63129" y="94371"/>
                </a:cubicBezTo>
                <a:cubicBezTo>
                  <a:pt x="76094" y="39952"/>
                  <a:pt x="124936" y="0"/>
                  <a:pt x="182879" y="0"/>
                </a:cubicBezTo>
                <a:cubicBezTo>
                  <a:pt x="223086" y="0"/>
                  <a:pt x="259884" y="19198"/>
                  <a:pt x="282807" y="51159"/>
                </a:cubicBezTo>
                <a:cubicBezTo>
                  <a:pt x="286723" y="50672"/>
                  <a:pt x="290639" y="50440"/>
                  <a:pt x="294587" y="50440"/>
                </a:cubicBezTo>
                <a:cubicBezTo>
                  <a:pt x="348572" y="50440"/>
                  <a:pt x="392482" y="94360"/>
                  <a:pt x="392482" y="148335"/>
                </a:cubicBezTo>
                <a:cubicBezTo>
                  <a:pt x="392482" y="202321"/>
                  <a:pt x="348572" y="246242"/>
                  <a:pt x="294587" y="246242"/>
                </a:cubicBezTo>
                <a:lnTo>
                  <a:pt x="76528" y="246242"/>
                </a:lnTo>
                <a:cubicBezTo>
                  <a:pt x="34332" y="246242"/>
                  <a:pt x="0" y="211910"/>
                  <a:pt x="0" y="169714"/>
                </a:cubicBezTo>
                <a:close/>
                <a:moveTo>
                  <a:pt x="278860" y="101811"/>
                </a:moveTo>
                <a:lnTo>
                  <a:pt x="258836" y="108553"/>
                </a:lnTo>
                <a:lnTo>
                  <a:pt x="249322" y="89693"/>
                </a:lnTo>
                <a:cubicBezTo>
                  <a:pt x="236579" y="64431"/>
                  <a:pt x="211126" y="48746"/>
                  <a:pt x="182879" y="48746"/>
                </a:cubicBezTo>
                <a:cubicBezTo>
                  <a:pt x="143181" y="48746"/>
                  <a:pt x="110542" y="79777"/>
                  <a:pt x="108595" y="119401"/>
                </a:cubicBezTo>
                <a:lnTo>
                  <a:pt x="107272" y="146303"/>
                </a:lnTo>
                <a:lnTo>
                  <a:pt x="80623" y="142292"/>
                </a:lnTo>
                <a:cubicBezTo>
                  <a:pt x="79290" y="142091"/>
                  <a:pt x="77925" y="141943"/>
                  <a:pt x="76528" y="141943"/>
                </a:cubicBezTo>
                <a:cubicBezTo>
                  <a:pt x="61213" y="141943"/>
                  <a:pt x="48746" y="154400"/>
                  <a:pt x="48746" y="169714"/>
                </a:cubicBezTo>
                <a:cubicBezTo>
                  <a:pt x="48746" y="185038"/>
                  <a:pt x="61213" y="197506"/>
                  <a:pt x="76528" y="197506"/>
                </a:cubicBezTo>
                <a:lnTo>
                  <a:pt x="294587" y="197506"/>
                </a:lnTo>
                <a:cubicBezTo>
                  <a:pt x="321690" y="197506"/>
                  <a:pt x="343746" y="175450"/>
                  <a:pt x="343746" y="148335"/>
                </a:cubicBezTo>
                <a:cubicBezTo>
                  <a:pt x="343746" y="121232"/>
                  <a:pt x="321690" y="99176"/>
                  <a:pt x="294587" y="99176"/>
                </a:cubicBezTo>
                <a:cubicBezTo>
                  <a:pt x="289327" y="99176"/>
                  <a:pt x="284035" y="100054"/>
                  <a:pt x="278860" y="10181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6" name="Google Shape;36;p3"/>
          <p:cNvSpPr/>
          <p:nvPr/>
        </p:nvSpPr>
        <p:spPr>
          <a:xfrm>
            <a:off x="3714427" y="103878"/>
            <a:ext cx="584325" cy="367828"/>
          </a:xfrm>
          <a:custGeom>
            <a:avLst/>
            <a:gdLst/>
            <a:ahLst/>
            <a:cxnLst/>
            <a:rect l="l" t="t" r="r" b="b"/>
            <a:pathLst>
              <a:path w="584326" h="366606" extrusionOk="0">
                <a:moveTo>
                  <a:pt x="0" y="220842"/>
                </a:moveTo>
                <a:cubicBezTo>
                  <a:pt x="0" y="140483"/>
                  <a:pt x="65404" y="75088"/>
                  <a:pt x="145764" y="75088"/>
                </a:cubicBezTo>
                <a:cubicBezTo>
                  <a:pt x="151627" y="75088"/>
                  <a:pt x="157469" y="75437"/>
                  <a:pt x="163300" y="76168"/>
                </a:cubicBezTo>
                <a:cubicBezTo>
                  <a:pt x="197410" y="28596"/>
                  <a:pt x="252190" y="0"/>
                  <a:pt x="312049" y="0"/>
                </a:cubicBezTo>
                <a:cubicBezTo>
                  <a:pt x="398335" y="0"/>
                  <a:pt x="471042" y="59478"/>
                  <a:pt x="490336" y="140493"/>
                </a:cubicBezTo>
                <a:cubicBezTo>
                  <a:pt x="543686" y="149955"/>
                  <a:pt x="584326" y="196659"/>
                  <a:pt x="584326" y="252666"/>
                </a:cubicBezTo>
                <a:cubicBezTo>
                  <a:pt x="584326" y="315489"/>
                  <a:pt x="533209" y="366606"/>
                  <a:pt x="470386" y="366606"/>
                </a:cubicBezTo>
                <a:lnTo>
                  <a:pt x="145764" y="366606"/>
                </a:lnTo>
                <a:cubicBezTo>
                  <a:pt x="65404" y="366606"/>
                  <a:pt x="0" y="301212"/>
                  <a:pt x="0" y="220842"/>
                </a:cubicBezTo>
                <a:close/>
                <a:moveTo>
                  <a:pt x="464311" y="211846"/>
                </a:moveTo>
                <a:lnTo>
                  <a:pt x="424624" y="217826"/>
                </a:lnTo>
                <a:lnTo>
                  <a:pt x="422645" y="177757"/>
                </a:lnTo>
                <a:cubicBezTo>
                  <a:pt x="419756" y="118776"/>
                  <a:pt x="371178" y="72569"/>
                  <a:pt x="312049" y="72569"/>
                </a:cubicBezTo>
                <a:cubicBezTo>
                  <a:pt x="270012" y="72569"/>
                  <a:pt x="232113" y="95916"/>
                  <a:pt x="213158" y="133519"/>
                </a:cubicBezTo>
                <a:lnTo>
                  <a:pt x="198987" y="161596"/>
                </a:lnTo>
                <a:lnTo>
                  <a:pt x="169185" y="151574"/>
                </a:lnTo>
                <a:cubicBezTo>
                  <a:pt x="161459" y="148970"/>
                  <a:pt x="153574" y="147658"/>
                  <a:pt x="145764" y="147658"/>
                </a:cubicBezTo>
                <a:cubicBezTo>
                  <a:pt x="105399" y="147658"/>
                  <a:pt x="72569" y="180488"/>
                  <a:pt x="72569" y="220842"/>
                </a:cubicBezTo>
                <a:cubicBezTo>
                  <a:pt x="72569" y="261207"/>
                  <a:pt x="105399" y="294036"/>
                  <a:pt x="145764" y="294036"/>
                </a:cubicBezTo>
                <a:lnTo>
                  <a:pt x="470386" y="294036"/>
                </a:lnTo>
                <a:cubicBezTo>
                  <a:pt x="493204" y="294036"/>
                  <a:pt x="511757" y="275484"/>
                  <a:pt x="511757" y="252666"/>
                </a:cubicBezTo>
                <a:cubicBezTo>
                  <a:pt x="511757" y="229859"/>
                  <a:pt x="493204" y="211317"/>
                  <a:pt x="470386" y="211317"/>
                </a:cubicBezTo>
                <a:cubicBezTo>
                  <a:pt x="468312" y="211317"/>
                  <a:pt x="466291" y="211539"/>
                  <a:pt x="464311" y="211846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rgbClr val="C00000"/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9" name="Google Shape;39;p3"/>
          <p:cNvSpPr/>
          <p:nvPr/>
        </p:nvSpPr>
        <p:spPr>
          <a:xfrm>
            <a:off x="2410402" y="6266196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227837" y="93323"/>
                </a:moveTo>
                <a:lnTo>
                  <a:pt x="175704" y="93323"/>
                </a:lnTo>
                <a:lnTo>
                  <a:pt x="175704" y="41190"/>
                </a:lnTo>
                <a:cubicBezTo>
                  <a:pt x="175704" y="18436"/>
                  <a:pt x="157257" y="0"/>
                  <a:pt x="134514" y="0"/>
                </a:cubicBezTo>
                <a:cubicBezTo>
                  <a:pt x="111770" y="0"/>
                  <a:pt x="93323" y="18436"/>
                  <a:pt x="93323" y="41190"/>
                </a:cubicBezTo>
                <a:lnTo>
                  <a:pt x="93323" y="93323"/>
                </a:lnTo>
                <a:lnTo>
                  <a:pt x="41190" y="93323"/>
                </a:lnTo>
                <a:cubicBezTo>
                  <a:pt x="18446" y="93323"/>
                  <a:pt x="0" y="111759"/>
                  <a:pt x="0" y="134514"/>
                </a:cubicBezTo>
                <a:cubicBezTo>
                  <a:pt x="0" y="157268"/>
                  <a:pt x="18446" y="175704"/>
                  <a:pt x="41190" y="175704"/>
                </a:cubicBezTo>
                <a:lnTo>
                  <a:pt x="93323" y="175704"/>
                </a:lnTo>
                <a:lnTo>
                  <a:pt x="93323" y="227827"/>
                </a:lnTo>
                <a:cubicBezTo>
                  <a:pt x="93323" y="250581"/>
                  <a:pt x="111770" y="269017"/>
                  <a:pt x="134514" y="269017"/>
                </a:cubicBezTo>
                <a:cubicBezTo>
                  <a:pt x="157257" y="269017"/>
                  <a:pt x="175704" y="250581"/>
                  <a:pt x="175704" y="227827"/>
                </a:cubicBezTo>
                <a:lnTo>
                  <a:pt x="175704" y="175704"/>
                </a:lnTo>
                <a:lnTo>
                  <a:pt x="227837" y="175704"/>
                </a:lnTo>
                <a:cubicBezTo>
                  <a:pt x="250581" y="175704"/>
                  <a:pt x="269028" y="157268"/>
                  <a:pt x="269028" y="134514"/>
                </a:cubicBezTo>
                <a:cubicBezTo>
                  <a:pt x="269028" y="111759"/>
                  <a:pt x="250581" y="93323"/>
                  <a:pt x="227837" y="93323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rgbClr val="C00000"/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0" name="Google Shape;40;p3"/>
          <p:cNvSpPr/>
          <p:nvPr/>
        </p:nvSpPr>
        <p:spPr>
          <a:xfrm>
            <a:off x="4178295" y="6266196"/>
            <a:ext cx="340877" cy="214569"/>
          </a:xfrm>
          <a:custGeom>
            <a:avLst/>
            <a:gdLst/>
            <a:ahLst/>
            <a:cxnLst/>
            <a:rect l="l" t="t" r="r" b="b"/>
            <a:pathLst>
              <a:path w="340878" h="213857" extrusionOk="0">
                <a:moveTo>
                  <a:pt x="0" y="147383"/>
                </a:moveTo>
                <a:cubicBezTo>
                  <a:pt x="0" y="114702"/>
                  <a:pt x="23706" y="87460"/>
                  <a:pt x="54821" y="81957"/>
                </a:cubicBezTo>
                <a:cubicBezTo>
                  <a:pt x="66082" y="34692"/>
                  <a:pt x="108510" y="0"/>
                  <a:pt x="158834" y="0"/>
                </a:cubicBezTo>
                <a:cubicBezTo>
                  <a:pt x="193749" y="0"/>
                  <a:pt x="225710" y="16668"/>
                  <a:pt x="245617" y="44428"/>
                </a:cubicBezTo>
                <a:cubicBezTo>
                  <a:pt x="249015" y="44005"/>
                  <a:pt x="252423" y="43793"/>
                  <a:pt x="255852" y="43793"/>
                </a:cubicBezTo>
                <a:cubicBezTo>
                  <a:pt x="302736" y="43793"/>
                  <a:pt x="340878" y="81946"/>
                  <a:pt x="340878" y="128820"/>
                </a:cubicBezTo>
                <a:cubicBezTo>
                  <a:pt x="340878" y="175704"/>
                  <a:pt x="302736" y="213857"/>
                  <a:pt x="255852" y="213857"/>
                </a:cubicBezTo>
                <a:lnTo>
                  <a:pt x="66463" y="213857"/>
                </a:lnTo>
                <a:cubicBezTo>
                  <a:pt x="29813" y="213857"/>
                  <a:pt x="0" y="184033"/>
                  <a:pt x="0" y="147383"/>
                </a:cubicBezTo>
                <a:close/>
                <a:moveTo>
                  <a:pt x="242188" y="88413"/>
                </a:moveTo>
                <a:lnTo>
                  <a:pt x="224800" y="94276"/>
                </a:lnTo>
                <a:lnTo>
                  <a:pt x="216534" y="77893"/>
                </a:lnTo>
                <a:cubicBezTo>
                  <a:pt x="205464" y="55954"/>
                  <a:pt x="183356" y="42333"/>
                  <a:pt x="158834" y="42333"/>
                </a:cubicBezTo>
                <a:cubicBezTo>
                  <a:pt x="124354" y="42333"/>
                  <a:pt x="96011" y="69278"/>
                  <a:pt x="94318" y="103684"/>
                </a:cubicBezTo>
                <a:lnTo>
                  <a:pt x="93165" y="127052"/>
                </a:lnTo>
                <a:lnTo>
                  <a:pt x="70019" y="123570"/>
                </a:lnTo>
                <a:cubicBezTo>
                  <a:pt x="68865" y="123401"/>
                  <a:pt x="67680" y="123264"/>
                  <a:pt x="66463" y="123264"/>
                </a:cubicBezTo>
                <a:cubicBezTo>
                  <a:pt x="53160" y="123264"/>
                  <a:pt x="42333" y="134080"/>
                  <a:pt x="42333" y="147383"/>
                </a:cubicBezTo>
                <a:cubicBezTo>
                  <a:pt x="42333" y="160697"/>
                  <a:pt x="53160" y="171524"/>
                  <a:pt x="66463" y="171524"/>
                </a:cubicBezTo>
                <a:lnTo>
                  <a:pt x="255852" y="171524"/>
                </a:lnTo>
                <a:cubicBezTo>
                  <a:pt x="279389" y="171524"/>
                  <a:pt x="298545" y="152368"/>
                  <a:pt x="298545" y="128820"/>
                </a:cubicBezTo>
                <a:cubicBezTo>
                  <a:pt x="298545" y="105282"/>
                  <a:pt x="279389" y="86127"/>
                  <a:pt x="255852" y="86127"/>
                </a:cubicBezTo>
                <a:cubicBezTo>
                  <a:pt x="251280" y="86127"/>
                  <a:pt x="246686" y="86889"/>
                  <a:pt x="242188" y="8841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5AF1274F-AEBE-41F7-9AC6-4F59CBCC9747}"/>
              </a:ext>
            </a:extLst>
          </p:cNvPr>
          <p:cNvSpPr txBox="1"/>
          <p:nvPr userDrawn="1"/>
        </p:nvSpPr>
        <p:spPr>
          <a:xfrm>
            <a:off x="9393799" y="115578"/>
            <a:ext cx="273825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4800" b="1" i="0" u="none" strike="noStrike" kern="0" cap="none" spc="0" normalizeH="0" baseline="0" noProof="0" dirty="0">
                <a:ln w="19050">
                  <a:solidFill>
                    <a:srgbClr val="D43733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cs typeface="Arial"/>
                <a:sym typeface="Arial"/>
              </a:rPr>
              <a:t>CHỦ ĐỀ 2</a:t>
            </a:r>
          </a:p>
        </p:txBody>
      </p:sp>
      <p:pic>
        <p:nvPicPr>
          <p:cNvPr id="4" name="Picture 3" descr="A picture containing text, vector graphics&#10;&#10;Description automatically generated">
            <a:extLst>
              <a:ext uri="{FF2B5EF4-FFF2-40B4-BE49-F238E27FC236}">
                <a16:creationId xmlns:a16="http://schemas.microsoft.com/office/drawing/2014/main" xmlns="" id="{1615A6E5-55AE-4AF3-8171-CF240090A2C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15966" y="1482254"/>
            <a:ext cx="3929071" cy="3929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7621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Title and body">
    <p:bg>
      <p:bgPr>
        <a:solidFill>
          <a:schemeClr val="dk1"/>
        </a:solidFill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58C33424-69BE-4CF3-AC72-AAE3342C808A}"/>
              </a:ext>
            </a:extLst>
          </p:cNvPr>
          <p:cNvSpPr/>
          <p:nvPr userDrawn="1"/>
        </p:nvSpPr>
        <p:spPr>
          <a:xfrm>
            <a:off x="340636" y="254000"/>
            <a:ext cx="11497733" cy="635000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vi-VN" sz="1867" b="0" i="0" u="none" strike="noStrike" kern="0" cap="none" spc="0" normalizeH="0" baseline="0" noProof="0" dirty="0">
              <a:ln>
                <a:noFill/>
              </a:ln>
              <a:solidFill>
                <a:srgbClr val="F7D538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grpSp>
        <p:nvGrpSpPr>
          <p:cNvPr id="45" name="Google Shape;45;p4"/>
          <p:cNvGrpSpPr/>
          <p:nvPr/>
        </p:nvGrpSpPr>
        <p:grpSpPr>
          <a:xfrm>
            <a:off x="340636" y="251219"/>
            <a:ext cx="11497733" cy="6352781"/>
            <a:chOff x="262135" y="188414"/>
            <a:chExt cx="8616641" cy="4620554"/>
          </a:xfrm>
          <a:solidFill>
            <a:schemeClr val="accent2"/>
          </a:solidFill>
        </p:grpSpPr>
        <p:grpSp>
          <p:nvGrpSpPr>
            <p:cNvPr id="46" name="Google Shape;46;p4"/>
            <p:cNvGrpSpPr/>
            <p:nvPr/>
          </p:nvGrpSpPr>
          <p:grpSpPr>
            <a:xfrm>
              <a:off x="262135" y="188414"/>
              <a:ext cx="8616641" cy="4620554"/>
              <a:chOff x="262135" y="188414"/>
              <a:chExt cx="8616641" cy="4620554"/>
            </a:xfrm>
            <a:grpFill/>
          </p:grpSpPr>
          <p:sp>
            <p:nvSpPr>
              <p:cNvPr id="47" name="Google Shape;47;p4"/>
              <p:cNvSpPr/>
              <p:nvPr/>
            </p:nvSpPr>
            <p:spPr>
              <a:xfrm>
                <a:off x="1671079" y="188414"/>
                <a:ext cx="201771" cy="202435"/>
              </a:xfrm>
              <a:custGeom>
                <a:avLst/>
                <a:gdLst/>
                <a:ahLst/>
                <a:cxnLst/>
                <a:rect l="l" t="t" r="r" b="b"/>
                <a:pathLst>
                  <a:path w="269028" h="269017" extrusionOk="0">
                    <a:moveTo>
                      <a:pt x="41190" y="93323"/>
                    </a:moveTo>
                    <a:lnTo>
                      <a:pt x="93323" y="93323"/>
                    </a:lnTo>
                    <a:lnTo>
                      <a:pt x="93323" y="41190"/>
                    </a:lnTo>
                    <a:cubicBezTo>
                      <a:pt x="93323" y="18436"/>
                      <a:pt x="111770" y="0"/>
                      <a:pt x="134514" y="0"/>
                    </a:cubicBezTo>
                    <a:cubicBezTo>
                      <a:pt x="157247" y="0"/>
                      <a:pt x="175704" y="18436"/>
                      <a:pt x="175704" y="41190"/>
                    </a:cubicBezTo>
                    <a:lnTo>
                      <a:pt x="175704" y="93323"/>
                    </a:lnTo>
                    <a:lnTo>
                      <a:pt x="227837" y="93323"/>
                    </a:lnTo>
                    <a:cubicBezTo>
                      <a:pt x="250581" y="93323"/>
                      <a:pt x="269028" y="111759"/>
                      <a:pt x="269028" y="134514"/>
                    </a:cubicBezTo>
                    <a:cubicBezTo>
                      <a:pt x="269028" y="157268"/>
                      <a:pt x="250581" y="175704"/>
                      <a:pt x="227837" y="175704"/>
                    </a:cubicBezTo>
                    <a:lnTo>
                      <a:pt x="175704" y="175704"/>
                    </a:lnTo>
                    <a:lnTo>
                      <a:pt x="175704" y="227816"/>
                    </a:lnTo>
                    <a:cubicBezTo>
                      <a:pt x="175704" y="250581"/>
                      <a:pt x="157247" y="269017"/>
                      <a:pt x="134514" y="269017"/>
                    </a:cubicBezTo>
                    <a:cubicBezTo>
                      <a:pt x="111770" y="269017"/>
                      <a:pt x="93323" y="250581"/>
                      <a:pt x="93323" y="227816"/>
                    </a:cubicBezTo>
                    <a:lnTo>
                      <a:pt x="93323" y="175704"/>
                    </a:lnTo>
                    <a:lnTo>
                      <a:pt x="41190" y="175704"/>
                    </a:lnTo>
                    <a:cubicBezTo>
                      <a:pt x="18446" y="175704"/>
                      <a:pt x="0" y="157268"/>
                      <a:pt x="0" y="134514"/>
                    </a:cubicBezTo>
                    <a:cubicBezTo>
                      <a:pt x="0" y="111759"/>
                      <a:pt x="18446" y="93323"/>
                      <a:pt x="41190" y="93323"/>
                    </a:cubicBezTo>
                    <a:close/>
                  </a:path>
                </a:pathLst>
              </a:custGeom>
              <a:grpFill/>
              <a:ln>
                <a:solidFill>
                  <a:schemeClr val="tx1"/>
                </a:solidFill>
              </a:ln>
            </p:spPr>
            <p:txBody>
              <a:bodyPr spcFirstLastPara="1" wrap="square" lIns="68650" tIns="34325" rIns="68650" bIns="34325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8" name="Google Shape;48;p4"/>
              <p:cNvSpPr/>
              <p:nvPr/>
            </p:nvSpPr>
            <p:spPr>
              <a:xfrm>
                <a:off x="6024098" y="274080"/>
                <a:ext cx="201771" cy="202435"/>
              </a:xfrm>
              <a:custGeom>
                <a:avLst/>
                <a:gdLst/>
                <a:ahLst/>
                <a:cxnLst/>
                <a:rect l="l" t="t" r="r" b="b"/>
                <a:pathLst>
                  <a:path w="269028" h="269017" extrusionOk="0">
                    <a:moveTo>
                      <a:pt x="41190" y="93323"/>
                    </a:moveTo>
                    <a:lnTo>
                      <a:pt x="93323" y="93323"/>
                    </a:lnTo>
                    <a:lnTo>
                      <a:pt x="93323" y="41190"/>
                    </a:lnTo>
                    <a:cubicBezTo>
                      <a:pt x="93323" y="18436"/>
                      <a:pt x="111770" y="0"/>
                      <a:pt x="134514" y="0"/>
                    </a:cubicBezTo>
                    <a:cubicBezTo>
                      <a:pt x="157257" y="0"/>
                      <a:pt x="175704" y="18436"/>
                      <a:pt x="175704" y="41190"/>
                    </a:cubicBezTo>
                    <a:lnTo>
                      <a:pt x="175704" y="93323"/>
                    </a:lnTo>
                    <a:lnTo>
                      <a:pt x="227837" y="93323"/>
                    </a:lnTo>
                    <a:cubicBezTo>
                      <a:pt x="250581" y="93323"/>
                      <a:pt x="269028" y="111759"/>
                      <a:pt x="269028" y="134514"/>
                    </a:cubicBezTo>
                    <a:cubicBezTo>
                      <a:pt x="269028" y="157268"/>
                      <a:pt x="250581" y="175704"/>
                      <a:pt x="227837" y="175704"/>
                    </a:cubicBezTo>
                    <a:lnTo>
                      <a:pt x="175704" y="175704"/>
                    </a:lnTo>
                    <a:lnTo>
                      <a:pt x="175704" y="227827"/>
                    </a:lnTo>
                    <a:cubicBezTo>
                      <a:pt x="175704" y="250581"/>
                      <a:pt x="157257" y="269017"/>
                      <a:pt x="134514" y="269017"/>
                    </a:cubicBezTo>
                    <a:cubicBezTo>
                      <a:pt x="111770" y="269017"/>
                      <a:pt x="93323" y="250581"/>
                      <a:pt x="93323" y="227827"/>
                    </a:cubicBezTo>
                    <a:lnTo>
                      <a:pt x="93323" y="175704"/>
                    </a:lnTo>
                    <a:lnTo>
                      <a:pt x="41190" y="175704"/>
                    </a:lnTo>
                    <a:cubicBezTo>
                      <a:pt x="18446" y="175704"/>
                      <a:pt x="0" y="157268"/>
                      <a:pt x="0" y="134514"/>
                    </a:cubicBezTo>
                    <a:cubicBezTo>
                      <a:pt x="0" y="111759"/>
                      <a:pt x="18446" y="93323"/>
                      <a:pt x="41190" y="93323"/>
                    </a:cubicBezTo>
                    <a:close/>
                  </a:path>
                </a:pathLst>
              </a:custGeom>
              <a:grpFill/>
              <a:ln>
                <a:solidFill>
                  <a:schemeClr val="tx1"/>
                </a:solidFill>
              </a:ln>
            </p:spPr>
            <p:txBody>
              <a:bodyPr spcFirstLastPara="1" wrap="square" lIns="68650" tIns="34325" rIns="68650" bIns="34325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9" name="Google Shape;49;p4"/>
              <p:cNvSpPr/>
              <p:nvPr/>
            </p:nvSpPr>
            <p:spPr>
              <a:xfrm>
                <a:off x="8676998" y="1943199"/>
                <a:ext cx="201779" cy="202435"/>
              </a:xfrm>
              <a:custGeom>
                <a:avLst/>
                <a:gdLst/>
                <a:ahLst/>
                <a:cxnLst/>
                <a:rect l="l" t="t" r="r" b="b"/>
                <a:pathLst>
                  <a:path w="269038" h="269017" extrusionOk="0">
                    <a:moveTo>
                      <a:pt x="41200" y="93323"/>
                    </a:moveTo>
                    <a:lnTo>
                      <a:pt x="93334" y="93323"/>
                    </a:lnTo>
                    <a:lnTo>
                      <a:pt x="93334" y="41190"/>
                    </a:lnTo>
                    <a:cubicBezTo>
                      <a:pt x="93334" y="18436"/>
                      <a:pt x="111781" y="0"/>
                      <a:pt x="134524" y="0"/>
                    </a:cubicBezTo>
                    <a:cubicBezTo>
                      <a:pt x="157268" y="0"/>
                      <a:pt x="175715" y="18436"/>
                      <a:pt x="175715" y="41190"/>
                    </a:cubicBezTo>
                    <a:lnTo>
                      <a:pt x="175715" y="93323"/>
                    </a:lnTo>
                    <a:lnTo>
                      <a:pt x="227848" y="93323"/>
                    </a:lnTo>
                    <a:cubicBezTo>
                      <a:pt x="250592" y="93323"/>
                      <a:pt x="269038" y="111759"/>
                      <a:pt x="269038" y="134514"/>
                    </a:cubicBezTo>
                    <a:cubicBezTo>
                      <a:pt x="269038" y="157268"/>
                      <a:pt x="250592" y="175704"/>
                      <a:pt x="227848" y="175704"/>
                    </a:cubicBezTo>
                    <a:lnTo>
                      <a:pt x="175715" y="175704"/>
                    </a:lnTo>
                    <a:lnTo>
                      <a:pt x="175715" y="227827"/>
                    </a:lnTo>
                    <a:cubicBezTo>
                      <a:pt x="175715" y="250581"/>
                      <a:pt x="157268" y="269017"/>
                      <a:pt x="134524" y="269017"/>
                    </a:cubicBezTo>
                    <a:cubicBezTo>
                      <a:pt x="111781" y="269017"/>
                      <a:pt x="93334" y="250581"/>
                      <a:pt x="93334" y="227827"/>
                    </a:cubicBezTo>
                    <a:lnTo>
                      <a:pt x="93334" y="175704"/>
                    </a:lnTo>
                    <a:lnTo>
                      <a:pt x="41200" y="175704"/>
                    </a:lnTo>
                    <a:cubicBezTo>
                      <a:pt x="18457" y="175704"/>
                      <a:pt x="0" y="157268"/>
                      <a:pt x="0" y="134514"/>
                    </a:cubicBezTo>
                    <a:cubicBezTo>
                      <a:pt x="0" y="111759"/>
                      <a:pt x="18457" y="93323"/>
                      <a:pt x="41200" y="93323"/>
                    </a:cubicBezTo>
                    <a:close/>
                  </a:path>
                </a:pathLst>
              </a:custGeom>
              <a:grpFill/>
              <a:ln>
                <a:solidFill>
                  <a:schemeClr val="tx1"/>
                </a:solidFill>
              </a:ln>
            </p:spPr>
            <p:txBody>
              <a:bodyPr spcFirstLastPara="1" wrap="square" lIns="68650" tIns="34325" rIns="68650" bIns="34325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0" name="Google Shape;50;p4"/>
              <p:cNvSpPr/>
              <p:nvPr/>
            </p:nvSpPr>
            <p:spPr>
              <a:xfrm>
                <a:off x="262135" y="2103752"/>
                <a:ext cx="201771" cy="202435"/>
              </a:xfrm>
              <a:custGeom>
                <a:avLst/>
                <a:gdLst/>
                <a:ahLst/>
                <a:cxnLst/>
                <a:rect l="l" t="t" r="r" b="b"/>
                <a:pathLst>
                  <a:path w="269028" h="269017" extrusionOk="0">
                    <a:moveTo>
                      <a:pt x="41190" y="93323"/>
                    </a:moveTo>
                    <a:lnTo>
                      <a:pt x="93323" y="93323"/>
                    </a:lnTo>
                    <a:lnTo>
                      <a:pt x="93323" y="41190"/>
                    </a:lnTo>
                    <a:cubicBezTo>
                      <a:pt x="93323" y="18436"/>
                      <a:pt x="111770" y="0"/>
                      <a:pt x="134514" y="0"/>
                    </a:cubicBezTo>
                    <a:cubicBezTo>
                      <a:pt x="157257" y="0"/>
                      <a:pt x="175704" y="18436"/>
                      <a:pt x="175704" y="41190"/>
                    </a:cubicBezTo>
                    <a:lnTo>
                      <a:pt x="175704" y="93323"/>
                    </a:lnTo>
                    <a:lnTo>
                      <a:pt x="227837" y="93323"/>
                    </a:lnTo>
                    <a:cubicBezTo>
                      <a:pt x="250581" y="93323"/>
                      <a:pt x="269028" y="111759"/>
                      <a:pt x="269028" y="134524"/>
                    </a:cubicBezTo>
                    <a:cubicBezTo>
                      <a:pt x="269028" y="157268"/>
                      <a:pt x="250581" y="175715"/>
                      <a:pt x="227837" y="175715"/>
                    </a:cubicBezTo>
                    <a:lnTo>
                      <a:pt x="175704" y="175715"/>
                    </a:lnTo>
                    <a:lnTo>
                      <a:pt x="175704" y="227827"/>
                    </a:lnTo>
                    <a:cubicBezTo>
                      <a:pt x="175704" y="250581"/>
                      <a:pt x="157257" y="269017"/>
                      <a:pt x="134514" y="269017"/>
                    </a:cubicBezTo>
                    <a:cubicBezTo>
                      <a:pt x="111770" y="269017"/>
                      <a:pt x="93323" y="250581"/>
                      <a:pt x="93323" y="227827"/>
                    </a:cubicBezTo>
                    <a:lnTo>
                      <a:pt x="93323" y="175715"/>
                    </a:lnTo>
                    <a:lnTo>
                      <a:pt x="41190" y="175715"/>
                    </a:lnTo>
                    <a:cubicBezTo>
                      <a:pt x="18446" y="175715"/>
                      <a:pt x="0" y="157268"/>
                      <a:pt x="0" y="134524"/>
                    </a:cubicBezTo>
                    <a:cubicBezTo>
                      <a:pt x="0" y="111759"/>
                      <a:pt x="18446" y="93323"/>
                      <a:pt x="41190" y="93323"/>
                    </a:cubicBezTo>
                    <a:close/>
                  </a:path>
                </a:pathLst>
              </a:custGeom>
              <a:grpFill/>
              <a:ln>
                <a:solidFill>
                  <a:schemeClr val="tx1"/>
                </a:solidFill>
              </a:ln>
            </p:spPr>
            <p:txBody>
              <a:bodyPr spcFirstLastPara="1" wrap="square" lIns="68650" tIns="34325" rIns="68650" bIns="34325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1" name="Google Shape;51;p4"/>
              <p:cNvSpPr/>
              <p:nvPr/>
            </p:nvSpPr>
            <p:spPr>
              <a:xfrm>
                <a:off x="4038555" y="226740"/>
                <a:ext cx="255650" cy="160927"/>
              </a:xfrm>
              <a:custGeom>
                <a:avLst/>
                <a:gdLst/>
                <a:ahLst/>
                <a:cxnLst/>
                <a:rect l="l" t="t" r="r" b="b"/>
                <a:pathLst>
                  <a:path w="340867" h="213857" extrusionOk="0">
                    <a:moveTo>
                      <a:pt x="274415" y="213857"/>
                    </a:moveTo>
                    <a:lnTo>
                      <a:pt x="85026" y="213857"/>
                    </a:lnTo>
                    <a:cubicBezTo>
                      <a:pt x="38142" y="213857"/>
                      <a:pt x="0" y="175715"/>
                      <a:pt x="0" y="128830"/>
                    </a:cubicBezTo>
                    <a:cubicBezTo>
                      <a:pt x="0" y="81946"/>
                      <a:pt x="38142" y="43804"/>
                      <a:pt x="85026" y="43804"/>
                    </a:cubicBezTo>
                    <a:cubicBezTo>
                      <a:pt x="88444" y="43804"/>
                      <a:pt x="91863" y="44016"/>
                      <a:pt x="95260" y="44439"/>
                    </a:cubicBezTo>
                    <a:cubicBezTo>
                      <a:pt x="115167" y="16679"/>
                      <a:pt x="147118" y="0"/>
                      <a:pt x="182043" y="0"/>
                    </a:cubicBezTo>
                    <a:cubicBezTo>
                      <a:pt x="232367" y="0"/>
                      <a:pt x="274785" y="34702"/>
                      <a:pt x="286046" y="81957"/>
                    </a:cubicBezTo>
                    <a:cubicBezTo>
                      <a:pt x="317171" y="87471"/>
                      <a:pt x="340867" y="114712"/>
                      <a:pt x="340867" y="147394"/>
                    </a:cubicBezTo>
                    <a:cubicBezTo>
                      <a:pt x="340867" y="184044"/>
                      <a:pt x="311054" y="213857"/>
                      <a:pt x="274415" y="213857"/>
                    </a:cubicBezTo>
                    <a:close/>
                    <a:moveTo>
                      <a:pt x="85026" y="86137"/>
                    </a:moveTo>
                    <a:cubicBezTo>
                      <a:pt x="61478" y="86137"/>
                      <a:pt x="42333" y="105293"/>
                      <a:pt x="42333" y="128830"/>
                    </a:cubicBezTo>
                    <a:cubicBezTo>
                      <a:pt x="42333" y="152378"/>
                      <a:pt x="61478" y="171524"/>
                      <a:pt x="85026" y="171524"/>
                    </a:cubicBezTo>
                    <a:lnTo>
                      <a:pt x="274415" y="171524"/>
                    </a:lnTo>
                    <a:cubicBezTo>
                      <a:pt x="287707" y="171524"/>
                      <a:pt x="298534" y="160707"/>
                      <a:pt x="298534" y="147394"/>
                    </a:cubicBezTo>
                    <a:cubicBezTo>
                      <a:pt x="298534" y="134090"/>
                      <a:pt x="287707" y="123274"/>
                      <a:pt x="274415" y="123274"/>
                    </a:cubicBezTo>
                    <a:cubicBezTo>
                      <a:pt x="273198" y="123274"/>
                      <a:pt x="272012" y="123401"/>
                      <a:pt x="270848" y="123581"/>
                    </a:cubicBezTo>
                    <a:lnTo>
                      <a:pt x="247702" y="127063"/>
                    </a:lnTo>
                    <a:lnTo>
                      <a:pt x="246559" y="103695"/>
                    </a:lnTo>
                    <a:cubicBezTo>
                      <a:pt x="244866" y="69289"/>
                      <a:pt x="216524" y="42333"/>
                      <a:pt x="182043" y="42333"/>
                    </a:cubicBezTo>
                    <a:cubicBezTo>
                      <a:pt x="157511" y="42333"/>
                      <a:pt x="135403" y="55954"/>
                      <a:pt x="124332" y="77903"/>
                    </a:cubicBezTo>
                    <a:lnTo>
                      <a:pt x="116067" y="94286"/>
                    </a:lnTo>
                    <a:lnTo>
                      <a:pt x="98689" y="88423"/>
                    </a:lnTo>
                    <a:cubicBezTo>
                      <a:pt x="94181" y="86899"/>
                      <a:pt x="89587" y="86137"/>
                      <a:pt x="85026" y="86137"/>
                    </a:cubicBezTo>
                    <a:close/>
                  </a:path>
                </a:pathLst>
              </a:custGeom>
              <a:grpFill/>
              <a:ln>
                <a:solidFill>
                  <a:schemeClr val="tx1"/>
                </a:solidFill>
              </a:ln>
            </p:spPr>
            <p:txBody>
              <a:bodyPr spcFirstLastPara="1" wrap="square" lIns="68650" tIns="34325" rIns="68650" bIns="34325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2" name="Google Shape;52;p4"/>
              <p:cNvSpPr/>
              <p:nvPr/>
            </p:nvSpPr>
            <p:spPr>
              <a:xfrm>
                <a:off x="515528" y="4527116"/>
                <a:ext cx="465415" cy="281852"/>
              </a:xfrm>
              <a:custGeom>
                <a:avLst/>
                <a:gdLst/>
                <a:ahLst/>
                <a:cxnLst/>
                <a:rect l="l" t="t" r="r" b="b"/>
                <a:pathLst>
                  <a:path w="620553" h="374554" extrusionOk="0">
                    <a:moveTo>
                      <a:pt x="475689" y="374554"/>
                    </a:moveTo>
                    <a:lnTo>
                      <a:pt x="108902" y="374554"/>
                    </a:lnTo>
                    <a:cubicBezTo>
                      <a:pt x="48852" y="374554"/>
                      <a:pt x="0" y="325712"/>
                      <a:pt x="0" y="265662"/>
                    </a:cubicBezTo>
                    <a:cubicBezTo>
                      <a:pt x="0" y="207602"/>
                      <a:pt x="45656" y="160019"/>
                      <a:pt x="102965" y="156919"/>
                    </a:cubicBezTo>
                    <a:cubicBezTo>
                      <a:pt x="117485" y="67405"/>
                      <a:pt x="194955" y="0"/>
                      <a:pt x="287792" y="0"/>
                    </a:cubicBezTo>
                    <a:cubicBezTo>
                      <a:pt x="353059" y="0"/>
                      <a:pt x="412411" y="33263"/>
                      <a:pt x="446510" y="87862"/>
                    </a:cubicBezTo>
                    <a:cubicBezTo>
                      <a:pt x="456152" y="85862"/>
                      <a:pt x="465910" y="84846"/>
                      <a:pt x="475689" y="84846"/>
                    </a:cubicBezTo>
                    <a:cubicBezTo>
                      <a:pt x="555561" y="84846"/>
                      <a:pt x="620553" y="149838"/>
                      <a:pt x="620553" y="229711"/>
                    </a:cubicBezTo>
                    <a:cubicBezTo>
                      <a:pt x="620553" y="309573"/>
                      <a:pt x="555561" y="374554"/>
                      <a:pt x="475689" y="374554"/>
                    </a:cubicBezTo>
                    <a:close/>
                    <a:moveTo>
                      <a:pt x="108902" y="199093"/>
                    </a:moveTo>
                    <a:cubicBezTo>
                      <a:pt x="72188" y="199093"/>
                      <a:pt x="42333" y="228949"/>
                      <a:pt x="42333" y="265662"/>
                    </a:cubicBezTo>
                    <a:cubicBezTo>
                      <a:pt x="42333" y="302365"/>
                      <a:pt x="72188" y="332221"/>
                      <a:pt x="108902" y="332221"/>
                    </a:cubicBezTo>
                    <a:lnTo>
                      <a:pt x="475689" y="332221"/>
                    </a:lnTo>
                    <a:cubicBezTo>
                      <a:pt x="532225" y="332221"/>
                      <a:pt x="578220" y="286226"/>
                      <a:pt x="578220" y="229711"/>
                    </a:cubicBezTo>
                    <a:cubicBezTo>
                      <a:pt x="578220" y="173175"/>
                      <a:pt x="532225" y="127179"/>
                      <a:pt x="475689" y="127179"/>
                    </a:cubicBezTo>
                    <a:cubicBezTo>
                      <a:pt x="464682" y="127179"/>
                      <a:pt x="453654" y="129021"/>
                      <a:pt x="442933" y="132640"/>
                    </a:cubicBezTo>
                    <a:lnTo>
                      <a:pt x="425534" y="138514"/>
                    </a:lnTo>
                    <a:lnTo>
                      <a:pt x="417258" y="122121"/>
                    </a:lnTo>
                    <a:cubicBezTo>
                      <a:pt x="392440" y="72908"/>
                      <a:pt x="342836" y="42333"/>
                      <a:pt x="287792" y="42333"/>
                    </a:cubicBezTo>
                    <a:cubicBezTo>
                      <a:pt x="210417" y="42333"/>
                      <a:pt x="146833" y="102817"/>
                      <a:pt x="143044" y="180033"/>
                    </a:cubicBezTo>
                    <a:lnTo>
                      <a:pt x="141890" y="203358"/>
                    </a:lnTo>
                    <a:lnTo>
                      <a:pt x="118787" y="199929"/>
                    </a:lnTo>
                    <a:cubicBezTo>
                      <a:pt x="114945" y="199358"/>
                      <a:pt x="111802" y="199093"/>
                      <a:pt x="108902" y="199093"/>
                    </a:cubicBezTo>
                    <a:close/>
                  </a:path>
                </a:pathLst>
              </a:custGeom>
              <a:grpFill/>
              <a:ln>
                <a:solidFill>
                  <a:schemeClr val="tx1"/>
                </a:solidFill>
              </a:ln>
            </p:spPr>
            <p:txBody>
              <a:bodyPr spcFirstLastPara="1" wrap="square" lIns="68650" tIns="34325" rIns="68650" bIns="34325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3" name="Google Shape;53;p4"/>
              <p:cNvSpPr/>
              <p:nvPr/>
            </p:nvSpPr>
            <p:spPr>
              <a:xfrm>
                <a:off x="8288011" y="398667"/>
                <a:ext cx="255650" cy="160927"/>
              </a:xfrm>
              <a:custGeom>
                <a:avLst/>
                <a:gdLst/>
                <a:ahLst/>
                <a:cxnLst/>
                <a:rect l="l" t="t" r="r" b="b"/>
                <a:pathLst>
                  <a:path w="340867" h="213857" extrusionOk="0">
                    <a:moveTo>
                      <a:pt x="255841" y="213857"/>
                    </a:moveTo>
                    <a:lnTo>
                      <a:pt x="66463" y="213857"/>
                    </a:lnTo>
                    <a:cubicBezTo>
                      <a:pt x="29813" y="213857"/>
                      <a:pt x="0" y="184033"/>
                      <a:pt x="0" y="147383"/>
                    </a:cubicBezTo>
                    <a:cubicBezTo>
                      <a:pt x="0" y="114712"/>
                      <a:pt x="23706" y="87471"/>
                      <a:pt x="54821" y="81957"/>
                    </a:cubicBezTo>
                    <a:cubicBezTo>
                      <a:pt x="66082" y="34692"/>
                      <a:pt x="108500" y="0"/>
                      <a:pt x="158834" y="0"/>
                    </a:cubicBezTo>
                    <a:cubicBezTo>
                      <a:pt x="193749" y="0"/>
                      <a:pt x="225710" y="16679"/>
                      <a:pt x="245607" y="44428"/>
                    </a:cubicBezTo>
                    <a:cubicBezTo>
                      <a:pt x="249004" y="44005"/>
                      <a:pt x="252412" y="43793"/>
                      <a:pt x="255841" y="43793"/>
                    </a:cubicBezTo>
                    <a:cubicBezTo>
                      <a:pt x="302715" y="43793"/>
                      <a:pt x="340867" y="81946"/>
                      <a:pt x="340867" y="128820"/>
                    </a:cubicBezTo>
                    <a:cubicBezTo>
                      <a:pt x="340867" y="175704"/>
                      <a:pt x="302715" y="213857"/>
                      <a:pt x="255841" y="213857"/>
                    </a:cubicBezTo>
                    <a:close/>
                    <a:moveTo>
                      <a:pt x="66463" y="123264"/>
                    </a:moveTo>
                    <a:cubicBezTo>
                      <a:pt x="53149" y="123264"/>
                      <a:pt x="42333" y="134080"/>
                      <a:pt x="42333" y="147383"/>
                    </a:cubicBezTo>
                    <a:cubicBezTo>
                      <a:pt x="42333" y="160697"/>
                      <a:pt x="53149" y="171524"/>
                      <a:pt x="66463" y="171524"/>
                    </a:cubicBezTo>
                    <a:lnTo>
                      <a:pt x="255841" y="171524"/>
                    </a:lnTo>
                    <a:cubicBezTo>
                      <a:pt x="279378" y="171524"/>
                      <a:pt x="298534" y="152368"/>
                      <a:pt x="298534" y="128820"/>
                    </a:cubicBezTo>
                    <a:cubicBezTo>
                      <a:pt x="298534" y="105282"/>
                      <a:pt x="279378" y="86127"/>
                      <a:pt x="255841" y="86127"/>
                    </a:cubicBezTo>
                    <a:cubicBezTo>
                      <a:pt x="251280" y="86127"/>
                      <a:pt x="246676" y="86889"/>
                      <a:pt x="242178" y="88413"/>
                    </a:cubicBezTo>
                    <a:lnTo>
                      <a:pt x="224789" y="94265"/>
                    </a:lnTo>
                    <a:lnTo>
                      <a:pt x="216524" y="77882"/>
                    </a:lnTo>
                    <a:cubicBezTo>
                      <a:pt x="205464" y="55954"/>
                      <a:pt x="183356" y="42333"/>
                      <a:pt x="158834" y="42333"/>
                    </a:cubicBezTo>
                    <a:cubicBezTo>
                      <a:pt x="124343" y="42333"/>
                      <a:pt x="96001" y="69278"/>
                      <a:pt x="94318" y="103684"/>
                    </a:cubicBezTo>
                    <a:lnTo>
                      <a:pt x="93154" y="127063"/>
                    </a:lnTo>
                    <a:lnTo>
                      <a:pt x="70008" y="123570"/>
                    </a:lnTo>
                    <a:cubicBezTo>
                      <a:pt x="68855" y="123401"/>
                      <a:pt x="67669" y="123264"/>
                      <a:pt x="66463" y="123264"/>
                    </a:cubicBezTo>
                    <a:close/>
                  </a:path>
                </a:pathLst>
              </a:custGeom>
              <a:grpFill/>
              <a:ln>
                <a:solidFill>
                  <a:schemeClr val="tx1"/>
                </a:solidFill>
              </a:ln>
            </p:spPr>
            <p:txBody>
              <a:bodyPr spcFirstLastPara="1" wrap="square" lIns="68650" tIns="34325" rIns="68650" bIns="34325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4" name="Google Shape;54;p4"/>
              <p:cNvSpPr/>
              <p:nvPr/>
            </p:nvSpPr>
            <p:spPr>
              <a:xfrm>
                <a:off x="477243" y="430748"/>
                <a:ext cx="255650" cy="160927"/>
              </a:xfrm>
              <a:custGeom>
                <a:avLst/>
                <a:gdLst/>
                <a:ahLst/>
                <a:cxnLst/>
                <a:rect l="l" t="t" r="r" b="b"/>
                <a:pathLst>
                  <a:path w="340867" h="213857" extrusionOk="0">
                    <a:moveTo>
                      <a:pt x="255841" y="213857"/>
                    </a:moveTo>
                    <a:lnTo>
                      <a:pt x="66463" y="213857"/>
                    </a:lnTo>
                    <a:cubicBezTo>
                      <a:pt x="29813" y="213857"/>
                      <a:pt x="0" y="184033"/>
                      <a:pt x="0" y="147383"/>
                    </a:cubicBezTo>
                    <a:cubicBezTo>
                      <a:pt x="0" y="114712"/>
                      <a:pt x="23706" y="87471"/>
                      <a:pt x="54821" y="81957"/>
                    </a:cubicBezTo>
                    <a:cubicBezTo>
                      <a:pt x="66082" y="34692"/>
                      <a:pt x="108500" y="0"/>
                      <a:pt x="158834" y="0"/>
                    </a:cubicBezTo>
                    <a:cubicBezTo>
                      <a:pt x="193749" y="0"/>
                      <a:pt x="225710" y="16679"/>
                      <a:pt x="245607" y="44428"/>
                    </a:cubicBezTo>
                    <a:cubicBezTo>
                      <a:pt x="249004" y="44005"/>
                      <a:pt x="252412" y="43793"/>
                      <a:pt x="255841" y="43793"/>
                    </a:cubicBezTo>
                    <a:cubicBezTo>
                      <a:pt x="302715" y="43793"/>
                      <a:pt x="340867" y="81946"/>
                      <a:pt x="340867" y="128820"/>
                    </a:cubicBezTo>
                    <a:cubicBezTo>
                      <a:pt x="340867" y="175704"/>
                      <a:pt x="302715" y="213857"/>
                      <a:pt x="255841" y="213857"/>
                    </a:cubicBezTo>
                    <a:close/>
                    <a:moveTo>
                      <a:pt x="66463" y="123264"/>
                    </a:moveTo>
                    <a:cubicBezTo>
                      <a:pt x="53149" y="123264"/>
                      <a:pt x="42333" y="134080"/>
                      <a:pt x="42333" y="147383"/>
                    </a:cubicBezTo>
                    <a:cubicBezTo>
                      <a:pt x="42333" y="160697"/>
                      <a:pt x="53149" y="171524"/>
                      <a:pt x="66463" y="171524"/>
                    </a:cubicBezTo>
                    <a:lnTo>
                      <a:pt x="255841" y="171524"/>
                    </a:lnTo>
                    <a:cubicBezTo>
                      <a:pt x="279378" y="171524"/>
                      <a:pt x="298534" y="152368"/>
                      <a:pt x="298534" y="128820"/>
                    </a:cubicBezTo>
                    <a:cubicBezTo>
                      <a:pt x="298534" y="105282"/>
                      <a:pt x="279378" y="86127"/>
                      <a:pt x="255841" y="86127"/>
                    </a:cubicBezTo>
                    <a:cubicBezTo>
                      <a:pt x="251280" y="86127"/>
                      <a:pt x="246676" y="86889"/>
                      <a:pt x="242178" y="88413"/>
                    </a:cubicBezTo>
                    <a:lnTo>
                      <a:pt x="224789" y="94265"/>
                    </a:lnTo>
                    <a:lnTo>
                      <a:pt x="216524" y="77882"/>
                    </a:lnTo>
                    <a:cubicBezTo>
                      <a:pt x="205464" y="55954"/>
                      <a:pt x="183356" y="42333"/>
                      <a:pt x="158834" y="42333"/>
                    </a:cubicBezTo>
                    <a:cubicBezTo>
                      <a:pt x="124343" y="42333"/>
                      <a:pt x="96001" y="69278"/>
                      <a:pt x="94318" y="103684"/>
                    </a:cubicBezTo>
                    <a:lnTo>
                      <a:pt x="93154" y="127063"/>
                    </a:lnTo>
                    <a:lnTo>
                      <a:pt x="70008" y="123570"/>
                    </a:lnTo>
                    <a:cubicBezTo>
                      <a:pt x="68855" y="123401"/>
                      <a:pt x="67669" y="123264"/>
                      <a:pt x="66463" y="123264"/>
                    </a:cubicBezTo>
                    <a:close/>
                  </a:path>
                </a:pathLst>
              </a:custGeom>
              <a:grpFill/>
              <a:ln>
                <a:solidFill>
                  <a:schemeClr val="tx1"/>
                </a:solidFill>
              </a:ln>
            </p:spPr>
            <p:txBody>
              <a:bodyPr spcFirstLastPara="1" wrap="square" lIns="68650" tIns="34325" rIns="68650" bIns="34325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55" name="Google Shape;55;p4"/>
            <p:cNvSpPr/>
            <p:nvPr/>
          </p:nvSpPr>
          <p:spPr>
            <a:xfrm>
              <a:off x="8421361" y="4527117"/>
              <a:ext cx="255650" cy="160927"/>
            </a:xfrm>
            <a:custGeom>
              <a:avLst/>
              <a:gdLst/>
              <a:ahLst/>
              <a:cxnLst/>
              <a:rect l="l" t="t" r="r" b="b"/>
              <a:pathLst>
                <a:path w="340867" h="213857" extrusionOk="0">
                  <a:moveTo>
                    <a:pt x="255841" y="213857"/>
                  </a:moveTo>
                  <a:lnTo>
                    <a:pt x="66463" y="213857"/>
                  </a:lnTo>
                  <a:cubicBezTo>
                    <a:pt x="29813" y="213857"/>
                    <a:pt x="0" y="184033"/>
                    <a:pt x="0" y="147383"/>
                  </a:cubicBezTo>
                  <a:cubicBezTo>
                    <a:pt x="0" y="114712"/>
                    <a:pt x="23706" y="87471"/>
                    <a:pt x="54821" y="81957"/>
                  </a:cubicBezTo>
                  <a:cubicBezTo>
                    <a:pt x="66082" y="34692"/>
                    <a:pt x="108500" y="0"/>
                    <a:pt x="158834" y="0"/>
                  </a:cubicBezTo>
                  <a:cubicBezTo>
                    <a:pt x="193749" y="0"/>
                    <a:pt x="225710" y="16679"/>
                    <a:pt x="245607" y="44428"/>
                  </a:cubicBezTo>
                  <a:cubicBezTo>
                    <a:pt x="249004" y="44005"/>
                    <a:pt x="252412" y="43793"/>
                    <a:pt x="255841" y="43793"/>
                  </a:cubicBezTo>
                  <a:cubicBezTo>
                    <a:pt x="302715" y="43793"/>
                    <a:pt x="340867" y="81946"/>
                    <a:pt x="340867" y="128820"/>
                  </a:cubicBezTo>
                  <a:cubicBezTo>
                    <a:pt x="340867" y="175704"/>
                    <a:pt x="302715" y="213857"/>
                    <a:pt x="255841" y="213857"/>
                  </a:cubicBezTo>
                  <a:close/>
                  <a:moveTo>
                    <a:pt x="66463" y="123264"/>
                  </a:moveTo>
                  <a:cubicBezTo>
                    <a:pt x="53149" y="123264"/>
                    <a:pt x="42333" y="134080"/>
                    <a:pt x="42333" y="147383"/>
                  </a:cubicBezTo>
                  <a:cubicBezTo>
                    <a:pt x="42333" y="160697"/>
                    <a:pt x="53149" y="171524"/>
                    <a:pt x="66463" y="171524"/>
                  </a:cubicBezTo>
                  <a:lnTo>
                    <a:pt x="255841" y="171524"/>
                  </a:lnTo>
                  <a:cubicBezTo>
                    <a:pt x="279378" y="171524"/>
                    <a:pt x="298534" y="152368"/>
                    <a:pt x="298534" y="128820"/>
                  </a:cubicBezTo>
                  <a:cubicBezTo>
                    <a:pt x="298534" y="105282"/>
                    <a:pt x="279378" y="86127"/>
                    <a:pt x="255841" y="86127"/>
                  </a:cubicBezTo>
                  <a:cubicBezTo>
                    <a:pt x="251280" y="86127"/>
                    <a:pt x="246676" y="86889"/>
                    <a:pt x="242178" y="88413"/>
                  </a:cubicBezTo>
                  <a:lnTo>
                    <a:pt x="224789" y="94265"/>
                  </a:lnTo>
                  <a:lnTo>
                    <a:pt x="216524" y="77882"/>
                  </a:lnTo>
                  <a:cubicBezTo>
                    <a:pt x="205464" y="55954"/>
                    <a:pt x="183356" y="42333"/>
                    <a:pt x="158834" y="42333"/>
                  </a:cubicBezTo>
                  <a:cubicBezTo>
                    <a:pt x="124343" y="42333"/>
                    <a:pt x="96001" y="69278"/>
                    <a:pt x="94318" y="103684"/>
                  </a:cubicBezTo>
                  <a:lnTo>
                    <a:pt x="93154" y="127063"/>
                  </a:lnTo>
                  <a:lnTo>
                    <a:pt x="70008" y="123570"/>
                  </a:lnTo>
                  <a:cubicBezTo>
                    <a:pt x="68855" y="123401"/>
                    <a:pt x="67669" y="123264"/>
                    <a:pt x="66463" y="123264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68650" tIns="34325" rIns="68650" bIns="34325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92C03D41-29FD-4C24-93B7-ACF0440DE42A}"/>
              </a:ext>
            </a:extLst>
          </p:cNvPr>
          <p:cNvSpPr txBox="1"/>
          <p:nvPr userDrawn="1"/>
        </p:nvSpPr>
        <p:spPr>
          <a:xfrm>
            <a:off x="9651537" y="6415315"/>
            <a:ext cx="16050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2"/>
                </a:solidFill>
              </a:rPr>
              <a:t>FeistyForwarders_0968120672</a:t>
            </a:r>
          </a:p>
        </p:txBody>
      </p:sp>
    </p:spTree>
    <p:extLst>
      <p:ext uri="{BB962C8B-B14F-4D97-AF65-F5344CB8AC3E}">
        <p14:creationId xmlns:p14="http://schemas.microsoft.com/office/powerpoint/2010/main" val="2674376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preserve="1" userDrawn="1">
  <p:cSld name="1_Section header">
    <p:bg>
      <p:bgPr>
        <a:solidFill>
          <a:schemeClr val="accent2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defTabSz="1219170">
              <a:buClr>
                <a:srgbClr val="000000"/>
              </a:buClr>
            </a:pPr>
            <a:fld id="{00000000-1234-1234-1234-123412341234}" type="slidenum">
              <a:rPr lang="en" sz="1867" kern="0" smtClean="0">
                <a:solidFill>
                  <a:srgbClr val="000000"/>
                </a:solidFill>
                <a:cs typeface="Arial"/>
                <a:sym typeface="Arial"/>
              </a:rPr>
              <a:pPr defTabSz="1219170">
                <a:buClr>
                  <a:srgbClr val="000000"/>
                </a:buClr>
              </a:pPr>
              <a:t>‹#›</a:t>
            </a:fld>
            <a:endParaRPr lang="en"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26" name="Google Shape;26;p3"/>
          <p:cNvSpPr/>
          <p:nvPr/>
        </p:nvSpPr>
        <p:spPr>
          <a:xfrm>
            <a:off x="3551830" y="-52986"/>
            <a:ext cx="8660257" cy="6926579"/>
          </a:xfrm>
          <a:custGeom>
            <a:avLst/>
            <a:gdLst/>
            <a:ahLst/>
            <a:cxnLst/>
            <a:rect l="l" t="t" r="r" b="b"/>
            <a:pathLst>
              <a:path w="8602905" h="6857999" extrusionOk="0">
                <a:moveTo>
                  <a:pt x="2646944" y="4643659"/>
                </a:moveTo>
                <a:cubicBezTo>
                  <a:pt x="5293889" y="4844563"/>
                  <a:pt x="6269259" y="1837203"/>
                  <a:pt x="5619019" y="292883"/>
                </a:cubicBezTo>
                <a:cubicBezTo>
                  <a:pt x="5578961" y="197760"/>
                  <a:pt x="5545857" y="99853"/>
                  <a:pt x="5519504" y="0"/>
                </a:cubicBezTo>
                <a:lnTo>
                  <a:pt x="8602905" y="0"/>
                </a:lnTo>
                <a:lnTo>
                  <a:pt x="8602905" y="6857999"/>
                </a:lnTo>
                <a:lnTo>
                  <a:pt x="91969" y="6857999"/>
                </a:lnTo>
                <a:cubicBezTo>
                  <a:pt x="91969" y="6857999"/>
                  <a:pt x="0" y="4442756"/>
                  <a:pt x="2646944" y="4643659"/>
                </a:cubicBezTo>
                <a:close/>
              </a:path>
            </a:pathLst>
          </a:custGeom>
          <a:solidFill>
            <a:schemeClr val="tx2">
              <a:lumMod val="90000"/>
            </a:schemeClr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7" name="Google Shape;27;p3"/>
          <p:cNvSpPr/>
          <p:nvPr/>
        </p:nvSpPr>
        <p:spPr>
          <a:xfrm>
            <a:off x="-29737" y="0"/>
            <a:ext cx="4328489" cy="1696413"/>
          </a:xfrm>
          <a:custGeom>
            <a:avLst/>
            <a:gdLst>
              <a:gd name="connsiteX0" fmla="*/ 4299824 w 4299824"/>
              <a:gd name="connsiteY0" fmla="*/ 8383 h 2665592"/>
              <a:gd name="connsiteX1" fmla="*/ 1578789 w 4299824"/>
              <a:gd name="connsiteY1" fmla="*/ 586962 h 2665592"/>
              <a:gd name="connsiteX2" fmla="*/ 790955 w 4299824"/>
              <a:gd name="connsiteY2" fmla="*/ 1740259 h 2665592"/>
              <a:gd name="connsiteX3" fmla="*/ 0 w 4299824"/>
              <a:gd name="connsiteY3" fmla="*/ 2655315 h 2665592"/>
              <a:gd name="connsiteX4" fmla="*/ 0 w 4299824"/>
              <a:gd name="connsiteY4" fmla="*/ 0 h 2665592"/>
              <a:gd name="connsiteX5" fmla="*/ 4299824 w 4299824"/>
              <a:gd name="connsiteY5" fmla="*/ 8383 h 2665592"/>
              <a:gd name="connsiteX0" fmla="*/ 4299824 w 4299824"/>
              <a:gd name="connsiteY0" fmla="*/ 8383 h 2665592"/>
              <a:gd name="connsiteX1" fmla="*/ 2798326 w 4299824"/>
              <a:gd name="connsiteY1" fmla="*/ 863596 h 2665592"/>
              <a:gd name="connsiteX2" fmla="*/ 790955 w 4299824"/>
              <a:gd name="connsiteY2" fmla="*/ 1740259 h 2665592"/>
              <a:gd name="connsiteX3" fmla="*/ 0 w 4299824"/>
              <a:gd name="connsiteY3" fmla="*/ 2655315 h 2665592"/>
              <a:gd name="connsiteX4" fmla="*/ 0 w 4299824"/>
              <a:gd name="connsiteY4" fmla="*/ 0 h 2665592"/>
              <a:gd name="connsiteX5" fmla="*/ 4299824 w 4299824"/>
              <a:gd name="connsiteY5" fmla="*/ 8383 h 2665592"/>
              <a:gd name="connsiteX0" fmla="*/ 4299824 w 4299824"/>
              <a:gd name="connsiteY0" fmla="*/ 8383 h 1873529"/>
              <a:gd name="connsiteX1" fmla="*/ 2798326 w 4299824"/>
              <a:gd name="connsiteY1" fmla="*/ 863596 h 1873529"/>
              <a:gd name="connsiteX2" fmla="*/ 790955 w 4299824"/>
              <a:gd name="connsiteY2" fmla="*/ 1740259 h 1873529"/>
              <a:gd name="connsiteX3" fmla="*/ 0 w 4299824"/>
              <a:gd name="connsiteY3" fmla="*/ 1397889 h 1873529"/>
              <a:gd name="connsiteX4" fmla="*/ 0 w 4299824"/>
              <a:gd name="connsiteY4" fmla="*/ 0 h 1873529"/>
              <a:gd name="connsiteX5" fmla="*/ 4299824 w 4299824"/>
              <a:gd name="connsiteY5" fmla="*/ 8383 h 1873529"/>
              <a:gd name="connsiteX0" fmla="*/ 4299824 w 4299824"/>
              <a:gd name="connsiteY0" fmla="*/ 8383 h 1425294"/>
              <a:gd name="connsiteX1" fmla="*/ 2798326 w 4299824"/>
              <a:gd name="connsiteY1" fmla="*/ 863596 h 1425294"/>
              <a:gd name="connsiteX2" fmla="*/ 1211485 w 4299824"/>
              <a:gd name="connsiteY2" fmla="*/ 927124 h 1425294"/>
              <a:gd name="connsiteX3" fmla="*/ 0 w 4299824"/>
              <a:gd name="connsiteY3" fmla="*/ 1397889 h 1425294"/>
              <a:gd name="connsiteX4" fmla="*/ 0 w 4299824"/>
              <a:gd name="connsiteY4" fmla="*/ 0 h 1425294"/>
              <a:gd name="connsiteX5" fmla="*/ 4299824 w 4299824"/>
              <a:gd name="connsiteY5" fmla="*/ 8383 h 1425294"/>
              <a:gd name="connsiteX0" fmla="*/ 4299824 w 4299824"/>
              <a:gd name="connsiteY0" fmla="*/ 8383 h 1425294"/>
              <a:gd name="connsiteX1" fmla="*/ 3126339 w 4299824"/>
              <a:gd name="connsiteY1" fmla="*/ 830065 h 1425294"/>
              <a:gd name="connsiteX2" fmla="*/ 1211485 w 4299824"/>
              <a:gd name="connsiteY2" fmla="*/ 927124 h 1425294"/>
              <a:gd name="connsiteX3" fmla="*/ 0 w 4299824"/>
              <a:gd name="connsiteY3" fmla="*/ 1397889 h 1425294"/>
              <a:gd name="connsiteX4" fmla="*/ 0 w 4299824"/>
              <a:gd name="connsiteY4" fmla="*/ 0 h 1425294"/>
              <a:gd name="connsiteX5" fmla="*/ 4299824 w 4299824"/>
              <a:gd name="connsiteY5" fmla="*/ 8383 h 1425294"/>
              <a:gd name="connsiteX0" fmla="*/ 4299824 w 4299824"/>
              <a:gd name="connsiteY0" fmla="*/ 8383 h 1426105"/>
              <a:gd name="connsiteX1" fmla="*/ 3126339 w 4299824"/>
              <a:gd name="connsiteY1" fmla="*/ 830065 h 1426105"/>
              <a:gd name="connsiteX2" fmla="*/ 1329233 w 4299824"/>
              <a:gd name="connsiteY2" fmla="*/ 935506 h 1426105"/>
              <a:gd name="connsiteX3" fmla="*/ 0 w 4299824"/>
              <a:gd name="connsiteY3" fmla="*/ 1397889 h 1426105"/>
              <a:gd name="connsiteX4" fmla="*/ 0 w 4299824"/>
              <a:gd name="connsiteY4" fmla="*/ 0 h 1426105"/>
              <a:gd name="connsiteX5" fmla="*/ 4299824 w 4299824"/>
              <a:gd name="connsiteY5" fmla="*/ 8383 h 1426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99824" h="1426105" extrusionOk="0">
                <a:moveTo>
                  <a:pt x="4299824" y="8383"/>
                </a:moveTo>
                <a:cubicBezTo>
                  <a:pt x="4299824" y="8383"/>
                  <a:pt x="3621438" y="675544"/>
                  <a:pt x="3126339" y="830065"/>
                </a:cubicBezTo>
                <a:cubicBezTo>
                  <a:pt x="2631240" y="984586"/>
                  <a:pt x="1156873" y="526143"/>
                  <a:pt x="1329233" y="935506"/>
                </a:cubicBezTo>
                <a:cubicBezTo>
                  <a:pt x="1501604" y="1344870"/>
                  <a:pt x="652578" y="1494208"/>
                  <a:pt x="0" y="1397889"/>
                </a:cubicBezTo>
                <a:lnTo>
                  <a:pt x="0" y="0"/>
                </a:lnTo>
                <a:lnTo>
                  <a:pt x="4299824" y="8383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9" name="Google Shape;29;p3"/>
          <p:cNvSpPr/>
          <p:nvPr/>
        </p:nvSpPr>
        <p:spPr>
          <a:xfrm>
            <a:off x="6945786" y="6131436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227837" y="93323"/>
                </a:moveTo>
                <a:lnTo>
                  <a:pt x="175704" y="93323"/>
                </a:lnTo>
                <a:lnTo>
                  <a:pt x="175704" y="41190"/>
                </a:lnTo>
                <a:cubicBezTo>
                  <a:pt x="175704" y="18436"/>
                  <a:pt x="157257" y="0"/>
                  <a:pt x="134514" y="0"/>
                </a:cubicBezTo>
                <a:cubicBezTo>
                  <a:pt x="111770" y="0"/>
                  <a:pt x="93323" y="18436"/>
                  <a:pt x="93323" y="41190"/>
                </a:cubicBezTo>
                <a:lnTo>
                  <a:pt x="93323" y="93323"/>
                </a:lnTo>
                <a:lnTo>
                  <a:pt x="41190" y="93323"/>
                </a:lnTo>
                <a:cubicBezTo>
                  <a:pt x="18446" y="93323"/>
                  <a:pt x="0" y="111759"/>
                  <a:pt x="0" y="134514"/>
                </a:cubicBezTo>
                <a:cubicBezTo>
                  <a:pt x="0" y="157268"/>
                  <a:pt x="18446" y="175704"/>
                  <a:pt x="41190" y="175704"/>
                </a:cubicBezTo>
                <a:lnTo>
                  <a:pt x="93323" y="175704"/>
                </a:lnTo>
                <a:lnTo>
                  <a:pt x="93323" y="227827"/>
                </a:lnTo>
                <a:cubicBezTo>
                  <a:pt x="93323" y="250581"/>
                  <a:pt x="111770" y="269017"/>
                  <a:pt x="134514" y="269017"/>
                </a:cubicBezTo>
                <a:cubicBezTo>
                  <a:pt x="157257" y="269017"/>
                  <a:pt x="175704" y="250581"/>
                  <a:pt x="175704" y="227827"/>
                </a:cubicBezTo>
                <a:lnTo>
                  <a:pt x="175704" y="175704"/>
                </a:lnTo>
                <a:lnTo>
                  <a:pt x="227837" y="175704"/>
                </a:lnTo>
                <a:cubicBezTo>
                  <a:pt x="250581" y="175704"/>
                  <a:pt x="269028" y="157268"/>
                  <a:pt x="269028" y="134514"/>
                </a:cubicBezTo>
                <a:cubicBezTo>
                  <a:pt x="269028" y="111759"/>
                  <a:pt x="250581" y="93323"/>
                  <a:pt x="227837" y="9332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0" name="Google Shape;30;p3"/>
          <p:cNvSpPr/>
          <p:nvPr/>
        </p:nvSpPr>
        <p:spPr>
          <a:xfrm>
            <a:off x="11329341" y="5130785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227837" y="93323"/>
                </a:moveTo>
                <a:lnTo>
                  <a:pt x="175704" y="93323"/>
                </a:lnTo>
                <a:lnTo>
                  <a:pt x="175704" y="41190"/>
                </a:lnTo>
                <a:cubicBezTo>
                  <a:pt x="175704" y="18436"/>
                  <a:pt x="157257" y="0"/>
                  <a:pt x="134514" y="0"/>
                </a:cubicBezTo>
                <a:cubicBezTo>
                  <a:pt x="111770" y="0"/>
                  <a:pt x="93323" y="18436"/>
                  <a:pt x="93323" y="41190"/>
                </a:cubicBezTo>
                <a:lnTo>
                  <a:pt x="93323" y="93323"/>
                </a:lnTo>
                <a:lnTo>
                  <a:pt x="41190" y="93323"/>
                </a:lnTo>
                <a:cubicBezTo>
                  <a:pt x="18446" y="93323"/>
                  <a:pt x="0" y="111759"/>
                  <a:pt x="0" y="134514"/>
                </a:cubicBezTo>
                <a:cubicBezTo>
                  <a:pt x="0" y="157268"/>
                  <a:pt x="18446" y="175704"/>
                  <a:pt x="41190" y="175704"/>
                </a:cubicBezTo>
                <a:lnTo>
                  <a:pt x="93323" y="175704"/>
                </a:lnTo>
                <a:lnTo>
                  <a:pt x="93323" y="227827"/>
                </a:lnTo>
                <a:cubicBezTo>
                  <a:pt x="93323" y="250581"/>
                  <a:pt x="111770" y="269017"/>
                  <a:pt x="134514" y="269017"/>
                </a:cubicBezTo>
                <a:cubicBezTo>
                  <a:pt x="157257" y="269017"/>
                  <a:pt x="175704" y="250581"/>
                  <a:pt x="175704" y="227827"/>
                </a:cubicBezTo>
                <a:lnTo>
                  <a:pt x="175704" y="175704"/>
                </a:lnTo>
                <a:lnTo>
                  <a:pt x="227837" y="175704"/>
                </a:lnTo>
                <a:cubicBezTo>
                  <a:pt x="250581" y="175704"/>
                  <a:pt x="269028" y="157268"/>
                  <a:pt x="269028" y="134514"/>
                </a:cubicBezTo>
                <a:cubicBezTo>
                  <a:pt x="269028" y="111759"/>
                  <a:pt x="250581" y="93323"/>
                  <a:pt x="227837" y="9332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D49FDBB5-A5A6-4316-8393-3F5017974D4E}"/>
              </a:ext>
            </a:extLst>
          </p:cNvPr>
          <p:cNvSpPr txBox="1"/>
          <p:nvPr userDrawn="1"/>
        </p:nvSpPr>
        <p:spPr>
          <a:xfrm>
            <a:off x="8680017" y="848207"/>
            <a:ext cx="422576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7200" b="1" i="0" u="none" strike="noStrike" kern="0" cap="none" spc="0" normalizeH="0" baseline="0" noProof="0" dirty="0">
                <a:ln w="13462">
                  <a:solidFill>
                    <a:srgbClr val="B2DEEE">
                      <a:lumMod val="50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bl" rotWithShape="0">
                    <a:srgbClr val="D43733"/>
                  </a:outerShdw>
                </a:effectLst>
                <a:uLnTx/>
                <a:uFillTx/>
                <a:latin typeface="+mj-lt"/>
                <a:cs typeface="Arial"/>
                <a:sym typeface="Arial"/>
              </a:rPr>
              <a:t>QUÝ TRỌNG THỜI GIAN</a:t>
            </a:r>
          </a:p>
        </p:txBody>
      </p:sp>
      <p:sp>
        <p:nvSpPr>
          <p:cNvPr id="34" name="Google Shape;34;p3"/>
          <p:cNvSpPr/>
          <p:nvPr/>
        </p:nvSpPr>
        <p:spPr>
          <a:xfrm>
            <a:off x="9437727" y="5960618"/>
            <a:ext cx="392493" cy="247063"/>
          </a:xfrm>
          <a:custGeom>
            <a:avLst/>
            <a:gdLst/>
            <a:ahLst/>
            <a:cxnLst/>
            <a:rect l="l" t="t" r="r" b="b"/>
            <a:pathLst>
              <a:path w="392493" h="246242" extrusionOk="0">
                <a:moveTo>
                  <a:pt x="0" y="169714"/>
                </a:moveTo>
                <a:cubicBezTo>
                  <a:pt x="0" y="132079"/>
                  <a:pt x="27294" y="100710"/>
                  <a:pt x="63129" y="94371"/>
                </a:cubicBezTo>
                <a:cubicBezTo>
                  <a:pt x="76094" y="39952"/>
                  <a:pt x="124936" y="0"/>
                  <a:pt x="182890" y="0"/>
                </a:cubicBezTo>
                <a:cubicBezTo>
                  <a:pt x="223086" y="0"/>
                  <a:pt x="259884" y="19198"/>
                  <a:pt x="282807" y="51159"/>
                </a:cubicBezTo>
                <a:cubicBezTo>
                  <a:pt x="286723" y="50672"/>
                  <a:pt x="290650" y="50440"/>
                  <a:pt x="294587" y="50440"/>
                </a:cubicBezTo>
                <a:cubicBezTo>
                  <a:pt x="348572" y="50440"/>
                  <a:pt x="392493" y="94360"/>
                  <a:pt x="392493" y="148335"/>
                </a:cubicBezTo>
                <a:cubicBezTo>
                  <a:pt x="392493" y="202321"/>
                  <a:pt x="348572" y="246242"/>
                  <a:pt x="294587" y="246242"/>
                </a:cubicBezTo>
                <a:lnTo>
                  <a:pt x="76528" y="246242"/>
                </a:lnTo>
                <a:cubicBezTo>
                  <a:pt x="34332" y="246242"/>
                  <a:pt x="0" y="211910"/>
                  <a:pt x="0" y="169714"/>
                </a:cubicBezTo>
                <a:close/>
                <a:moveTo>
                  <a:pt x="278860" y="101811"/>
                </a:moveTo>
                <a:lnTo>
                  <a:pt x="258847" y="108553"/>
                </a:lnTo>
                <a:lnTo>
                  <a:pt x="249322" y="89693"/>
                </a:lnTo>
                <a:cubicBezTo>
                  <a:pt x="236579" y="64431"/>
                  <a:pt x="211126" y="48746"/>
                  <a:pt x="182890" y="48746"/>
                </a:cubicBezTo>
                <a:cubicBezTo>
                  <a:pt x="143181" y="48746"/>
                  <a:pt x="110553" y="79777"/>
                  <a:pt x="108595" y="119401"/>
                </a:cubicBezTo>
                <a:lnTo>
                  <a:pt x="107283" y="146303"/>
                </a:lnTo>
                <a:lnTo>
                  <a:pt x="80623" y="142292"/>
                </a:lnTo>
                <a:cubicBezTo>
                  <a:pt x="79290" y="142091"/>
                  <a:pt x="77925" y="141943"/>
                  <a:pt x="76528" y="141943"/>
                </a:cubicBezTo>
                <a:cubicBezTo>
                  <a:pt x="61213" y="141943"/>
                  <a:pt x="48746" y="154400"/>
                  <a:pt x="48746" y="169714"/>
                </a:cubicBezTo>
                <a:cubicBezTo>
                  <a:pt x="48746" y="185038"/>
                  <a:pt x="61213" y="197506"/>
                  <a:pt x="76528" y="197506"/>
                </a:cubicBezTo>
                <a:lnTo>
                  <a:pt x="294587" y="197506"/>
                </a:lnTo>
                <a:cubicBezTo>
                  <a:pt x="321690" y="197506"/>
                  <a:pt x="343746" y="175450"/>
                  <a:pt x="343746" y="148335"/>
                </a:cubicBezTo>
                <a:cubicBezTo>
                  <a:pt x="343746" y="121232"/>
                  <a:pt x="321690" y="99176"/>
                  <a:pt x="294587" y="99176"/>
                </a:cubicBezTo>
                <a:cubicBezTo>
                  <a:pt x="289337" y="99176"/>
                  <a:pt x="284046" y="100054"/>
                  <a:pt x="278860" y="10181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5" name="Google Shape;35;p3"/>
          <p:cNvSpPr/>
          <p:nvPr/>
        </p:nvSpPr>
        <p:spPr>
          <a:xfrm>
            <a:off x="11576997" y="1755013"/>
            <a:ext cx="392483" cy="247063"/>
          </a:xfrm>
          <a:custGeom>
            <a:avLst/>
            <a:gdLst/>
            <a:ahLst/>
            <a:cxnLst/>
            <a:rect l="l" t="t" r="r" b="b"/>
            <a:pathLst>
              <a:path w="392482" h="246242" extrusionOk="0">
                <a:moveTo>
                  <a:pt x="0" y="169714"/>
                </a:moveTo>
                <a:cubicBezTo>
                  <a:pt x="0" y="132079"/>
                  <a:pt x="27294" y="100710"/>
                  <a:pt x="63129" y="94371"/>
                </a:cubicBezTo>
                <a:cubicBezTo>
                  <a:pt x="76094" y="39952"/>
                  <a:pt x="124936" y="0"/>
                  <a:pt x="182879" y="0"/>
                </a:cubicBezTo>
                <a:cubicBezTo>
                  <a:pt x="223086" y="0"/>
                  <a:pt x="259884" y="19198"/>
                  <a:pt x="282807" y="51159"/>
                </a:cubicBezTo>
                <a:cubicBezTo>
                  <a:pt x="286723" y="50672"/>
                  <a:pt x="290639" y="50440"/>
                  <a:pt x="294587" y="50440"/>
                </a:cubicBezTo>
                <a:cubicBezTo>
                  <a:pt x="348572" y="50440"/>
                  <a:pt x="392482" y="94360"/>
                  <a:pt x="392482" y="148335"/>
                </a:cubicBezTo>
                <a:cubicBezTo>
                  <a:pt x="392482" y="202321"/>
                  <a:pt x="348572" y="246242"/>
                  <a:pt x="294587" y="246242"/>
                </a:cubicBezTo>
                <a:lnTo>
                  <a:pt x="76528" y="246242"/>
                </a:lnTo>
                <a:cubicBezTo>
                  <a:pt x="34332" y="246242"/>
                  <a:pt x="0" y="211910"/>
                  <a:pt x="0" y="169714"/>
                </a:cubicBezTo>
                <a:close/>
                <a:moveTo>
                  <a:pt x="278860" y="101811"/>
                </a:moveTo>
                <a:lnTo>
                  <a:pt x="258836" y="108553"/>
                </a:lnTo>
                <a:lnTo>
                  <a:pt x="249322" y="89693"/>
                </a:lnTo>
                <a:cubicBezTo>
                  <a:pt x="236579" y="64431"/>
                  <a:pt x="211126" y="48746"/>
                  <a:pt x="182879" y="48746"/>
                </a:cubicBezTo>
                <a:cubicBezTo>
                  <a:pt x="143181" y="48746"/>
                  <a:pt x="110542" y="79777"/>
                  <a:pt x="108595" y="119401"/>
                </a:cubicBezTo>
                <a:lnTo>
                  <a:pt x="107272" y="146303"/>
                </a:lnTo>
                <a:lnTo>
                  <a:pt x="80623" y="142292"/>
                </a:lnTo>
                <a:cubicBezTo>
                  <a:pt x="79290" y="142091"/>
                  <a:pt x="77925" y="141943"/>
                  <a:pt x="76528" y="141943"/>
                </a:cubicBezTo>
                <a:cubicBezTo>
                  <a:pt x="61213" y="141943"/>
                  <a:pt x="48746" y="154400"/>
                  <a:pt x="48746" y="169714"/>
                </a:cubicBezTo>
                <a:cubicBezTo>
                  <a:pt x="48746" y="185038"/>
                  <a:pt x="61213" y="197506"/>
                  <a:pt x="76528" y="197506"/>
                </a:cubicBezTo>
                <a:lnTo>
                  <a:pt x="294587" y="197506"/>
                </a:lnTo>
                <a:cubicBezTo>
                  <a:pt x="321690" y="197506"/>
                  <a:pt x="343746" y="175450"/>
                  <a:pt x="343746" y="148335"/>
                </a:cubicBezTo>
                <a:cubicBezTo>
                  <a:pt x="343746" y="121232"/>
                  <a:pt x="321690" y="99176"/>
                  <a:pt x="294587" y="99176"/>
                </a:cubicBezTo>
                <a:cubicBezTo>
                  <a:pt x="289327" y="99176"/>
                  <a:pt x="284035" y="100054"/>
                  <a:pt x="278860" y="10181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0" name="Google Shape;40;p3"/>
          <p:cNvSpPr/>
          <p:nvPr/>
        </p:nvSpPr>
        <p:spPr>
          <a:xfrm>
            <a:off x="4846083" y="6159073"/>
            <a:ext cx="340877" cy="214569"/>
          </a:xfrm>
          <a:custGeom>
            <a:avLst/>
            <a:gdLst/>
            <a:ahLst/>
            <a:cxnLst/>
            <a:rect l="l" t="t" r="r" b="b"/>
            <a:pathLst>
              <a:path w="340878" h="213857" extrusionOk="0">
                <a:moveTo>
                  <a:pt x="0" y="147383"/>
                </a:moveTo>
                <a:cubicBezTo>
                  <a:pt x="0" y="114702"/>
                  <a:pt x="23706" y="87460"/>
                  <a:pt x="54821" y="81957"/>
                </a:cubicBezTo>
                <a:cubicBezTo>
                  <a:pt x="66082" y="34692"/>
                  <a:pt x="108510" y="0"/>
                  <a:pt x="158834" y="0"/>
                </a:cubicBezTo>
                <a:cubicBezTo>
                  <a:pt x="193749" y="0"/>
                  <a:pt x="225710" y="16668"/>
                  <a:pt x="245617" y="44428"/>
                </a:cubicBezTo>
                <a:cubicBezTo>
                  <a:pt x="249015" y="44005"/>
                  <a:pt x="252423" y="43793"/>
                  <a:pt x="255852" y="43793"/>
                </a:cubicBezTo>
                <a:cubicBezTo>
                  <a:pt x="302736" y="43793"/>
                  <a:pt x="340878" y="81946"/>
                  <a:pt x="340878" y="128820"/>
                </a:cubicBezTo>
                <a:cubicBezTo>
                  <a:pt x="340878" y="175704"/>
                  <a:pt x="302736" y="213857"/>
                  <a:pt x="255852" y="213857"/>
                </a:cubicBezTo>
                <a:lnTo>
                  <a:pt x="66463" y="213857"/>
                </a:lnTo>
                <a:cubicBezTo>
                  <a:pt x="29813" y="213857"/>
                  <a:pt x="0" y="184033"/>
                  <a:pt x="0" y="147383"/>
                </a:cubicBezTo>
                <a:close/>
                <a:moveTo>
                  <a:pt x="242188" y="88413"/>
                </a:moveTo>
                <a:lnTo>
                  <a:pt x="224800" y="94276"/>
                </a:lnTo>
                <a:lnTo>
                  <a:pt x="216534" y="77893"/>
                </a:lnTo>
                <a:cubicBezTo>
                  <a:pt x="205464" y="55954"/>
                  <a:pt x="183356" y="42333"/>
                  <a:pt x="158834" y="42333"/>
                </a:cubicBezTo>
                <a:cubicBezTo>
                  <a:pt x="124354" y="42333"/>
                  <a:pt x="96011" y="69278"/>
                  <a:pt x="94318" y="103684"/>
                </a:cubicBezTo>
                <a:lnTo>
                  <a:pt x="93165" y="127052"/>
                </a:lnTo>
                <a:lnTo>
                  <a:pt x="70019" y="123570"/>
                </a:lnTo>
                <a:cubicBezTo>
                  <a:pt x="68865" y="123401"/>
                  <a:pt x="67680" y="123264"/>
                  <a:pt x="66463" y="123264"/>
                </a:cubicBezTo>
                <a:cubicBezTo>
                  <a:pt x="53160" y="123264"/>
                  <a:pt x="42333" y="134080"/>
                  <a:pt x="42333" y="147383"/>
                </a:cubicBezTo>
                <a:cubicBezTo>
                  <a:pt x="42333" y="160697"/>
                  <a:pt x="53160" y="171524"/>
                  <a:pt x="66463" y="171524"/>
                </a:cubicBezTo>
                <a:lnTo>
                  <a:pt x="255852" y="171524"/>
                </a:lnTo>
                <a:cubicBezTo>
                  <a:pt x="279389" y="171524"/>
                  <a:pt x="298545" y="152368"/>
                  <a:pt x="298545" y="128820"/>
                </a:cubicBezTo>
                <a:cubicBezTo>
                  <a:pt x="298545" y="105282"/>
                  <a:pt x="279389" y="86127"/>
                  <a:pt x="255852" y="86127"/>
                </a:cubicBezTo>
                <a:cubicBezTo>
                  <a:pt x="251280" y="86127"/>
                  <a:pt x="246686" y="86889"/>
                  <a:pt x="242188" y="8841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5AF1274F-AEBE-41F7-9AC6-4F59CBCC9747}"/>
              </a:ext>
            </a:extLst>
          </p:cNvPr>
          <p:cNvSpPr txBox="1"/>
          <p:nvPr userDrawn="1"/>
        </p:nvSpPr>
        <p:spPr>
          <a:xfrm>
            <a:off x="9393799" y="115578"/>
            <a:ext cx="273825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4800" b="1" i="0" u="none" strike="noStrike" kern="0" cap="none" spc="0" normalizeH="0" baseline="0" noProof="0" dirty="0">
                <a:ln w="13462">
                  <a:solidFill>
                    <a:srgbClr val="B2DEEE">
                      <a:lumMod val="50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bl" rotWithShape="0">
                    <a:srgbClr val="D43733"/>
                  </a:outerShdw>
                </a:effectLst>
                <a:uLnTx/>
                <a:uFillTx/>
                <a:latin typeface="+mj-lt"/>
                <a:cs typeface="Arial"/>
                <a:sym typeface="Arial"/>
              </a:rPr>
              <a:t>CHỦ ĐỀ 3</a:t>
            </a:r>
          </a:p>
        </p:txBody>
      </p:sp>
      <p:pic>
        <p:nvPicPr>
          <p:cNvPr id="4098" name="Picture 2" descr="Cute children playing at pencil house Premium Vector">
            <a:extLst>
              <a:ext uri="{FF2B5EF4-FFF2-40B4-BE49-F238E27FC236}">
                <a16:creationId xmlns:a16="http://schemas.microsoft.com/office/drawing/2014/main" xmlns="" id="{26AF47D7-F8C3-4710-84DF-FDFCDEF0399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0220" y="1275121"/>
            <a:ext cx="4328489" cy="5504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Google Shape;28;p3">
            <a:extLst>
              <a:ext uri="{FF2B5EF4-FFF2-40B4-BE49-F238E27FC236}">
                <a16:creationId xmlns:a16="http://schemas.microsoft.com/office/drawing/2014/main" xmlns="" id="{A8F09454-8788-4190-86FB-DD38471C58D1}"/>
              </a:ext>
            </a:extLst>
          </p:cNvPr>
          <p:cNvSpPr/>
          <p:nvPr userDrawn="1"/>
        </p:nvSpPr>
        <p:spPr>
          <a:xfrm>
            <a:off x="222521" y="1482254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41190" y="93323"/>
                </a:moveTo>
                <a:lnTo>
                  <a:pt x="93323" y="93323"/>
                </a:lnTo>
                <a:lnTo>
                  <a:pt x="93323" y="41190"/>
                </a:lnTo>
                <a:cubicBezTo>
                  <a:pt x="93323" y="18436"/>
                  <a:pt x="111770" y="0"/>
                  <a:pt x="134514" y="0"/>
                </a:cubicBezTo>
                <a:cubicBezTo>
                  <a:pt x="157257" y="0"/>
                  <a:pt x="175704" y="18436"/>
                  <a:pt x="175704" y="41190"/>
                </a:cubicBezTo>
                <a:lnTo>
                  <a:pt x="175704" y="93323"/>
                </a:lnTo>
                <a:lnTo>
                  <a:pt x="227837" y="93323"/>
                </a:lnTo>
                <a:cubicBezTo>
                  <a:pt x="250581" y="93323"/>
                  <a:pt x="269028" y="111759"/>
                  <a:pt x="269028" y="134514"/>
                </a:cubicBezTo>
                <a:cubicBezTo>
                  <a:pt x="269028" y="157268"/>
                  <a:pt x="250581" y="175704"/>
                  <a:pt x="227837" y="175704"/>
                </a:cubicBezTo>
                <a:lnTo>
                  <a:pt x="175704" y="175704"/>
                </a:lnTo>
                <a:lnTo>
                  <a:pt x="175704" y="227816"/>
                </a:lnTo>
                <a:cubicBezTo>
                  <a:pt x="175704" y="250581"/>
                  <a:pt x="157257" y="269017"/>
                  <a:pt x="134514" y="269017"/>
                </a:cubicBezTo>
                <a:cubicBezTo>
                  <a:pt x="111770" y="269017"/>
                  <a:pt x="93323" y="250581"/>
                  <a:pt x="93323" y="227816"/>
                </a:cubicBezTo>
                <a:lnTo>
                  <a:pt x="93323" y="175704"/>
                </a:lnTo>
                <a:lnTo>
                  <a:pt x="41190" y="175704"/>
                </a:lnTo>
                <a:cubicBezTo>
                  <a:pt x="18446" y="175704"/>
                  <a:pt x="0" y="157268"/>
                  <a:pt x="0" y="134514"/>
                </a:cubicBezTo>
                <a:cubicBezTo>
                  <a:pt x="0" y="111759"/>
                  <a:pt x="18446" y="93323"/>
                  <a:pt x="41190" y="93323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rgbClr val="00B0F0"/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0" name="Google Shape;31;p3">
            <a:extLst>
              <a:ext uri="{FF2B5EF4-FFF2-40B4-BE49-F238E27FC236}">
                <a16:creationId xmlns:a16="http://schemas.microsoft.com/office/drawing/2014/main" xmlns="" id="{7475D6F5-5CC9-4492-88E1-8F3ADE6303ED}"/>
              </a:ext>
            </a:extLst>
          </p:cNvPr>
          <p:cNvSpPr/>
          <p:nvPr userDrawn="1"/>
        </p:nvSpPr>
        <p:spPr>
          <a:xfrm>
            <a:off x="2886979" y="546337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227837" y="93323"/>
                </a:moveTo>
                <a:lnTo>
                  <a:pt x="175704" y="93323"/>
                </a:lnTo>
                <a:lnTo>
                  <a:pt x="175704" y="41190"/>
                </a:lnTo>
                <a:cubicBezTo>
                  <a:pt x="175704" y="18436"/>
                  <a:pt x="157257" y="0"/>
                  <a:pt x="134514" y="0"/>
                </a:cubicBezTo>
                <a:cubicBezTo>
                  <a:pt x="111770" y="0"/>
                  <a:pt x="93323" y="18436"/>
                  <a:pt x="93323" y="41190"/>
                </a:cubicBezTo>
                <a:lnTo>
                  <a:pt x="93323" y="93323"/>
                </a:lnTo>
                <a:lnTo>
                  <a:pt x="41190" y="93323"/>
                </a:lnTo>
                <a:cubicBezTo>
                  <a:pt x="18446" y="93323"/>
                  <a:pt x="0" y="111759"/>
                  <a:pt x="0" y="134514"/>
                </a:cubicBezTo>
                <a:cubicBezTo>
                  <a:pt x="0" y="157268"/>
                  <a:pt x="18446" y="175704"/>
                  <a:pt x="41190" y="175704"/>
                </a:cubicBezTo>
                <a:lnTo>
                  <a:pt x="93323" y="175704"/>
                </a:lnTo>
                <a:lnTo>
                  <a:pt x="93323" y="227827"/>
                </a:lnTo>
                <a:cubicBezTo>
                  <a:pt x="93323" y="250581"/>
                  <a:pt x="111770" y="269017"/>
                  <a:pt x="134514" y="269017"/>
                </a:cubicBezTo>
                <a:cubicBezTo>
                  <a:pt x="157257" y="269017"/>
                  <a:pt x="175704" y="250581"/>
                  <a:pt x="175704" y="227827"/>
                </a:cubicBezTo>
                <a:lnTo>
                  <a:pt x="175704" y="175704"/>
                </a:lnTo>
                <a:lnTo>
                  <a:pt x="227837" y="175704"/>
                </a:lnTo>
                <a:cubicBezTo>
                  <a:pt x="250570" y="175704"/>
                  <a:pt x="269028" y="157268"/>
                  <a:pt x="269028" y="134514"/>
                </a:cubicBezTo>
                <a:cubicBezTo>
                  <a:pt x="269028" y="111759"/>
                  <a:pt x="250570" y="93323"/>
                  <a:pt x="227837" y="93323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rgbClr val="00B0F0"/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2" name="Google Shape;32;p3">
            <a:extLst>
              <a:ext uri="{FF2B5EF4-FFF2-40B4-BE49-F238E27FC236}">
                <a16:creationId xmlns:a16="http://schemas.microsoft.com/office/drawing/2014/main" xmlns="" id="{5DAD4EC7-8CC9-4988-9B2E-EE5891519296}"/>
              </a:ext>
            </a:extLst>
          </p:cNvPr>
          <p:cNvSpPr/>
          <p:nvPr userDrawn="1"/>
        </p:nvSpPr>
        <p:spPr>
          <a:xfrm>
            <a:off x="6945786" y="546337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227837" y="93323"/>
                </a:moveTo>
                <a:lnTo>
                  <a:pt x="175704" y="93323"/>
                </a:lnTo>
                <a:lnTo>
                  <a:pt x="175704" y="41190"/>
                </a:lnTo>
                <a:cubicBezTo>
                  <a:pt x="175704" y="18436"/>
                  <a:pt x="157257" y="0"/>
                  <a:pt x="134514" y="0"/>
                </a:cubicBezTo>
                <a:cubicBezTo>
                  <a:pt x="111770" y="0"/>
                  <a:pt x="93323" y="18436"/>
                  <a:pt x="93323" y="41190"/>
                </a:cubicBezTo>
                <a:lnTo>
                  <a:pt x="93323" y="93323"/>
                </a:lnTo>
                <a:lnTo>
                  <a:pt x="41190" y="93323"/>
                </a:lnTo>
                <a:cubicBezTo>
                  <a:pt x="18446" y="93323"/>
                  <a:pt x="0" y="111759"/>
                  <a:pt x="0" y="134514"/>
                </a:cubicBezTo>
                <a:cubicBezTo>
                  <a:pt x="0" y="157268"/>
                  <a:pt x="18446" y="175704"/>
                  <a:pt x="41190" y="175704"/>
                </a:cubicBezTo>
                <a:lnTo>
                  <a:pt x="93323" y="175704"/>
                </a:lnTo>
                <a:lnTo>
                  <a:pt x="93323" y="227827"/>
                </a:lnTo>
                <a:cubicBezTo>
                  <a:pt x="93323" y="250581"/>
                  <a:pt x="111770" y="269017"/>
                  <a:pt x="134514" y="269017"/>
                </a:cubicBezTo>
                <a:cubicBezTo>
                  <a:pt x="157257" y="269017"/>
                  <a:pt x="175704" y="250581"/>
                  <a:pt x="175704" y="227827"/>
                </a:cubicBezTo>
                <a:lnTo>
                  <a:pt x="175704" y="175704"/>
                </a:lnTo>
                <a:lnTo>
                  <a:pt x="227837" y="175704"/>
                </a:lnTo>
                <a:cubicBezTo>
                  <a:pt x="250581" y="175704"/>
                  <a:pt x="269028" y="157268"/>
                  <a:pt x="269028" y="134514"/>
                </a:cubicBezTo>
                <a:cubicBezTo>
                  <a:pt x="269028" y="111759"/>
                  <a:pt x="250581" y="93323"/>
                  <a:pt x="227837" y="93323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rgbClr val="00B0F0"/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3" name="Google Shape;33;p3">
            <a:extLst>
              <a:ext uri="{FF2B5EF4-FFF2-40B4-BE49-F238E27FC236}">
                <a16:creationId xmlns:a16="http://schemas.microsoft.com/office/drawing/2014/main" xmlns="" id="{47CA47C2-FDAD-4CE4-8131-DFCABFC8BA3E}"/>
              </a:ext>
            </a:extLst>
          </p:cNvPr>
          <p:cNvSpPr/>
          <p:nvPr userDrawn="1"/>
        </p:nvSpPr>
        <p:spPr>
          <a:xfrm>
            <a:off x="476872" y="4295305"/>
            <a:ext cx="340877" cy="214569"/>
          </a:xfrm>
          <a:custGeom>
            <a:avLst/>
            <a:gdLst/>
            <a:ahLst/>
            <a:cxnLst/>
            <a:rect l="l" t="t" r="r" b="b"/>
            <a:pathLst>
              <a:path w="340878" h="213857" extrusionOk="0">
                <a:moveTo>
                  <a:pt x="0" y="147383"/>
                </a:moveTo>
                <a:cubicBezTo>
                  <a:pt x="0" y="114702"/>
                  <a:pt x="23706" y="87460"/>
                  <a:pt x="54821" y="81957"/>
                </a:cubicBezTo>
                <a:cubicBezTo>
                  <a:pt x="66082" y="34692"/>
                  <a:pt x="108510" y="0"/>
                  <a:pt x="158834" y="0"/>
                </a:cubicBezTo>
                <a:cubicBezTo>
                  <a:pt x="193749" y="0"/>
                  <a:pt x="225710" y="16668"/>
                  <a:pt x="245617" y="44428"/>
                </a:cubicBezTo>
                <a:cubicBezTo>
                  <a:pt x="249015" y="44005"/>
                  <a:pt x="252423" y="43793"/>
                  <a:pt x="255852" y="43793"/>
                </a:cubicBezTo>
                <a:cubicBezTo>
                  <a:pt x="302736" y="43793"/>
                  <a:pt x="340878" y="81946"/>
                  <a:pt x="340878" y="128820"/>
                </a:cubicBezTo>
                <a:cubicBezTo>
                  <a:pt x="340878" y="175704"/>
                  <a:pt x="302736" y="213857"/>
                  <a:pt x="255852" y="213857"/>
                </a:cubicBezTo>
                <a:lnTo>
                  <a:pt x="66463" y="213857"/>
                </a:lnTo>
                <a:cubicBezTo>
                  <a:pt x="29813" y="213857"/>
                  <a:pt x="0" y="184033"/>
                  <a:pt x="0" y="147383"/>
                </a:cubicBezTo>
                <a:close/>
                <a:moveTo>
                  <a:pt x="242188" y="88413"/>
                </a:moveTo>
                <a:lnTo>
                  <a:pt x="224800" y="94276"/>
                </a:lnTo>
                <a:lnTo>
                  <a:pt x="216534" y="77893"/>
                </a:lnTo>
                <a:cubicBezTo>
                  <a:pt x="205464" y="55954"/>
                  <a:pt x="183356" y="42333"/>
                  <a:pt x="158834" y="42333"/>
                </a:cubicBezTo>
                <a:cubicBezTo>
                  <a:pt x="124354" y="42333"/>
                  <a:pt x="96011" y="69278"/>
                  <a:pt x="94318" y="103684"/>
                </a:cubicBezTo>
                <a:lnTo>
                  <a:pt x="93165" y="127052"/>
                </a:lnTo>
                <a:lnTo>
                  <a:pt x="70019" y="123570"/>
                </a:lnTo>
                <a:cubicBezTo>
                  <a:pt x="68865" y="123401"/>
                  <a:pt x="67680" y="123264"/>
                  <a:pt x="66463" y="123264"/>
                </a:cubicBezTo>
                <a:cubicBezTo>
                  <a:pt x="53160" y="123264"/>
                  <a:pt x="42333" y="134080"/>
                  <a:pt x="42333" y="147383"/>
                </a:cubicBezTo>
                <a:cubicBezTo>
                  <a:pt x="42333" y="160697"/>
                  <a:pt x="53160" y="171524"/>
                  <a:pt x="66463" y="171524"/>
                </a:cubicBezTo>
                <a:lnTo>
                  <a:pt x="255852" y="171524"/>
                </a:lnTo>
                <a:cubicBezTo>
                  <a:pt x="279389" y="171524"/>
                  <a:pt x="298545" y="152368"/>
                  <a:pt x="298545" y="128820"/>
                </a:cubicBezTo>
                <a:cubicBezTo>
                  <a:pt x="298545" y="105282"/>
                  <a:pt x="279389" y="86127"/>
                  <a:pt x="255852" y="86127"/>
                </a:cubicBezTo>
                <a:cubicBezTo>
                  <a:pt x="251280" y="86127"/>
                  <a:pt x="246686" y="86889"/>
                  <a:pt x="242188" y="88413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rgbClr val="00B0F0"/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4" name="Google Shape;36;p3">
            <a:extLst>
              <a:ext uri="{FF2B5EF4-FFF2-40B4-BE49-F238E27FC236}">
                <a16:creationId xmlns:a16="http://schemas.microsoft.com/office/drawing/2014/main" xmlns="" id="{314752F8-EF0C-43B8-9AA3-5B5800B38D7C}"/>
              </a:ext>
            </a:extLst>
          </p:cNvPr>
          <p:cNvSpPr/>
          <p:nvPr userDrawn="1"/>
        </p:nvSpPr>
        <p:spPr>
          <a:xfrm>
            <a:off x="3714427" y="103878"/>
            <a:ext cx="584325" cy="367828"/>
          </a:xfrm>
          <a:custGeom>
            <a:avLst/>
            <a:gdLst/>
            <a:ahLst/>
            <a:cxnLst/>
            <a:rect l="l" t="t" r="r" b="b"/>
            <a:pathLst>
              <a:path w="584326" h="366606" extrusionOk="0">
                <a:moveTo>
                  <a:pt x="0" y="220842"/>
                </a:moveTo>
                <a:cubicBezTo>
                  <a:pt x="0" y="140483"/>
                  <a:pt x="65404" y="75088"/>
                  <a:pt x="145764" y="75088"/>
                </a:cubicBezTo>
                <a:cubicBezTo>
                  <a:pt x="151627" y="75088"/>
                  <a:pt x="157469" y="75437"/>
                  <a:pt x="163300" y="76168"/>
                </a:cubicBezTo>
                <a:cubicBezTo>
                  <a:pt x="197410" y="28596"/>
                  <a:pt x="252190" y="0"/>
                  <a:pt x="312049" y="0"/>
                </a:cubicBezTo>
                <a:cubicBezTo>
                  <a:pt x="398335" y="0"/>
                  <a:pt x="471042" y="59478"/>
                  <a:pt x="490336" y="140493"/>
                </a:cubicBezTo>
                <a:cubicBezTo>
                  <a:pt x="543686" y="149955"/>
                  <a:pt x="584326" y="196659"/>
                  <a:pt x="584326" y="252666"/>
                </a:cubicBezTo>
                <a:cubicBezTo>
                  <a:pt x="584326" y="315489"/>
                  <a:pt x="533209" y="366606"/>
                  <a:pt x="470386" y="366606"/>
                </a:cubicBezTo>
                <a:lnTo>
                  <a:pt x="145764" y="366606"/>
                </a:lnTo>
                <a:cubicBezTo>
                  <a:pt x="65404" y="366606"/>
                  <a:pt x="0" y="301212"/>
                  <a:pt x="0" y="220842"/>
                </a:cubicBezTo>
                <a:close/>
                <a:moveTo>
                  <a:pt x="464311" y="211846"/>
                </a:moveTo>
                <a:lnTo>
                  <a:pt x="424624" y="217826"/>
                </a:lnTo>
                <a:lnTo>
                  <a:pt x="422645" y="177757"/>
                </a:lnTo>
                <a:cubicBezTo>
                  <a:pt x="419756" y="118776"/>
                  <a:pt x="371178" y="72569"/>
                  <a:pt x="312049" y="72569"/>
                </a:cubicBezTo>
                <a:cubicBezTo>
                  <a:pt x="270012" y="72569"/>
                  <a:pt x="232113" y="95916"/>
                  <a:pt x="213158" y="133519"/>
                </a:cubicBezTo>
                <a:lnTo>
                  <a:pt x="198987" y="161596"/>
                </a:lnTo>
                <a:lnTo>
                  <a:pt x="169185" y="151574"/>
                </a:lnTo>
                <a:cubicBezTo>
                  <a:pt x="161459" y="148970"/>
                  <a:pt x="153574" y="147658"/>
                  <a:pt x="145764" y="147658"/>
                </a:cubicBezTo>
                <a:cubicBezTo>
                  <a:pt x="105399" y="147658"/>
                  <a:pt x="72569" y="180488"/>
                  <a:pt x="72569" y="220842"/>
                </a:cubicBezTo>
                <a:cubicBezTo>
                  <a:pt x="72569" y="261207"/>
                  <a:pt x="105399" y="294036"/>
                  <a:pt x="145764" y="294036"/>
                </a:cubicBezTo>
                <a:lnTo>
                  <a:pt x="470386" y="294036"/>
                </a:lnTo>
                <a:cubicBezTo>
                  <a:pt x="493204" y="294036"/>
                  <a:pt x="511757" y="275484"/>
                  <a:pt x="511757" y="252666"/>
                </a:cubicBezTo>
                <a:cubicBezTo>
                  <a:pt x="511757" y="229859"/>
                  <a:pt x="493204" y="211317"/>
                  <a:pt x="470386" y="211317"/>
                </a:cubicBezTo>
                <a:cubicBezTo>
                  <a:pt x="468312" y="211317"/>
                  <a:pt x="466291" y="211539"/>
                  <a:pt x="464311" y="211846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rgbClr val="00B0F0"/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7" name="Google Shape;39;p3">
            <a:extLst>
              <a:ext uri="{FF2B5EF4-FFF2-40B4-BE49-F238E27FC236}">
                <a16:creationId xmlns:a16="http://schemas.microsoft.com/office/drawing/2014/main" xmlns="" id="{10E76702-E494-42C2-821E-CFEA1D7FF992}"/>
              </a:ext>
            </a:extLst>
          </p:cNvPr>
          <p:cNvSpPr/>
          <p:nvPr userDrawn="1"/>
        </p:nvSpPr>
        <p:spPr>
          <a:xfrm>
            <a:off x="2410402" y="6266196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227837" y="93323"/>
                </a:moveTo>
                <a:lnTo>
                  <a:pt x="175704" y="93323"/>
                </a:lnTo>
                <a:lnTo>
                  <a:pt x="175704" y="41190"/>
                </a:lnTo>
                <a:cubicBezTo>
                  <a:pt x="175704" y="18436"/>
                  <a:pt x="157257" y="0"/>
                  <a:pt x="134514" y="0"/>
                </a:cubicBezTo>
                <a:cubicBezTo>
                  <a:pt x="111770" y="0"/>
                  <a:pt x="93323" y="18436"/>
                  <a:pt x="93323" y="41190"/>
                </a:cubicBezTo>
                <a:lnTo>
                  <a:pt x="93323" y="93323"/>
                </a:lnTo>
                <a:lnTo>
                  <a:pt x="41190" y="93323"/>
                </a:lnTo>
                <a:cubicBezTo>
                  <a:pt x="18446" y="93323"/>
                  <a:pt x="0" y="111759"/>
                  <a:pt x="0" y="134514"/>
                </a:cubicBezTo>
                <a:cubicBezTo>
                  <a:pt x="0" y="157268"/>
                  <a:pt x="18446" y="175704"/>
                  <a:pt x="41190" y="175704"/>
                </a:cubicBezTo>
                <a:lnTo>
                  <a:pt x="93323" y="175704"/>
                </a:lnTo>
                <a:lnTo>
                  <a:pt x="93323" y="227827"/>
                </a:lnTo>
                <a:cubicBezTo>
                  <a:pt x="93323" y="250581"/>
                  <a:pt x="111770" y="269017"/>
                  <a:pt x="134514" y="269017"/>
                </a:cubicBezTo>
                <a:cubicBezTo>
                  <a:pt x="157257" y="269017"/>
                  <a:pt x="175704" y="250581"/>
                  <a:pt x="175704" y="227827"/>
                </a:cubicBezTo>
                <a:lnTo>
                  <a:pt x="175704" y="175704"/>
                </a:lnTo>
                <a:lnTo>
                  <a:pt x="227837" y="175704"/>
                </a:lnTo>
                <a:cubicBezTo>
                  <a:pt x="250581" y="175704"/>
                  <a:pt x="269028" y="157268"/>
                  <a:pt x="269028" y="134514"/>
                </a:cubicBezTo>
                <a:cubicBezTo>
                  <a:pt x="269028" y="111759"/>
                  <a:pt x="250581" y="93323"/>
                  <a:pt x="227837" y="93323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rgbClr val="00B0F0"/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E4AAE9D6-32CE-4088-98EA-A98425878F81}"/>
              </a:ext>
            </a:extLst>
          </p:cNvPr>
          <p:cNvSpPr txBox="1"/>
          <p:nvPr userDrawn="1"/>
        </p:nvSpPr>
        <p:spPr>
          <a:xfrm>
            <a:off x="9651537" y="6415315"/>
            <a:ext cx="16050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2"/>
                </a:solidFill>
              </a:rPr>
              <a:t>FeistyForwarders_0968120672</a:t>
            </a:r>
          </a:p>
        </p:txBody>
      </p:sp>
    </p:spTree>
    <p:extLst>
      <p:ext uri="{BB962C8B-B14F-4D97-AF65-F5344CB8AC3E}">
        <p14:creationId xmlns:p14="http://schemas.microsoft.com/office/powerpoint/2010/main" val="4223716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 userDrawn="1">
  <p:cSld name="1_Title slide">
    <p:bg>
      <p:bgPr>
        <a:solidFill>
          <a:schemeClr val="tx2">
            <a:lumMod val="90000"/>
          </a:schemeClr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6452A164-8E52-4B2A-822E-00B7542127E8}"/>
              </a:ext>
            </a:extLst>
          </p:cNvPr>
          <p:cNvSpPr/>
          <p:nvPr userDrawn="1"/>
        </p:nvSpPr>
        <p:spPr>
          <a:xfrm>
            <a:off x="321734" y="237067"/>
            <a:ext cx="11497733" cy="635000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  <a:effectLst>
            <a:glow rad="127000">
              <a:srgbClr val="00B0F0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vi-VN" sz="1867" b="0" i="0" u="none" strike="noStrike" kern="0" cap="none" spc="0" normalizeH="0" baseline="0" noProof="0">
              <a:ln>
                <a:noFill/>
              </a:ln>
              <a:solidFill>
                <a:srgbClr val="F7D538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grpSp>
        <p:nvGrpSpPr>
          <p:cNvPr id="11" name="Google Shape;11;p2"/>
          <p:cNvGrpSpPr/>
          <p:nvPr/>
        </p:nvGrpSpPr>
        <p:grpSpPr>
          <a:xfrm>
            <a:off x="281780" y="118534"/>
            <a:ext cx="11497733" cy="6620932"/>
            <a:chOff x="414535" y="398669"/>
            <a:chExt cx="8159441" cy="4410297"/>
          </a:xfrm>
          <a:solidFill>
            <a:schemeClr val="accent2"/>
          </a:solidFill>
        </p:grpSpPr>
        <p:sp>
          <p:nvSpPr>
            <p:cNvPr id="12" name="Google Shape;12;p2"/>
            <p:cNvSpPr/>
            <p:nvPr/>
          </p:nvSpPr>
          <p:spPr>
            <a:xfrm>
              <a:off x="6685541" y="4518232"/>
              <a:ext cx="201771" cy="202435"/>
            </a:xfrm>
            <a:custGeom>
              <a:avLst/>
              <a:gdLst/>
              <a:ahLst/>
              <a:cxnLst/>
              <a:rect l="l" t="t" r="r" b="b"/>
              <a:pathLst>
                <a:path w="269028" h="269017" extrusionOk="0">
                  <a:moveTo>
                    <a:pt x="41190" y="93323"/>
                  </a:moveTo>
                  <a:lnTo>
                    <a:pt x="93323" y="93323"/>
                  </a:lnTo>
                  <a:lnTo>
                    <a:pt x="93323" y="41190"/>
                  </a:lnTo>
                  <a:cubicBezTo>
                    <a:pt x="93323" y="18436"/>
                    <a:pt x="111770" y="0"/>
                    <a:pt x="134514" y="0"/>
                  </a:cubicBezTo>
                  <a:cubicBezTo>
                    <a:pt x="157257" y="0"/>
                    <a:pt x="175704" y="18436"/>
                    <a:pt x="175704" y="41190"/>
                  </a:cubicBezTo>
                  <a:lnTo>
                    <a:pt x="175704" y="93323"/>
                  </a:lnTo>
                  <a:lnTo>
                    <a:pt x="227837" y="93323"/>
                  </a:lnTo>
                  <a:cubicBezTo>
                    <a:pt x="250581" y="93323"/>
                    <a:pt x="269028" y="111759"/>
                    <a:pt x="269028" y="134514"/>
                  </a:cubicBezTo>
                  <a:cubicBezTo>
                    <a:pt x="269028" y="157268"/>
                    <a:pt x="250581" y="175704"/>
                    <a:pt x="227837" y="175704"/>
                  </a:cubicBezTo>
                  <a:lnTo>
                    <a:pt x="175704" y="175704"/>
                  </a:lnTo>
                  <a:lnTo>
                    <a:pt x="175704" y="227816"/>
                  </a:lnTo>
                  <a:cubicBezTo>
                    <a:pt x="175704" y="250570"/>
                    <a:pt x="157257" y="269017"/>
                    <a:pt x="134514" y="269017"/>
                  </a:cubicBezTo>
                  <a:cubicBezTo>
                    <a:pt x="111770" y="269017"/>
                    <a:pt x="93323" y="250570"/>
                    <a:pt x="93323" y="227816"/>
                  </a:cubicBezTo>
                  <a:lnTo>
                    <a:pt x="93323" y="175704"/>
                  </a:lnTo>
                  <a:lnTo>
                    <a:pt x="41190" y="175704"/>
                  </a:lnTo>
                  <a:cubicBezTo>
                    <a:pt x="18457" y="175704"/>
                    <a:pt x="0" y="157268"/>
                    <a:pt x="0" y="134514"/>
                  </a:cubicBezTo>
                  <a:cubicBezTo>
                    <a:pt x="0" y="111759"/>
                    <a:pt x="18457" y="93323"/>
                    <a:pt x="41190" y="93323"/>
                  </a:cubicBezTo>
                  <a:close/>
                </a:path>
              </a:pathLst>
            </a:custGeom>
            <a:grpFill/>
            <a:ln>
              <a:solidFill>
                <a:srgbClr val="00B0F0"/>
              </a:solidFill>
            </a:ln>
          </p:spPr>
          <p:txBody>
            <a:bodyPr spcFirstLastPara="1" wrap="square" lIns="68650" tIns="34325" rIns="68650" bIns="34325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2509279" y="426478"/>
              <a:ext cx="201771" cy="202435"/>
            </a:xfrm>
            <a:custGeom>
              <a:avLst/>
              <a:gdLst/>
              <a:ahLst/>
              <a:cxnLst/>
              <a:rect l="l" t="t" r="r" b="b"/>
              <a:pathLst>
                <a:path w="269028" h="269017" extrusionOk="0">
                  <a:moveTo>
                    <a:pt x="41190" y="93323"/>
                  </a:moveTo>
                  <a:lnTo>
                    <a:pt x="93323" y="93323"/>
                  </a:lnTo>
                  <a:lnTo>
                    <a:pt x="93323" y="41190"/>
                  </a:lnTo>
                  <a:cubicBezTo>
                    <a:pt x="93323" y="18436"/>
                    <a:pt x="111770" y="0"/>
                    <a:pt x="134514" y="0"/>
                  </a:cubicBezTo>
                  <a:cubicBezTo>
                    <a:pt x="157247" y="0"/>
                    <a:pt x="175704" y="18436"/>
                    <a:pt x="175704" y="41190"/>
                  </a:cubicBezTo>
                  <a:lnTo>
                    <a:pt x="175704" y="93323"/>
                  </a:lnTo>
                  <a:lnTo>
                    <a:pt x="227837" y="93323"/>
                  </a:lnTo>
                  <a:cubicBezTo>
                    <a:pt x="250581" y="93323"/>
                    <a:pt x="269028" y="111759"/>
                    <a:pt x="269028" y="134514"/>
                  </a:cubicBezTo>
                  <a:cubicBezTo>
                    <a:pt x="269028" y="157268"/>
                    <a:pt x="250581" y="175704"/>
                    <a:pt x="227837" y="175704"/>
                  </a:cubicBezTo>
                  <a:lnTo>
                    <a:pt x="175704" y="175704"/>
                  </a:lnTo>
                  <a:lnTo>
                    <a:pt x="175704" y="227827"/>
                  </a:lnTo>
                  <a:cubicBezTo>
                    <a:pt x="175704" y="250581"/>
                    <a:pt x="157247" y="269017"/>
                    <a:pt x="134514" y="269017"/>
                  </a:cubicBezTo>
                  <a:cubicBezTo>
                    <a:pt x="111770" y="269017"/>
                    <a:pt x="93323" y="250581"/>
                    <a:pt x="93323" y="227827"/>
                  </a:cubicBezTo>
                  <a:lnTo>
                    <a:pt x="93323" y="175704"/>
                  </a:lnTo>
                  <a:lnTo>
                    <a:pt x="41190" y="175704"/>
                  </a:lnTo>
                  <a:cubicBezTo>
                    <a:pt x="18446" y="175704"/>
                    <a:pt x="0" y="157268"/>
                    <a:pt x="0" y="134514"/>
                  </a:cubicBezTo>
                  <a:cubicBezTo>
                    <a:pt x="0" y="111759"/>
                    <a:pt x="18446" y="93323"/>
                    <a:pt x="41190" y="93323"/>
                  </a:cubicBezTo>
                  <a:close/>
                </a:path>
              </a:pathLst>
            </a:custGeom>
            <a:grpFill/>
            <a:ln>
              <a:solidFill>
                <a:srgbClr val="00B0F0"/>
              </a:solidFill>
            </a:ln>
          </p:spPr>
          <p:txBody>
            <a:bodyPr spcFirstLastPara="1" wrap="square" lIns="68650" tIns="34325" rIns="68650" bIns="34325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5719298" y="426478"/>
              <a:ext cx="201771" cy="202435"/>
            </a:xfrm>
            <a:custGeom>
              <a:avLst/>
              <a:gdLst/>
              <a:ahLst/>
              <a:cxnLst/>
              <a:rect l="l" t="t" r="r" b="b"/>
              <a:pathLst>
                <a:path w="269028" h="269017" extrusionOk="0">
                  <a:moveTo>
                    <a:pt x="41190" y="93323"/>
                  </a:moveTo>
                  <a:lnTo>
                    <a:pt x="93323" y="93323"/>
                  </a:lnTo>
                  <a:lnTo>
                    <a:pt x="93323" y="41190"/>
                  </a:lnTo>
                  <a:cubicBezTo>
                    <a:pt x="93323" y="18436"/>
                    <a:pt x="111770" y="0"/>
                    <a:pt x="134514" y="0"/>
                  </a:cubicBezTo>
                  <a:cubicBezTo>
                    <a:pt x="157257" y="0"/>
                    <a:pt x="175704" y="18436"/>
                    <a:pt x="175704" y="41190"/>
                  </a:cubicBezTo>
                  <a:lnTo>
                    <a:pt x="175704" y="93323"/>
                  </a:lnTo>
                  <a:lnTo>
                    <a:pt x="227837" y="93323"/>
                  </a:lnTo>
                  <a:cubicBezTo>
                    <a:pt x="250581" y="93323"/>
                    <a:pt x="269028" y="111759"/>
                    <a:pt x="269028" y="134514"/>
                  </a:cubicBezTo>
                  <a:cubicBezTo>
                    <a:pt x="269028" y="157268"/>
                    <a:pt x="250581" y="175704"/>
                    <a:pt x="227837" y="175704"/>
                  </a:cubicBezTo>
                  <a:lnTo>
                    <a:pt x="175704" y="175704"/>
                  </a:lnTo>
                  <a:lnTo>
                    <a:pt x="175704" y="227827"/>
                  </a:lnTo>
                  <a:cubicBezTo>
                    <a:pt x="175704" y="250581"/>
                    <a:pt x="157257" y="269017"/>
                    <a:pt x="134514" y="269017"/>
                  </a:cubicBezTo>
                  <a:cubicBezTo>
                    <a:pt x="111770" y="269017"/>
                    <a:pt x="93323" y="250581"/>
                    <a:pt x="93323" y="227827"/>
                  </a:cubicBezTo>
                  <a:lnTo>
                    <a:pt x="93323" y="175704"/>
                  </a:lnTo>
                  <a:lnTo>
                    <a:pt x="41190" y="175704"/>
                  </a:lnTo>
                  <a:cubicBezTo>
                    <a:pt x="18446" y="175704"/>
                    <a:pt x="0" y="157268"/>
                    <a:pt x="0" y="134514"/>
                  </a:cubicBezTo>
                  <a:cubicBezTo>
                    <a:pt x="0" y="111759"/>
                    <a:pt x="18446" y="93323"/>
                    <a:pt x="41190" y="93323"/>
                  </a:cubicBezTo>
                  <a:close/>
                </a:path>
              </a:pathLst>
            </a:custGeom>
            <a:grpFill/>
            <a:ln>
              <a:solidFill>
                <a:srgbClr val="00B0F0"/>
              </a:solidFill>
            </a:ln>
          </p:spPr>
          <p:txBody>
            <a:bodyPr spcFirstLastPara="1" wrap="square" lIns="68650" tIns="34325" rIns="68650" bIns="34325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8372198" y="2495532"/>
              <a:ext cx="201779" cy="202435"/>
            </a:xfrm>
            <a:custGeom>
              <a:avLst/>
              <a:gdLst/>
              <a:ahLst/>
              <a:cxnLst/>
              <a:rect l="l" t="t" r="r" b="b"/>
              <a:pathLst>
                <a:path w="269038" h="269017" extrusionOk="0">
                  <a:moveTo>
                    <a:pt x="41200" y="93323"/>
                  </a:moveTo>
                  <a:lnTo>
                    <a:pt x="93334" y="93323"/>
                  </a:lnTo>
                  <a:lnTo>
                    <a:pt x="93334" y="41190"/>
                  </a:lnTo>
                  <a:cubicBezTo>
                    <a:pt x="93334" y="18436"/>
                    <a:pt x="111781" y="0"/>
                    <a:pt x="134524" y="0"/>
                  </a:cubicBezTo>
                  <a:cubicBezTo>
                    <a:pt x="157268" y="0"/>
                    <a:pt x="175715" y="18436"/>
                    <a:pt x="175715" y="41190"/>
                  </a:cubicBezTo>
                  <a:lnTo>
                    <a:pt x="175715" y="93323"/>
                  </a:lnTo>
                  <a:lnTo>
                    <a:pt x="227848" y="93323"/>
                  </a:lnTo>
                  <a:cubicBezTo>
                    <a:pt x="250592" y="93323"/>
                    <a:pt x="269038" y="111759"/>
                    <a:pt x="269038" y="134514"/>
                  </a:cubicBezTo>
                  <a:cubicBezTo>
                    <a:pt x="269038" y="157268"/>
                    <a:pt x="250592" y="175704"/>
                    <a:pt x="227848" y="175704"/>
                  </a:cubicBezTo>
                  <a:lnTo>
                    <a:pt x="175715" y="175704"/>
                  </a:lnTo>
                  <a:lnTo>
                    <a:pt x="175715" y="227827"/>
                  </a:lnTo>
                  <a:cubicBezTo>
                    <a:pt x="175715" y="250581"/>
                    <a:pt x="157268" y="269017"/>
                    <a:pt x="134524" y="269017"/>
                  </a:cubicBezTo>
                  <a:cubicBezTo>
                    <a:pt x="111781" y="269017"/>
                    <a:pt x="93334" y="250581"/>
                    <a:pt x="93334" y="227827"/>
                  </a:cubicBezTo>
                  <a:lnTo>
                    <a:pt x="93334" y="175704"/>
                  </a:lnTo>
                  <a:lnTo>
                    <a:pt x="41200" y="175704"/>
                  </a:lnTo>
                  <a:cubicBezTo>
                    <a:pt x="18457" y="175704"/>
                    <a:pt x="0" y="157268"/>
                    <a:pt x="0" y="134514"/>
                  </a:cubicBezTo>
                  <a:cubicBezTo>
                    <a:pt x="0" y="111759"/>
                    <a:pt x="18457" y="93323"/>
                    <a:pt x="41200" y="93323"/>
                  </a:cubicBezTo>
                  <a:close/>
                </a:path>
              </a:pathLst>
            </a:custGeom>
            <a:grpFill/>
            <a:ln>
              <a:solidFill>
                <a:srgbClr val="00B0F0"/>
              </a:solidFill>
            </a:ln>
          </p:spPr>
          <p:txBody>
            <a:bodyPr spcFirstLastPara="1" wrap="square" lIns="68650" tIns="34325" rIns="68650" bIns="34325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414535" y="2484754"/>
              <a:ext cx="201771" cy="202435"/>
            </a:xfrm>
            <a:custGeom>
              <a:avLst/>
              <a:gdLst/>
              <a:ahLst/>
              <a:cxnLst/>
              <a:rect l="l" t="t" r="r" b="b"/>
              <a:pathLst>
                <a:path w="269028" h="269017" extrusionOk="0">
                  <a:moveTo>
                    <a:pt x="41190" y="93323"/>
                  </a:moveTo>
                  <a:lnTo>
                    <a:pt x="93323" y="93323"/>
                  </a:lnTo>
                  <a:lnTo>
                    <a:pt x="93323" y="41190"/>
                  </a:lnTo>
                  <a:cubicBezTo>
                    <a:pt x="93323" y="18436"/>
                    <a:pt x="111770" y="0"/>
                    <a:pt x="134514" y="0"/>
                  </a:cubicBezTo>
                  <a:cubicBezTo>
                    <a:pt x="157257" y="0"/>
                    <a:pt x="175704" y="18436"/>
                    <a:pt x="175704" y="41190"/>
                  </a:cubicBezTo>
                  <a:lnTo>
                    <a:pt x="175704" y="93323"/>
                  </a:lnTo>
                  <a:lnTo>
                    <a:pt x="227837" y="93323"/>
                  </a:lnTo>
                  <a:cubicBezTo>
                    <a:pt x="250581" y="93323"/>
                    <a:pt x="269028" y="111759"/>
                    <a:pt x="269028" y="134514"/>
                  </a:cubicBezTo>
                  <a:cubicBezTo>
                    <a:pt x="269028" y="157268"/>
                    <a:pt x="250581" y="175704"/>
                    <a:pt x="227837" y="175704"/>
                  </a:cubicBezTo>
                  <a:lnTo>
                    <a:pt x="175704" y="175704"/>
                  </a:lnTo>
                  <a:lnTo>
                    <a:pt x="175704" y="227827"/>
                  </a:lnTo>
                  <a:cubicBezTo>
                    <a:pt x="175704" y="250581"/>
                    <a:pt x="157257" y="269017"/>
                    <a:pt x="134514" y="269017"/>
                  </a:cubicBezTo>
                  <a:cubicBezTo>
                    <a:pt x="111770" y="269017"/>
                    <a:pt x="93323" y="250581"/>
                    <a:pt x="93323" y="227827"/>
                  </a:cubicBezTo>
                  <a:lnTo>
                    <a:pt x="93323" y="175704"/>
                  </a:lnTo>
                  <a:lnTo>
                    <a:pt x="41190" y="175704"/>
                  </a:lnTo>
                  <a:cubicBezTo>
                    <a:pt x="18446" y="175704"/>
                    <a:pt x="0" y="157268"/>
                    <a:pt x="0" y="134514"/>
                  </a:cubicBezTo>
                  <a:cubicBezTo>
                    <a:pt x="0" y="111759"/>
                    <a:pt x="18446" y="93323"/>
                    <a:pt x="41190" y="93323"/>
                  </a:cubicBezTo>
                  <a:close/>
                </a:path>
              </a:pathLst>
            </a:custGeom>
            <a:grpFill/>
            <a:ln>
              <a:solidFill>
                <a:srgbClr val="00B0F0"/>
              </a:solidFill>
            </a:ln>
          </p:spPr>
          <p:txBody>
            <a:bodyPr spcFirstLastPara="1" wrap="square" lIns="68650" tIns="34325" rIns="68650" bIns="34325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3249166" y="4465700"/>
              <a:ext cx="201771" cy="202435"/>
            </a:xfrm>
            <a:custGeom>
              <a:avLst/>
              <a:gdLst/>
              <a:ahLst/>
              <a:cxnLst/>
              <a:rect l="l" t="t" r="r" b="b"/>
              <a:pathLst>
                <a:path w="269028" h="269017" extrusionOk="0">
                  <a:moveTo>
                    <a:pt x="41190" y="93323"/>
                  </a:moveTo>
                  <a:lnTo>
                    <a:pt x="93323" y="93323"/>
                  </a:lnTo>
                  <a:lnTo>
                    <a:pt x="93323" y="41190"/>
                  </a:lnTo>
                  <a:cubicBezTo>
                    <a:pt x="93323" y="18436"/>
                    <a:pt x="111770" y="0"/>
                    <a:pt x="134514" y="0"/>
                  </a:cubicBezTo>
                  <a:cubicBezTo>
                    <a:pt x="157257" y="0"/>
                    <a:pt x="175704" y="18436"/>
                    <a:pt x="175704" y="41190"/>
                  </a:cubicBezTo>
                  <a:lnTo>
                    <a:pt x="175704" y="93323"/>
                  </a:lnTo>
                  <a:lnTo>
                    <a:pt x="227837" y="93323"/>
                  </a:lnTo>
                  <a:cubicBezTo>
                    <a:pt x="250581" y="93323"/>
                    <a:pt x="269028" y="111759"/>
                    <a:pt x="269028" y="134514"/>
                  </a:cubicBezTo>
                  <a:cubicBezTo>
                    <a:pt x="269028" y="157268"/>
                    <a:pt x="250581" y="175704"/>
                    <a:pt x="227837" y="175704"/>
                  </a:cubicBezTo>
                  <a:lnTo>
                    <a:pt x="175704" y="175704"/>
                  </a:lnTo>
                  <a:lnTo>
                    <a:pt x="175704" y="227827"/>
                  </a:lnTo>
                  <a:cubicBezTo>
                    <a:pt x="175704" y="250581"/>
                    <a:pt x="157257" y="269017"/>
                    <a:pt x="134514" y="269017"/>
                  </a:cubicBezTo>
                  <a:cubicBezTo>
                    <a:pt x="111770" y="269017"/>
                    <a:pt x="93323" y="250581"/>
                    <a:pt x="93323" y="227827"/>
                  </a:cubicBezTo>
                  <a:lnTo>
                    <a:pt x="93323" y="175704"/>
                  </a:lnTo>
                  <a:lnTo>
                    <a:pt x="41190" y="175704"/>
                  </a:lnTo>
                  <a:cubicBezTo>
                    <a:pt x="18446" y="175704"/>
                    <a:pt x="0" y="157268"/>
                    <a:pt x="0" y="134514"/>
                  </a:cubicBezTo>
                  <a:cubicBezTo>
                    <a:pt x="0" y="111759"/>
                    <a:pt x="18446" y="93323"/>
                    <a:pt x="41190" y="93323"/>
                  </a:cubicBezTo>
                  <a:close/>
                </a:path>
              </a:pathLst>
            </a:custGeom>
            <a:grpFill/>
            <a:ln>
              <a:solidFill>
                <a:srgbClr val="00B0F0"/>
              </a:solidFill>
            </a:ln>
          </p:spPr>
          <p:txBody>
            <a:bodyPr spcFirstLastPara="1" wrap="square" lIns="68650" tIns="34325" rIns="68650" bIns="34325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3886155" y="531542"/>
              <a:ext cx="255650" cy="160927"/>
            </a:xfrm>
            <a:custGeom>
              <a:avLst/>
              <a:gdLst/>
              <a:ahLst/>
              <a:cxnLst/>
              <a:rect l="l" t="t" r="r" b="b"/>
              <a:pathLst>
                <a:path w="340867" h="213857" extrusionOk="0">
                  <a:moveTo>
                    <a:pt x="274415" y="213857"/>
                  </a:moveTo>
                  <a:lnTo>
                    <a:pt x="85026" y="213857"/>
                  </a:lnTo>
                  <a:cubicBezTo>
                    <a:pt x="38142" y="213857"/>
                    <a:pt x="0" y="175715"/>
                    <a:pt x="0" y="128830"/>
                  </a:cubicBezTo>
                  <a:cubicBezTo>
                    <a:pt x="0" y="81946"/>
                    <a:pt x="38142" y="43804"/>
                    <a:pt x="85026" y="43804"/>
                  </a:cubicBezTo>
                  <a:cubicBezTo>
                    <a:pt x="88444" y="43804"/>
                    <a:pt x="91863" y="44016"/>
                    <a:pt x="95260" y="44439"/>
                  </a:cubicBezTo>
                  <a:cubicBezTo>
                    <a:pt x="115167" y="16679"/>
                    <a:pt x="147118" y="0"/>
                    <a:pt x="182043" y="0"/>
                  </a:cubicBezTo>
                  <a:cubicBezTo>
                    <a:pt x="232367" y="0"/>
                    <a:pt x="274785" y="34702"/>
                    <a:pt x="286046" y="81957"/>
                  </a:cubicBezTo>
                  <a:cubicBezTo>
                    <a:pt x="317171" y="87471"/>
                    <a:pt x="340867" y="114712"/>
                    <a:pt x="340867" y="147394"/>
                  </a:cubicBezTo>
                  <a:cubicBezTo>
                    <a:pt x="340867" y="184044"/>
                    <a:pt x="311054" y="213857"/>
                    <a:pt x="274415" y="213857"/>
                  </a:cubicBezTo>
                  <a:close/>
                  <a:moveTo>
                    <a:pt x="85026" y="86137"/>
                  </a:moveTo>
                  <a:cubicBezTo>
                    <a:pt x="61478" y="86137"/>
                    <a:pt x="42333" y="105293"/>
                    <a:pt x="42333" y="128830"/>
                  </a:cubicBezTo>
                  <a:cubicBezTo>
                    <a:pt x="42333" y="152378"/>
                    <a:pt x="61478" y="171524"/>
                    <a:pt x="85026" y="171524"/>
                  </a:cubicBezTo>
                  <a:lnTo>
                    <a:pt x="274415" y="171524"/>
                  </a:lnTo>
                  <a:cubicBezTo>
                    <a:pt x="287707" y="171524"/>
                    <a:pt x="298534" y="160707"/>
                    <a:pt x="298534" y="147394"/>
                  </a:cubicBezTo>
                  <a:cubicBezTo>
                    <a:pt x="298534" y="134090"/>
                    <a:pt x="287707" y="123274"/>
                    <a:pt x="274415" y="123274"/>
                  </a:cubicBezTo>
                  <a:cubicBezTo>
                    <a:pt x="273198" y="123274"/>
                    <a:pt x="272012" y="123401"/>
                    <a:pt x="270848" y="123581"/>
                  </a:cubicBezTo>
                  <a:lnTo>
                    <a:pt x="247702" y="127063"/>
                  </a:lnTo>
                  <a:lnTo>
                    <a:pt x="246559" y="103695"/>
                  </a:lnTo>
                  <a:cubicBezTo>
                    <a:pt x="244866" y="69289"/>
                    <a:pt x="216524" y="42333"/>
                    <a:pt x="182043" y="42333"/>
                  </a:cubicBezTo>
                  <a:cubicBezTo>
                    <a:pt x="157511" y="42333"/>
                    <a:pt x="135403" y="55954"/>
                    <a:pt x="124332" y="77903"/>
                  </a:cubicBezTo>
                  <a:lnTo>
                    <a:pt x="116067" y="94286"/>
                  </a:lnTo>
                  <a:lnTo>
                    <a:pt x="98689" y="88423"/>
                  </a:lnTo>
                  <a:cubicBezTo>
                    <a:pt x="94181" y="86899"/>
                    <a:pt x="89587" y="86137"/>
                    <a:pt x="85026" y="86137"/>
                  </a:cubicBezTo>
                  <a:close/>
                </a:path>
              </a:pathLst>
            </a:custGeom>
            <a:grpFill/>
            <a:ln>
              <a:solidFill>
                <a:srgbClr val="00B0F0"/>
              </a:solidFill>
            </a:ln>
          </p:spPr>
          <p:txBody>
            <a:bodyPr spcFirstLastPara="1" wrap="square" lIns="68650" tIns="34325" rIns="68650" bIns="34325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8244917" y="4538950"/>
              <a:ext cx="255650" cy="160927"/>
            </a:xfrm>
            <a:custGeom>
              <a:avLst/>
              <a:gdLst/>
              <a:ahLst/>
              <a:cxnLst/>
              <a:rect l="l" t="t" r="r" b="b"/>
              <a:pathLst>
                <a:path w="340867" h="213857" extrusionOk="0">
                  <a:moveTo>
                    <a:pt x="274415" y="213857"/>
                  </a:moveTo>
                  <a:lnTo>
                    <a:pt x="85026" y="213857"/>
                  </a:lnTo>
                  <a:cubicBezTo>
                    <a:pt x="38142" y="213857"/>
                    <a:pt x="0" y="175715"/>
                    <a:pt x="0" y="128830"/>
                  </a:cubicBezTo>
                  <a:cubicBezTo>
                    <a:pt x="0" y="81946"/>
                    <a:pt x="38142" y="43804"/>
                    <a:pt x="85026" y="43804"/>
                  </a:cubicBezTo>
                  <a:cubicBezTo>
                    <a:pt x="88444" y="43804"/>
                    <a:pt x="91863" y="44016"/>
                    <a:pt x="95260" y="44439"/>
                  </a:cubicBezTo>
                  <a:cubicBezTo>
                    <a:pt x="115167" y="16679"/>
                    <a:pt x="147118" y="0"/>
                    <a:pt x="182043" y="0"/>
                  </a:cubicBezTo>
                  <a:cubicBezTo>
                    <a:pt x="232367" y="0"/>
                    <a:pt x="274785" y="34702"/>
                    <a:pt x="286046" y="81957"/>
                  </a:cubicBezTo>
                  <a:cubicBezTo>
                    <a:pt x="317171" y="87471"/>
                    <a:pt x="340867" y="114712"/>
                    <a:pt x="340867" y="147394"/>
                  </a:cubicBezTo>
                  <a:cubicBezTo>
                    <a:pt x="340867" y="184044"/>
                    <a:pt x="311054" y="213857"/>
                    <a:pt x="274415" y="213857"/>
                  </a:cubicBezTo>
                  <a:close/>
                  <a:moveTo>
                    <a:pt x="85026" y="86137"/>
                  </a:moveTo>
                  <a:cubicBezTo>
                    <a:pt x="61478" y="86137"/>
                    <a:pt x="42333" y="105293"/>
                    <a:pt x="42333" y="128830"/>
                  </a:cubicBezTo>
                  <a:cubicBezTo>
                    <a:pt x="42333" y="152378"/>
                    <a:pt x="61478" y="171524"/>
                    <a:pt x="85026" y="171524"/>
                  </a:cubicBezTo>
                  <a:lnTo>
                    <a:pt x="274415" y="171524"/>
                  </a:lnTo>
                  <a:cubicBezTo>
                    <a:pt x="287707" y="171524"/>
                    <a:pt x="298534" y="160707"/>
                    <a:pt x="298534" y="147394"/>
                  </a:cubicBezTo>
                  <a:cubicBezTo>
                    <a:pt x="298534" y="134090"/>
                    <a:pt x="287707" y="123274"/>
                    <a:pt x="274415" y="123274"/>
                  </a:cubicBezTo>
                  <a:cubicBezTo>
                    <a:pt x="273198" y="123274"/>
                    <a:pt x="272012" y="123401"/>
                    <a:pt x="270848" y="123581"/>
                  </a:cubicBezTo>
                  <a:lnTo>
                    <a:pt x="247702" y="127063"/>
                  </a:lnTo>
                  <a:lnTo>
                    <a:pt x="246559" y="103695"/>
                  </a:lnTo>
                  <a:cubicBezTo>
                    <a:pt x="244866" y="69289"/>
                    <a:pt x="216524" y="42333"/>
                    <a:pt x="182043" y="42333"/>
                  </a:cubicBezTo>
                  <a:cubicBezTo>
                    <a:pt x="157511" y="42333"/>
                    <a:pt x="135403" y="55954"/>
                    <a:pt x="124332" y="77903"/>
                  </a:cubicBezTo>
                  <a:lnTo>
                    <a:pt x="116067" y="94286"/>
                  </a:lnTo>
                  <a:lnTo>
                    <a:pt x="98689" y="88423"/>
                  </a:lnTo>
                  <a:cubicBezTo>
                    <a:pt x="94181" y="86899"/>
                    <a:pt x="89587" y="86137"/>
                    <a:pt x="85026" y="86137"/>
                  </a:cubicBezTo>
                  <a:close/>
                </a:path>
              </a:pathLst>
            </a:custGeom>
            <a:grpFill/>
            <a:ln>
              <a:solidFill>
                <a:srgbClr val="00B0F0"/>
              </a:solidFill>
            </a:ln>
          </p:spPr>
          <p:txBody>
            <a:bodyPr spcFirstLastPara="1" wrap="square" lIns="68650" tIns="34325" rIns="68650" bIns="34325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4968893" y="4446205"/>
              <a:ext cx="465415" cy="281852"/>
            </a:xfrm>
            <a:custGeom>
              <a:avLst/>
              <a:gdLst/>
              <a:ahLst/>
              <a:cxnLst/>
              <a:rect l="l" t="t" r="r" b="b"/>
              <a:pathLst>
                <a:path w="620553" h="374554" extrusionOk="0">
                  <a:moveTo>
                    <a:pt x="475689" y="374554"/>
                  </a:moveTo>
                  <a:lnTo>
                    <a:pt x="108902" y="374554"/>
                  </a:lnTo>
                  <a:cubicBezTo>
                    <a:pt x="48852" y="374554"/>
                    <a:pt x="0" y="325712"/>
                    <a:pt x="0" y="265662"/>
                  </a:cubicBezTo>
                  <a:cubicBezTo>
                    <a:pt x="0" y="207602"/>
                    <a:pt x="45656" y="160019"/>
                    <a:pt x="102965" y="156919"/>
                  </a:cubicBezTo>
                  <a:cubicBezTo>
                    <a:pt x="117485" y="67405"/>
                    <a:pt x="194955" y="0"/>
                    <a:pt x="287792" y="0"/>
                  </a:cubicBezTo>
                  <a:cubicBezTo>
                    <a:pt x="353059" y="0"/>
                    <a:pt x="412411" y="33263"/>
                    <a:pt x="446510" y="87862"/>
                  </a:cubicBezTo>
                  <a:cubicBezTo>
                    <a:pt x="456152" y="85862"/>
                    <a:pt x="465910" y="84846"/>
                    <a:pt x="475689" y="84846"/>
                  </a:cubicBezTo>
                  <a:cubicBezTo>
                    <a:pt x="555561" y="84846"/>
                    <a:pt x="620553" y="149838"/>
                    <a:pt x="620553" y="229711"/>
                  </a:cubicBezTo>
                  <a:cubicBezTo>
                    <a:pt x="620553" y="309573"/>
                    <a:pt x="555561" y="374554"/>
                    <a:pt x="475689" y="374554"/>
                  </a:cubicBezTo>
                  <a:close/>
                  <a:moveTo>
                    <a:pt x="108902" y="199093"/>
                  </a:moveTo>
                  <a:cubicBezTo>
                    <a:pt x="72188" y="199093"/>
                    <a:pt x="42333" y="228949"/>
                    <a:pt x="42333" y="265662"/>
                  </a:cubicBezTo>
                  <a:cubicBezTo>
                    <a:pt x="42333" y="302365"/>
                    <a:pt x="72188" y="332221"/>
                    <a:pt x="108902" y="332221"/>
                  </a:cubicBezTo>
                  <a:lnTo>
                    <a:pt x="475689" y="332221"/>
                  </a:lnTo>
                  <a:cubicBezTo>
                    <a:pt x="532225" y="332221"/>
                    <a:pt x="578220" y="286226"/>
                    <a:pt x="578220" y="229711"/>
                  </a:cubicBezTo>
                  <a:cubicBezTo>
                    <a:pt x="578220" y="173175"/>
                    <a:pt x="532225" y="127179"/>
                    <a:pt x="475689" y="127179"/>
                  </a:cubicBezTo>
                  <a:cubicBezTo>
                    <a:pt x="464682" y="127179"/>
                    <a:pt x="453654" y="129021"/>
                    <a:pt x="442933" y="132640"/>
                  </a:cubicBezTo>
                  <a:lnTo>
                    <a:pt x="425534" y="138514"/>
                  </a:lnTo>
                  <a:lnTo>
                    <a:pt x="417258" y="122121"/>
                  </a:lnTo>
                  <a:cubicBezTo>
                    <a:pt x="392440" y="72908"/>
                    <a:pt x="342836" y="42333"/>
                    <a:pt x="287792" y="42333"/>
                  </a:cubicBezTo>
                  <a:cubicBezTo>
                    <a:pt x="210417" y="42333"/>
                    <a:pt x="146833" y="102817"/>
                    <a:pt x="143044" y="180033"/>
                  </a:cubicBezTo>
                  <a:lnTo>
                    <a:pt x="141890" y="203358"/>
                  </a:lnTo>
                  <a:lnTo>
                    <a:pt x="118787" y="199929"/>
                  </a:lnTo>
                  <a:cubicBezTo>
                    <a:pt x="114945" y="199358"/>
                    <a:pt x="111802" y="199093"/>
                    <a:pt x="108902" y="199093"/>
                  </a:cubicBezTo>
                  <a:close/>
                </a:path>
              </a:pathLst>
            </a:custGeom>
            <a:grpFill/>
            <a:ln>
              <a:solidFill>
                <a:srgbClr val="00B0F0"/>
              </a:solidFill>
            </a:ln>
          </p:spPr>
          <p:txBody>
            <a:bodyPr spcFirstLastPara="1" wrap="square" lIns="68650" tIns="34325" rIns="68650" bIns="34325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515528" y="4527114"/>
              <a:ext cx="465415" cy="281852"/>
            </a:xfrm>
            <a:custGeom>
              <a:avLst/>
              <a:gdLst/>
              <a:ahLst/>
              <a:cxnLst/>
              <a:rect l="l" t="t" r="r" b="b"/>
              <a:pathLst>
                <a:path w="620553" h="374554" extrusionOk="0">
                  <a:moveTo>
                    <a:pt x="475689" y="374554"/>
                  </a:moveTo>
                  <a:lnTo>
                    <a:pt x="108902" y="374554"/>
                  </a:lnTo>
                  <a:cubicBezTo>
                    <a:pt x="48852" y="374554"/>
                    <a:pt x="0" y="325712"/>
                    <a:pt x="0" y="265662"/>
                  </a:cubicBezTo>
                  <a:cubicBezTo>
                    <a:pt x="0" y="207602"/>
                    <a:pt x="45656" y="160019"/>
                    <a:pt x="102965" y="156919"/>
                  </a:cubicBezTo>
                  <a:cubicBezTo>
                    <a:pt x="117485" y="67405"/>
                    <a:pt x="194955" y="0"/>
                    <a:pt x="287792" y="0"/>
                  </a:cubicBezTo>
                  <a:cubicBezTo>
                    <a:pt x="353059" y="0"/>
                    <a:pt x="412411" y="33263"/>
                    <a:pt x="446510" y="87862"/>
                  </a:cubicBezTo>
                  <a:cubicBezTo>
                    <a:pt x="456152" y="85862"/>
                    <a:pt x="465910" y="84846"/>
                    <a:pt x="475689" y="84846"/>
                  </a:cubicBezTo>
                  <a:cubicBezTo>
                    <a:pt x="555561" y="84846"/>
                    <a:pt x="620553" y="149838"/>
                    <a:pt x="620553" y="229711"/>
                  </a:cubicBezTo>
                  <a:cubicBezTo>
                    <a:pt x="620553" y="309573"/>
                    <a:pt x="555561" y="374554"/>
                    <a:pt x="475689" y="374554"/>
                  </a:cubicBezTo>
                  <a:close/>
                  <a:moveTo>
                    <a:pt x="108902" y="199093"/>
                  </a:moveTo>
                  <a:cubicBezTo>
                    <a:pt x="72188" y="199093"/>
                    <a:pt x="42333" y="228949"/>
                    <a:pt x="42333" y="265662"/>
                  </a:cubicBezTo>
                  <a:cubicBezTo>
                    <a:pt x="42333" y="302365"/>
                    <a:pt x="72188" y="332221"/>
                    <a:pt x="108902" y="332221"/>
                  </a:cubicBezTo>
                  <a:lnTo>
                    <a:pt x="475689" y="332221"/>
                  </a:lnTo>
                  <a:cubicBezTo>
                    <a:pt x="532225" y="332221"/>
                    <a:pt x="578220" y="286226"/>
                    <a:pt x="578220" y="229711"/>
                  </a:cubicBezTo>
                  <a:cubicBezTo>
                    <a:pt x="578220" y="173175"/>
                    <a:pt x="532225" y="127179"/>
                    <a:pt x="475689" y="127179"/>
                  </a:cubicBezTo>
                  <a:cubicBezTo>
                    <a:pt x="464682" y="127179"/>
                    <a:pt x="453654" y="129021"/>
                    <a:pt x="442933" y="132640"/>
                  </a:cubicBezTo>
                  <a:lnTo>
                    <a:pt x="425534" y="138514"/>
                  </a:lnTo>
                  <a:lnTo>
                    <a:pt x="417258" y="122121"/>
                  </a:lnTo>
                  <a:cubicBezTo>
                    <a:pt x="392440" y="72908"/>
                    <a:pt x="342836" y="42333"/>
                    <a:pt x="287792" y="42333"/>
                  </a:cubicBezTo>
                  <a:cubicBezTo>
                    <a:pt x="210417" y="42333"/>
                    <a:pt x="146833" y="102817"/>
                    <a:pt x="143044" y="180033"/>
                  </a:cubicBezTo>
                  <a:lnTo>
                    <a:pt x="141890" y="203358"/>
                  </a:lnTo>
                  <a:lnTo>
                    <a:pt x="118787" y="199929"/>
                  </a:lnTo>
                  <a:cubicBezTo>
                    <a:pt x="114945" y="199358"/>
                    <a:pt x="111802" y="199093"/>
                    <a:pt x="108902" y="199093"/>
                  </a:cubicBezTo>
                  <a:close/>
                </a:path>
              </a:pathLst>
            </a:custGeom>
            <a:grpFill/>
            <a:ln>
              <a:solidFill>
                <a:srgbClr val="00B0F0"/>
              </a:solidFill>
            </a:ln>
          </p:spPr>
          <p:txBody>
            <a:bodyPr spcFirstLastPara="1" wrap="square" lIns="68650" tIns="34325" rIns="68650" bIns="34325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8288011" y="398669"/>
              <a:ext cx="255650" cy="160927"/>
            </a:xfrm>
            <a:custGeom>
              <a:avLst/>
              <a:gdLst/>
              <a:ahLst/>
              <a:cxnLst/>
              <a:rect l="l" t="t" r="r" b="b"/>
              <a:pathLst>
                <a:path w="340867" h="213857" extrusionOk="0">
                  <a:moveTo>
                    <a:pt x="255841" y="213857"/>
                  </a:moveTo>
                  <a:lnTo>
                    <a:pt x="66463" y="213857"/>
                  </a:lnTo>
                  <a:cubicBezTo>
                    <a:pt x="29813" y="213857"/>
                    <a:pt x="0" y="184033"/>
                    <a:pt x="0" y="147383"/>
                  </a:cubicBezTo>
                  <a:cubicBezTo>
                    <a:pt x="0" y="114712"/>
                    <a:pt x="23706" y="87471"/>
                    <a:pt x="54821" y="81957"/>
                  </a:cubicBezTo>
                  <a:cubicBezTo>
                    <a:pt x="66082" y="34692"/>
                    <a:pt x="108500" y="0"/>
                    <a:pt x="158834" y="0"/>
                  </a:cubicBezTo>
                  <a:cubicBezTo>
                    <a:pt x="193749" y="0"/>
                    <a:pt x="225710" y="16679"/>
                    <a:pt x="245607" y="44428"/>
                  </a:cubicBezTo>
                  <a:cubicBezTo>
                    <a:pt x="249004" y="44005"/>
                    <a:pt x="252412" y="43793"/>
                    <a:pt x="255841" y="43793"/>
                  </a:cubicBezTo>
                  <a:cubicBezTo>
                    <a:pt x="302715" y="43793"/>
                    <a:pt x="340867" y="81946"/>
                    <a:pt x="340867" y="128820"/>
                  </a:cubicBezTo>
                  <a:cubicBezTo>
                    <a:pt x="340867" y="175704"/>
                    <a:pt x="302715" y="213857"/>
                    <a:pt x="255841" y="213857"/>
                  </a:cubicBezTo>
                  <a:close/>
                  <a:moveTo>
                    <a:pt x="66463" y="123264"/>
                  </a:moveTo>
                  <a:cubicBezTo>
                    <a:pt x="53149" y="123264"/>
                    <a:pt x="42333" y="134080"/>
                    <a:pt x="42333" y="147383"/>
                  </a:cubicBezTo>
                  <a:cubicBezTo>
                    <a:pt x="42333" y="160697"/>
                    <a:pt x="53149" y="171524"/>
                    <a:pt x="66463" y="171524"/>
                  </a:cubicBezTo>
                  <a:lnTo>
                    <a:pt x="255841" y="171524"/>
                  </a:lnTo>
                  <a:cubicBezTo>
                    <a:pt x="279378" y="171524"/>
                    <a:pt x="298534" y="152368"/>
                    <a:pt x="298534" y="128820"/>
                  </a:cubicBezTo>
                  <a:cubicBezTo>
                    <a:pt x="298534" y="105282"/>
                    <a:pt x="279378" y="86127"/>
                    <a:pt x="255841" y="86127"/>
                  </a:cubicBezTo>
                  <a:cubicBezTo>
                    <a:pt x="251280" y="86127"/>
                    <a:pt x="246676" y="86889"/>
                    <a:pt x="242178" y="88413"/>
                  </a:cubicBezTo>
                  <a:lnTo>
                    <a:pt x="224789" y="94265"/>
                  </a:lnTo>
                  <a:lnTo>
                    <a:pt x="216524" y="77882"/>
                  </a:lnTo>
                  <a:cubicBezTo>
                    <a:pt x="205464" y="55954"/>
                    <a:pt x="183356" y="42333"/>
                    <a:pt x="158834" y="42333"/>
                  </a:cubicBezTo>
                  <a:cubicBezTo>
                    <a:pt x="124343" y="42333"/>
                    <a:pt x="96001" y="69278"/>
                    <a:pt x="94318" y="103684"/>
                  </a:cubicBezTo>
                  <a:lnTo>
                    <a:pt x="93154" y="127063"/>
                  </a:lnTo>
                  <a:lnTo>
                    <a:pt x="70008" y="123570"/>
                  </a:lnTo>
                  <a:cubicBezTo>
                    <a:pt x="68855" y="123401"/>
                    <a:pt x="67669" y="123264"/>
                    <a:pt x="66463" y="123264"/>
                  </a:cubicBezTo>
                  <a:close/>
                </a:path>
              </a:pathLst>
            </a:custGeom>
            <a:grpFill/>
            <a:ln>
              <a:solidFill>
                <a:srgbClr val="00B0F0"/>
              </a:solidFill>
            </a:ln>
          </p:spPr>
          <p:txBody>
            <a:bodyPr spcFirstLastPara="1" wrap="square" lIns="68650" tIns="34325" rIns="68650" bIns="34325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477243" y="430751"/>
              <a:ext cx="255650" cy="160927"/>
            </a:xfrm>
            <a:custGeom>
              <a:avLst/>
              <a:gdLst/>
              <a:ahLst/>
              <a:cxnLst/>
              <a:rect l="l" t="t" r="r" b="b"/>
              <a:pathLst>
                <a:path w="340867" h="213857" extrusionOk="0">
                  <a:moveTo>
                    <a:pt x="255841" y="213857"/>
                  </a:moveTo>
                  <a:lnTo>
                    <a:pt x="66463" y="213857"/>
                  </a:lnTo>
                  <a:cubicBezTo>
                    <a:pt x="29813" y="213857"/>
                    <a:pt x="0" y="184033"/>
                    <a:pt x="0" y="147383"/>
                  </a:cubicBezTo>
                  <a:cubicBezTo>
                    <a:pt x="0" y="114712"/>
                    <a:pt x="23706" y="87471"/>
                    <a:pt x="54821" y="81957"/>
                  </a:cubicBezTo>
                  <a:cubicBezTo>
                    <a:pt x="66082" y="34692"/>
                    <a:pt x="108500" y="0"/>
                    <a:pt x="158834" y="0"/>
                  </a:cubicBezTo>
                  <a:cubicBezTo>
                    <a:pt x="193749" y="0"/>
                    <a:pt x="225710" y="16679"/>
                    <a:pt x="245607" y="44428"/>
                  </a:cubicBezTo>
                  <a:cubicBezTo>
                    <a:pt x="249004" y="44005"/>
                    <a:pt x="252412" y="43793"/>
                    <a:pt x="255841" y="43793"/>
                  </a:cubicBezTo>
                  <a:cubicBezTo>
                    <a:pt x="302715" y="43793"/>
                    <a:pt x="340867" y="81946"/>
                    <a:pt x="340867" y="128820"/>
                  </a:cubicBezTo>
                  <a:cubicBezTo>
                    <a:pt x="340867" y="175704"/>
                    <a:pt x="302715" y="213857"/>
                    <a:pt x="255841" y="213857"/>
                  </a:cubicBezTo>
                  <a:close/>
                  <a:moveTo>
                    <a:pt x="66463" y="123264"/>
                  </a:moveTo>
                  <a:cubicBezTo>
                    <a:pt x="53149" y="123264"/>
                    <a:pt x="42333" y="134080"/>
                    <a:pt x="42333" y="147383"/>
                  </a:cubicBezTo>
                  <a:cubicBezTo>
                    <a:pt x="42333" y="160697"/>
                    <a:pt x="53149" y="171524"/>
                    <a:pt x="66463" y="171524"/>
                  </a:cubicBezTo>
                  <a:lnTo>
                    <a:pt x="255841" y="171524"/>
                  </a:lnTo>
                  <a:cubicBezTo>
                    <a:pt x="279378" y="171524"/>
                    <a:pt x="298534" y="152368"/>
                    <a:pt x="298534" y="128820"/>
                  </a:cubicBezTo>
                  <a:cubicBezTo>
                    <a:pt x="298534" y="105282"/>
                    <a:pt x="279378" y="86127"/>
                    <a:pt x="255841" y="86127"/>
                  </a:cubicBezTo>
                  <a:cubicBezTo>
                    <a:pt x="251280" y="86127"/>
                    <a:pt x="246676" y="86889"/>
                    <a:pt x="242178" y="88413"/>
                  </a:cubicBezTo>
                  <a:lnTo>
                    <a:pt x="224789" y="94265"/>
                  </a:lnTo>
                  <a:lnTo>
                    <a:pt x="216524" y="77882"/>
                  </a:lnTo>
                  <a:cubicBezTo>
                    <a:pt x="205464" y="55954"/>
                    <a:pt x="183356" y="42333"/>
                    <a:pt x="158834" y="42333"/>
                  </a:cubicBezTo>
                  <a:cubicBezTo>
                    <a:pt x="124343" y="42333"/>
                    <a:pt x="96001" y="69278"/>
                    <a:pt x="94318" y="103684"/>
                  </a:cubicBezTo>
                  <a:lnTo>
                    <a:pt x="93154" y="127063"/>
                  </a:lnTo>
                  <a:lnTo>
                    <a:pt x="70008" y="123570"/>
                  </a:lnTo>
                  <a:cubicBezTo>
                    <a:pt x="68855" y="123401"/>
                    <a:pt x="67669" y="123264"/>
                    <a:pt x="66463" y="123264"/>
                  </a:cubicBezTo>
                  <a:close/>
                </a:path>
              </a:pathLst>
            </a:custGeom>
            <a:grpFill/>
            <a:ln>
              <a:solidFill>
                <a:srgbClr val="00B0F0"/>
              </a:solidFill>
            </a:ln>
          </p:spPr>
          <p:txBody>
            <a:bodyPr spcFirstLastPara="1" wrap="square" lIns="68650" tIns="34325" rIns="68650" bIns="34325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C61541BB-FAD3-4394-A920-0FA51790377E}"/>
              </a:ext>
            </a:extLst>
          </p:cNvPr>
          <p:cNvSpPr txBox="1"/>
          <p:nvPr userDrawn="1"/>
        </p:nvSpPr>
        <p:spPr>
          <a:xfrm>
            <a:off x="9651537" y="6415315"/>
            <a:ext cx="16050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2"/>
                </a:solidFill>
              </a:rPr>
              <a:t>FeistyForwarders_0968120672</a:t>
            </a:r>
          </a:p>
        </p:txBody>
      </p:sp>
    </p:spTree>
    <p:extLst>
      <p:ext uri="{BB962C8B-B14F-4D97-AF65-F5344CB8AC3E}">
        <p14:creationId xmlns:p14="http://schemas.microsoft.com/office/powerpoint/2010/main" val="12930832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preserve="1" userDrawn="1">
  <p:cSld name="1_Section header">
    <p:bg>
      <p:bgPr>
        <a:solidFill>
          <a:schemeClr val="accent2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defTabSz="1219170">
              <a:buClr>
                <a:srgbClr val="000000"/>
              </a:buClr>
            </a:pPr>
            <a:fld id="{00000000-1234-1234-1234-123412341234}" type="slidenum">
              <a:rPr lang="en" sz="1867" kern="0" smtClean="0">
                <a:solidFill>
                  <a:srgbClr val="000000"/>
                </a:solidFill>
                <a:cs typeface="Arial"/>
                <a:sym typeface="Arial"/>
              </a:rPr>
              <a:pPr defTabSz="1219170">
                <a:buClr>
                  <a:srgbClr val="000000"/>
                </a:buClr>
              </a:pPr>
              <a:t>‹#›</a:t>
            </a:fld>
            <a:endParaRPr lang="en"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26" name="Google Shape;26;p3"/>
          <p:cNvSpPr/>
          <p:nvPr/>
        </p:nvSpPr>
        <p:spPr>
          <a:xfrm>
            <a:off x="3551830" y="-52986"/>
            <a:ext cx="8660257" cy="6926579"/>
          </a:xfrm>
          <a:custGeom>
            <a:avLst/>
            <a:gdLst/>
            <a:ahLst/>
            <a:cxnLst/>
            <a:rect l="l" t="t" r="r" b="b"/>
            <a:pathLst>
              <a:path w="8602905" h="6857999" extrusionOk="0">
                <a:moveTo>
                  <a:pt x="2646944" y="4643659"/>
                </a:moveTo>
                <a:cubicBezTo>
                  <a:pt x="5293889" y="4844563"/>
                  <a:pt x="6269259" y="1837203"/>
                  <a:pt x="5619019" y="292883"/>
                </a:cubicBezTo>
                <a:cubicBezTo>
                  <a:pt x="5578961" y="197760"/>
                  <a:pt x="5545857" y="99853"/>
                  <a:pt x="5519504" y="0"/>
                </a:cubicBezTo>
                <a:lnTo>
                  <a:pt x="8602905" y="0"/>
                </a:lnTo>
                <a:lnTo>
                  <a:pt x="8602905" y="6857999"/>
                </a:lnTo>
                <a:lnTo>
                  <a:pt x="91969" y="6857999"/>
                </a:lnTo>
                <a:cubicBezTo>
                  <a:pt x="91969" y="6857999"/>
                  <a:pt x="0" y="4442756"/>
                  <a:pt x="2646944" y="4643659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7" name="Google Shape;27;p3"/>
          <p:cNvSpPr/>
          <p:nvPr/>
        </p:nvSpPr>
        <p:spPr>
          <a:xfrm>
            <a:off x="-29737" y="0"/>
            <a:ext cx="4328489" cy="1696413"/>
          </a:xfrm>
          <a:custGeom>
            <a:avLst/>
            <a:gdLst>
              <a:gd name="connsiteX0" fmla="*/ 4299824 w 4299824"/>
              <a:gd name="connsiteY0" fmla="*/ 8383 h 2665592"/>
              <a:gd name="connsiteX1" fmla="*/ 1578789 w 4299824"/>
              <a:gd name="connsiteY1" fmla="*/ 586962 h 2665592"/>
              <a:gd name="connsiteX2" fmla="*/ 790955 w 4299824"/>
              <a:gd name="connsiteY2" fmla="*/ 1740259 h 2665592"/>
              <a:gd name="connsiteX3" fmla="*/ 0 w 4299824"/>
              <a:gd name="connsiteY3" fmla="*/ 2655315 h 2665592"/>
              <a:gd name="connsiteX4" fmla="*/ 0 w 4299824"/>
              <a:gd name="connsiteY4" fmla="*/ 0 h 2665592"/>
              <a:gd name="connsiteX5" fmla="*/ 4299824 w 4299824"/>
              <a:gd name="connsiteY5" fmla="*/ 8383 h 2665592"/>
              <a:gd name="connsiteX0" fmla="*/ 4299824 w 4299824"/>
              <a:gd name="connsiteY0" fmla="*/ 8383 h 2665592"/>
              <a:gd name="connsiteX1" fmla="*/ 2798326 w 4299824"/>
              <a:gd name="connsiteY1" fmla="*/ 863596 h 2665592"/>
              <a:gd name="connsiteX2" fmla="*/ 790955 w 4299824"/>
              <a:gd name="connsiteY2" fmla="*/ 1740259 h 2665592"/>
              <a:gd name="connsiteX3" fmla="*/ 0 w 4299824"/>
              <a:gd name="connsiteY3" fmla="*/ 2655315 h 2665592"/>
              <a:gd name="connsiteX4" fmla="*/ 0 w 4299824"/>
              <a:gd name="connsiteY4" fmla="*/ 0 h 2665592"/>
              <a:gd name="connsiteX5" fmla="*/ 4299824 w 4299824"/>
              <a:gd name="connsiteY5" fmla="*/ 8383 h 2665592"/>
              <a:gd name="connsiteX0" fmla="*/ 4299824 w 4299824"/>
              <a:gd name="connsiteY0" fmla="*/ 8383 h 1873529"/>
              <a:gd name="connsiteX1" fmla="*/ 2798326 w 4299824"/>
              <a:gd name="connsiteY1" fmla="*/ 863596 h 1873529"/>
              <a:gd name="connsiteX2" fmla="*/ 790955 w 4299824"/>
              <a:gd name="connsiteY2" fmla="*/ 1740259 h 1873529"/>
              <a:gd name="connsiteX3" fmla="*/ 0 w 4299824"/>
              <a:gd name="connsiteY3" fmla="*/ 1397889 h 1873529"/>
              <a:gd name="connsiteX4" fmla="*/ 0 w 4299824"/>
              <a:gd name="connsiteY4" fmla="*/ 0 h 1873529"/>
              <a:gd name="connsiteX5" fmla="*/ 4299824 w 4299824"/>
              <a:gd name="connsiteY5" fmla="*/ 8383 h 1873529"/>
              <a:gd name="connsiteX0" fmla="*/ 4299824 w 4299824"/>
              <a:gd name="connsiteY0" fmla="*/ 8383 h 1425294"/>
              <a:gd name="connsiteX1" fmla="*/ 2798326 w 4299824"/>
              <a:gd name="connsiteY1" fmla="*/ 863596 h 1425294"/>
              <a:gd name="connsiteX2" fmla="*/ 1211485 w 4299824"/>
              <a:gd name="connsiteY2" fmla="*/ 927124 h 1425294"/>
              <a:gd name="connsiteX3" fmla="*/ 0 w 4299824"/>
              <a:gd name="connsiteY3" fmla="*/ 1397889 h 1425294"/>
              <a:gd name="connsiteX4" fmla="*/ 0 w 4299824"/>
              <a:gd name="connsiteY4" fmla="*/ 0 h 1425294"/>
              <a:gd name="connsiteX5" fmla="*/ 4299824 w 4299824"/>
              <a:gd name="connsiteY5" fmla="*/ 8383 h 1425294"/>
              <a:gd name="connsiteX0" fmla="*/ 4299824 w 4299824"/>
              <a:gd name="connsiteY0" fmla="*/ 8383 h 1425294"/>
              <a:gd name="connsiteX1" fmla="*/ 3126339 w 4299824"/>
              <a:gd name="connsiteY1" fmla="*/ 830065 h 1425294"/>
              <a:gd name="connsiteX2" fmla="*/ 1211485 w 4299824"/>
              <a:gd name="connsiteY2" fmla="*/ 927124 h 1425294"/>
              <a:gd name="connsiteX3" fmla="*/ 0 w 4299824"/>
              <a:gd name="connsiteY3" fmla="*/ 1397889 h 1425294"/>
              <a:gd name="connsiteX4" fmla="*/ 0 w 4299824"/>
              <a:gd name="connsiteY4" fmla="*/ 0 h 1425294"/>
              <a:gd name="connsiteX5" fmla="*/ 4299824 w 4299824"/>
              <a:gd name="connsiteY5" fmla="*/ 8383 h 1425294"/>
              <a:gd name="connsiteX0" fmla="*/ 4299824 w 4299824"/>
              <a:gd name="connsiteY0" fmla="*/ 8383 h 1426105"/>
              <a:gd name="connsiteX1" fmla="*/ 3126339 w 4299824"/>
              <a:gd name="connsiteY1" fmla="*/ 830065 h 1426105"/>
              <a:gd name="connsiteX2" fmla="*/ 1329233 w 4299824"/>
              <a:gd name="connsiteY2" fmla="*/ 935506 h 1426105"/>
              <a:gd name="connsiteX3" fmla="*/ 0 w 4299824"/>
              <a:gd name="connsiteY3" fmla="*/ 1397889 h 1426105"/>
              <a:gd name="connsiteX4" fmla="*/ 0 w 4299824"/>
              <a:gd name="connsiteY4" fmla="*/ 0 h 1426105"/>
              <a:gd name="connsiteX5" fmla="*/ 4299824 w 4299824"/>
              <a:gd name="connsiteY5" fmla="*/ 8383 h 1426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99824" h="1426105" extrusionOk="0">
                <a:moveTo>
                  <a:pt x="4299824" y="8383"/>
                </a:moveTo>
                <a:cubicBezTo>
                  <a:pt x="4299824" y="8383"/>
                  <a:pt x="3621438" y="675544"/>
                  <a:pt x="3126339" y="830065"/>
                </a:cubicBezTo>
                <a:cubicBezTo>
                  <a:pt x="2631240" y="984586"/>
                  <a:pt x="1156873" y="526143"/>
                  <a:pt x="1329233" y="935506"/>
                </a:cubicBezTo>
                <a:cubicBezTo>
                  <a:pt x="1501604" y="1344870"/>
                  <a:pt x="652578" y="1494208"/>
                  <a:pt x="0" y="1397889"/>
                </a:cubicBezTo>
                <a:lnTo>
                  <a:pt x="0" y="0"/>
                </a:lnTo>
                <a:lnTo>
                  <a:pt x="4299824" y="838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9" name="Google Shape;29;p3"/>
          <p:cNvSpPr/>
          <p:nvPr/>
        </p:nvSpPr>
        <p:spPr>
          <a:xfrm>
            <a:off x="6945786" y="6131436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227837" y="93323"/>
                </a:moveTo>
                <a:lnTo>
                  <a:pt x="175704" y="93323"/>
                </a:lnTo>
                <a:lnTo>
                  <a:pt x="175704" y="41190"/>
                </a:lnTo>
                <a:cubicBezTo>
                  <a:pt x="175704" y="18436"/>
                  <a:pt x="157257" y="0"/>
                  <a:pt x="134514" y="0"/>
                </a:cubicBezTo>
                <a:cubicBezTo>
                  <a:pt x="111770" y="0"/>
                  <a:pt x="93323" y="18436"/>
                  <a:pt x="93323" y="41190"/>
                </a:cubicBezTo>
                <a:lnTo>
                  <a:pt x="93323" y="93323"/>
                </a:lnTo>
                <a:lnTo>
                  <a:pt x="41190" y="93323"/>
                </a:lnTo>
                <a:cubicBezTo>
                  <a:pt x="18446" y="93323"/>
                  <a:pt x="0" y="111759"/>
                  <a:pt x="0" y="134514"/>
                </a:cubicBezTo>
                <a:cubicBezTo>
                  <a:pt x="0" y="157268"/>
                  <a:pt x="18446" y="175704"/>
                  <a:pt x="41190" y="175704"/>
                </a:cubicBezTo>
                <a:lnTo>
                  <a:pt x="93323" y="175704"/>
                </a:lnTo>
                <a:lnTo>
                  <a:pt x="93323" y="227827"/>
                </a:lnTo>
                <a:cubicBezTo>
                  <a:pt x="93323" y="250581"/>
                  <a:pt x="111770" y="269017"/>
                  <a:pt x="134514" y="269017"/>
                </a:cubicBezTo>
                <a:cubicBezTo>
                  <a:pt x="157257" y="269017"/>
                  <a:pt x="175704" y="250581"/>
                  <a:pt x="175704" y="227827"/>
                </a:cubicBezTo>
                <a:lnTo>
                  <a:pt x="175704" y="175704"/>
                </a:lnTo>
                <a:lnTo>
                  <a:pt x="227837" y="175704"/>
                </a:lnTo>
                <a:cubicBezTo>
                  <a:pt x="250581" y="175704"/>
                  <a:pt x="269028" y="157268"/>
                  <a:pt x="269028" y="134514"/>
                </a:cubicBezTo>
                <a:cubicBezTo>
                  <a:pt x="269028" y="111759"/>
                  <a:pt x="250581" y="93323"/>
                  <a:pt x="227837" y="9332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D49FDBB5-A5A6-4316-8393-3F5017974D4E}"/>
              </a:ext>
            </a:extLst>
          </p:cNvPr>
          <p:cNvSpPr txBox="1"/>
          <p:nvPr userDrawn="1"/>
        </p:nvSpPr>
        <p:spPr>
          <a:xfrm>
            <a:off x="8680017" y="848207"/>
            <a:ext cx="4225764" cy="6031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7200" b="1" i="0" u="none" strike="noStrike" kern="0" cap="none" spc="50" normalizeH="0" baseline="0" noProof="0" dirty="0">
                <a:ln w="952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uLnTx/>
                <a:uFillTx/>
                <a:latin typeface="+mj-lt"/>
                <a:cs typeface="Arial"/>
                <a:sym typeface="Arial"/>
              </a:rPr>
              <a:t>NHẬN </a:t>
            </a:r>
          </a:p>
          <a:p>
            <a:pPr marL="0" marR="0" lvl="0" indent="0" algn="ctr" defTabSz="121917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7200" b="1" i="0" u="none" strike="noStrike" kern="0" cap="none" spc="50" normalizeH="0" baseline="0" noProof="0" dirty="0">
                <a:ln w="952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uLnTx/>
                <a:uFillTx/>
                <a:latin typeface="+mj-lt"/>
                <a:cs typeface="Arial"/>
                <a:sym typeface="Arial"/>
              </a:rPr>
              <a:t>LỖI </a:t>
            </a:r>
          </a:p>
          <a:p>
            <a:pPr marL="0" marR="0" lvl="0" indent="0" algn="ctr" defTabSz="121917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7200" b="1" i="0" u="none" strike="noStrike" kern="0" cap="none" spc="50" normalizeH="0" baseline="0" noProof="0" dirty="0">
                <a:ln w="952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uLnTx/>
                <a:uFillTx/>
                <a:latin typeface="+mj-lt"/>
                <a:cs typeface="Arial"/>
                <a:sym typeface="Arial"/>
              </a:rPr>
              <a:t>VÀ </a:t>
            </a:r>
          </a:p>
          <a:p>
            <a:pPr marL="0" marR="0" lvl="0" indent="0" algn="ctr" defTabSz="121917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7200" b="1" i="0" u="none" strike="noStrike" kern="0" cap="none" spc="50" normalizeH="0" baseline="0" noProof="0" dirty="0">
                <a:ln w="952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uLnTx/>
                <a:uFillTx/>
                <a:latin typeface="+mj-lt"/>
                <a:cs typeface="Arial"/>
                <a:sym typeface="Arial"/>
              </a:rPr>
              <a:t>SỬA </a:t>
            </a:r>
          </a:p>
          <a:p>
            <a:pPr marL="0" marR="0" lvl="0" indent="0" algn="ctr" defTabSz="121917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7200" b="1" i="0" u="none" strike="noStrike" kern="0" cap="none" spc="50" normalizeH="0" baseline="0" noProof="0" dirty="0">
                <a:ln w="952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uLnTx/>
                <a:uFillTx/>
                <a:latin typeface="+mj-lt"/>
                <a:cs typeface="Arial"/>
                <a:sym typeface="Arial"/>
              </a:rPr>
              <a:t>LỖI</a:t>
            </a:r>
          </a:p>
        </p:txBody>
      </p:sp>
      <p:sp>
        <p:nvSpPr>
          <p:cNvPr id="30" name="Google Shape;30;p3"/>
          <p:cNvSpPr/>
          <p:nvPr/>
        </p:nvSpPr>
        <p:spPr>
          <a:xfrm>
            <a:off x="9303213" y="3892186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227837" y="93323"/>
                </a:moveTo>
                <a:lnTo>
                  <a:pt x="175704" y="93323"/>
                </a:lnTo>
                <a:lnTo>
                  <a:pt x="175704" y="41190"/>
                </a:lnTo>
                <a:cubicBezTo>
                  <a:pt x="175704" y="18436"/>
                  <a:pt x="157257" y="0"/>
                  <a:pt x="134514" y="0"/>
                </a:cubicBezTo>
                <a:cubicBezTo>
                  <a:pt x="111770" y="0"/>
                  <a:pt x="93323" y="18436"/>
                  <a:pt x="93323" y="41190"/>
                </a:cubicBezTo>
                <a:lnTo>
                  <a:pt x="93323" y="93323"/>
                </a:lnTo>
                <a:lnTo>
                  <a:pt x="41190" y="93323"/>
                </a:lnTo>
                <a:cubicBezTo>
                  <a:pt x="18446" y="93323"/>
                  <a:pt x="0" y="111759"/>
                  <a:pt x="0" y="134514"/>
                </a:cubicBezTo>
                <a:cubicBezTo>
                  <a:pt x="0" y="157268"/>
                  <a:pt x="18446" y="175704"/>
                  <a:pt x="41190" y="175704"/>
                </a:cubicBezTo>
                <a:lnTo>
                  <a:pt x="93323" y="175704"/>
                </a:lnTo>
                <a:lnTo>
                  <a:pt x="93323" y="227827"/>
                </a:lnTo>
                <a:cubicBezTo>
                  <a:pt x="93323" y="250581"/>
                  <a:pt x="111770" y="269017"/>
                  <a:pt x="134514" y="269017"/>
                </a:cubicBezTo>
                <a:cubicBezTo>
                  <a:pt x="157257" y="269017"/>
                  <a:pt x="175704" y="250581"/>
                  <a:pt x="175704" y="227827"/>
                </a:cubicBezTo>
                <a:lnTo>
                  <a:pt x="175704" y="175704"/>
                </a:lnTo>
                <a:lnTo>
                  <a:pt x="227837" y="175704"/>
                </a:lnTo>
                <a:cubicBezTo>
                  <a:pt x="250581" y="175704"/>
                  <a:pt x="269028" y="157268"/>
                  <a:pt x="269028" y="134514"/>
                </a:cubicBezTo>
                <a:cubicBezTo>
                  <a:pt x="269028" y="111759"/>
                  <a:pt x="250581" y="93323"/>
                  <a:pt x="227837" y="9332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4" name="Google Shape;34;p3"/>
          <p:cNvSpPr/>
          <p:nvPr/>
        </p:nvSpPr>
        <p:spPr>
          <a:xfrm>
            <a:off x="9437727" y="5960618"/>
            <a:ext cx="392493" cy="247063"/>
          </a:xfrm>
          <a:custGeom>
            <a:avLst/>
            <a:gdLst/>
            <a:ahLst/>
            <a:cxnLst/>
            <a:rect l="l" t="t" r="r" b="b"/>
            <a:pathLst>
              <a:path w="392493" h="246242" extrusionOk="0">
                <a:moveTo>
                  <a:pt x="0" y="169714"/>
                </a:moveTo>
                <a:cubicBezTo>
                  <a:pt x="0" y="132079"/>
                  <a:pt x="27294" y="100710"/>
                  <a:pt x="63129" y="94371"/>
                </a:cubicBezTo>
                <a:cubicBezTo>
                  <a:pt x="76094" y="39952"/>
                  <a:pt x="124936" y="0"/>
                  <a:pt x="182890" y="0"/>
                </a:cubicBezTo>
                <a:cubicBezTo>
                  <a:pt x="223086" y="0"/>
                  <a:pt x="259884" y="19198"/>
                  <a:pt x="282807" y="51159"/>
                </a:cubicBezTo>
                <a:cubicBezTo>
                  <a:pt x="286723" y="50672"/>
                  <a:pt x="290650" y="50440"/>
                  <a:pt x="294587" y="50440"/>
                </a:cubicBezTo>
                <a:cubicBezTo>
                  <a:pt x="348572" y="50440"/>
                  <a:pt x="392493" y="94360"/>
                  <a:pt x="392493" y="148335"/>
                </a:cubicBezTo>
                <a:cubicBezTo>
                  <a:pt x="392493" y="202321"/>
                  <a:pt x="348572" y="246242"/>
                  <a:pt x="294587" y="246242"/>
                </a:cubicBezTo>
                <a:lnTo>
                  <a:pt x="76528" y="246242"/>
                </a:lnTo>
                <a:cubicBezTo>
                  <a:pt x="34332" y="246242"/>
                  <a:pt x="0" y="211910"/>
                  <a:pt x="0" y="169714"/>
                </a:cubicBezTo>
                <a:close/>
                <a:moveTo>
                  <a:pt x="278860" y="101811"/>
                </a:moveTo>
                <a:lnTo>
                  <a:pt x="258847" y="108553"/>
                </a:lnTo>
                <a:lnTo>
                  <a:pt x="249322" y="89693"/>
                </a:lnTo>
                <a:cubicBezTo>
                  <a:pt x="236579" y="64431"/>
                  <a:pt x="211126" y="48746"/>
                  <a:pt x="182890" y="48746"/>
                </a:cubicBezTo>
                <a:cubicBezTo>
                  <a:pt x="143181" y="48746"/>
                  <a:pt x="110553" y="79777"/>
                  <a:pt x="108595" y="119401"/>
                </a:cubicBezTo>
                <a:lnTo>
                  <a:pt x="107283" y="146303"/>
                </a:lnTo>
                <a:lnTo>
                  <a:pt x="80623" y="142292"/>
                </a:lnTo>
                <a:cubicBezTo>
                  <a:pt x="79290" y="142091"/>
                  <a:pt x="77925" y="141943"/>
                  <a:pt x="76528" y="141943"/>
                </a:cubicBezTo>
                <a:cubicBezTo>
                  <a:pt x="61213" y="141943"/>
                  <a:pt x="48746" y="154400"/>
                  <a:pt x="48746" y="169714"/>
                </a:cubicBezTo>
                <a:cubicBezTo>
                  <a:pt x="48746" y="185038"/>
                  <a:pt x="61213" y="197506"/>
                  <a:pt x="76528" y="197506"/>
                </a:cubicBezTo>
                <a:lnTo>
                  <a:pt x="294587" y="197506"/>
                </a:lnTo>
                <a:cubicBezTo>
                  <a:pt x="321690" y="197506"/>
                  <a:pt x="343746" y="175450"/>
                  <a:pt x="343746" y="148335"/>
                </a:cubicBezTo>
                <a:cubicBezTo>
                  <a:pt x="343746" y="121232"/>
                  <a:pt x="321690" y="99176"/>
                  <a:pt x="294587" y="99176"/>
                </a:cubicBezTo>
                <a:cubicBezTo>
                  <a:pt x="289337" y="99176"/>
                  <a:pt x="284046" y="100054"/>
                  <a:pt x="278860" y="10181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5" name="Google Shape;35;p3"/>
          <p:cNvSpPr/>
          <p:nvPr/>
        </p:nvSpPr>
        <p:spPr>
          <a:xfrm>
            <a:off x="11598369" y="2248198"/>
            <a:ext cx="392483" cy="247063"/>
          </a:xfrm>
          <a:custGeom>
            <a:avLst/>
            <a:gdLst/>
            <a:ahLst/>
            <a:cxnLst/>
            <a:rect l="l" t="t" r="r" b="b"/>
            <a:pathLst>
              <a:path w="392482" h="246242" extrusionOk="0">
                <a:moveTo>
                  <a:pt x="0" y="169714"/>
                </a:moveTo>
                <a:cubicBezTo>
                  <a:pt x="0" y="132079"/>
                  <a:pt x="27294" y="100710"/>
                  <a:pt x="63129" y="94371"/>
                </a:cubicBezTo>
                <a:cubicBezTo>
                  <a:pt x="76094" y="39952"/>
                  <a:pt x="124936" y="0"/>
                  <a:pt x="182879" y="0"/>
                </a:cubicBezTo>
                <a:cubicBezTo>
                  <a:pt x="223086" y="0"/>
                  <a:pt x="259884" y="19198"/>
                  <a:pt x="282807" y="51159"/>
                </a:cubicBezTo>
                <a:cubicBezTo>
                  <a:pt x="286723" y="50672"/>
                  <a:pt x="290639" y="50440"/>
                  <a:pt x="294587" y="50440"/>
                </a:cubicBezTo>
                <a:cubicBezTo>
                  <a:pt x="348572" y="50440"/>
                  <a:pt x="392482" y="94360"/>
                  <a:pt x="392482" y="148335"/>
                </a:cubicBezTo>
                <a:cubicBezTo>
                  <a:pt x="392482" y="202321"/>
                  <a:pt x="348572" y="246242"/>
                  <a:pt x="294587" y="246242"/>
                </a:cubicBezTo>
                <a:lnTo>
                  <a:pt x="76528" y="246242"/>
                </a:lnTo>
                <a:cubicBezTo>
                  <a:pt x="34332" y="246242"/>
                  <a:pt x="0" y="211910"/>
                  <a:pt x="0" y="169714"/>
                </a:cubicBezTo>
                <a:close/>
                <a:moveTo>
                  <a:pt x="278860" y="101811"/>
                </a:moveTo>
                <a:lnTo>
                  <a:pt x="258836" y="108553"/>
                </a:lnTo>
                <a:lnTo>
                  <a:pt x="249322" y="89693"/>
                </a:lnTo>
                <a:cubicBezTo>
                  <a:pt x="236579" y="64431"/>
                  <a:pt x="211126" y="48746"/>
                  <a:pt x="182879" y="48746"/>
                </a:cubicBezTo>
                <a:cubicBezTo>
                  <a:pt x="143181" y="48746"/>
                  <a:pt x="110542" y="79777"/>
                  <a:pt x="108595" y="119401"/>
                </a:cubicBezTo>
                <a:lnTo>
                  <a:pt x="107272" y="146303"/>
                </a:lnTo>
                <a:lnTo>
                  <a:pt x="80623" y="142292"/>
                </a:lnTo>
                <a:cubicBezTo>
                  <a:pt x="79290" y="142091"/>
                  <a:pt x="77925" y="141943"/>
                  <a:pt x="76528" y="141943"/>
                </a:cubicBezTo>
                <a:cubicBezTo>
                  <a:pt x="61213" y="141943"/>
                  <a:pt x="48746" y="154400"/>
                  <a:pt x="48746" y="169714"/>
                </a:cubicBezTo>
                <a:cubicBezTo>
                  <a:pt x="48746" y="185038"/>
                  <a:pt x="61213" y="197506"/>
                  <a:pt x="76528" y="197506"/>
                </a:cubicBezTo>
                <a:lnTo>
                  <a:pt x="294587" y="197506"/>
                </a:lnTo>
                <a:cubicBezTo>
                  <a:pt x="321690" y="197506"/>
                  <a:pt x="343746" y="175450"/>
                  <a:pt x="343746" y="148335"/>
                </a:cubicBezTo>
                <a:cubicBezTo>
                  <a:pt x="343746" y="121232"/>
                  <a:pt x="321690" y="99176"/>
                  <a:pt x="294587" y="99176"/>
                </a:cubicBezTo>
                <a:cubicBezTo>
                  <a:pt x="289327" y="99176"/>
                  <a:pt x="284035" y="100054"/>
                  <a:pt x="278860" y="10181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0" name="Google Shape;40;p3"/>
          <p:cNvSpPr/>
          <p:nvPr/>
        </p:nvSpPr>
        <p:spPr>
          <a:xfrm>
            <a:off x="4846083" y="6159073"/>
            <a:ext cx="340877" cy="214569"/>
          </a:xfrm>
          <a:custGeom>
            <a:avLst/>
            <a:gdLst/>
            <a:ahLst/>
            <a:cxnLst/>
            <a:rect l="l" t="t" r="r" b="b"/>
            <a:pathLst>
              <a:path w="340878" h="213857" extrusionOk="0">
                <a:moveTo>
                  <a:pt x="0" y="147383"/>
                </a:moveTo>
                <a:cubicBezTo>
                  <a:pt x="0" y="114702"/>
                  <a:pt x="23706" y="87460"/>
                  <a:pt x="54821" y="81957"/>
                </a:cubicBezTo>
                <a:cubicBezTo>
                  <a:pt x="66082" y="34692"/>
                  <a:pt x="108510" y="0"/>
                  <a:pt x="158834" y="0"/>
                </a:cubicBezTo>
                <a:cubicBezTo>
                  <a:pt x="193749" y="0"/>
                  <a:pt x="225710" y="16668"/>
                  <a:pt x="245617" y="44428"/>
                </a:cubicBezTo>
                <a:cubicBezTo>
                  <a:pt x="249015" y="44005"/>
                  <a:pt x="252423" y="43793"/>
                  <a:pt x="255852" y="43793"/>
                </a:cubicBezTo>
                <a:cubicBezTo>
                  <a:pt x="302736" y="43793"/>
                  <a:pt x="340878" y="81946"/>
                  <a:pt x="340878" y="128820"/>
                </a:cubicBezTo>
                <a:cubicBezTo>
                  <a:pt x="340878" y="175704"/>
                  <a:pt x="302736" y="213857"/>
                  <a:pt x="255852" y="213857"/>
                </a:cubicBezTo>
                <a:lnTo>
                  <a:pt x="66463" y="213857"/>
                </a:lnTo>
                <a:cubicBezTo>
                  <a:pt x="29813" y="213857"/>
                  <a:pt x="0" y="184033"/>
                  <a:pt x="0" y="147383"/>
                </a:cubicBezTo>
                <a:close/>
                <a:moveTo>
                  <a:pt x="242188" y="88413"/>
                </a:moveTo>
                <a:lnTo>
                  <a:pt x="224800" y="94276"/>
                </a:lnTo>
                <a:lnTo>
                  <a:pt x="216534" y="77893"/>
                </a:lnTo>
                <a:cubicBezTo>
                  <a:pt x="205464" y="55954"/>
                  <a:pt x="183356" y="42333"/>
                  <a:pt x="158834" y="42333"/>
                </a:cubicBezTo>
                <a:cubicBezTo>
                  <a:pt x="124354" y="42333"/>
                  <a:pt x="96011" y="69278"/>
                  <a:pt x="94318" y="103684"/>
                </a:cubicBezTo>
                <a:lnTo>
                  <a:pt x="93165" y="127052"/>
                </a:lnTo>
                <a:lnTo>
                  <a:pt x="70019" y="123570"/>
                </a:lnTo>
                <a:cubicBezTo>
                  <a:pt x="68865" y="123401"/>
                  <a:pt x="67680" y="123264"/>
                  <a:pt x="66463" y="123264"/>
                </a:cubicBezTo>
                <a:cubicBezTo>
                  <a:pt x="53160" y="123264"/>
                  <a:pt x="42333" y="134080"/>
                  <a:pt x="42333" y="147383"/>
                </a:cubicBezTo>
                <a:cubicBezTo>
                  <a:pt x="42333" y="160697"/>
                  <a:pt x="53160" y="171524"/>
                  <a:pt x="66463" y="171524"/>
                </a:cubicBezTo>
                <a:lnTo>
                  <a:pt x="255852" y="171524"/>
                </a:lnTo>
                <a:cubicBezTo>
                  <a:pt x="279389" y="171524"/>
                  <a:pt x="298545" y="152368"/>
                  <a:pt x="298545" y="128820"/>
                </a:cubicBezTo>
                <a:cubicBezTo>
                  <a:pt x="298545" y="105282"/>
                  <a:pt x="279389" y="86127"/>
                  <a:pt x="255852" y="86127"/>
                </a:cubicBezTo>
                <a:cubicBezTo>
                  <a:pt x="251280" y="86127"/>
                  <a:pt x="246686" y="86889"/>
                  <a:pt x="242188" y="8841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5AF1274F-AEBE-41F7-9AC6-4F59CBCC9747}"/>
              </a:ext>
            </a:extLst>
          </p:cNvPr>
          <p:cNvSpPr txBox="1"/>
          <p:nvPr userDrawn="1"/>
        </p:nvSpPr>
        <p:spPr>
          <a:xfrm>
            <a:off x="9393799" y="115578"/>
            <a:ext cx="278954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4800" b="1" i="0" u="none" strike="noStrike" kern="0" cap="none" spc="50" normalizeH="0" baseline="0" noProof="0" dirty="0">
                <a:ln w="952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uLnTx/>
                <a:uFillTx/>
                <a:latin typeface="+mj-lt"/>
                <a:cs typeface="Arial"/>
                <a:sym typeface="Arial"/>
              </a:rPr>
              <a:t>CHỦ ĐỀ 4</a:t>
            </a:r>
          </a:p>
        </p:txBody>
      </p:sp>
      <p:pic>
        <p:nvPicPr>
          <p:cNvPr id="1026" name="Picture 2" descr="IV: 5 biện pháp có thể giúp trẻ biết nghe lời và xây dựng nhân cách vững  vàng khi lớn lên">
            <a:extLst>
              <a:ext uri="{FF2B5EF4-FFF2-40B4-BE49-F238E27FC236}">
                <a16:creationId xmlns:a16="http://schemas.microsoft.com/office/drawing/2014/main" xmlns="" id="{6410E087-DD10-4329-B726-BAB2B3B44F4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69" b="98131" l="8219" r="90411">
                        <a14:foregroundMark x1="54110" y1="90966" x2="63242" y2="95327"/>
                        <a14:foregroundMark x1="80594" y1="16199" x2="85388" y2="90966"/>
                        <a14:foregroundMark x1="84932" y1="49221" x2="90411" y2="56075"/>
                        <a14:foregroundMark x1="80822" y1="51713" x2="78311" y2="84424"/>
                        <a14:foregroundMark x1="75799" y1="57944" x2="75799" y2="58255"/>
                        <a14:foregroundMark x1="77854" y1="88474" x2="84703" y2="94081"/>
                        <a14:foregroundMark x1="17288" y1="78816" x2="19635" y2="96573"/>
                        <a14:foregroundMark x1="17247" y1="78505" x2="17288" y2="78816"/>
                        <a14:foregroundMark x1="14612" y1="58567" x2="17247" y2="78505"/>
                        <a14:foregroundMark x1="51142" y1="98131" x2="63242" y2="98442"/>
                        <a14:foregroundMark x1="89726" y1="59190" x2="89726" y2="59502"/>
                        <a14:foregroundMark x1="80822" y1="52025" x2="76941" y2="78505"/>
                        <a14:foregroundMark x1="82192" y1="50467" x2="82192" y2="50467"/>
                        <a14:foregroundMark x1="81735" y1="48910" x2="81735" y2="48910"/>
                        <a14:foregroundMark x1="80594" y1="48910" x2="80594" y2="48910"/>
                        <a14:foregroundMark x1="24201" y1="98131" x2="24201" y2="98131"/>
                        <a14:foregroundMark x1="8219" y1="77570" x2="8219" y2="77570"/>
                        <a14:foregroundMark x1="41553" y1="83801" x2="41553" y2="83801"/>
                        <a14:foregroundMark x1="26941" y1="63240" x2="26941" y2="63240"/>
                        <a14:foregroundMark x1="40411" y1="85047" x2="40411" y2="82866"/>
                        <a14:backgroundMark x1="14612" y1="78505" x2="14612" y2="78505"/>
                        <a14:backgroundMark x1="12557" y1="76947" x2="12557" y2="76947"/>
                        <a14:backgroundMark x1="17123" y1="78816" x2="17123" y2="78816"/>
                        <a14:backgroundMark x1="17580" y1="78816" x2="17580" y2="78816"/>
                      </a14:backgroundRemoval>
                    </a14:imgEffect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6971" y="2495261"/>
            <a:ext cx="5951836" cy="4361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Google Shape;28;p3">
            <a:extLst>
              <a:ext uri="{FF2B5EF4-FFF2-40B4-BE49-F238E27FC236}">
                <a16:creationId xmlns:a16="http://schemas.microsoft.com/office/drawing/2014/main" xmlns="" id="{9A9E6374-6F27-4919-828F-EDB8D36687CA}"/>
              </a:ext>
            </a:extLst>
          </p:cNvPr>
          <p:cNvSpPr/>
          <p:nvPr userDrawn="1"/>
        </p:nvSpPr>
        <p:spPr>
          <a:xfrm>
            <a:off x="222521" y="1482254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41190" y="93323"/>
                </a:moveTo>
                <a:lnTo>
                  <a:pt x="93323" y="93323"/>
                </a:lnTo>
                <a:lnTo>
                  <a:pt x="93323" y="41190"/>
                </a:lnTo>
                <a:cubicBezTo>
                  <a:pt x="93323" y="18436"/>
                  <a:pt x="111770" y="0"/>
                  <a:pt x="134514" y="0"/>
                </a:cubicBezTo>
                <a:cubicBezTo>
                  <a:pt x="157257" y="0"/>
                  <a:pt x="175704" y="18436"/>
                  <a:pt x="175704" y="41190"/>
                </a:cubicBezTo>
                <a:lnTo>
                  <a:pt x="175704" y="93323"/>
                </a:lnTo>
                <a:lnTo>
                  <a:pt x="227837" y="93323"/>
                </a:lnTo>
                <a:cubicBezTo>
                  <a:pt x="250581" y="93323"/>
                  <a:pt x="269028" y="111759"/>
                  <a:pt x="269028" y="134514"/>
                </a:cubicBezTo>
                <a:cubicBezTo>
                  <a:pt x="269028" y="157268"/>
                  <a:pt x="250581" y="175704"/>
                  <a:pt x="227837" y="175704"/>
                </a:cubicBezTo>
                <a:lnTo>
                  <a:pt x="175704" y="175704"/>
                </a:lnTo>
                <a:lnTo>
                  <a:pt x="175704" y="227816"/>
                </a:lnTo>
                <a:cubicBezTo>
                  <a:pt x="175704" y="250581"/>
                  <a:pt x="157257" y="269017"/>
                  <a:pt x="134514" y="269017"/>
                </a:cubicBezTo>
                <a:cubicBezTo>
                  <a:pt x="111770" y="269017"/>
                  <a:pt x="93323" y="250581"/>
                  <a:pt x="93323" y="227816"/>
                </a:cubicBezTo>
                <a:lnTo>
                  <a:pt x="93323" y="175704"/>
                </a:lnTo>
                <a:lnTo>
                  <a:pt x="41190" y="175704"/>
                </a:lnTo>
                <a:cubicBezTo>
                  <a:pt x="18446" y="175704"/>
                  <a:pt x="0" y="157268"/>
                  <a:pt x="0" y="134514"/>
                </a:cubicBezTo>
                <a:cubicBezTo>
                  <a:pt x="0" y="111759"/>
                  <a:pt x="18446" y="93323"/>
                  <a:pt x="41190" y="93323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rgbClr val="00B050"/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3" name="Google Shape;31;p3">
            <a:extLst>
              <a:ext uri="{FF2B5EF4-FFF2-40B4-BE49-F238E27FC236}">
                <a16:creationId xmlns:a16="http://schemas.microsoft.com/office/drawing/2014/main" xmlns="" id="{08181C7D-9182-4C61-8E2B-2996BEB330D7}"/>
              </a:ext>
            </a:extLst>
          </p:cNvPr>
          <p:cNvSpPr/>
          <p:nvPr userDrawn="1"/>
        </p:nvSpPr>
        <p:spPr>
          <a:xfrm>
            <a:off x="2886979" y="546337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227837" y="93323"/>
                </a:moveTo>
                <a:lnTo>
                  <a:pt x="175704" y="93323"/>
                </a:lnTo>
                <a:lnTo>
                  <a:pt x="175704" y="41190"/>
                </a:lnTo>
                <a:cubicBezTo>
                  <a:pt x="175704" y="18436"/>
                  <a:pt x="157257" y="0"/>
                  <a:pt x="134514" y="0"/>
                </a:cubicBezTo>
                <a:cubicBezTo>
                  <a:pt x="111770" y="0"/>
                  <a:pt x="93323" y="18436"/>
                  <a:pt x="93323" y="41190"/>
                </a:cubicBezTo>
                <a:lnTo>
                  <a:pt x="93323" y="93323"/>
                </a:lnTo>
                <a:lnTo>
                  <a:pt x="41190" y="93323"/>
                </a:lnTo>
                <a:cubicBezTo>
                  <a:pt x="18446" y="93323"/>
                  <a:pt x="0" y="111759"/>
                  <a:pt x="0" y="134514"/>
                </a:cubicBezTo>
                <a:cubicBezTo>
                  <a:pt x="0" y="157268"/>
                  <a:pt x="18446" y="175704"/>
                  <a:pt x="41190" y="175704"/>
                </a:cubicBezTo>
                <a:lnTo>
                  <a:pt x="93323" y="175704"/>
                </a:lnTo>
                <a:lnTo>
                  <a:pt x="93323" y="227827"/>
                </a:lnTo>
                <a:cubicBezTo>
                  <a:pt x="93323" y="250581"/>
                  <a:pt x="111770" y="269017"/>
                  <a:pt x="134514" y="269017"/>
                </a:cubicBezTo>
                <a:cubicBezTo>
                  <a:pt x="157257" y="269017"/>
                  <a:pt x="175704" y="250581"/>
                  <a:pt x="175704" y="227827"/>
                </a:cubicBezTo>
                <a:lnTo>
                  <a:pt x="175704" y="175704"/>
                </a:lnTo>
                <a:lnTo>
                  <a:pt x="227837" y="175704"/>
                </a:lnTo>
                <a:cubicBezTo>
                  <a:pt x="250570" y="175704"/>
                  <a:pt x="269028" y="157268"/>
                  <a:pt x="269028" y="134514"/>
                </a:cubicBezTo>
                <a:cubicBezTo>
                  <a:pt x="269028" y="111759"/>
                  <a:pt x="250570" y="93323"/>
                  <a:pt x="227837" y="93323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rgbClr val="00B050"/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4" name="Google Shape;32;p3">
            <a:extLst>
              <a:ext uri="{FF2B5EF4-FFF2-40B4-BE49-F238E27FC236}">
                <a16:creationId xmlns:a16="http://schemas.microsoft.com/office/drawing/2014/main" xmlns="" id="{A84F8B0B-AD1E-4180-B7EC-F7275A58B3CC}"/>
              </a:ext>
            </a:extLst>
          </p:cNvPr>
          <p:cNvSpPr/>
          <p:nvPr userDrawn="1"/>
        </p:nvSpPr>
        <p:spPr>
          <a:xfrm>
            <a:off x="6945786" y="546337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227837" y="93323"/>
                </a:moveTo>
                <a:lnTo>
                  <a:pt x="175704" y="93323"/>
                </a:lnTo>
                <a:lnTo>
                  <a:pt x="175704" y="41190"/>
                </a:lnTo>
                <a:cubicBezTo>
                  <a:pt x="175704" y="18436"/>
                  <a:pt x="157257" y="0"/>
                  <a:pt x="134514" y="0"/>
                </a:cubicBezTo>
                <a:cubicBezTo>
                  <a:pt x="111770" y="0"/>
                  <a:pt x="93323" y="18436"/>
                  <a:pt x="93323" y="41190"/>
                </a:cubicBezTo>
                <a:lnTo>
                  <a:pt x="93323" y="93323"/>
                </a:lnTo>
                <a:lnTo>
                  <a:pt x="41190" y="93323"/>
                </a:lnTo>
                <a:cubicBezTo>
                  <a:pt x="18446" y="93323"/>
                  <a:pt x="0" y="111759"/>
                  <a:pt x="0" y="134514"/>
                </a:cubicBezTo>
                <a:cubicBezTo>
                  <a:pt x="0" y="157268"/>
                  <a:pt x="18446" y="175704"/>
                  <a:pt x="41190" y="175704"/>
                </a:cubicBezTo>
                <a:lnTo>
                  <a:pt x="93323" y="175704"/>
                </a:lnTo>
                <a:lnTo>
                  <a:pt x="93323" y="227827"/>
                </a:lnTo>
                <a:cubicBezTo>
                  <a:pt x="93323" y="250581"/>
                  <a:pt x="111770" y="269017"/>
                  <a:pt x="134514" y="269017"/>
                </a:cubicBezTo>
                <a:cubicBezTo>
                  <a:pt x="157257" y="269017"/>
                  <a:pt x="175704" y="250581"/>
                  <a:pt x="175704" y="227827"/>
                </a:cubicBezTo>
                <a:lnTo>
                  <a:pt x="175704" y="175704"/>
                </a:lnTo>
                <a:lnTo>
                  <a:pt x="227837" y="175704"/>
                </a:lnTo>
                <a:cubicBezTo>
                  <a:pt x="250581" y="175704"/>
                  <a:pt x="269028" y="157268"/>
                  <a:pt x="269028" y="134514"/>
                </a:cubicBezTo>
                <a:cubicBezTo>
                  <a:pt x="269028" y="111759"/>
                  <a:pt x="250581" y="93323"/>
                  <a:pt x="227837" y="93323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rgbClr val="00B050"/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7" name="Google Shape;33;p3">
            <a:extLst>
              <a:ext uri="{FF2B5EF4-FFF2-40B4-BE49-F238E27FC236}">
                <a16:creationId xmlns:a16="http://schemas.microsoft.com/office/drawing/2014/main" xmlns="" id="{FA4B92BF-D0D0-45F0-8607-EDCF53D9735A}"/>
              </a:ext>
            </a:extLst>
          </p:cNvPr>
          <p:cNvSpPr/>
          <p:nvPr userDrawn="1"/>
        </p:nvSpPr>
        <p:spPr>
          <a:xfrm>
            <a:off x="476872" y="4295305"/>
            <a:ext cx="340877" cy="214569"/>
          </a:xfrm>
          <a:custGeom>
            <a:avLst/>
            <a:gdLst/>
            <a:ahLst/>
            <a:cxnLst/>
            <a:rect l="l" t="t" r="r" b="b"/>
            <a:pathLst>
              <a:path w="340878" h="213857" extrusionOk="0">
                <a:moveTo>
                  <a:pt x="0" y="147383"/>
                </a:moveTo>
                <a:cubicBezTo>
                  <a:pt x="0" y="114702"/>
                  <a:pt x="23706" y="87460"/>
                  <a:pt x="54821" y="81957"/>
                </a:cubicBezTo>
                <a:cubicBezTo>
                  <a:pt x="66082" y="34692"/>
                  <a:pt x="108510" y="0"/>
                  <a:pt x="158834" y="0"/>
                </a:cubicBezTo>
                <a:cubicBezTo>
                  <a:pt x="193749" y="0"/>
                  <a:pt x="225710" y="16668"/>
                  <a:pt x="245617" y="44428"/>
                </a:cubicBezTo>
                <a:cubicBezTo>
                  <a:pt x="249015" y="44005"/>
                  <a:pt x="252423" y="43793"/>
                  <a:pt x="255852" y="43793"/>
                </a:cubicBezTo>
                <a:cubicBezTo>
                  <a:pt x="302736" y="43793"/>
                  <a:pt x="340878" y="81946"/>
                  <a:pt x="340878" y="128820"/>
                </a:cubicBezTo>
                <a:cubicBezTo>
                  <a:pt x="340878" y="175704"/>
                  <a:pt x="302736" y="213857"/>
                  <a:pt x="255852" y="213857"/>
                </a:cubicBezTo>
                <a:lnTo>
                  <a:pt x="66463" y="213857"/>
                </a:lnTo>
                <a:cubicBezTo>
                  <a:pt x="29813" y="213857"/>
                  <a:pt x="0" y="184033"/>
                  <a:pt x="0" y="147383"/>
                </a:cubicBezTo>
                <a:close/>
                <a:moveTo>
                  <a:pt x="242188" y="88413"/>
                </a:moveTo>
                <a:lnTo>
                  <a:pt x="224800" y="94276"/>
                </a:lnTo>
                <a:lnTo>
                  <a:pt x="216534" y="77893"/>
                </a:lnTo>
                <a:cubicBezTo>
                  <a:pt x="205464" y="55954"/>
                  <a:pt x="183356" y="42333"/>
                  <a:pt x="158834" y="42333"/>
                </a:cubicBezTo>
                <a:cubicBezTo>
                  <a:pt x="124354" y="42333"/>
                  <a:pt x="96011" y="69278"/>
                  <a:pt x="94318" y="103684"/>
                </a:cubicBezTo>
                <a:lnTo>
                  <a:pt x="93165" y="127052"/>
                </a:lnTo>
                <a:lnTo>
                  <a:pt x="70019" y="123570"/>
                </a:lnTo>
                <a:cubicBezTo>
                  <a:pt x="68865" y="123401"/>
                  <a:pt x="67680" y="123264"/>
                  <a:pt x="66463" y="123264"/>
                </a:cubicBezTo>
                <a:cubicBezTo>
                  <a:pt x="53160" y="123264"/>
                  <a:pt x="42333" y="134080"/>
                  <a:pt x="42333" y="147383"/>
                </a:cubicBezTo>
                <a:cubicBezTo>
                  <a:pt x="42333" y="160697"/>
                  <a:pt x="53160" y="171524"/>
                  <a:pt x="66463" y="171524"/>
                </a:cubicBezTo>
                <a:lnTo>
                  <a:pt x="255852" y="171524"/>
                </a:lnTo>
                <a:cubicBezTo>
                  <a:pt x="279389" y="171524"/>
                  <a:pt x="298545" y="152368"/>
                  <a:pt x="298545" y="128820"/>
                </a:cubicBezTo>
                <a:cubicBezTo>
                  <a:pt x="298545" y="105282"/>
                  <a:pt x="279389" y="86127"/>
                  <a:pt x="255852" y="86127"/>
                </a:cubicBezTo>
                <a:cubicBezTo>
                  <a:pt x="251280" y="86127"/>
                  <a:pt x="246686" y="86889"/>
                  <a:pt x="242188" y="88413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rgbClr val="00B050"/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8" name="Google Shape;36;p3">
            <a:extLst>
              <a:ext uri="{FF2B5EF4-FFF2-40B4-BE49-F238E27FC236}">
                <a16:creationId xmlns:a16="http://schemas.microsoft.com/office/drawing/2014/main" xmlns="" id="{B0B3D858-9A4A-4251-9AA5-F05D60970416}"/>
              </a:ext>
            </a:extLst>
          </p:cNvPr>
          <p:cNvSpPr/>
          <p:nvPr userDrawn="1"/>
        </p:nvSpPr>
        <p:spPr>
          <a:xfrm>
            <a:off x="3714427" y="103878"/>
            <a:ext cx="584325" cy="367828"/>
          </a:xfrm>
          <a:custGeom>
            <a:avLst/>
            <a:gdLst/>
            <a:ahLst/>
            <a:cxnLst/>
            <a:rect l="l" t="t" r="r" b="b"/>
            <a:pathLst>
              <a:path w="584326" h="366606" extrusionOk="0">
                <a:moveTo>
                  <a:pt x="0" y="220842"/>
                </a:moveTo>
                <a:cubicBezTo>
                  <a:pt x="0" y="140483"/>
                  <a:pt x="65404" y="75088"/>
                  <a:pt x="145764" y="75088"/>
                </a:cubicBezTo>
                <a:cubicBezTo>
                  <a:pt x="151627" y="75088"/>
                  <a:pt x="157469" y="75437"/>
                  <a:pt x="163300" y="76168"/>
                </a:cubicBezTo>
                <a:cubicBezTo>
                  <a:pt x="197410" y="28596"/>
                  <a:pt x="252190" y="0"/>
                  <a:pt x="312049" y="0"/>
                </a:cubicBezTo>
                <a:cubicBezTo>
                  <a:pt x="398335" y="0"/>
                  <a:pt x="471042" y="59478"/>
                  <a:pt x="490336" y="140493"/>
                </a:cubicBezTo>
                <a:cubicBezTo>
                  <a:pt x="543686" y="149955"/>
                  <a:pt x="584326" y="196659"/>
                  <a:pt x="584326" y="252666"/>
                </a:cubicBezTo>
                <a:cubicBezTo>
                  <a:pt x="584326" y="315489"/>
                  <a:pt x="533209" y="366606"/>
                  <a:pt x="470386" y="366606"/>
                </a:cubicBezTo>
                <a:lnTo>
                  <a:pt x="145764" y="366606"/>
                </a:lnTo>
                <a:cubicBezTo>
                  <a:pt x="65404" y="366606"/>
                  <a:pt x="0" y="301212"/>
                  <a:pt x="0" y="220842"/>
                </a:cubicBezTo>
                <a:close/>
                <a:moveTo>
                  <a:pt x="464311" y="211846"/>
                </a:moveTo>
                <a:lnTo>
                  <a:pt x="424624" y="217826"/>
                </a:lnTo>
                <a:lnTo>
                  <a:pt x="422645" y="177757"/>
                </a:lnTo>
                <a:cubicBezTo>
                  <a:pt x="419756" y="118776"/>
                  <a:pt x="371178" y="72569"/>
                  <a:pt x="312049" y="72569"/>
                </a:cubicBezTo>
                <a:cubicBezTo>
                  <a:pt x="270012" y="72569"/>
                  <a:pt x="232113" y="95916"/>
                  <a:pt x="213158" y="133519"/>
                </a:cubicBezTo>
                <a:lnTo>
                  <a:pt x="198987" y="161596"/>
                </a:lnTo>
                <a:lnTo>
                  <a:pt x="169185" y="151574"/>
                </a:lnTo>
                <a:cubicBezTo>
                  <a:pt x="161459" y="148970"/>
                  <a:pt x="153574" y="147658"/>
                  <a:pt x="145764" y="147658"/>
                </a:cubicBezTo>
                <a:cubicBezTo>
                  <a:pt x="105399" y="147658"/>
                  <a:pt x="72569" y="180488"/>
                  <a:pt x="72569" y="220842"/>
                </a:cubicBezTo>
                <a:cubicBezTo>
                  <a:pt x="72569" y="261207"/>
                  <a:pt x="105399" y="294036"/>
                  <a:pt x="145764" y="294036"/>
                </a:cubicBezTo>
                <a:lnTo>
                  <a:pt x="470386" y="294036"/>
                </a:lnTo>
                <a:cubicBezTo>
                  <a:pt x="493204" y="294036"/>
                  <a:pt x="511757" y="275484"/>
                  <a:pt x="511757" y="252666"/>
                </a:cubicBezTo>
                <a:cubicBezTo>
                  <a:pt x="511757" y="229859"/>
                  <a:pt x="493204" y="211317"/>
                  <a:pt x="470386" y="211317"/>
                </a:cubicBezTo>
                <a:cubicBezTo>
                  <a:pt x="468312" y="211317"/>
                  <a:pt x="466291" y="211539"/>
                  <a:pt x="464311" y="211846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rgbClr val="00B050"/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1" name="Google Shape;39;p3">
            <a:extLst>
              <a:ext uri="{FF2B5EF4-FFF2-40B4-BE49-F238E27FC236}">
                <a16:creationId xmlns:a16="http://schemas.microsoft.com/office/drawing/2014/main" xmlns="" id="{E13B4C12-5701-460B-86DE-FEE31944CC33}"/>
              </a:ext>
            </a:extLst>
          </p:cNvPr>
          <p:cNvSpPr/>
          <p:nvPr userDrawn="1"/>
        </p:nvSpPr>
        <p:spPr>
          <a:xfrm>
            <a:off x="2410402" y="6266196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227837" y="93323"/>
                </a:moveTo>
                <a:lnTo>
                  <a:pt x="175704" y="93323"/>
                </a:lnTo>
                <a:lnTo>
                  <a:pt x="175704" y="41190"/>
                </a:lnTo>
                <a:cubicBezTo>
                  <a:pt x="175704" y="18436"/>
                  <a:pt x="157257" y="0"/>
                  <a:pt x="134514" y="0"/>
                </a:cubicBezTo>
                <a:cubicBezTo>
                  <a:pt x="111770" y="0"/>
                  <a:pt x="93323" y="18436"/>
                  <a:pt x="93323" y="41190"/>
                </a:cubicBezTo>
                <a:lnTo>
                  <a:pt x="93323" y="93323"/>
                </a:lnTo>
                <a:lnTo>
                  <a:pt x="41190" y="93323"/>
                </a:lnTo>
                <a:cubicBezTo>
                  <a:pt x="18446" y="93323"/>
                  <a:pt x="0" y="111759"/>
                  <a:pt x="0" y="134514"/>
                </a:cubicBezTo>
                <a:cubicBezTo>
                  <a:pt x="0" y="157268"/>
                  <a:pt x="18446" y="175704"/>
                  <a:pt x="41190" y="175704"/>
                </a:cubicBezTo>
                <a:lnTo>
                  <a:pt x="93323" y="175704"/>
                </a:lnTo>
                <a:lnTo>
                  <a:pt x="93323" y="227827"/>
                </a:lnTo>
                <a:cubicBezTo>
                  <a:pt x="93323" y="250581"/>
                  <a:pt x="111770" y="269017"/>
                  <a:pt x="134514" y="269017"/>
                </a:cubicBezTo>
                <a:cubicBezTo>
                  <a:pt x="157257" y="269017"/>
                  <a:pt x="175704" y="250581"/>
                  <a:pt x="175704" y="227827"/>
                </a:cubicBezTo>
                <a:lnTo>
                  <a:pt x="175704" y="175704"/>
                </a:lnTo>
                <a:lnTo>
                  <a:pt x="227837" y="175704"/>
                </a:lnTo>
                <a:cubicBezTo>
                  <a:pt x="250581" y="175704"/>
                  <a:pt x="269028" y="157268"/>
                  <a:pt x="269028" y="134514"/>
                </a:cubicBezTo>
                <a:cubicBezTo>
                  <a:pt x="269028" y="111759"/>
                  <a:pt x="250581" y="93323"/>
                  <a:pt x="227837" y="93323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rgbClr val="00B050"/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5EF186DA-4F6F-4EB7-B7BF-4A5C7D7582CD}"/>
              </a:ext>
            </a:extLst>
          </p:cNvPr>
          <p:cNvSpPr txBox="1"/>
          <p:nvPr userDrawn="1"/>
        </p:nvSpPr>
        <p:spPr>
          <a:xfrm>
            <a:off x="9027688" y="6604772"/>
            <a:ext cx="16050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2"/>
                </a:solidFill>
              </a:rPr>
              <a:t>FeistyForwarders_0968120672</a:t>
            </a:r>
          </a:p>
        </p:txBody>
      </p:sp>
    </p:spTree>
    <p:extLst>
      <p:ext uri="{BB962C8B-B14F-4D97-AF65-F5344CB8AC3E}">
        <p14:creationId xmlns:p14="http://schemas.microsoft.com/office/powerpoint/2010/main" val="17509998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bg>
      <p:bgPr>
        <a:solidFill>
          <a:srgbClr val="92D050"/>
        </a:solidFill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58C33424-69BE-4CF3-AC72-AAE3342C808A}"/>
              </a:ext>
            </a:extLst>
          </p:cNvPr>
          <p:cNvSpPr/>
          <p:nvPr userDrawn="1"/>
        </p:nvSpPr>
        <p:spPr>
          <a:xfrm>
            <a:off x="340636" y="254000"/>
            <a:ext cx="11497733" cy="635000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vi-VN" sz="1867" b="0" i="0" u="none" strike="noStrike" kern="0" cap="none" spc="0" normalizeH="0" baseline="0" noProof="0" dirty="0">
              <a:ln>
                <a:noFill/>
              </a:ln>
              <a:solidFill>
                <a:srgbClr val="F7D538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grpSp>
        <p:nvGrpSpPr>
          <p:cNvPr id="45" name="Google Shape;45;p4"/>
          <p:cNvGrpSpPr/>
          <p:nvPr/>
        </p:nvGrpSpPr>
        <p:grpSpPr>
          <a:xfrm>
            <a:off x="340636" y="251219"/>
            <a:ext cx="11497734" cy="6522921"/>
            <a:chOff x="262135" y="188414"/>
            <a:chExt cx="8616642" cy="4744301"/>
          </a:xfrm>
          <a:solidFill>
            <a:schemeClr val="accent2"/>
          </a:solidFill>
        </p:grpSpPr>
        <p:grpSp>
          <p:nvGrpSpPr>
            <p:cNvPr id="46" name="Google Shape;46;p4"/>
            <p:cNvGrpSpPr/>
            <p:nvPr/>
          </p:nvGrpSpPr>
          <p:grpSpPr>
            <a:xfrm>
              <a:off x="262135" y="188414"/>
              <a:ext cx="8616642" cy="4744301"/>
              <a:chOff x="262135" y="188414"/>
              <a:chExt cx="8616642" cy="4744301"/>
            </a:xfrm>
            <a:grpFill/>
          </p:grpSpPr>
          <p:sp>
            <p:nvSpPr>
              <p:cNvPr id="47" name="Google Shape;47;p4"/>
              <p:cNvSpPr/>
              <p:nvPr/>
            </p:nvSpPr>
            <p:spPr>
              <a:xfrm>
                <a:off x="1671079" y="188414"/>
                <a:ext cx="201771" cy="202435"/>
              </a:xfrm>
              <a:custGeom>
                <a:avLst/>
                <a:gdLst/>
                <a:ahLst/>
                <a:cxnLst/>
                <a:rect l="l" t="t" r="r" b="b"/>
                <a:pathLst>
                  <a:path w="269028" h="269017" extrusionOk="0">
                    <a:moveTo>
                      <a:pt x="41190" y="93323"/>
                    </a:moveTo>
                    <a:lnTo>
                      <a:pt x="93323" y="93323"/>
                    </a:lnTo>
                    <a:lnTo>
                      <a:pt x="93323" y="41190"/>
                    </a:lnTo>
                    <a:cubicBezTo>
                      <a:pt x="93323" y="18436"/>
                      <a:pt x="111770" y="0"/>
                      <a:pt x="134514" y="0"/>
                    </a:cubicBezTo>
                    <a:cubicBezTo>
                      <a:pt x="157247" y="0"/>
                      <a:pt x="175704" y="18436"/>
                      <a:pt x="175704" y="41190"/>
                    </a:cubicBezTo>
                    <a:lnTo>
                      <a:pt x="175704" y="93323"/>
                    </a:lnTo>
                    <a:lnTo>
                      <a:pt x="227837" y="93323"/>
                    </a:lnTo>
                    <a:cubicBezTo>
                      <a:pt x="250581" y="93323"/>
                      <a:pt x="269028" y="111759"/>
                      <a:pt x="269028" y="134514"/>
                    </a:cubicBezTo>
                    <a:cubicBezTo>
                      <a:pt x="269028" y="157268"/>
                      <a:pt x="250581" y="175704"/>
                      <a:pt x="227837" y="175704"/>
                    </a:cubicBezTo>
                    <a:lnTo>
                      <a:pt x="175704" y="175704"/>
                    </a:lnTo>
                    <a:lnTo>
                      <a:pt x="175704" y="227816"/>
                    </a:lnTo>
                    <a:cubicBezTo>
                      <a:pt x="175704" y="250581"/>
                      <a:pt x="157247" y="269017"/>
                      <a:pt x="134514" y="269017"/>
                    </a:cubicBezTo>
                    <a:cubicBezTo>
                      <a:pt x="111770" y="269017"/>
                      <a:pt x="93323" y="250581"/>
                      <a:pt x="93323" y="227816"/>
                    </a:cubicBezTo>
                    <a:lnTo>
                      <a:pt x="93323" y="175704"/>
                    </a:lnTo>
                    <a:lnTo>
                      <a:pt x="41190" y="175704"/>
                    </a:lnTo>
                    <a:cubicBezTo>
                      <a:pt x="18446" y="175704"/>
                      <a:pt x="0" y="157268"/>
                      <a:pt x="0" y="134514"/>
                    </a:cubicBezTo>
                    <a:cubicBezTo>
                      <a:pt x="0" y="111759"/>
                      <a:pt x="18446" y="93323"/>
                      <a:pt x="41190" y="93323"/>
                    </a:cubicBezTo>
                    <a:close/>
                  </a:path>
                </a:pathLst>
              </a:custGeom>
              <a:grpFill/>
              <a:ln>
                <a:solidFill>
                  <a:srgbClr val="00B050"/>
                </a:solidFill>
              </a:ln>
            </p:spPr>
            <p:txBody>
              <a:bodyPr spcFirstLastPara="1" wrap="square" lIns="68650" tIns="34325" rIns="68650" bIns="34325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8" name="Google Shape;48;p4"/>
              <p:cNvSpPr/>
              <p:nvPr/>
            </p:nvSpPr>
            <p:spPr>
              <a:xfrm>
                <a:off x="6024098" y="274080"/>
                <a:ext cx="201771" cy="202435"/>
              </a:xfrm>
              <a:custGeom>
                <a:avLst/>
                <a:gdLst/>
                <a:ahLst/>
                <a:cxnLst/>
                <a:rect l="l" t="t" r="r" b="b"/>
                <a:pathLst>
                  <a:path w="269028" h="269017" extrusionOk="0">
                    <a:moveTo>
                      <a:pt x="41190" y="93323"/>
                    </a:moveTo>
                    <a:lnTo>
                      <a:pt x="93323" y="93323"/>
                    </a:lnTo>
                    <a:lnTo>
                      <a:pt x="93323" y="41190"/>
                    </a:lnTo>
                    <a:cubicBezTo>
                      <a:pt x="93323" y="18436"/>
                      <a:pt x="111770" y="0"/>
                      <a:pt x="134514" y="0"/>
                    </a:cubicBezTo>
                    <a:cubicBezTo>
                      <a:pt x="157257" y="0"/>
                      <a:pt x="175704" y="18436"/>
                      <a:pt x="175704" y="41190"/>
                    </a:cubicBezTo>
                    <a:lnTo>
                      <a:pt x="175704" y="93323"/>
                    </a:lnTo>
                    <a:lnTo>
                      <a:pt x="227837" y="93323"/>
                    </a:lnTo>
                    <a:cubicBezTo>
                      <a:pt x="250581" y="93323"/>
                      <a:pt x="269028" y="111759"/>
                      <a:pt x="269028" y="134514"/>
                    </a:cubicBezTo>
                    <a:cubicBezTo>
                      <a:pt x="269028" y="157268"/>
                      <a:pt x="250581" y="175704"/>
                      <a:pt x="227837" y="175704"/>
                    </a:cubicBezTo>
                    <a:lnTo>
                      <a:pt x="175704" y="175704"/>
                    </a:lnTo>
                    <a:lnTo>
                      <a:pt x="175704" y="227827"/>
                    </a:lnTo>
                    <a:cubicBezTo>
                      <a:pt x="175704" y="250581"/>
                      <a:pt x="157257" y="269017"/>
                      <a:pt x="134514" y="269017"/>
                    </a:cubicBezTo>
                    <a:cubicBezTo>
                      <a:pt x="111770" y="269017"/>
                      <a:pt x="93323" y="250581"/>
                      <a:pt x="93323" y="227827"/>
                    </a:cubicBezTo>
                    <a:lnTo>
                      <a:pt x="93323" y="175704"/>
                    </a:lnTo>
                    <a:lnTo>
                      <a:pt x="41190" y="175704"/>
                    </a:lnTo>
                    <a:cubicBezTo>
                      <a:pt x="18446" y="175704"/>
                      <a:pt x="0" y="157268"/>
                      <a:pt x="0" y="134514"/>
                    </a:cubicBezTo>
                    <a:cubicBezTo>
                      <a:pt x="0" y="111759"/>
                      <a:pt x="18446" y="93323"/>
                      <a:pt x="41190" y="93323"/>
                    </a:cubicBezTo>
                    <a:close/>
                  </a:path>
                </a:pathLst>
              </a:custGeom>
              <a:grpFill/>
              <a:ln>
                <a:solidFill>
                  <a:srgbClr val="00B050"/>
                </a:solidFill>
              </a:ln>
            </p:spPr>
            <p:txBody>
              <a:bodyPr spcFirstLastPara="1" wrap="square" lIns="68650" tIns="34325" rIns="68650" bIns="34325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9" name="Google Shape;49;p4"/>
              <p:cNvSpPr/>
              <p:nvPr/>
            </p:nvSpPr>
            <p:spPr>
              <a:xfrm>
                <a:off x="8676998" y="1943199"/>
                <a:ext cx="201779" cy="202435"/>
              </a:xfrm>
              <a:custGeom>
                <a:avLst/>
                <a:gdLst/>
                <a:ahLst/>
                <a:cxnLst/>
                <a:rect l="l" t="t" r="r" b="b"/>
                <a:pathLst>
                  <a:path w="269038" h="269017" extrusionOk="0">
                    <a:moveTo>
                      <a:pt x="41200" y="93323"/>
                    </a:moveTo>
                    <a:lnTo>
                      <a:pt x="93334" y="93323"/>
                    </a:lnTo>
                    <a:lnTo>
                      <a:pt x="93334" y="41190"/>
                    </a:lnTo>
                    <a:cubicBezTo>
                      <a:pt x="93334" y="18436"/>
                      <a:pt x="111781" y="0"/>
                      <a:pt x="134524" y="0"/>
                    </a:cubicBezTo>
                    <a:cubicBezTo>
                      <a:pt x="157268" y="0"/>
                      <a:pt x="175715" y="18436"/>
                      <a:pt x="175715" y="41190"/>
                    </a:cubicBezTo>
                    <a:lnTo>
                      <a:pt x="175715" y="93323"/>
                    </a:lnTo>
                    <a:lnTo>
                      <a:pt x="227848" y="93323"/>
                    </a:lnTo>
                    <a:cubicBezTo>
                      <a:pt x="250592" y="93323"/>
                      <a:pt x="269038" y="111759"/>
                      <a:pt x="269038" y="134514"/>
                    </a:cubicBezTo>
                    <a:cubicBezTo>
                      <a:pt x="269038" y="157268"/>
                      <a:pt x="250592" y="175704"/>
                      <a:pt x="227848" y="175704"/>
                    </a:cubicBezTo>
                    <a:lnTo>
                      <a:pt x="175715" y="175704"/>
                    </a:lnTo>
                    <a:lnTo>
                      <a:pt x="175715" y="227827"/>
                    </a:lnTo>
                    <a:cubicBezTo>
                      <a:pt x="175715" y="250581"/>
                      <a:pt x="157268" y="269017"/>
                      <a:pt x="134524" y="269017"/>
                    </a:cubicBezTo>
                    <a:cubicBezTo>
                      <a:pt x="111781" y="269017"/>
                      <a:pt x="93334" y="250581"/>
                      <a:pt x="93334" y="227827"/>
                    </a:cubicBezTo>
                    <a:lnTo>
                      <a:pt x="93334" y="175704"/>
                    </a:lnTo>
                    <a:lnTo>
                      <a:pt x="41200" y="175704"/>
                    </a:lnTo>
                    <a:cubicBezTo>
                      <a:pt x="18457" y="175704"/>
                      <a:pt x="0" y="157268"/>
                      <a:pt x="0" y="134514"/>
                    </a:cubicBezTo>
                    <a:cubicBezTo>
                      <a:pt x="0" y="111759"/>
                      <a:pt x="18457" y="93323"/>
                      <a:pt x="41200" y="93323"/>
                    </a:cubicBezTo>
                    <a:close/>
                  </a:path>
                </a:pathLst>
              </a:custGeom>
              <a:grpFill/>
              <a:ln>
                <a:solidFill>
                  <a:srgbClr val="00B050"/>
                </a:solidFill>
              </a:ln>
            </p:spPr>
            <p:txBody>
              <a:bodyPr spcFirstLastPara="1" wrap="square" lIns="68650" tIns="34325" rIns="68650" bIns="34325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0" name="Google Shape;50;p4"/>
              <p:cNvSpPr/>
              <p:nvPr/>
            </p:nvSpPr>
            <p:spPr>
              <a:xfrm>
                <a:off x="262135" y="2103752"/>
                <a:ext cx="201771" cy="202435"/>
              </a:xfrm>
              <a:custGeom>
                <a:avLst/>
                <a:gdLst/>
                <a:ahLst/>
                <a:cxnLst/>
                <a:rect l="l" t="t" r="r" b="b"/>
                <a:pathLst>
                  <a:path w="269028" h="269017" extrusionOk="0">
                    <a:moveTo>
                      <a:pt x="41190" y="93323"/>
                    </a:moveTo>
                    <a:lnTo>
                      <a:pt x="93323" y="93323"/>
                    </a:lnTo>
                    <a:lnTo>
                      <a:pt x="93323" y="41190"/>
                    </a:lnTo>
                    <a:cubicBezTo>
                      <a:pt x="93323" y="18436"/>
                      <a:pt x="111770" y="0"/>
                      <a:pt x="134514" y="0"/>
                    </a:cubicBezTo>
                    <a:cubicBezTo>
                      <a:pt x="157257" y="0"/>
                      <a:pt x="175704" y="18436"/>
                      <a:pt x="175704" y="41190"/>
                    </a:cubicBezTo>
                    <a:lnTo>
                      <a:pt x="175704" y="93323"/>
                    </a:lnTo>
                    <a:lnTo>
                      <a:pt x="227837" y="93323"/>
                    </a:lnTo>
                    <a:cubicBezTo>
                      <a:pt x="250581" y="93323"/>
                      <a:pt x="269028" y="111759"/>
                      <a:pt x="269028" y="134524"/>
                    </a:cubicBezTo>
                    <a:cubicBezTo>
                      <a:pt x="269028" y="157268"/>
                      <a:pt x="250581" y="175715"/>
                      <a:pt x="227837" y="175715"/>
                    </a:cubicBezTo>
                    <a:lnTo>
                      <a:pt x="175704" y="175715"/>
                    </a:lnTo>
                    <a:lnTo>
                      <a:pt x="175704" y="227827"/>
                    </a:lnTo>
                    <a:cubicBezTo>
                      <a:pt x="175704" y="250581"/>
                      <a:pt x="157257" y="269017"/>
                      <a:pt x="134514" y="269017"/>
                    </a:cubicBezTo>
                    <a:cubicBezTo>
                      <a:pt x="111770" y="269017"/>
                      <a:pt x="93323" y="250581"/>
                      <a:pt x="93323" y="227827"/>
                    </a:cubicBezTo>
                    <a:lnTo>
                      <a:pt x="93323" y="175715"/>
                    </a:lnTo>
                    <a:lnTo>
                      <a:pt x="41190" y="175715"/>
                    </a:lnTo>
                    <a:cubicBezTo>
                      <a:pt x="18446" y="175715"/>
                      <a:pt x="0" y="157268"/>
                      <a:pt x="0" y="134524"/>
                    </a:cubicBezTo>
                    <a:cubicBezTo>
                      <a:pt x="0" y="111759"/>
                      <a:pt x="18446" y="93323"/>
                      <a:pt x="41190" y="93323"/>
                    </a:cubicBezTo>
                    <a:close/>
                  </a:path>
                </a:pathLst>
              </a:custGeom>
              <a:grpFill/>
              <a:ln>
                <a:solidFill>
                  <a:srgbClr val="00B050"/>
                </a:solidFill>
              </a:ln>
            </p:spPr>
            <p:txBody>
              <a:bodyPr spcFirstLastPara="1" wrap="square" lIns="68650" tIns="34325" rIns="68650" bIns="34325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1" name="Google Shape;51;p4"/>
              <p:cNvSpPr/>
              <p:nvPr/>
            </p:nvSpPr>
            <p:spPr>
              <a:xfrm>
                <a:off x="4038555" y="226740"/>
                <a:ext cx="255650" cy="160927"/>
              </a:xfrm>
              <a:custGeom>
                <a:avLst/>
                <a:gdLst/>
                <a:ahLst/>
                <a:cxnLst/>
                <a:rect l="l" t="t" r="r" b="b"/>
                <a:pathLst>
                  <a:path w="340867" h="213857" extrusionOk="0">
                    <a:moveTo>
                      <a:pt x="274415" y="213857"/>
                    </a:moveTo>
                    <a:lnTo>
                      <a:pt x="85026" y="213857"/>
                    </a:lnTo>
                    <a:cubicBezTo>
                      <a:pt x="38142" y="213857"/>
                      <a:pt x="0" y="175715"/>
                      <a:pt x="0" y="128830"/>
                    </a:cubicBezTo>
                    <a:cubicBezTo>
                      <a:pt x="0" y="81946"/>
                      <a:pt x="38142" y="43804"/>
                      <a:pt x="85026" y="43804"/>
                    </a:cubicBezTo>
                    <a:cubicBezTo>
                      <a:pt x="88444" y="43804"/>
                      <a:pt x="91863" y="44016"/>
                      <a:pt x="95260" y="44439"/>
                    </a:cubicBezTo>
                    <a:cubicBezTo>
                      <a:pt x="115167" y="16679"/>
                      <a:pt x="147118" y="0"/>
                      <a:pt x="182043" y="0"/>
                    </a:cubicBezTo>
                    <a:cubicBezTo>
                      <a:pt x="232367" y="0"/>
                      <a:pt x="274785" y="34702"/>
                      <a:pt x="286046" y="81957"/>
                    </a:cubicBezTo>
                    <a:cubicBezTo>
                      <a:pt x="317171" y="87471"/>
                      <a:pt x="340867" y="114712"/>
                      <a:pt x="340867" y="147394"/>
                    </a:cubicBezTo>
                    <a:cubicBezTo>
                      <a:pt x="340867" y="184044"/>
                      <a:pt x="311054" y="213857"/>
                      <a:pt x="274415" y="213857"/>
                    </a:cubicBezTo>
                    <a:close/>
                    <a:moveTo>
                      <a:pt x="85026" y="86137"/>
                    </a:moveTo>
                    <a:cubicBezTo>
                      <a:pt x="61478" y="86137"/>
                      <a:pt x="42333" y="105293"/>
                      <a:pt x="42333" y="128830"/>
                    </a:cubicBezTo>
                    <a:cubicBezTo>
                      <a:pt x="42333" y="152378"/>
                      <a:pt x="61478" y="171524"/>
                      <a:pt x="85026" y="171524"/>
                    </a:cubicBezTo>
                    <a:lnTo>
                      <a:pt x="274415" y="171524"/>
                    </a:lnTo>
                    <a:cubicBezTo>
                      <a:pt x="287707" y="171524"/>
                      <a:pt x="298534" y="160707"/>
                      <a:pt x="298534" y="147394"/>
                    </a:cubicBezTo>
                    <a:cubicBezTo>
                      <a:pt x="298534" y="134090"/>
                      <a:pt x="287707" y="123274"/>
                      <a:pt x="274415" y="123274"/>
                    </a:cubicBezTo>
                    <a:cubicBezTo>
                      <a:pt x="273198" y="123274"/>
                      <a:pt x="272012" y="123401"/>
                      <a:pt x="270848" y="123581"/>
                    </a:cubicBezTo>
                    <a:lnTo>
                      <a:pt x="247702" y="127063"/>
                    </a:lnTo>
                    <a:lnTo>
                      <a:pt x="246559" y="103695"/>
                    </a:lnTo>
                    <a:cubicBezTo>
                      <a:pt x="244866" y="69289"/>
                      <a:pt x="216524" y="42333"/>
                      <a:pt x="182043" y="42333"/>
                    </a:cubicBezTo>
                    <a:cubicBezTo>
                      <a:pt x="157511" y="42333"/>
                      <a:pt x="135403" y="55954"/>
                      <a:pt x="124332" y="77903"/>
                    </a:cubicBezTo>
                    <a:lnTo>
                      <a:pt x="116067" y="94286"/>
                    </a:lnTo>
                    <a:lnTo>
                      <a:pt x="98689" y="88423"/>
                    </a:lnTo>
                    <a:cubicBezTo>
                      <a:pt x="94181" y="86899"/>
                      <a:pt x="89587" y="86137"/>
                      <a:pt x="85026" y="86137"/>
                    </a:cubicBezTo>
                    <a:close/>
                  </a:path>
                </a:pathLst>
              </a:custGeom>
              <a:grpFill/>
              <a:ln>
                <a:solidFill>
                  <a:srgbClr val="00B050"/>
                </a:solidFill>
              </a:ln>
            </p:spPr>
            <p:txBody>
              <a:bodyPr spcFirstLastPara="1" wrap="square" lIns="68650" tIns="34325" rIns="68650" bIns="34325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2" name="Google Shape;52;p4"/>
              <p:cNvSpPr/>
              <p:nvPr/>
            </p:nvSpPr>
            <p:spPr>
              <a:xfrm>
                <a:off x="475155" y="4650863"/>
                <a:ext cx="465415" cy="281852"/>
              </a:xfrm>
              <a:custGeom>
                <a:avLst/>
                <a:gdLst/>
                <a:ahLst/>
                <a:cxnLst/>
                <a:rect l="l" t="t" r="r" b="b"/>
                <a:pathLst>
                  <a:path w="620553" h="374554" extrusionOk="0">
                    <a:moveTo>
                      <a:pt x="475689" y="374554"/>
                    </a:moveTo>
                    <a:lnTo>
                      <a:pt x="108902" y="374554"/>
                    </a:lnTo>
                    <a:cubicBezTo>
                      <a:pt x="48852" y="374554"/>
                      <a:pt x="0" y="325712"/>
                      <a:pt x="0" y="265662"/>
                    </a:cubicBezTo>
                    <a:cubicBezTo>
                      <a:pt x="0" y="207602"/>
                      <a:pt x="45656" y="160019"/>
                      <a:pt x="102965" y="156919"/>
                    </a:cubicBezTo>
                    <a:cubicBezTo>
                      <a:pt x="117485" y="67405"/>
                      <a:pt x="194955" y="0"/>
                      <a:pt x="287792" y="0"/>
                    </a:cubicBezTo>
                    <a:cubicBezTo>
                      <a:pt x="353059" y="0"/>
                      <a:pt x="412411" y="33263"/>
                      <a:pt x="446510" y="87862"/>
                    </a:cubicBezTo>
                    <a:cubicBezTo>
                      <a:pt x="456152" y="85862"/>
                      <a:pt x="465910" y="84846"/>
                      <a:pt x="475689" y="84846"/>
                    </a:cubicBezTo>
                    <a:cubicBezTo>
                      <a:pt x="555561" y="84846"/>
                      <a:pt x="620553" y="149838"/>
                      <a:pt x="620553" y="229711"/>
                    </a:cubicBezTo>
                    <a:cubicBezTo>
                      <a:pt x="620553" y="309573"/>
                      <a:pt x="555561" y="374554"/>
                      <a:pt x="475689" y="374554"/>
                    </a:cubicBezTo>
                    <a:close/>
                    <a:moveTo>
                      <a:pt x="108902" y="199093"/>
                    </a:moveTo>
                    <a:cubicBezTo>
                      <a:pt x="72188" y="199093"/>
                      <a:pt x="42333" y="228949"/>
                      <a:pt x="42333" y="265662"/>
                    </a:cubicBezTo>
                    <a:cubicBezTo>
                      <a:pt x="42333" y="302365"/>
                      <a:pt x="72188" y="332221"/>
                      <a:pt x="108902" y="332221"/>
                    </a:cubicBezTo>
                    <a:lnTo>
                      <a:pt x="475689" y="332221"/>
                    </a:lnTo>
                    <a:cubicBezTo>
                      <a:pt x="532225" y="332221"/>
                      <a:pt x="578220" y="286226"/>
                      <a:pt x="578220" y="229711"/>
                    </a:cubicBezTo>
                    <a:cubicBezTo>
                      <a:pt x="578220" y="173175"/>
                      <a:pt x="532225" y="127179"/>
                      <a:pt x="475689" y="127179"/>
                    </a:cubicBezTo>
                    <a:cubicBezTo>
                      <a:pt x="464682" y="127179"/>
                      <a:pt x="453654" y="129021"/>
                      <a:pt x="442933" y="132640"/>
                    </a:cubicBezTo>
                    <a:lnTo>
                      <a:pt x="425534" y="138514"/>
                    </a:lnTo>
                    <a:lnTo>
                      <a:pt x="417258" y="122121"/>
                    </a:lnTo>
                    <a:cubicBezTo>
                      <a:pt x="392440" y="72908"/>
                      <a:pt x="342836" y="42333"/>
                      <a:pt x="287792" y="42333"/>
                    </a:cubicBezTo>
                    <a:cubicBezTo>
                      <a:pt x="210417" y="42333"/>
                      <a:pt x="146833" y="102817"/>
                      <a:pt x="143044" y="180033"/>
                    </a:cubicBezTo>
                    <a:lnTo>
                      <a:pt x="141890" y="203358"/>
                    </a:lnTo>
                    <a:lnTo>
                      <a:pt x="118787" y="199929"/>
                    </a:lnTo>
                    <a:cubicBezTo>
                      <a:pt x="114945" y="199358"/>
                      <a:pt x="111802" y="199093"/>
                      <a:pt x="108902" y="199093"/>
                    </a:cubicBezTo>
                    <a:close/>
                  </a:path>
                </a:pathLst>
              </a:custGeom>
              <a:grpFill/>
              <a:ln>
                <a:solidFill>
                  <a:srgbClr val="00B050"/>
                </a:solidFill>
              </a:ln>
            </p:spPr>
            <p:txBody>
              <a:bodyPr spcFirstLastPara="1" wrap="square" lIns="68650" tIns="34325" rIns="68650" bIns="34325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3" name="Google Shape;53;p4"/>
              <p:cNvSpPr/>
              <p:nvPr/>
            </p:nvSpPr>
            <p:spPr>
              <a:xfrm>
                <a:off x="8288011" y="398667"/>
                <a:ext cx="255650" cy="160927"/>
              </a:xfrm>
              <a:custGeom>
                <a:avLst/>
                <a:gdLst/>
                <a:ahLst/>
                <a:cxnLst/>
                <a:rect l="l" t="t" r="r" b="b"/>
                <a:pathLst>
                  <a:path w="340867" h="213857" extrusionOk="0">
                    <a:moveTo>
                      <a:pt x="255841" y="213857"/>
                    </a:moveTo>
                    <a:lnTo>
                      <a:pt x="66463" y="213857"/>
                    </a:lnTo>
                    <a:cubicBezTo>
                      <a:pt x="29813" y="213857"/>
                      <a:pt x="0" y="184033"/>
                      <a:pt x="0" y="147383"/>
                    </a:cubicBezTo>
                    <a:cubicBezTo>
                      <a:pt x="0" y="114712"/>
                      <a:pt x="23706" y="87471"/>
                      <a:pt x="54821" y="81957"/>
                    </a:cubicBezTo>
                    <a:cubicBezTo>
                      <a:pt x="66082" y="34692"/>
                      <a:pt x="108500" y="0"/>
                      <a:pt x="158834" y="0"/>
                    </a:cubicBezTo>
                    <a:cubicBezTo>
                      <a:pt x="193749" y="0"/>
                      <a:pt x="225710" y="16679"/>
                      <a:pt x="245607" y="44428"/>
                    </a:cubicBezTo>
                    <a:cubicBezTo>
                      <a:pt x="249004" y="44005"/>
                      <a:pt x="252412" y="43793"/>
                      <a:pt x="255841" y="43793"/>
                    </a:cubicBezTo>
                    <a:cubicBezTo>
                      <a:pt x="302715" y="43793"/>
                      <a:pt x="340867" y="81946"/>
                      <a:pt x="340867" y="128820"/>
                    </a:cubicBezTo>
                    <a:cubicBezTo>
                      <a:pt x="340867" y="175704"/>
                      <a:pt x="302715" y="213857"/>
                      <a:pt x="255841" y="213857"/>
                    </a:cubicBezTo>
                    <a:close/>
                    <a:moveTo>
                      <a:pt x="66463" y="123264"/>
                    </a:moveTo>
                    <a:cubicBezTo>
                      <a:pt x="53149" y="123264"/>
                      <a:pt x="42333" y="134080"/>
                      <a:pt x="42333" y="147383"/>
                    </a:cubicBezTo>
                    <a:cubicBezTo>
                      <a:pt x="42333" y="160697"/>
                      <a:pt x="53149" y="171524"/>
                      <a:pt x="66463" y="171524"/>
                    </a:cubicBezTo>
                    <a:lnTo>
                      <a:pt x="255841" y="171524"/>
                    </a:lnTo>
                    <a:cubicBezTo>
                      <a:pt x="279378" y="171524"/>
                      <a:pt x="298534" y="152368"/>
                      <a:pt x="298534" y="128820"/>
                    </a:cubicBezTo>
                    <a:cubicBezTo>
                      <a:pt x="298534" y="105282"/>
                      <a:pt x="279378" y="86127"/>
                      <a:pt x="255841" y="86127"/>
                    </a:cubicBezTo>
                    <a:cubicBezTo>
                      <a:pt x="251280" y="86127"/>
                      <a:pt x="246676" y="86889"/>
                      <a:pt x="242178" y="88413"/>
                    </a:cubicBezTo>
                    <a:lnTo>
                      <a:pt x="224789" y="94265"/>
                    </a:lnTo>
                    <a:lnTo>
                      <a:pt x="216524" y="77882"/>
                    </a:lnTo>
                    <a:cubicBezTo>
                      <a:pt x="205464" y="55954"/>
                      <a:pt x="183356" y="42333"/>
                      <a:pt x="158834" y="42333"/>
                    </a:cubicBezTo>
                    <a:cubicBezTo>
                      <a:pt x="124343" y="42333"/>
                      <a:pt x="96001" y="69278"/>
                      <a:pt x="94318" y="103684"/>
                    </a:cubicBezTo>
                    <a:lnTo>
                      <a:pt x="93154" y="127063"/>
                    </a:lnTo>
                    <a:lnTo>
                      <a:pt x="70008" y="123570"/>
                    </a:lnTo>
                    <a:cubicBezTo>
                      <a:pt x="68855" y="123401"/>
                      <a:pt x="67669" y="123264"/>
                      <a:pt x="66463" y="123264"/>
                    </a:cubicBezTo>
                    <a:close/>
                  </a:path>
                </a:pathLst>
              </a:custGeom>
              <a:grpFill/>
              <a:ln>
                <a:solidFill>
                  <a:srgbClr val="00B050"/>
                </a:solidFill>
              </a:ln>
            </p:spPr>
            <p:txBody>
              <a:bodyPr spcFirstLastPara="1" wrap="square" lIns="68650" tIns="34325" rIns="68650" bIns="34325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4" name="Google Shape;54;p4"/>
              <p:cNvSpPr/>
              <p:nvPr/>
            </p:nvSpPr>
            <p:spPr>
              <a:xfrm>
                <a:off x="271874" y="387667"/>
                <a:ext cx="255650" cy="160927"/>
              </a:xfrm>
              <a:custGeom>
                <a:avLst/>
                <a:gdLst/>
                <a:ahLst/>
                <a:cxnLst/>
                <a:rect l="l" t="t" r="r" b="b"/>
                <a:pathLst>
                  <a:path w="340867" h="213857" extrusionOk="0">
                    <a:moveTo>
                      <a:pt x="255841" y="213857"/>
                    </a:moveTo>
                    <a:lnTo>
                      <a:pt x="66463" y="213857"/>
                    </a:lnTo>
                    <a:cubicBezTo>
                      <a:pt x="29813" y="213857"/>
                      <a:pt x="0" y="184033"/>
                      <a:pt x="0" y="147383"/>
                    </a:cubicBezTo>
                    <a:cubicBezTo>
                      <a:pt x="0" y="114712"/>
                      <a:pt x="23706" y="87471"/>
                      <a:pt x="54821" y="81957"/>
                    </a:cubicBezTo>
                    <a:cubicBezTo>
                      <a:pt x="66082" y="34692"/>
                      <a:pt x="108500" y="0"/>
                      <a:pt x="158834" y="0"/>
                    </a:cubicBezTo>
                    <a:cubicBezTo>
                      <a:pt x="193749" y="0"/>
                      <a:pt x="225710" y="16679"/>
                      <a:pt x="245607" y="44428"/>
                    </a:cubicBezTo>
                    <a:cubicBezTo>
                      <a:pt x="249004" y="44005"/>
                      <a:pt x="252412" y="43793"/>
                      <a:pt x="255841" y="43793"/>
                    </a:cubicBezTo>
                    <a:cubicBezTo>
                      <a:pt x="302715" y="43793"/>
                      <a:pt x="340867" y="81946"/>
                      <a:pt x="340867" y="128820"/>
                    </a:cubicBezTo>
                    <a:cubicBezTo>
                      <a:pt x="340867" y="175704"/>
                      <a:pt x="302715" y="213857"/>
                      <a:pt x="255841" y="213857"/>
                    </a:cubicBezTo>
                    <a:close/>
                    <a:moveTo>
                      <a:pt x="66463" y="123264"/>
                    </a:moveTo>
                    <a:cubicBezTo>
                      <a:pt x="53149" y="123264"/>
                      <a:pt x="42333" y="134080"/>
                      <a:pt x="42333" y="147383"/>
                    </a:cubicBezTo>
                    <a:cubicBezTo>
                      <a:pt x="42333" y="160697"/>
                      <a:pt x="53149" y="171524"/>
                      <a:pt x="66463" y="171524"/>
                    </a:cubicBezTo>
                    <a:lnTo>
                      <a:pt x="255841" y="171524"/>
                    </a:lnTo>
                    <a:cubicBezTo>
                      <a:pt x="279378" y="171524"/>
                      <a:pt x="298534" y="152368"/>
                      <a:pt x="298534" y="128820"/>
                    </a:cubicBezTo>
                    <a:cubicBezTo>
                      <a:pt x="298534" y="105282"/>
                      <a:pt x="279378" y="86127"/>
                      <a:pt x="255841" y="86127"/>
                    </a:cubicBezTo>
                    <a:cubicBezTo>
                      <a:pt x="251280" y="86127"/>
                      <a:pt x="246676" y="86889"/>
                      <a:pt x="242178" y="88413"/>
                    </a:cubicBezTo>
                    <a:lnTo>
                      <a:pt x="224789" y="94265"/>
                    </a:lnTo>
                    <a:lnTo>
                      <a:pt x="216524" y="77882"/>
                    </a:lnTo>
                    <a:cubicBezTo>
                      <a:pt x="205464" y="55954"/>
                      <a:pt x="183356" y="42333"/>
                      <a:pt x="158834" y="42333"/>
                    </a:cubicBezTo>
                    <a:cubicBezTo>
                      <a:pt x="124343" y="42333"/>
                      <a:pt x="96001" y="69278"/>
                      <a:pt x="94318" y="103684"/>
                    </a:cubicBezTo>
                    <a:lnTo>
                      <a:pt x="93154" y="127063"/>
                    </a:lnTo>
                    <a:lnTo>
                      <a:pt x="70008" y="123570"/>
                    </a:lnTo>
                    <a:cubicBezTo>
                      <a:pt x="68855" y="123401"/>
                      <a:pt x="67669" y="123264"/>
                      <a:pt x="66463" y="123264"/>
                    </a:cubicBezTo>
                    <a:close/>
                  </a:path>
                </a:pathLst>
              </a:custGeom>
              <a:grpFill/>
              <a:ln>
                <a:solidFill>
                  <a:srgbClr val="00B050"/>
                </a:solidFill>
              </a:ln>
            </p:spPr>
            <p:txBody>
              <a:bodyPr spcFirstLastPara="1" wrap="square" lIns="68650" tIns="34325" rIns="68650" bIns="34325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55" name="Google Shape;55;p4"/>
            <p:cNvSpPr/>
            <p:nvPr/>
          </p:nvSpPr>
          <p:spPr>
            <a:xfrm>
              <a:off x="8421361" y="4527117"/>
              <a:ext cx="255650" cy="160927"/>
            </a:xfrm>
            <a:custGeom>
              <a:avLst/>
              <a:gdLst/>
              <a:ahLst/>
              <a:cxnLst/>
              <a:rect l="l" t="t" r="r" b="b"/>
              <a:pathLst>
                <a:path w="340867" h="213857" extrusionOk="0">
                  <a:moveTo>
                    <a:pt x="255841" y="213857"/>
                  </a:moveTo>
                  <a:lnTo>
                    <a:pt x="66463" y="213857"/>
                  </a:lnTo>
                  <a:cubicBezTo>
                    <a:pt x="29813" y="213857"/>
                    <a:pt x="0" y="184033"/>
                    <a:pt x="0" y="147383"/>
                  </a:cubicBezTo>
                  <a:cubicBezTo>
                    <a:pt x="0" y="114712"/>
                    <a:pt x="23706" y="87471"/>
                    <a:pt x="54821" y="81957"/>
                  </a:cubicBezTo>
                  <a:cubicBezTo>
                    <a:pt x="66082" y="34692"/>
                    <a:pt x="108500" y="0"/>
                    <a:pt x="158834" y="0"/>
                  </a:cubicBezTo>
                  <a:cubicBezTo>
                    <a:pt x="193749" y="0"/>
                    <a:pt x="225710" y="16679"/>
                    <a:pt x="245607" y="44428"/>
                  </a:cubicBezTo>
                  <a:cubicBezTo>
                    <a:pt x="249004" y="44005"/>
                    <a:pt x="252412" y="43793"/>
                    <a:pt x="255841" y="43793"/>
                  </a:cubicBezTo>
                  <a:cubicBezTo>
                    <a:pt x="302715" y="43793"/>
                    <a:pt x="340867" y="81946"/>
                    <a:pt x="340867" y="128820"/>
                  </a:cubicBezTo>
                  <a:cubicBezTo>
                    <a:pt x="340867" y="175704"/>
                    <a:pt x="302715" y="213857"/>
                    <a:pt x="255841" y="213857"/>
                  </a:cubicBezTo>
                  <a:close/>
                  <a:moveTo>
                    <a:pt x="66463" y="123264"/>
                  </a:moveTo>
                  <a:cubicBezTo>
                    <a:pt x="53149" y="123264"/>
                    <a:pt x="42333" y="134080"/>
                    <a:pt x="42333" y="147383"/>
                  </a:cubicBezTo>
                  <a:cubicBezTo>
                    <a:pt x="42333" y="160697"/>
                    <a:pt x="53149" y="171524"/>
                    <a:pt x="66463" y="171524"/>
                  </a:cubicBezTo>
                  <a:lnTo>
                    <a:pt x="255841" y="171524"/>
                  </a:lnTo>
                  <a:cubicBezTo>
                    <a:pt x="279378" y="171524"/>
                    <a:pt x="298534" y="152368"/>
                    <a:pt x="298534" y="128820"/>
                  </a:cubicBezTo>
                  <a:cubicBezTo>
                    <a:pt x="298534" y="105282"/>
                    <a:pt x="279378" y="86127"/>
                    <a:pt x="255841" y="86127"/>
                  </a:cubicBezTo>
                  <a:cubicBezTo>
                    <a:pt x="251280" y="86127"/>
                    <a:pt x="246676" y="86889"/>
                    <a:pt x="242178" y="88413"/>
                  </a:cubicBezTo>
                  <a:lnTo>
                    <a:pt x="224789" y="94265"/>
                  </a:lnTo>
                  <a:lnTo>
                    <a:pt x="216524" y="77882"/>
                  </a:lnTo>
                  <a:cubicBezTo>
                    <a:pt x="205464" y="55954"/>
                    <a:pt x="183356" y="42333"/>
                    <a:pt x="158834" y="42333"/>
                  </a:cubicBezTo>
                  <a:cubicBezTo>
                    <a:pt x="124343" y="42333"/>
                    <a:pt x="96001" y="69278"/>
                    <a:pt x="94318" y="103684"/>
                  </a:cubicBezTo>
                  <a:lnTo>
                    <a:pt x="93154" y="127063"/>
                  </a:lnTo>
                  <a:lnTo>
                    <a:pt x="70008" y="123570"/>
                  </a:lnTo>
                  <a:cubicBezTo>
                    <a:pt x="68855" y="123401"/>
                    <a:pt x="67669" y="123264"/>
                    <a:pt x="66463" y="123264"/>
                  </a:cubicBezTo>
                  <a:close/>
                </a:path>
              </a:pathLst>
            </a:custGeom>
            <a:grpFill/>
            <a:ln>
              <a:solidFill>
                <a:srgbClr val="00B050"/>
              </a:solidFill>
            </a:ln>
          </p:spPr>
          <p:txBody>
            <a:bodyPr spcFirstLastPara="1" wrap="square" lIns="68650" tIns="34325" rIns="68650" bIns="34325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BCC72087-4FA3-4794-934B-D71FADABB62A}"/>
              </a:ext>
            </a:extLst>
          </p:cNvPr>
          <p:cNvSpPr txBox="1"/>
          <p:nvPr userDrawn="1"/>
        </p:nvSpPr>
        <p:spPr>
          <a:xfrm>
            <a:off x="9651537" y="6415315"/>
            <a:ext cx="16050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2"/>
                </a:solidFill>
              </a:rPr>
              <a:t>FeistyForwarders_0968120672</a:t>
            </a:r>
          </a:p>
        </p:txBody>
      </p:sp>
    </p:spTree>
    <p:extLst>
      <p:ext uri="{BB962C8B-B14F-4D97-AF65-F5344CB8AC3E}">
        <p14:creationId xmlns:p14="http://schemas.microsoft.com/office/powerpoint/2010/main" val="3205286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preserve="1" userDrawn="1">
  <p:cSld name="1_Section header">
    <p:bg>
      <p:bgPr>
        <a:solidFill>
          <a:schemeClr val="accent2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defTabSz="1219170">
              <a:buClr>
                <a:srgbClr val="000000"/>
              </a:buClr>
            </a:pPr>
            <a:fld id="{00000000-1234-1234-1234-123412341234}" type="slidenum">
              <a:rPr lang="en" sz="1867" kern="0" smtClean="0">
                <a:solidFill>
                  <a:srgbClr val="000000"/>
                </a:solidFill>
                <a:cs typeface="Arial"/>
                <a:sym typeface="Arial"/>
              </a:rPr>
              <a:pPr defTabSz="1219170">
                <a:buClr>
                  <a:srgbClr val="000000"/>
                </a:buClr>
              </a:pPr>
              <a:t>‹#›</a:t>
            </a:fld>
            <a:endParaRPr lang="en"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26" name="Google Shape;26;p3"/>
          <p:cNvSpPr/>
          <p:nvPr/>
        </p:nvSpPr>
        <p:spPr>
          <a:xfrm>
            <a:off x="3551830" y="-52986"/>
            <a:ext cx="8660257" cy="6926579"/>
          </a:xfrm>
          <a:custGeom>
            <a:avLst/>
            <a:gdLst/>
            <a:ahLst/>
            <a:cxnLst/>
            <a:rect l="l" t="t" r="r" b="b"/>
            <a:pathLst>
              <a:path w="8602905" h="6857999" extrusionOk="0">
                <a:moveTo>
                  <a:pt x="2646944" y="4643659"/>
                </a:moveTo>
                <a:cubicBezTo>
                  <a:pt x="5293889" y="4844563"/>
                  <a:pt x="6269259" y="1837203"/>
                  <a:pt x="5619019" y="292883"/>
                </a:cubicBezTo>
                <a:cubicBezTo>
                  <a:pt x="5578961" y="197760"/>
                  <a:pt x="5545857" y="99853"/>
                  <a:pt x="5519504" y="0"/>
                </a:cubicBezTo>
                <a:lnTo>
                  <a:pt x="8602905" y="0"/>
                </a:lnTo>
                <a:lnTo>
                  <a:pt x="8602905" y="6857999"/>
                </a:lnTo>
                <a:lnTo>
                  <a:pt x="91969" y="6857999"/>
                </a:lnTo>
                <a:cubicBezTo>
                  <a:pt x="91969" y="6857999"/>
                  <a:pt x="0" y="4442756"/>
                  <a:pt x="2646944" y="4643659"/>
                </a:cubicBezTo>
                <a:close/>
              </a:path>
            </a:pathLst>
          </a:custGeom>
          <a:solidFill>
            <a:schemeClr val="bg1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7" name="Google Shape;27;p3"/>
          <p:cNvSpPr/>
          <p:nvPr/>
        </p:nvSpPr>
        <p:spPr>
          <a:xfrm>
            <a:off x="-29737" y="0"/>
            <a:ext cx="4328489" cy="1696413"/>
          </a:xfrm>
          <a:custGeom>
            <a:avLst/>
            <a:gdLst>
              <a:gd name="connsiteX0" fmla="*/ 4299824 w 4299824"/>
              <a:gd name="connsiteY0" fmla="*/ 8383 h 2665592"/>
              <a:gd name="connsiteX1" fmla="*/ 1578789 w 4299824"/>
              <a:gd name="connsiteY1" fmla="*/ 586962 h 2665592"/>
              <a:gd name="connsiteX2" fmla="*/ 790955 w 4299824"/>
              <a:gd name="connsiteY2" fmla="*/ 1740259 h 2665592"/>
              <a:gd name="connsiteX3" fmla="*/ 0 w 4299824"/>
              <a:gd name="connsiteY3" fmla="*/ 2655315 h 2665592"/>
              <a:gd name="connsiteX4" fmla="*/ 0 w 4299824"/>
              <a:gd name="connsiteY4" fmla="*/ 0 h 2665592"/>
              <a:gd name="connsiteX5" fmla="*/ 4299824 w 4299824"/>
              <a:gd name="connsiteY5" fmla="*/ 8383 h 2665592"/>
              <a:gd name="connsiteX0" fmla="*/ 4299824 w 4299824"/>
              <a:gd name="connsiteY0" fmla="*/ 8383 h 2665592"/>
              <a:gd name="connsiteX1" fmla="*/ 2798326 w 4299824"/>
              <a:gd name="connsiteY1" fmla="*/ 863596 h 2665592"/>
              <a:gd name="connsiteX2" fmla="*/ 790955 w 4299824"/>
              <a:gd name="connsiteY2" fmla="*/ 1740259 h 2665592"/>
              <a:gd name="connsiteX3" fmla="*/ 0 w 4299824"/>
              <a:gd name="connsiteY3" fmla="*/ 2655315 h 2665592"/>
              <a:gd name="connsiteX4" fmla="*/ 0 w 4299824"/>
              <a:gd name="connsiteY4" fmla="*/ 0 h 2665592"/>
              <a:gd name="connsiteX5" fmla="*/ 4299824 w 4299824"/>
              <a:gd name="connsiteY5" fmla="*/ 8383 h 2665592"/>
              <a:gd name="connsiteX0" fmla="*/ 4299824 w 4299824"/>
              <a:gd name="connsiteY0" fmla="*/ 8383 h 1873529"/>
              <a:gd name="connsiteX1" fmla="*/ 2798326 w 4299824"/>
              <a:gd name="connsiteY1" fmla="*/ 863596 h 1873529"/>
              <a:gd name="connsiteX2" fmla="*/ 790955 w 4299824"/>
              <a:gd name="connsiteY2" fmla="*/ 1740259 h 1873529"/>
              <a:gd name="connsiteX3" fmla="*/ 0 w 4299824"/>
              <a:gd name="connsiteY3" fmla="*/ 1397889 h 1873529"/>
              <a:gd name="connsiteX4" fmla="*/ 0 w 4299824"/>
              <a:gd name="connsiteY4" fmla="*/ 0 h 1873529"/>
              <a:gd name="connsiteX5" fmla="*/ 4299824 w 4299824"/>
              <a:gd name="connsiteY5" fmla="*/ 8383 h 1873529"/>
              <a:gd name="connsiteX0" fmla="*/ 4299824 w 4299824"/>
              <a:gd name="connsiteY0" fmla="*/ 8383 h 1425294"/>
              <a:gd name="connsiteX1" fmla="*/ 2798326 w 4299824"/>
              <a:gd name="connsiteY1" fmla="*/ 863596 h 1425294"/>
              <a:gd name="connsiteX2" fmla="*/ 1211485 w 4299824"/>
              <a:gd name="connsiteY2" fmla="*/ 927124 h 1425294"/>
              <a:gd name="connsiteX3" fmla="*/ 0 w 4299824"/>
              <a:gd name="connsiteY3" fmla="*/ 1397889 h 1425294"/>
              <a:gd name="connsiteX4" fmla="*/ 0 w 4299824"/>
              <a:gd name="connsiteY4" fmla="*/ 0 h 1425294"/>
              <a:gd name="connsiteX5" fmla="*/ 4299824 w 4299824"/>
              <a:gd name="connsiteY5" fmla="*/ 8383 h 1425294"/>
              <a:gd name="connsiteX0" fmla="*/ 4299824 w 4299824"/>
              <a:gd name="connsiteY0" fmla="*/ 8383 h 1425294"/>
              <a:gd name="connsiteX1" fmla="*/ 3126339 w 4299824"/>
              <a:gd name="connsiteY1" fmla="*/ 830065 h 1425294"/>
              <a:gd name="connsiteX2" fmla="*/ 1211485 w 4299824"/>
              <a:gd name="connsiteY2" fmla="*/ 927124 h 1425294"/>
              <a:gd name="connsiteX3" fmla="*/ 0 w 4299824"/>
              <a:gd name="connsiteY3" fmla="*/ 1397889 h 1425294"/>
              <a:gd name="connsiteX4" fmla="*/ 0 w 4299824"/>
              <a:gd name="connsiteY4" fmla="*/ 0 h 1425294"/>
              <a:gd name="connsiteX5" fmla="*/ 4299824 w 4299824"/>
              <a:gd name="connsiteY5" fmla="*/ 8383 h 1425294"/>
              <a:gd name="connsiteX0" fmla="*/ 4299824 w 4299824"/>
              <a:gd name="connsiteY0" fmla="*/ 8383 h 1426105"/>
              <a:gd name="connsiteX1" fmla="*/ 3126339 w 4299824"/>
              <a:gd name="connsiteY1" fmla="*/ 830065 h 1426105"/>
              <a:gd name="connsiteX2" fmla="*/ 1329233 w 4299824"/>
              <a:gd name="connsiteY2" fmla="*/ 935506 h 1426105"/>
              <a:gd name="connsiteX3" fmla="*/ 0 w 4299824"/>
              <a:gd name="connsiteY3" fmla="*/ 1397889 h 1426105"/>
              <a:gd name="connsiteX4" fmla="*/ 0 w 4299824"/>
              <a:gd name="connsiteY4" fmla="*/ 0 h 1426105"/>
              <a:gd name="connsiteX5" fmla="*/ 4299824 w 4299824"/>
              <a:gd name="connsiteY5" fmla="*/ 8383 h 1426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99824" h="1426105" extrusionOk="0">
                <a:moveTo>
                  <a:pt x="4299824" y="8383"/>
                </a:moveTo>
                <a:cubicBezTo>
                  <a:pt x="4299824" y="8383"/>
                  <a:pt x="3621438" y="675544"/>
                  <a:pt x="3126339" y="830065"/>
                </a:cubicBezTo>
                <a:cubicBezTo>
                  <a:pt x="2631240" y="984586"/>
                  <a:pt x="1156873" y="526143"/>
                  <a:pt x="1329233" y="935506"/>
                </a:cubicBezTo>
                <a:cubicBezTo>
                  <a:pt x="1501604" y="1344870"/>
                  <a:pt x="652578" y="1494208"/>
                  <a:pt x="0" y="1397889"/>
                </a:cubicBezTo>
                <a:lnTo>
                  <a:pt x="0" y="0"/>
                </a:lnTo>
                <a:lnTo>
                  <a:pt x="4299824" y="8383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8" name="Google Shape;28;p3"/>
          <p:cNvSpPr/>
          <p:nvPr/>
        </p:nvSpPr>
        <p:spPr>
          <a:xfrm>
            <a:off x="222521" y="1482254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41190" y="93323"/>
                </a:moveTo>
                <a:lnTo>
                  <a:pt x="93323" y="93323"/>
                </a:lnTo>
                <a:lnTo>
                  <a:pt x="93323" y="41190"/>
                </a:lnTo>
                <a:cubicBezTo>
                  <a:pt x="93323" y="18436"/>
                  <a:pt x="111770" y="0"/>
                  <a:pt x="134514" y="0"/>
                </a:cubicBezTo>
                <a:cubicBezTo>
                  <a:pt x="157257" y="0"/>
                  <a:pt x="175704" y="18436"/>
                  <a:pt x="175704" y="41190"/>
                </a:cubicBezTo>
                <a:lnTo>
                  <a:pt x="175704" y="93323"/>
                </a:lnTo>
                <a:lnTo>
                  <a:pt x="227837" y="93323"/>
                </a:lnTo>
                <a:cubicBezTo>
                  <a:pt x="250581" y="93323"/>
                  <a:pt x="269028" y="111759"/>
                  <a:pt x="269028" y="134514"/>
                </a:cubicBezTo>
                <a:cubicBezTo>
                  <a:pt x="269028" y="157268"/>
                  <a:pt x="250581" y="175704"/>
                  <a:pt x="227837" y="175704"/>
                </a:cubicBezTo>
                <a:lnTo>
                  <a:pt x="175704" y="175704"/>
                </a:lnTo>
                <a:lnTo>
                  <a:pt x="175704" y="227816"/>
                </a:lnTo>
                <a:cubicBezTo>
                  <a:pt x="175704" y="250581"/>
                  <a:pt x="157257" y="269017"/>
                  <a:pt x="134514" y="269017"/>
                </a:cubicBezTo>
                <a:cubicBezTo>
                  <a:pt x="111770" y="269017"/>
                  <a:pt x="93323" y="250581"/>
                  <a:pt x="93323" y="227816"/>
                </a:cubicBezTo>
                <a:lnTo>
                  <a:pt x="93323" y="175704"/>
                </a:lnTo>
                <a:lnTo>
                  <a:pt x="41190" y="175704"/>
                </a:lnTo>
                <a:cubicBezTo>
                  <a:pt x="18446" y="175704"/>
                  <a:pt x="0" y="157268"/>
                  <a:pt x="0" y="134514"/>
                </a:cubicBezTo>
                <a:cubicBezTo>
                  <a:pt x="0" y="111759"/>
                  <a:pt x="18446" y="93323"/>
                  <a:pt x="41190" y="93323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9" name="Google Shape;29;p3"/>
          <p:cNvSpPr/>
          <p:nvPr/>
        </p:nvSpPr>
        <p:spPr>
          <a:xfrm>
            <a:off x="6945786" y="6131436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227837" y="93323"/>
                </a:moveTo>
                <a:lnTo>
                  <a:pt x="175704" y="93323"/>
                </a:lnTo>
                <a:lnTo>
                  <a:pt x="175704" y="41190"/>
                </a:lnTo>
                <a:cubicBezTo>
                  <a:pt x="175704" y="18436"/>
                  <a:pt x="157257" y="0"/>
                  <a:pt x="134514" y="0"/>
                </a:cubicBezTo>
                <a:cubicBezTo>
                  <a:pt x="111770" y="0"/>
                  <a:pt x="93323" y="18436"/>
                  <a:pt x="93323" y="41190"/>
                </a:cubicBezTo>
                <a:lnTo>
                  <a:pt x="93323" y="93323"/>
                </a:lnTo>
                <a:lnTo>
                  <a:pt x="41190" y="93323"/>
                </a:lnTo>
                <a:cubicBezTo>
                  <a:pt x="18446" y="93323"/>
                  <a:pt x="0" y="111759"/>
                  <a:pt x="0" y="134514"/>
                </a:cubicBezTo>
                <a:cubicBezTo>
                  <a:pt x="0" y="157268"/>
                  <a:pt x="18446" y="175704"/>
                  <a:pt x="41190" y="175704"/>
                </a:cubicBezTo>
                <a:lnTo>
                  <a:pt x="93323" y="175704"/>
                </a:lnTo>
                <a:lnTo>
                  <a:pt x="93323" y="227827"/>
                </a:lnTo>
                <a:cubicBezTo>
                  <a:pt x="93323" y="250581"/>
                  <a:pt x="111770" y="269017"/>
                  <a:pt x="134514" y="269017"/>
                </a:cubicBezTo>
                <a:cubicBezTo>
                  <a:pt x="157257" y="269017"/>
                  <a:pt x="175704" y="250581"/>
                  <a:pt x="175704" y="227827"/>
                </a:cubicBezTo>
                <a:lnTo>
                  <a:pt x="175704" y="175704"/>
                </a:lnTo>
                <a:lnTo>
                  <a:pt x="227837" y="175704"/>
                </a:lnTo>
                <a:cubicBezTo>
                  <a:pt x="250581" y="175704"/>
                  <a:pt x="269028" y="157268"/>
                  <a:pt x="269028" y="134514"/>
                </a:cubicBezTo>
                <a:cubicBezTo>
                  <a:pt x="269028" y="111759"/>
                  <a:pt x="250581" y="93323"/>
                  <a:pt x="227837" y="9332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0" name="Google Shape;30;p3"/>
          <p:cNvSpPr/>
          <p:nvPr/>
        </p:nvSpPr>
        <p:spPr>
          <a:xfrm>
            <a:off x="11329341" y="5130785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227837" y="93323"/>
                </a:moveTo>
                <a:lnTo>
                  <a:pt x="175704" y="93323"/>
                </a:lnTo>
                <a:lnTo>
                  <a:pt x="175704" y="41190"/>
                </a:lnTo>
                <a:cubicBezTo>
                  <a:pt x="175704" y="18436"/>
                  <a:pt x="157257" y="0"/>
                  <a:pt x="134514" y="0"/>
                </a:cubicBezTo>
                <a:cubicBezTo>
                  <a:pt x="111770" y="0"/>
                  <a:pt x="93323" y="18436"/>
                  <a:pt x="93323" y="41190"/>
                </a:cubicBezTo>
                <a:lnTo>
                  <a:pt x="93323" y="93323"/>
                </a:lnTo>
                <a:lnTo>
                  <a:pt x="41190" y="93323"/>
                </a:lnTo>
                <a:cubicBezTo>
                  <a:pt x="18446" y="93323"/>
                  <a:pt x="0" y="111759"/>
                  <a:pt x="0" y="134514"/>
                </a:cubicBezTo>
                <a:cubicBezTo>
                  <a:pt x="0" y="157268"/>
                  <a:pt x="18446" y="175704"/>
                  <a:pt x="41190" y="175704"/>
                </a:cubicBezTo>
                <a:lnTo>
                  <a:pt x="93323" y="175704"/>
                </a:lnTo>
                <a:lnTo>
                  <a:pt x="93323" y="227827"/>
                </a:lnTo>
                <a:cubicBezTo>
                  <a:pt x="93323" y="250581"/>
                  <a:pt x="111770" y="269017"/>
                  <a:pt x="134514" y="269017"/>
                </a:cubicBezTo>
                <a:cubicBezTo>
                  <a:pt x="157257" y="269017"/>
                  <a:pt x="175704" y="250581"/>
                  <a:pt x="175704" y="227827"/>
                </a:cubicBezTo>
                <a:lnTo>
                  <a:pt x="175704" y="175704"/>
                </a:lnTo>
                <a:lnTo>
                  <a:pt x="227837" y="175704"/>
                </a:lnTo>
                <a:cubicBezTo>
                  <a:pt x="250581" y="175704"/>
                  <a:pt x="269028" y="157268"/>
                  <a:pt x="269028" y="134514"/>
                </a:cubicBezTo>
                <a:cubicBezTo>
                  <a:pt x="269028" y="111759"/>
                  <a:pt x="250581" y="93323"/>
                  <a:pt x="227837" y="9332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1" name="Google Shape;31;p3"/>
          <p:cNvSpPr/>
          <p:nvPr/>
        </p:nvSpPr>
        <p:spPr>
          <a:xfrm>
            <a:off x="2886979" y="546337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227837" y="93323"/>
                </a:moveTo>
                <a:lnTo>
                  <a:pt x="175704" y="93323"/>
                </a:lnTo>
                <a:lnTo>
                  <a:pt x="175704" y="41190"/>
                </a:lnTo>
                <a:cubicBezTo>
                  <a:pt x="175704" y="18436"/>
                  <a:pt x="157257" y="0"/>
                  <a:pt x="134514" y="0"/>
                </a:cubicBezTo>
                <a:cubicBezTo>
                  <a:pt x="111770" y="0"/>
                  <a:pt x="93323" y="18436"/>
                  <a:pt x="93323" y="41190"/>
                </a:cubicBezTo>
                <a:lnTo>
                  <a:pt x="93323" y="93323"/>
                </a:lnTo>
                <a:lnTo>
                  <a:pt x="41190" y="93323"/>
                </a:lnTo>
                <a:cubicBezTo>
                  <a:pt x="18446" y="93323"/>
                  <a:pt x="0" y="111759"/>
                  <a:pt x="0" y="134514"/>
                </a:cubicBezTo>
                <a:cubicBezTo>
                  <a:pt x="0" y="157268"/>
                  <a:pt x="18446" y="175704"/>
                  <a:pt x="41190" y="175704"/>
                </a:cubicBezTo>
                <a:lnTo>
                  <a:pt x="93323" y="175704"/>
                </a:lnTo>
                <a:lnTo>
                  <a:pt x="93323" y="227827"/>
                </a:lnTo>
                <a:cubicBezTo>
                  <a:pt x="93323" y="250581"/>
                  <a:pt x="111770" y="269017"/>
                  <a:pt x="134514" y="269017"/>
                </a:cubicBezTo>
                <a:cubicBezTo>
                  <a:pt x="157257" y="269017"/>
                  <a:pt x="175704" y="250581"/>
                  <a:pt x="175704" y="227827"/>
                </a:cubicBezTo>
                <a:lnTo>
                  <a:pt x="175704" y="175704"/>
                </a:lnTo>
                <a:lnTo>
                  <a:pt x="227837" y="175704"/>
                </a:lnTo>
                <a:cubicBezTo>
                  <a:pt x="250570" y="175704"/>
                  <a:pt x="269028" y="157268"/>
                  <a:pt x="269028" y="134514"/>
                </a:cubicBezTo>
                <a:cubicBezTo>
                  <a:pt x="269028" y="111759"/>
                  <a:pt x="250570" y="93323"/>
                  <a:pt x="227837" y="93323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2" name="Google Shape;32;p3"/>
          <p:cNvSpPr/>
          <p:nvPr/>
        </p:nvSpPr>
        <p:spPr>
          <a:xfrm>
            <a:off x="6945786" y="546337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227837" y="93323"/>
                </a:moveTo>
                <a:lnTo>
                  <a:pt x="175704" y="93323"/>
                </a:lnTo>
                <a:lnTo>
                  <a:pt x="175704" y="41190"/>
                </a:lnTo>
                <a:cubicBezTo>
                  <a:pt x="175704" y="18436"/>
                  <a:pt x="157257" y="0"/>
                  <a:pt x="134514" y="0"/>
                </a:cubicBezTo>
                <a:cubicBezTo>
                  <a:pt x="111770" y="0"/>
                  <a:pt x="93323" y="18436"/>
                  <a:pt x="93323" y="41190"/>
                </a:cubicBezTo>
                <a:lnTo>
                  <a:pt x="93323" y="93323"/>
                </a:lnTo>
                <a:lnTo>
                  <a:pt x="41190" y="93323"/>
                </a:lnTo>
                <a:cubicBezTo>
                  <a:pt x="18446" y="93323"/>
                  <a:pt x="0" y="111759"/>
                  <a:pt x="0" y="134514"/>
                </a:cubicBezTo>
                <a:cubicBezTo>
                  <a:pt x="0" y="157268"/>
                  <a:pt x="18446" y="175704"/>
                  <a:pt x="41190" y="175704"/>
                </a:cubicBezTo>
                <a:lnTo>
                  <a:pt x="93323" y="175704"/>
                </a:lnTo>
                <a:lnTo>
                  <a:pt x="93323" y="227827"/>
                </a:lnTo>
                <a:cubicBezTo>
                  <a:pt x="93323" y="250581"/>
                  <a:pt x="111770" y="269017"/>
                  <a:pt x="134514" y="269017"/>
                </a:cubicBezTo>
                <a:cubicBezTo>
                  <a:pt x="157257" y="269017"/>
                  <a:pt x="175704" y="250581"/>
                  <a:pt x="175704" y="227827"/>
                </a:cubicBezTo>
                <a:lnTo>
                  <a:pt x="175704" y="175704"/>
                </a:lnTo>
                <a:lnTo>
                  <a:pt x="227837" y="175704"/>
                </a:lnTo>
                <a:cubicBezTo>
                  <a:pt x="250581" y="175704"/>
                  <a:pt x="269028" y="157268"/>
                  <a:pt x="269028" y="134514"/>
                </a:cubicBezTo>
                <a:cubicBezTo>
                  <a:pt x="269028" y="111759"/>
                  <a:pt x="250581" y="93323"/>
                  <a:pt x="227837" y="93323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3" name="Google Shape;33;p3"/>
          <p:cNvSpPr/>
          <p:nvPr/>
        </p:nvSpPr>
        <p:spPr>
          <a:xfrm>
            <a:off x="476872" y="4295305"/>
            <a:ext cx="340877" cy="214569"/>
          </a:xfrm>
          <a:custGeom>
            <a:avLst/>
            <a:gdLst/>
            <a:ahLst/>
            <a:cxnLst/>
            <a:rect l="l" t="t" r="r" b="b"/>
            <a:pathLst>
              <a:path w="340878" h="213857" extrusionOk="0">
                <a:moveTo>
                  <a:pt x="0" y="147383"/>
                </a:moveTo>
                <a:cubicBezTo>
                  <a:pt x="0" y="114702"/>
                  <a:pt x="23706" y="87460"/>
                  <a:pt x="54821" y="81957"/>
                </a:cubicBezTo>
                <a:cubicBezTo>
                  <a:pt x="66082" y="34692"/>
                  <a:pt x="108510" y="0"/>
                  <a:pt x="158834" y="0"/>
                </a:cubicBezTo>
                <a:cubicBezTo>
                  <a:pt x="193749" y="0"/>
                  <a:pt x="225710" y="16668"/>
                  <a:pt x="245617" y="44428"/>
                </a:cubicBezTo>
                <a:cubicBezTo>
                  <a:pt x="249015" y="44005"/>
                  <a:pt x="252423" y="43793"/>
                  <a:pt x="255852" y="43793"/>
                </a:cubicBezTo>
                <a:cubicBezTo>
                  <a:pt x="302736" y="43793"/>
                  <a:pt x="340878" y="81946"/>
                  <a:pt x="340878" y="128820"/>
                </a:cubicBezTo>
                <a:cubicBezTo>
                  <a:pt x="340878" y="175704"/>
                  <a:pt x="302736" y="213857"/>
                  <a:pt x="255852" y="213857"/>
                </a:cubicBezTo>
                <a:lnTo>
                  <a:pt x="66463" y="213857"/>
                </a:lnTo>
                <a:cubicBezTo>
                  <a:pt x="29813" y="213857"/>
                  <a:pt x="0" y="184033"/>
                  <a:pt x="0" y="147383"/>
                </a:cubicBezTo>
                <a:close/>
                <a:moveTo>
                  <a:pt x="242188" y="88413"/>
                </a:moveTo>
                <a:lnTo>
                  <a:pt x="224800" y="94276"/>
                </a:lnTo>
                <a:lnTo>
                  <a:pt x="216534" y="77893"/>
                </a:lnTo>
                <a:cubicBezTo>
                  <a:pt x="205464" y="55954"/>
                  <a:pt x="183356" y="42333"/>
                  <a:pt x="158834" y="42333"/>
                </a:cubicBezTo>
                <a:cubicBezTo>
                  <a:pt x="124354" y="42333"/>
                  <a:pt x="96011" y="69278"/>
                  <a:pt x="94318" y="103684"/>
                </a:cubicBezTo>
                <a:lnTo>
                  <a:pt x="93165" y="127052"/>
                </a:lnTo>
                <a:lnTo>
                  <a:pt x="70019" y="123570"/>
                </a:lnTo>
                <a:cubicBezTo>
                  <a:pt x="68865" y="123401"/>
                  <a:pt x="67680" y="123264"/>
                  <a:pt x="66463" y="123264"/>
                </a:cubicBezTo>
                <a:cubicBezTo>
                  <a:pt x="53160" y="123264"/>
                  <a:pt x="42333" y="134080"/>
                  <a:pt x="42333" y="147383"/>
                </a:cubicBezTo>
                <a:cubicBezTo>
                  <a:pt x="42333" y="160697"/>
                  <a:pt x="53160" y="171524"/>
                  <a:pt x="66463" y="171524"/>
                </a:cubicBezTo>
                <a:lnTo>
                  <a:pt x="255852" y="171524"/>
                </a:lnTo>
                <a:cubicBezTo>
                  <a:pt x="279389" y="171524"/>
                  <a:pt x="298545" y="152368"/>
                  <a:pt x="298545" y="128820"/>
                </a:cubicBezTo>
                <a:cubicBezTo>
                  <a:pt x="298545" y="105282"/>
                  <a:pt x="279389" y="86127"/>
                  <a:pt x="255852" y="86127"/>
                </a:cubicBezTo>
                <a:cubicBezTo>
                  <a:pt x="251280" y="86127"/>
                  <a:pt x="246686" y="86889"/>
                  <a:pt x="242188" y="88413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4" name="Google Shape;34;p3"/>
          <p:cNvSpPr/>
          <p:nvPr/>
        </p:nvSpPr>
        <p:spPr>
          <a:xfrm>
            <a:off x="9437727" y="5960618"/>
            <a:ext cx="392493" cy="247063"/>
          </a:xfrm>
          <a:custGeom>
            <a:avLst/>
            <a:gdLst/>
            <a:ahLst/>
            <a:cxnLst/>
            <a:rect l="l" t="t" r="r" b="b"/>
            <a:pathLst>
              <a:path w="392493" h="246242" extrusionOk="0">
                <a:moveTo>
                  <a:pt x="0" y="169714"/>
                </a:moveTo>
                <a:cubicBezTo>
                  <a:pt x="0" y="132079"/>
                  <a:pt x="27294" y="100710"/>
                  <a:pt x="63129" y="94371"/>
                </a:cubicBezTo>
                <a:cubicBezTo>
                  <a:pt x="76094" y="39952"/>
                  <a:pt x="124936" y="0"/>
                  <a:pt x="182890" y="0"/>
                </a:cubicBezTo>
                <a:cubicBezTo>
                  <a:pt x="223086" y="0"/>
                  <a:pt x="259884" y="19198"/>
                  <a:pt x="282807" y="51159"/>
                </a:cubicBezTo>
                <a:cubicBezTo>
                  <a:pt x="286723" y="50672"/>
                  <a:pt x="290650" y="50440"/>
                  <a:pt x="294587" y="50440"/>
                </a:cubicBezTo>
                <a:cubicBezTo>
                  <a:pt x="348572" y="50440"/>
                  <a:pt x="392493" y="94360"/>
                  <a:pt x="392493" y="148335"/>
                </a:cubicBezTo>
                <a:cubicBezTo>
                  <a:pt x="392493" y="202321"/>
                  <a:pt x="348572" y="246242"/>
                  <a:pt x="294587" y="246242"/>
                </a:cubicBezTo>
                <a:lnTo>
                  <a:pt x="76528" y="246242"/>
                </a:lnTo>
                <a:cubicBezTo>
                  <a:pt x="34332" y="246242"/>
                  <a:pt x="0" y="211910"/>
                  <a:pt x="0" y="169714"/>
                </a:cubicBezTo>
                <a:close/>
                <a:moveTo>
                  <a:pt x="278860" y="101811"/>
                </a:moveTo>
                <a:lnTo>
                  <a:pt x="258847" y="108553"/>
                </a:lnTo>
                <a:lnTo>
                  <a:pt x="249322" y="89693"/>
                </a:lnTo>
                <a:cubicBezTo>
                  <a:pt x="236579" y="64431"/>
                  <a:pt x="211126" y="48746"/>
                  <a:pt x="182890" y="48746"/>
                </a:cubicBezTo>
                <a:cubicBezTo>
                  <a:pt x="143181" y="48746"/>
                  <a:pt x="110553" y="79777"/>
                  <a:pt x="108595" y="119401"/>
                </a:cubicBezTo>
                <a:lnTo>
                  <a:pt x="107283" y="146303"/>
                </a:lnTo>
                <a:lnTo>
                  <a:pt x="80623" y="142292"/>
                </a:lnTo>
                <a:cubicBezTo>
                  <a:pt x="79290" y="142091"/>
                  <a:pt x="77925" y="141943"/>
                  <a:pt x="76528" y="141943"/>
                </a:cubicBezTo>
                <a:cubicBezTo>
                  <a:pt x="61213" y="141943"/>
                  <a:pt x="48746" y="154400"/>
                  <a:pt x="48746" y="169714"/>
                </a:cubicBezTo>
                <a:cubicBezTo>
                  <a:pt x="48746" y="185038"/>
                  <a:pt x="61213" y="197506"/>
                  <a:pt x="76528" y="197506"/>
                </a:cubicBezTo>
                <a:lnTo>
                  <a:pt x="294587" y="197506"/>
                </a:lnTo>
                <a:cubicBezTo>
                  <a:pt x="321690" y="197506"/>
                  <a:pt x="343746" y="175450"/>
                  <a:pt x="343746" y="148335"/>
                </a:cubicBezTo>
                <a:cubicBezTo>
                  <a:pt x="343746" y="121232"/>
                  <a:pt x="321690" y="99176"/>
                  <a:pt x="294587" y="99176"/>
                </a:cubicBezTo>
                <a:cubicBezTo>
                  <a:pt x="289337" y="99176"/>
                  <a:pt x="284046" y="100054"/>
                  <a:pt x="278860" y="10181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5" name="Google Shape;35;p3"/>
          <p:cNvSpPr/>
          <p:nvPr/>
        </p:nvSpPr>
        <p:spPr>
          <a:xfrm>
            <a:off x="11010573" y="3125451"/>
            <a:ext cx="392483" cy="247063"/>
          </a:xfrm>
          <a:custGeom>
            <a:avLst/>
            <a:gdLst/>
            <a:ahLst/>
            <a:cxnLst/>
            <a:rect l="l" t="t" r="r" b="b"/>
            <a:pathLst>
              <a:path w="392482" h="246242" extrusionOk="0">
                <a:moveTo>
                  <a:pt x="0" y="169714"/>
                </a:moveTo>
                <a:cubicBezTo>
                  <a:pt x="0" y="132079"/>
                  <a:pt x="27294" y="100710"/>
                  <a:pt x="63129" y="94371"/>
                </a:cubicBezTo>
                <a:cubicBezTo>
                  <a:pt x="76094" y="39952"/>
                  <a:pt x="124936" y="0"/>
                  <a:pt x="182879" y="0"/>
                </a:cubicBezTo>
                <a:cubicBezTo>
                  <a:pt x="223086" y="0"/>
                  <a:pt x="259884" y="19198"/>
                  <a:pt x="282807" y="51159"/>
                </a:cubicBezTo>
                <a:cubicBezTo>
                  <a:pt x="286723" y="50672"/>
                  <a:pt x="290639" y="50440"/>
                  <a:pt x="294587" y="50440"/>
                </a:cubicBezTo>
                <a:cubicBezTo>
                  <a:pt x="348572" y="50440"/>
                  <a:pt x="392482" y="94360"/>
                  <a:pt x="392482" y="148335"/>
                </a:cubicBezTo>
                <a:cubicBezTo>
                  <a:pt x="392482" y="202321"/>
                  <a:pt x="348572" y="246242"/>
                  <a:pt x="294587" y="246242"/>
                </a:cubicBezTo>
                <a:lnTo>
                  <a:pt x="76528" y="246242"/>
                </a:lnTo>
                <a:cubicBezTo>
                  <a:pt x="34332" y="246242"/>
                  <a:pt x="0" y="211910"/>
                  <a:pt x="0" y="169714"/>
                </a:cubicBezTo>
                <a:close/>
                <a:moveTo>
                  <a:pt x="278860" y="101811"/>
                </a:moveTo>
                <a:lnTo>
                  <a:pt x="258836" y="108553"/>
                </a:lnTo>
                <a:lnTo>
                  <a:pt x="249322" y="89693"/>
                </a:lnTo>
                <a:cubicBezTo>
                  <a:pt x="236579" y="64431"/>
                  <a:pt x="211126" y="48746"/>
                  <a:pt x="182879" y="48746"/>
                </a:cubicBezTo>
                <a:cubicBezTo>
                  <a:pt x="143181" y="48746"/>
                  <a:pt x="110542" y="79777"/>
                  <a:pt x="108595" y="119401"/>
                </a:cubicBezTo>
                <a:lnTo>
                  <a:pt x="107272" y="146303"/>
                </a:lnTo>
                <a:lnTo>
                  <a:pt x="80623" y="142292"/>
                </a:lnTo>
                <a:cubicBezTo>
                  <a:pt x="79290" y="142091"/>
                  <a:pt x="77925" y="141943"/>
                  <a:pt x="76528" y="141943"/>
                </a:cubicBezTo>
                <a:cubicBezTo>
                  <a:pt x="61213" y="141943"/>
                  <a:pt x="48746" y="154400"/>
                  <a:pt x="48746" y="169714"/>
                </a:cubicBezTo>
                <a:cubicBezTo>
                  <a:pt x="48746" y="185038"/>
                  <a:pt x="61213" y="197506"/>
                  <a:pt x="76528" y="197506"/>
                </a:cubicBezTo>
                <a:lnTo>
                  <a:pt x="294587" y="197506"/>
                </a:lnTo>
                <a:cubicBezTo>
                  <a:pt x="321690" y="197506"/>
                  <a:pt x="343746" y="175450"/>
                  <a:pt x="343746" y="148335"/>
                </a:cubicBezTo>
                <a:cubicBezTo>
                  <a:pt x="343746" y="121232"/>
                  <a:pt x="321690" y="99176"/>
                  <a:pt x="294587" y="99176"/>
                </a:cubicBezTo>
                <a:cubicBezTo>
                  <a:pt x="289327" y="99176"/>
                  <a:pt x="284035" y="100054"/>
                  <a:pt x="278860" y="10181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6" name="Google Shape;36;p3"/>
          <p:cNvSpPr/>
          <p:nvPr/>
        </p:nvSpPr>
        <p:spPr>
          <a:xfrm>
            <a:off x="3714427" y="103878"/>
            <a:ext cx="584325" cy="367828"/>
          </a:xfrm>
          <a:custGeom>
            <a:avLst/>
            <a:gdLst/>
            <a:ahLst/>
            <a:cxnLst/>
            <a:rect l="l" t="t" r="r" b="b"/>
            <a:pathLst>
              <a:path w="584326" h="366606" extrusionOk="0">
                <a:moveTo>
                  <a:pt x="0" y="220842"/>
                </a:moveTo>
                <a:cubicBezTo>
                  <a:pt x="0" y="140483"/>
                  <a:pt x="65404" y="75088"/>
                  <a:pt x="145764" y="75088"/>
                </a:cubicBezTo>
                <a:cubicBezTo>
                  <a:pt x="151627" y="75088"/>
                  <a:pt x="157469" y="75437"/>
                  <a:pt x="163300" y="76168"/>
                </a:cubicBezTo>
                <a:cubicBezTo>
                  <a:pt x="197410" y="28596"/>
                  <a:pt x="252190" y="0"/>
                  <a:pt x="312049" y="0"/>
                </a:cubicBezTo>
                <a:cubicBezTo>
                  <a:pt x="398335" y="0"/>
                  <a:pt x="471042" y="59478"/>
                  <a:pt x="490336" y="140493"/>
                </a:cubicBezTo>
                <a:cubicBezTo>
                  <a:pt x="543686" y="149955"/>
                  <a:pt x="584326" y="196659"/>
                  <a:pt x="584326" y="252666"/>
                </a:cubicBezTo>
                <a:cubicBezTo>
                  <a:pt x="584326" y="315489"/>
                  <a:pt x="533209" y="366606"/>
                  <a:pt x="470386" y="366606"/>
                </a:cubicBezTo>
                <a:lnTo>
                  <a:pt x="145764" y="366606"/>
                </a:lnTo>
                <a:cubicBezTo>
                  <a:pt x="65404" y="366606"/>
                  <a:pt x="0" y="301212"/>
                  <a:pt x="0" y="220842"/>
                </a:cubicBezTo>
                <a:close/>
                <a:moveTo>
                  <a:pt x="464311" y="211846"/>
                </a:moveTo>
                <a:lnTo>
                  <a:pt x="424624" y="217826"/>
                </a:lnTo>
                <a:lnTo>
                  <a:pt x="422645" y="177757"/>
                </a:lnTo>
                <a:cubicBezTo>
                  <a:pt x="419756" y="118776"/>
                  <a:pt x="371178" y="72569"/>
                  <a:pt x="312049" y="72569"/>
                </a:cubicBezTo>
                <a:cubicBezTo>
                  <a:pt x="270012" y="72569"/>
                  <a:pt x="232113" y="95916"/>
                  <a:pt x="213158" y="133519"/>
                </a:cubicBezTo>
                <a:lnTo>
                  <a:pt x="198987" y="161596"/>
                </a:lnTo>
                <a:lnTo>
                  <a:pt x="169185" y="151574"/>
                </a:lnTo>
                <a:cubicBezTo>
                  <a:pt x="161459" y="148970"/>
                  <a:pt x="153574" y="147658"/>
                  <a:pt x="145764" y="147658"/>
                </a:cubicBezTo>
                <a:cubicBezTo>
                  <a:pt x="105399" y="147658"/>
                  <a:pt x="72569" y="180488"/>
                  <a:pt x="72569" y="220842"/>
                </a:cubicBezTo>
                <a:cubicBezTo>
                  <a:pt x="72569" y="261207"/>
                  <a:pt x="105399" y="294036"/>
                  <a:pt x="145764" y="294036"/>
                </a:cubicBezTo>
                <a:lnTo>
                  <a:pt x="470386" y="294036"/>
                </a:lnTo>
                <a:cubicBezTo>
                  <a:pt x="493204" y="294036"/>
                  <a:pt x="511757" y="275484"/>
                  <a:pt x="511757" y="252666"/>
                </a:cubicBezTo>
                <a:cubicBezTo>
                  <a:pt x="511757" y="229859"/>
                  <a:pt x="493204" y="211317"/>
                  <a:pt x="470386" y="211317"/>
                </a:cubicBezTo>
                <a:cubicBezTo>
                  <a:pt x="468312" y="211317"/>
                  <a:pt x="466291" y="211539"/>
                  <a:pt x="464311" y="211846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9" name="Google Shape;39;p3"/>
          <p:cNvSpPr/>
          <p:nvPr/>
        </p:nvSpPr>
        <p:spPr>
          <a:xfrm>
            <a:off x="1035449" y="6024116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227837" y="93323"/>
                </a:moveTo>
                <a:lnTo>
                  <a:pt x="175704" y="93323"/>
                </a:lnTo>
                <a:lnTo>
                  <a:pt x="175704" y="41190"/>
                </a:lnTo>
                <a:cubicBezTo>
                  <a:pt x="175704" y="18436"/>
                  <a:pt x="157257" y="0"/>
                  <a:pt x="134514" y="0"/>
                </a:cubicBezTo>
                <a:cubicBezTo>
                  <a:pt x="111770" y="0"/>
                  <a:pt x="93323" y="18436"/>
                  <a:pt x="93323" y="41190"/>
                </a:cubicBezTo>
                <a:lnTo>
                  <a:pt x="93323" y="93323"/>
                </a:lnTo>
                <a:lnTo>
                  <a:pt x="41190" y="93323"/>
                </a:lnTo>
                <a:cubicBezTo>
                  <a:pt x="18446" y="93323"/>
                  <a:pt x="0" y="111759"/>
                  <a:pt x="0" y="134514"/>
                </a:cubicBezTo>
                <a:cubicBezTo>
                  <a:pt x="0" y="157268"/>
                  <a:pt x="18446" y="175704"/>
                  <a:pt x="41190" y="175704"/>
                </a:cubicBezTo>
                <a:lnTo>
                  <a:pt x="93323" y="175704"/>
                </a:lnTo>
                <a:lnTo>
                  <a:pt x="93323" y="227827"/>
                </a:lnTo>
                <a:cubicBezTo>
                  <a:pt x="93323" y="250581"/>
                  <a:pt x="111770" y="269017"/>
                  <a:pt x="134514" y="269017"/>
                </a:cubicBezTo>
                <a:cubicBezTo>
                  <a:pt x="157257" y="269017"/>
                  <a:pt x="175704" y="250581"/>
                  <a:pt x="175704" y="227827"/>
                </a:cubicBezTo>
                <a:lnTo>
                  <a:pt x="175704" y="175704"/>
                </a:lnTo>
                <a:lnTo>
                  <a:pt x="227837" y="175704"/>
                </a:lnTo>
                <a:cubicBezTo>
                  <a:pt x="250581" y="175704"/>
                  <a:pt x="269028" y="157268"/>
                  <a:pt x="269028" y="134514"/>
                </a:cubicBezTo>
                <a:cubicBezTo>
                  <a:pt x="269028" y="111759"/>
                  <a:pt x="250581" y="93323"/>
                  <a:pt x="227837" y="93323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0" name="Google Shape;40;p3"/>
          <p:cNvSpPr/>
          <p:nvPr/>
        </p:nvSpPr>
        <p:spPr>
          <a:xfrm>
            <a:off x="4846083" y="6159073"/>
            <a:ext cx="340877" cy="214569"/>
          </a:xfrm>
          <a:custGeom>
            <a:avLst/>
            <a:gdLst/>
            <a:ahLst/>
            <a:cxnLst/>
            <a:rect l="l" t="t" r="r" b="b"/>
            <a:pathLst>
              <a:path w="340878" h="213857" extrusionOk="0">
                <a:moveTo>
                  <a:pt x="0" y="147383"/>
                </a:moveTo>
                <a:cubicBezTo>
                  <a:pt x="0" y="114702"/>
                  <a:pt x="23706" y="87460"/>
                  <a:pt x="54821" y="81957"/>
                </a:cubicBezTo>
                <a:cubicBezTo>
                  <a:pt x="66082" y="34692"/>
                  <a:pt x="108510" y="0"/>
                  <a:pt x="158834" y="0"/>
                </a:cubicBezTo>
                <a:cubicBezTo>
                  <a:pt x="193749" y="0"/>
                  <a:pt x="225710" y="16668"/>
                  <a:pt x="245617" y="44428"/>
                </a:cubicBezTo>
                <a:cubicBezTo>
                  <a:pt x="249015" y="44005"/>
                  <a:pt x="252423" y="43793"/>
                  <a:pt x="255852" y="43793"/>
                </a:cubicBezTo>
                <a:cubicBezTo>
                  <a:pt x="302736" y="43793"/>
                  <a:pt x="340878" y="81946"/>
                  <a:pt x="340878" y="128820"/>
                </a:cubicBezTo>
                <a:cubicBezTo>
                  <a:pt x="340878" y="175704"/>
                  <a:pt x="302736" y="213857"/>
                  <a:pt x="255852" y="213857"/>
                </a:cubicBezTo>
                <a:lnTo>
                  <a:pt x="66463" y="213857"/>
                </a:lnTo>
                <a:cubicBezTo>
                  <a:pt x="29813" y="213857"/>
                  <a:pt x="0" y="184033"/>
                  <a:pt x="0" y="147383"/>
                </a:cubicBezTo>
                <a:close/>
                <a:moveTo>
                  <a:pt x="242188" y="88413"/>
                </a:moveTo>
                <a:lnTo>
                  <a:pt x="224800" y="94276"/>
                </a:lnTo>
                <a:lnTo>
                  <a:pt x="216534" y="77893"/>
                </a:lnTo>
                <a:cubicBezTo>
                  <a:pt x="205464" y="55954"/>
                  <a:pt x="183356" y="42333"/>
                  <a:pt x="158834" y="42333"/>
                </a:cubicBezTo>
                <a:cubicBezTo>
                  <a:pt x="124354" y="42333"/>
                  <a:pt x="96011" y="69278"/>
                  <a:pt x="94318" y="103684"/>
                </a:cubicBezTo>
                <a:lnTo>
                  <a:pt x="93165" y="127052"/>
                </a:lnTo>
                <a:lnTo>
                  <a:pt x="70019" y="123570"/>
                </a:lnTo>
                <a:cubicBezTo>
                  <a:pt x="68865" y="123401"/>
                  <a:pt x="67680" y="123264"/>
                  <a:pt x="66463" y="123264"/>
                </a:cubicBezTo>
                <a:cubicBezTo>
                  <a:pt x="53160" y="123264"/>
                  <a:pt x="42333" y="134080"/>
                  <a:pt x="42333" y="147383"/>
                </a:cubicBezTo>
                <a:cubicBezTo>
                  <a:pt x="42333" y="160697"/>
                  <a:pt x="53160" y="171524"/>
                  <a:pt x="66463" y="171524"/>
                </a:cubicBezTo>
                <a:lnTo>
                  <a:pt x="255852" y="171524"/>
                </a:lnTo>
                <a:cubicBezTo>
                  <a:pt x="279389" y="171524"/>
                  <a:pt x="298545" y="152368"/>
                  <a:pt x="298545" y="128820"/>
                </a:cubicBezTo>
                <a:cubicBezTo>
                  <a:pt x="298545" y="105282"/>
                  <a:pt x="279389" y="86127"/>
                  <a:pt x="255852" y="86127"/>
                </a:cubicBezTo>
                <a:cubicBezTo>
                  <a:pt x="251280" y="86127"/>
                  <a:pt x="246686" y="86889"/>
                  <a:pt x="242188" y="8841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5AF1274F-AEBE-41F7-9AC6-4F59CBCC9747}"/>
              </a:ext>
            </a:extLst>
          </p:cNvPr>
          <p:cNvSpPr txBox="1"/>
          <p:nvPr userDrawn="1"/>
        </p:nvSpPr>
        <p:spPr>
          <a:xfrm>
            <a:off x="9393799" y="115578"/>
            <a:ext cx="273825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4800" b="1" i="0" u="none" strike="noStrike" kern="0" cap="none" spc="0" normalizeH="0" baseline="0" noProof="0" dirty="0">
                <a:ln w="10160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cs typeface="Arial"/>
                <a:sym typeface="Arial"/>
              </a:rPr>
              <a:t>CHỦ ĐỀ 5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0256798B-C569-4288-8547-D3A8F47EE487}"/>
              </a:ext>
            </a:extLst>
          </p:cNvPr>
          <p:cNvSpPr txBox="1"/>
          <p:nvPr userDrawn="1"/>
        </p:nvSpPr>
        <p:spPr>
          <a:xfrm>
            <a:off x="4828038" y="909619"/>
            <a:ext cx="7536449" cy="6031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7200" b="1" i="0" u="none" strike="noStrike" kern="0" cap="none" spc="0" normalizeH="0" baseline="0" noProof="0" dirty="0">
                <a:ln w="10160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cs typeface="Arial"/>
                <a:sym typeface="Arial"/>
              </a:rPr>
              <a:t>                 BẢO    </a:t>
            </a:r>
          </a:p>
          <a:p>
            <a:pPr marL="0" marR="0" lvl="0" indent="0" algn="ctr" defTabSz="121917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7200" b="1" i="0" u="none" strike="noStrike" kern="0" cap="none" spc="0" normalizeH="0" baseline="0" noProof="0" dirty="0">
                <a:ln w="10160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cs typeface="Arial"/>
                <a:sym typeface="Arial"/>
              </a:rPr>
              <a:t>                QUẢN </a:t>
            </a:r>
          </a:p>
          <a:p>
            <a:pPr marL="0" marR="0" lvl="0" indent="0" algn="ctr" defTabSz="121917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7200" b="1" i="0" u="none" strike="noStrike" kern="0" cap="none" spc="0" normalizeH="0" baseline="0" noProof="0" dirty="0">
                <a:ln w="10160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cs typeface="Arial"/>
                <a:sym typeface="Arial"/>
              </a:rPr>
              <a:t>             ĐỒ DÙNG</a:t>
            </a:r>
          </a:p>
          <a:p>
            <a:pPr marL="0" marR="0" lvl="0" indent="0" algn="ctr" defTabSz="121917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7200" b="1" i="0" u="none" strike="noStrike" kern="0" cap="none" spc="0" normalizeH="0" baseline="0" noProof="0" dirty="0">
                <a:ln w="10160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cs typeface="Arial"/>
                <a:sym typeface="Arial"/>
              </a:rPr>
              <a:t>       CÁ NHÂN VÀ </a:t>
            </a:r>
          </a:p>
          <a:p>
            <a:pPr marL="0" marR="0" lvl="0" indent="0" algn="ctr" defTabSz="121917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7200" b="1" i="0" u="none" strike="noStrike" kern="0" cap="none" spc="0" normalizeH="0" baseline="0" noProof="0" dirty="0">
                <a:ln w="10160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cs typeface="Arial"/>
                <a:sym typeface="Arial"/>
              </a:rPr>
              <a:t>            GIA ĐÌNH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xmlns="" id="{0775BC22-8A81-4B68-82BE-E53C9B004DA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clrChange>
              <a:clrFrom>
                <a:srgbClr val="FFEA8D"/>
              </a:clrFrom>
              <a:clrTo>
                <a:srgbClr val="FFEA8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8"/>
          <a:stretch/>
        </p:blipFill>
        <p:spPr bwMode="auto">
          <a:xfrm>
            <a:off x="1796184" y="3292193"/>
            <a:ext cx="5351217" cy="35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BF89F3C3-1506-4047-95DD-45D7831B32ED}"/>
              </a:ext>
            </a:extLst>
          </p:cNvPr>
          <p:cNvSpPr txBox="1"/>
          <p:nvPr userDrawn="1"/>
        </p:nvSpPr>
        <p:spPr>
          <a:xfrm>
            <a:off x="6874155" y="6584138"/>
            <a:ext cx="16050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2"/>
                </a:solidFill>
              </a:rPr>
              <a:t>FeistyForwarders_0968120672</a:t>
            </a:r>
          </a:p>
        </p:txBody>
      </p:sp>
    </p:spTree>
    <p:extLst>
      <p:ext uri="{BB962C8B-B14F-4D97-AF65-F5344CB8AC3E}">
        <p14:creationId xmlns:p14="http://schemas.microsoft.com/office/powerpoint/2010/main" val="1668148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 userDrawn="1">
  <p:cSld name="1_Title slide">
    <p:bg>
      <p:bgPr>
        <a:solidFill>
          <a:schemeClr val="bg1">
            <a:lumMod val="60000"/>
            <a:lumOff val="40000"/>
          </a:schemeClr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6452A164-8E52-4B2A-822E-00B7542127E8}"/>
              </a:ext>
            </a:extLst>
          </p:cNvPr>
          <p:cNvSpPr/>
          <p:nvPr userDrawn="1"/>
        </p:nvSpPr>
        <p:spPr>
          <a:xfrm>
            <a:off x="321734" y="237067"/>
            <a:ext cx="11497733" cy="635000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  <a:effectLst>
            <a:glow rad="1270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vi-VN" sz="1867" b="0" i="0" u="none" strike="noStrike" kern="0" cap="none" spc="0" normalizeH="0" baseline="0" noProof="0">
              <a:ln>
                <a:noFill/>
              </a:ln>
              <a:solidFill>
                <a:srgbClr val="F7D538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grpSp>
        <p:nvGrpSpPr>
          <p:cNvPr id="11" name="Google Shape;11;p2"/>
          <p:cNvGrpSpPr/>
          <p:nvPr/>
        </p:nvGrpSpPr>
        <p:grpSpPr>
          <a:xfrm>
            <a:off x="281780" y="118534"/>
            <a:ext cx="11497733" cy="6620932"/>
            <a:chOff x="414535" y="398669"/>
            <a:chExt cx="8159441" cy="4410297"/>
          </a:xfrm>
          <a:solidFill>
            <a:schemeClr val="accent2"/>
          </a:solidFill>
        </p:grpSpPr>
        <p:sp>
          <p:nvSpPr>
            <p:cNvPr id="12" name="Google Shape;12;p2"/>
            <p:cNvSpPr/>
            <p:nvPr/>
          </p:nvSpPr>
          <p:spPr>
            <a:xfrm>
              <a:off x="6685541" y="4518232"/>
              <a:ext cx="201771" cy="202435"/>
            </a:xfrm>
            <a:custGeom>
              <a:avLst/>
              <a:gdLst/>
              <a:ahLst/>
              <a:cxnLst/>
              <a:rect l="l" t="t" r="r" b="b"/>
              <a:pathLst>
                <a:path w="269028" h="269017" extrusionOk="0">
                  <a:moveTo>
                    <a:pt x="41190" y="93323"/>
                  </a:moveTo>
                  <a:lnTo>
                    <a:pt x="93323" y="93323"/>
                  </a:lnTo>
                  <a:lnTo>
                    <a:pt x="93323" y="41190"/>
                  </a:lnTo>
                  <a:cubicBezTo>
                    <a:pt x="93323" y="18436"/>
                    <a:pt x="111770" y="0"/>
                    <a:pt x="134514" y="0"/>
                  </a:cubicBezTo>
                  <a:cubicBezTo>
                    <a:pt x="157257" y="0"/>
                    <a:pt x="175704" y="18436"/>
                    <a:pt x="175704" y="41190"/>
                  </a:cubicBezTo>
                  <a:lnTo>
                    <a:pt x="175704" y="93323"/>
                  </a:lnTo>
                  <a:lnTo>
                    <a:pt x="227837" y="93323"/>
                  </a:lnTo>
                  <a:cubicBezTo>
                    <a:pt x="250581" y="93323"/>
                    <a:pt x="269028" y="111759"/>
                    <a:pt x="269028" y="134514"/>
                  </a:cubicBezTo>
                  <a:cubicBezTo>
                    <a:pt x="269028" y="157268"/>
                    <a:pt x="250581" y="175704"/>
                    <a:pt x="227837" y="175704"/>
                  </a:cubicBezTo>
                  <a:lnTo>
                    <a:pt x="175704" y="175704"/>
                  </a:lnTo>
                  <a:lnTo>
                    <a:pt x="175704" y="227816"/>
                  </a:lnTo>
                  <a:cubicBezTo>
                    <a:pt x="175704" y="250570"/>
                    <a:pt x="157257" y="269017"/>
                    <a:pt x="134514" y="269017"/>
                  </a:cubicBezTo>
                  <a:cubicBezTo>
                    <a:pt x="111770" y="269017"/>
                    <a:pt x="93323" y="250570"/>
                    <a:pt x="93323" y="227816"/>
                  </a:cubicBezTo>
                  <a:lnTo>
                    <a:pt x="93323" y="175704"/>
                  </a:lnTo>
                  <a:lnTo>
                    <a:pt x="41190" y="175704"/>
                  </a:lnTo>
                  <a:cubicBezTo>
                    <a:pt x="18457" y="175704"/>
                    <a:pt x="0" y="157268"/>
                    <a:pt x="0" y="134514"/>
                  </a:cubicBezTo>
                  <a:cubicBezTo>
                    <a:pt x="0" y="111759"/>
                    <a:pt x="18457" y="93323"/>
                    <a:pt x="41190" y="93323"/>
                  </a:cubicBezTo>
                  <a:close/>
                </a:path>
              </a:pathLst>
            </a:custGeom>
            <a:grpFill/>
            <a:ln>
              <a:solidFill>
                <a:srgbClr val="FFC000"/>
              </a:solidFill>
            </a:ln>
          </p:spPr>
          <p:txBody>
            <a:bodyPr spcFirstLastPara="1" wrap="square" lIns="68650" tIns="34325" rIns="68650" bIns="34325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2509279" y="426478"/>
              <a:ext cx="201771" cy="202435"/>
            </a:xfrm>
            <a:custGeom>
              <a:avLst/>
              <a:gdLst/>
              <a:ahLst/>
              <a:cxnLst/>
              <a:rect l="l" t="t" r="r" b="b"/>
              <a:pathLst>
                <a:path w="269028" h="269017" extrusionOk="0">
                  <a:moveTo>
                    <a:pt x="41190" y="93323"/>
                  </a:moveTo>
                  <a:lnTo>
                    <a:pt x="93323" y="93323"/>
                  </a:lnTo>
                  <a:lnTo>
                    <a:pt x="93323" y="41190"/>
                  </a:lnTo>
                  <a:cubicBezTo>
                    <a:pt x="93323" y="18436"/>
                    <a:pt x="111770" y="0"/>
                    <a:pt x="134514" y="0"/>
                  </a:cubicBezTo>
                  <a:cubicBezTo>
                    <a:pt x="157247" y="0"/>
                    <a:pt x="175704" y="18436"/>
                    <a:pt x="175704" y="41190"/>
                  </a:cubicBezTo>
                  <a:lnTo>
                    <a:pt x="175704" y="93323"/>
                  </a:lnTo>
                  <a:lnTo>
                    <a:pt x="227837" y="93323"/>
                  </a:lnTo>
                  <a:cubicBezTo>
                    <a:pt x="250581" y="93323"/>
                    <a:pt x="269028" y="111759"/>
                    <a:pt x="269028" y="134514"/>
                  </a:cubicBezTo>
                  <a:cubicBezTo>
                    <a:pt x="269028" y="157268"/>
                    <a:pt x="250581" y="175704"/>
                    <a:pt x="227837" y="175704"/>
                  </a:cubicBezTo>
                  <a:lnTo>
                    <a:pt x="175704" y="175704"/>
                  </a:lnTo>
                  <a:lnTo>
                    <a:pt x="175704" y="227827"/>
                  </a:lnTo>
                  <a:cubicBezTo>
                    <a:pt x="175704" y="250581"/>
                    <a:pt x="157247" y="269017"/>
                    <a:pt x="134514" y="269017"/>
                  </a:cubicBezTo>
                  <a:cubicBezTo>
                    <a:pt x="111770" y="269017"/>
                    <a:pt x="93323" y="250581"/>
                    <a:pt x="93323" y="227827"/>
                  </a:cubicBezTo>
                  <a:lnTo>
                    <a:pt x="93323" y="175704"/>
                  </a:lnTo>
                  <a:lnTo>
                    <a:pt x="41190" y="175704"/>
                  </a:lnTo>
                  <a:cubicBezTo>
                    <a:pt x="18446" y="175704"/>
                    <a:pt x="0" y="157268"/>
                    <a:pt x="0" y="134514"/>
                  </a:cubicBezTo>
                  <a:cubicBezTo>
                    <a:pt x="0" y="111759"/>
                    <a:pt x="18446" y="93323"/>
                    <a:pt x="41190" y="93323"/>
                  </a:cubicBezTo>
                  <a:close/>
                </a:path>
              </a:pathLst>
            </a:custGeom>
            <a:grpFill/>
            <a:ln>
              <a:solidFill>
                <a:srgbClr val="FFC000"/>
              </a:solidFill>
            </a:ln>
          </p:spPr>
          <p:txBody>
            <a:bodyPr spcFirstLastPara="1" wrap="square" lIns="68650" tIns="34325" rIns="68650" bIns="34325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5719298" y="426478"/>
              <a:ext cx="201771" cy="202435"/>
            </a:xfrm>
            <a:custGeom>
              <a:avLst/>
              <a:gdLst/>
              <a:ahLst/>
              <a:cxnLst/>
              <a:rect l="l" t="t" r="r" b="b"/>
              <a:pathLst>
                <a:path w="269028" h="269017" extrusionOk="0">
                  <a:moveTo>
                    <a:pt x="41190" y="93323"/>
                  </a:moveTo>
                  <a:lnTo>
                    <a:pt x="93323" y="93323"/>
                  </a:lnTo>
                  <a:lnTo>
                    <a:pt x="93323" y="41190"/>
                  </a:lnTo>
                  <a:cubicBezTo>
                    <a:pt x="93323" y="18436"/>
                    <a:pt x="111770" y="0"/>
                    <a:pt x="134514" y="0"/>
                  </a:cubicBezTo>
                  <a:cubicBezTo>
                    <a:pt x="157257" y="0"/>
                    <a:pt x="175704" y="18436"/>
                    <a:pt x="175704" y="41190"/>
                  </a:cubicBezTo>
                  <a:lnTo>
                    <a:pt x="175704" y="93323"/>
                  </a:lnTo>
                  <a:lnTo>
                    <a:pt x="227837" y="93323"/>
                  </a:lnTo>
                  <a:cubicBezTo>
                    <a:pt x="250581" y="93323"/>
                    <a:pt x="269028" y="111759"/>
                    <a:pt x="269028" y="134514"/>
                  </a:cubicBezTo>
                  <a:cubicBezTo>
                    <a:pt x="269028" y="157268"/>
                    <a:pt x="250581" y="175704"/>
                    <a:pt x="227837" y="175704"/>
                  </a:cubicBezTo>
                  <a:lnTo>
                    <a:pt x="175704" y="175704"/>
                  </a:lnTo>
                  <a:lnTo>
                    <a:pt x="175704" y="227827"/>
                  </a:lnTo>
                  <a:cubicBezTo>
                    <a:pt x="175704" y="250581"/>
                    <a:pt x="157257" y="269017"/>
                    <a:pt x="134514" y="269017"/>
                  </a:cubicBezTo>
                  <a:cubicBezTo>
                    <a:pt x="111770" y="269017"/>
                    <a:pt x="93323" y="250581"/>
                    <a:pt x="93323" y="227827"/>
                  </a:cubicBezTo>
                  <a:lnTo>
                    <a:pt x="93323" y="175704"/>
                  </a:lnTo>
                  <a:lnTo>
                    <a:pt x="41190" y="175704"/>
                  </a:lnTo>
                  <a:cubicBezTo>
                    <a:pt x="18446" y="175704"/>
                    <a:pt x="0" y="157268"/>
                    <a:pt x="0" y="134514"/>
                  </a:cubicBezTo>
                  <a:cubicBezTo>
                    <a:pt x="0" y="111759"/>
                    <a:pt x="18446" y="93323"/>
                    <a:pt x="41190" y="93323"/>
                  </a:cubicBezTo>
                  <a:close/>
                </a:path>
              </a:pathLst>
            </a:custGeom>
            <a:grpFill/>
            <a:ln>
              <a:solidFill>
                <a:srgbClr val="FFC000"/>
              </a:solidFill>
            </a:ln>
          </p:spPr>
          <p:txBody>
            <a:bodyPr spcFirstLastPara="1" wrap="square" lIns="68650" tIns="34325" rIns="68650" bIns="34325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8372198" y="2495532"/>
              <a:ext cx="201779" cy="202435"/>
            </a:xfrm>
            <a:custGeom>
              <a:avLst/>
              <a:gdLst/>
              <a:ahLst/>
              <a:cxnLst/>
              <a:rect l="l" t="t" r="r" b="b"/>
              <a:pathLst>
                <a:path w="269038" h="269017" extrusionOk="0">
                  <a:moveTo>
                    <a:pt x="41200" y="93323"/>
                  </a:moveTo>
                  <a:lnTo>
                    <a:pt x="93334" y="93323"/>
                  </a:lnTo>
                  <a:lnTo>
                    <a:pt x="93334" y="41190"/>
                  </a:lnTo>
                  <a:cubicBezTo>
                    <a:pt x="93334" y="18436"/>
                    <a:pt x="111781" y="0"/>
                    <a:pt x="134524" y="0"/>
                  </a:cubicBezTo>
                  <a:cubicBezTo>
                    <a:pt x="157268" y="0"/>
                    <a:pt x="175715" y="18436"/>
                    <a:pt x="175715" y="41190"/>
                  </a:cubicBezTo>
                  <a:lnTo>
                    <a:pt x="175715" y="93323"/>
                  </a:lnTo>
                  <a:lnTo>
                    <a:pt x="227848" y="93323"/>
                  </a:lnTo>
                  <a:cubicBezTo>
                    <a:pt x="250592" y="93323"/>
                    <a:pt x="269038" y="111759"/>
                    <a:pt x="269038" y="134514"/>
                  </a:cubicBezTo>
                  <a:cubicBezTo>
                    <a:pt x="269038" y="157268"/>
                    <a:pt x="250592" y="175704"/>
                    <a:pt x="227848" y="175704"/>
                  </a:cubicBezTo>
                  <a:lnTo>
                    <a:pt x="175715" y="175704"/>
                  </a:lnTo>
                  <a:lnTo>
                    <a:pt x="175715" y="227827"/>
                  </a:lnTo>
                  <a:cubicBezTo>
                    <a:pt x="175715" y="250581"/>
                    <a:pt x="157268" y="269017"/>
                    <a:pt x="134524" y="269017"/>
                  </a:cubicBezTo>
                  <a:cubicBezTo>
                    <a:pt x="111781" y="269017"/>
                    <a:pt x="93334" y="250581"/>
                    <a:pt x="93334" y="227827"/>
                  </a:cubicBezTo>
                  <a:lnTo>
                    <a:pt x="93334" y="175704"/>
                  </a:lnTo>
                  <a:lnTo>
                    <a:pt x="41200" y="175704"/>
                  </a:lnTo>
                  <a:cubicBezTo>
                    <a:pt x="18457" y="175704"/>
                    <a:pt x="0" y="157268"/>
                    <a:pt x="0" y="134514"/>
                  </a:cubicBezTo>
                  <a:cubicBezTo>
                    <a:pt x="0" y="111759"/>
                    <a:pt x="18457" y="93323"/>
                    <a:pt x="41200" y="93323"/>
                  </a:cubicBezTo>
                  <a:close/>
                </a:path>
              </a:pathLst>
            </a:custGeom>
            <a:grpFill/>
            <a:ln>
              <a:solidFill>
                <a:srgbClr val="FFC000"/>
              </a:solidFill>
            </a:ln>
          </p:spPr>
          <p:txBody>
            <a:bodyPr spcFirstLastPara="1" wrap="square" lIns="68650" tIns="34325" rIns="68650" bIns="34325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414535" y="2484754"/>
              <a:ext cx="201771" cy="202435"/>
            </a:xfrm>
            <a:custGeom>
              <a:avLst/>
              <a:gdLst/>
              <a:ahLst/>
              <a:cxnLst/>
              <a:rect l="l" t="t" r="r" b="b"/>
              <a:pathLst>
                <a:path w="269028" h="269017" extrusionOk="0">
                  <a:moveTo>
                    <a:pt x="41190" y="93323"/>
                  </a:moveTo>
                  <a:lnTo>
                    <a:pt x="93323" y="93323"/>
                  </a:lnTo>
                  <a:lnTo>
                    <a:pt x="93323" y="41190"/>
                  </a:lnTo>
                  <a:cubicBezTo>
                    <a:pt x="93323" y="18436"/>
                    <a:pt x="111770" y="0"/>
                    <a:pt x="134514" y="0"/>
                  </a:cubicBezTo>
                  <a:cubicBezTo>
                    <a:pt x="157257" y="0"/>
                    <a:pt x="175704" y="18436"/>
                    <a:pt x="175704" y="41190"/>
                  </a:cubicBezTo>
                  <a:lnTo>
                    <a:pt x="175704" y="93323"/>
                  </a:lnTo>
                  <a:lnTo>
                    <a:pt x="227837" y="93323"/>
                  </a:lnTo>
                  <a:cubicBezTo>
                    <a:pt x="250581" y="93323"/>
                    <a:pt x="269028" y="111759"/>
                    <a:pt x="269028" y="134514"/>
                  </a:cubicBezTo>
                  <a:cubicBezTo>
                    <a:pt x="269028" y="157268"/>
                    <a:pt x="250581" y="175704"/>
                    <a:pt x="227837" y="175704"/>
                  </a:cubicBezTo>
                  <a:lnTo>
                    <a:pt x="175704" y="175704"/>
                  </a:lnTo>
                  <a:lnTo>
                    <a:pt x="175704" y="227827"/>
                  </a:lnTo>
                  <a:cubicBezTo>
                    <a:pt x="175704" y="250581"/>
                    <a:pt x="157257" y="269017"/>
                    <a:pt x="134514" y="269017"/>
                  </a:cubicBezTo>
                  <a:cubicBezTo>
                    <a:pt x="111770" y="269017"/>
                    <a:pt x="93323" y="250581"/>
                    <a:pt x="93323" y="227827"/>
                  </a:cubicBezTo>
                  <a:lnTo>
                    <a:pt x="93323" y="175704"/>
                  </a:lnTo>
                  <a:lnTo>
                    <a:pt x="41190" y="175704"/>
                  </a:lnTo>
                  <a:cubicBezTo>
                    <a:pt x="18446" y="175704"/>
                    <a:pt x="0" y="157268"/>
                    <a:pt x="0" y="134514"/>
                  </a:cubicBezTo>
                  <a:cubicBezTo>
                    <a:pt x="0" y="111759"/>
                    <a:pt x="18446" y="93323"/>
                    <a:pt x="41190" y="93323"/>
                  </a:cubicBezTo>
                  <a:close/>
                </a:path>
              </a:pathLst>
            </a:custGeom>
            <a:grpFill/>
            <a:ln>
              <a:solidFill>
                <a:srgbClr val="FFC000"/>
              </a:solidFill>
            </a:ln>
          </p:spPr>
          <p:txBody>
            <a:bodyPr spcFirstLastPara="1" wrap="square" lIns="68650" tIns="34325" rIns="68650" bIns="34325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3249166" y="4465700"/>
              <a:ext cx="201771" cy="202435"/>
            </a:xfrm>
            <a:custGeom>
              <a:avLst/>
              <a:gdLst/>
              <a:ahLst/>
              <a:cxnLst/>
              <a:rect l="l" t="t" r="r" b="b"/>
              <a:pathLst>
                <a:path w="269028" h="269017" extrusionOk="0">
                  <a:moveTo>
                    <a:pt x="41190" y="93323"/>
                  </a:moveTo>
                  <a:lnTo>
                    <a:pt x="93323" y="93323"/>
                  </a:lnTo>
                  <a:lnTo>
                    <a:pt x="93323" y="41190"/>
                  </a:lnTo>
                  <a:cubicBezTo>
                    <a:pt x="93323" y="18436"/>
                    <a:pt x="111770" y="0"/>
                    <a:pt x="134514" y="0"/>
                  </a:cubicBezTo>
                  <a:cubicBezTo>
                    <a:pt x="157257" y="0"/>
                    <a:pt x="175704" y="18436"/>
                    <a:pt x="175704" y="41190"/>
                  </a:cubicBezTo>
                  <a:lnTo>
                    <a:pt x="175704" y="93323"/>
                  </a:lnTo>
                  <a:lnTo>
                    <a:pt x="227837" y="93323"/>
                  </a:lnTo>
                  <a:cubicBezTo>
                    <a:pt x="250581" y="93323"/>
                    <a:pt x="269028" y="111759"/>
                    <a:pt x="269028" y="134514"/>
                  </a:cubicBezTo>
                  <a:cubicBezTo>
                    <a:pt x="269028" y="157268"/>
                    <a:pt x="250581" y="175704"/>
                    <a:pt x="227837" y="175704"/>
                  </a:cubicBezTo>
                  <a:lnTo>
                    <a:pt x="175704" y="175704"/>
                  </a:lnTo>
                  <a:lnTo>
                    <a:pt x="175704" y="227827"/>
                  </a:lnTo>
                  <a:cubicBezTo>
                    <a:pt x="175704" y="250581"/>
                    <a:pt x="157257" y="269017"/>
                    <a:pt x="134514" y="269017"/>
                  </a:cubicBezTo>
                  <a:cubicBezTo>
                    <a:pt x="111770" y="269017"/>
                    <a:pt x="93323" y="250581"/>
                    <a:pt x="93323" y="227827"/>
                  </a:cubicBezTo>
                  <a:lnTo>
                    <a:pt x="93323" y="175704"/>
                  </a:lnTo>
                  <a:lnTo>
                    <a:pt x="41190" y="175704"/>
                  </a:lnTo>
                  <a:cubicBezTo>
                    <a:pt x="18446" y="175704"/>
                    <a:pt x="0" y="157268"/>
                    <a:pt x="0" y="134514"/>
                  </a:cubicBezTo>
                  <a:cubicBezTo>
                    <a:pt x="0" y="111759"/>
                    <a:pt x="18446" y="93323"/>
                    <a:pt x="41190" y="93323"/>
                  </a:cubicBezTo>
                  <a:close/>
                </a:path>
              </a:pathLst>
            </a:custGeom>
            <a:grpFill/>
            <a:ln>
              <a:solidFill>
                <a:srgbClr val="FFC000"/>
              </a:solidFill>
            </a:ln>
          </p:spPr>
          <p:txBody>
            <a:bodyPr spcFirstLastPara="1" wrap="square" lIns="68650" tIns="34325" rIns="68650" bIns="34325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3886155" y="531542"/>
              <a:ext cx="255650" cy="160927"/>
            </a:xfrm>
            <a:custGeom>
              <a:avLst/>
              <a:gdLst/>
              <a:ahLst/>
              <a:cxnLst/>
              <a:rect l="l" t="t" r="r" b="b"/>
              <a:pathLst>
                <a:path w="340867" h="213857" extrusionOk="0">
                  <a:moveTo>
                    <a:pt x="274415" y="213857"/>
                  </a:moveTo>
                  <a:lnTo>
                    <a:pt x="85026" y="213857"/>
                  </a:lnTo>
                  <a:cubicBezTo>
                    <a:pt x="38142" y="213857"/>
                    <a:pt x="0" y="175715"/>
                    <a:pt x="0" y="128830"/>
                  </a:cubicBezTo>
                  <a:cubicBezTo>
                    <a:pt x="0" y="81946"/>
                    <a:pt x="38142" y="43804"/>
                    <a:pt x="85026" y="43804"/>
                  </a:cubicBezTo>
                  <a:cubicBezTo>
                    <a:pt x="88444" y="43804"/>
                    <a:pt x="91863" y="44016"/>
                    <a:pt x="95260" y="44439"/>
                  </a:cubicBezTo>
                  <a:cubicBezTo>
                    <a:pt x="115167" y="16679"/>
                    <a:pt x="147118" y="0"/>
                    <a:pt x="182043" y="0"/>
                  </a:cubicBezTo>
                  <a:cubicBezTo>
                    <a:pt x="232367" y="0"/>
                    <a:pt x="274785" y="34702"/>
                    <a:pt x="286046" y="81957"/>
                  </a:cubicBezTo>
                  <a:cubicBezTo>
                    <a:pt x="317171" y="87471"/>
                    <a:pt x="340867" y="114712"/>
                    <a:pt x="340867" y="147394"/>
                  </a:cubicBezTo>
                  <a:cubicBezTo>
                    <a:pt x="340867" y="184044"/>
                    <a:pt x="311054" y="213857"/>
                    <a:pt x="274415" y="213857"/>
                  </a:cubicBezTo>
                  <a:close/>
                  <a:moveTo>
                    <a:pt x="85026" y="86137"/>
                  </a:moveTo>
                  <a:cubicBezTo>
                    <a:pt x="61478" y="86137"/>
                    <a:pt x="42333" y="105293"/>
                    <a:pt x="42333" y="128830"/>
                  </a:cubicBezTo>
                  <a:cubicBezTo>
                    <a:pt x="42333" y="152378"/>
                    <a:pt x="61478" y="171524"/>
                    <a:pt x="85026" y="171524"/>
                  </a:cubicBezTo>
                  <a:lnTo>
                    <a:pt x="274415" y="171524"/>
                  </a:lnTo>
                  <a:cubicBezTo>
                    <a:pt x="287707" y="171524"/>
                    <a:pt x="298534" y="160707"/>
                    <a:pt x="298534" y="147394"/>
                  </a:cubicBezTo>
                  <a:cubicBezTo>
                    <a:pt x="298534" y="134090"/>
                    <a:pt x="287707" y="123274"/>
                    <a:pt x="274415" y="123274"/>
                  </a:cubicBezTo>
                  <a:cubicBezTo>
                    <a:pt x="273198" y="123274"/>
                    <a:pt x="272012" y="123401"/>
                    <a:pt x="270848" y="123581"/>
                  </a:cubicBezTo>
                  <a:lnTo>
                    <a:pt x="247702" y="127063"/>
                  </a:lnTo>
                  <a:lnTo>
                    <a:pt x="246559" y="103695"/>
                  </a:lnTo>
                  <a:cubicBezTo>
                    <a:pt x="244866" y="69289"/>
                    <a:pt x="216524" y="42333"/>
                    <a:pt x="182043" y="42333"/>
                  </a:cubicBezTo>
                  <a:cubicBezTo>
                    <a:pt x="157511" y="42333"/>
                    <a:pt x="135403" y="55954"/>
                    <a:pt x="124332" y="77903"/>
                  </a:cubicBezTo>
                  <a:lnTo>
                    <a:pt x="116067" y="94286"/>
                  </a:lnTo>
                  <a:lnTo>
                    <a:pt x="98689" y="88423"/>
                  </a:lnTo>
                  <a:cubicBezTo>
                    <a:pt x="94181" y="86899"/>
                    <a:pt x="89587" y="86137"/>
                    <a:pt x="85026" y="86137"/>
                  </a:cubicBezTo>
                  <a:close/>
                </a:path>
              </a:pathLst>
            </a:custGeom>
            <a:grpFill/>
            <a:ln>
              <a:solidFill>
                <a:srgbClr val="FFC000"/>
              </a:solidFill>
            </a:ln>
          </p:spPr>
          <p:txBody>
            <a:bodyPr spcFirstLastPara="1" wrap="square" lIns="68650" tIns="34325" rIns="68650" bIns="34325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8244917" y="4538950"/>
              <a:ext cx="255650" cy="160927"/>
            </a:xfrm>
            <a:custGeom>
              <a:avLst/>
              <a:gdLst/>
              <a:ahLst/>
              <a:cxnLst/>
              <a:rect l="l" t="t" r="r" b="b"/>
              <a:pathLst>
                <a:path w="340867" h="213857" extrusionOk="0">
                  <a:moveTo>
                    <a:pt x="274415" y="213857"/>
                  </a:moveTo>
                  <a:lnTo>
                    <a:pt x="85026" y="213857"/>
                  </a:lnTo>
                  <a:cubicBezTo>
                    <a:pt x="38142" y="213857"/>
                    <a:pt x="0" y="175715"/>
                    <a:pt x="0" y="128830"/>
                  </a:cubicBezTo>
                  <a:cubicBezTo>
                    <a:pt x="0" y="81946"/>
                    <a:pt x="38142" y="43804"/>
                    <a:pt x="85026" y="43804"/>
                  </a:cubicBezTo>
                  <a:cubicBezTo>
                    <a:pt x="88444" y="43804"/>
                    <a:pt x="91863" y="44016"/>
                    <a:pt x="95260" y="44439"/>
                  </a:cubicBezTo>
                  <a:cubicBezTo>
                    <a:pt x="115167" y="16679"/>
                    <a:pt x="147118" y="0"/>
                    <a:pt x="182043" y="0"/>
                  </a:cubicBezTo>
                  <a:cubicBezTo>
                    <a:pt x="232367" y="0"/>
                    <a:pt x="274785" y="34702"/>
                    <a:pt x="286046" y="81957"/>
                  </a:cubicBezTo>
                  <a:cubicBezTo>
                    <a:pt x="317171" y="87471"/>
                    <a:pt x="340867" y="114712"/>
                    <a:pt x="340867" y="147394"/>
                  </a:cubicBezTo>
                  <a:cubicBezTo>
                    <a:pt x="340867" y="184044"/>
                    <a:pt x="311054" y="213857"/>
                    <a:pt x="274415" y="213857"/>
                  </a:cubicBezTo>
                  <a:close/>
                  <a:moveTo>
                    <a:pt x="85026" y="86137"/>
                  </a:moveTo>
                  <a:cubicBezTo>
                    <a:pt x="61478" y="86137"/>
                    <a:pt x="42333" y="105293"/>
                    <a:pt x="42333" y="128830"/>
                  </a:cubicBezTo>
                  <a:cubicBezTo>
                    <a:pt x="42333" y="152378"/>
                    <a:pt x="61478" y="171524"/>
                    <a:pt x="85026" y="171524"/>
                  </a:cubicBezTo>
                  <a:lnTo>
                    <a:pt x="274415" y="171524"/>
                  </a:lnTo>
                  <a:cubicBezTo>
                    <a:pt x="287707" y="171524"/>
                    <a:pt x="298534" y="160707"/>
                    <a:pt x="298534" y="147394"/>
                  </a:cubicBezTo>
                  <a:cubicBezTo>
                    <a:pt x="298534" y="134090"/>
                    <a:pt x="287707" y="123274"/>
                    <a:pt x="274415" y="123274"/>
                  </a:cubicBezTo>
                  <a:cubicBezTo>
                    <a:pt x="273198" y="123274"/>
                    <a:pt x="272012" y="123401"/>
                    <a:pt x="270848" y="123581"/>
                  </a:cubicBezTo>
                  <a:lnTo>
                    <a:pt x="247702" y="127063"/>
                  </a:lnTo>
                  <a:lnTo>
                    <a:pt x="246559" y="103695"/>
                  </a:lnTo>
                  <a:cubicBezTo>
                    <a:pt x="244866" y="69289"/>
                    <a:pt x="216524" y="42333"/>
                    <a:pt x="182043" y="42333"/>
                  </a:cubicBezTo>
                  <a:cubicBezTo>
                    <a:pt x="157511" y="42333"/>
                    <a:pt x="135403" y="55954"/>
                    <a:pt x="124332" y="77903"/>
                  </a:cubicBezTo>
                  <a:lnTo>
                    <a:pt x="116067" y="94286"/>
                  </a:lnTo>
                  <a:lnTo>
                    <a:pt x="98689" y="88423"/>
                  </a:lnTo>
                  <a:cubicBezTo>
                    <a:pt x="94181" y="86899"/>
                    <a:pt x="89587" y="86137"/>
                    <a:pt x="85026" y="86137"/>
                  </a:cubicBezTo>
                  <a:close/>
                </a:path>
              </a:pathLst>
            </a:custGeom>
            <a:grpFill/>
            <a:ln>
              <a:solidFill>
                <a:srgbClr val="FFC000"/>
              </a:solidFill>
            </a:ln>
          </p:spPr>
          <p:txBody>
            <a:bodyPr spcFirstLastPara="1" wrap="square" lIns="68650" tIns="34325" rIns="68650" bIns="34325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4968893" y="4446205"/>
              <a:ext cx="465415" cy="281852"/>
            </a:xfrm>
            <a:custGeom>
              <a:avLst/>
              <a:gdLst/>
              <a:ahLst/>
              <a:cxnLst/>
              <a:rect l="l" t="t" r="r" b="b"/>
              <a:pathLst>
                <a:path w="620553" h="374554" extrusionOk="0">
                  <a:moveTo>
                    <a:pt x="475689" y="374554"/>
                  </a:moveTo>
                  <a:lnTo>
                    <a:pt x="108902" y="374554"/>
                  </a:lnTo>
                  <a:cubicBezTo>
                    <a:pt x="48852" y="374554"/>
                    <a:pt x="0" y="325712"/>
                    <a:pt x="0" y="265662"/>
                  </a:cubicBezTo>
                  <a:cubicBezTo>
                    <a:pt x="0" y="207602"/>
                    <a:pt x="45656" y="160019"/>
                    <a:pt x="102965" y="156919"/>
                  </a:cubicBezTo>
                  <a:cubicBezTo>
                    <a:pt x="117485" y="67405"/>
                    <a:pt x="194955" y="0"/>
                    <a:pt x="287792" y="0"/>
                  </a:cubicBezTo>
                  <a:cubicBezTo>
                    <a:pt x="353059" y="0"/>
                    <a:pt x="412411" y="33263"/>
                    <a:pt x="446510" y="87862"/>
                  </a:cubicBezTo>
                  <a:cubicBezTo>
                    <a:pt x="456152" y="85862"/>
                    <a:pt x="465910" y="84846"/>
                    <a:pt x="475689" y="84846"/>
                  </a:cubicBezTo>
                  <a:cubicBezTo>
                    <a:pt x="555561" y="84846"/>
                    <a:pt x="620553" y="149838"/>
                    <a:pt x="620553" y="229711"/>
                  </a:cubicBezTo>
                  <a:cubicBezTo>
                    <a:pt x="620553" y="309573"/>
                    <a:pt x="555561" y="374554"/>
                    <a:pt x="475689" y="374554"/>
                  </a:cubicBezTo>
                  <a:close/>
                  <a:moveTo>
                    <a:pt x="108902" y="199093"/>
                  </a:moveTo>
                  <a:cubicBezTo>
                    <a:pt x="72188" y="199093"/>
                    <a:pt x="42333" y="228949"/>
                    <a:pt x="42333" y="265662"/>
                  </a:cubicBezTo>
                  <a:cubicBezTo>
                    <a:pt x="42333" y="302365"/>
                    <a:pt x="72188" y="332221"/>
                    <a:pt x="108902" y="332221"/>
                  </a:cubicBezTo>
                  <a:lnTo>
                    <a:pt x="475689" y="332221"/>
                  </a:lnTo>
                  <a:cubicBezTo>
                    <a:pt x="532225" y="332221"/>
                    <a:pt x="578220" y="286226"/>
                    <a:pt x="578220" y="229711"/>
                  </a:cubicBezTo>
                  <a:cubicBezTo>
                    <a:pt x="578220" y="173175"/>
                    <a:pt x="532225" y="127179"/>
                    <a:pt x="475689" y="127179"/>
                  </a:cubicBezTo>
                  <a:cubicBezTo>
                    <a:pt x="464682" y="127179"/>
                    <a:pt x="453654" y="129021"/>
                    <a:pt x="442933" y="132640"/>
                  </a:cubicBezTo>
                  <a:lnTo>
                    <a:pt x="425534" y="138514"/>
                  </a:lnTo>
                  <a:lnTo>
                    <a:pt x="417258" y="122121"/>
                  </a:lnTo>
                  <a:cubicBezTo>
                    <a:pt x="392440" y="72908"/>
                    <a:pt x="342836" y="42333"/>
                    <a:pt x="287792" y="42333"/>
                  </a:cubicBezTo>
                  <a:cubicBezTo>
                    <a:pt x="210417" y="42333"/>
                    <a:pt x="146833" y="102817"/>
                    <a:pt x="143044" y="180033"/>
                  </a:cubicBezTo>
                  <a:lnTo>
                    <a:pt x="141890" y="203358"/>
                  </a:lnTo>
                  <a:lnTo>
                    <a:pt x="118787" y="199929"/>
                  </a:lnTo>
                  <a:cubicBezTo>
                    <a:pt x="114945" y="199358"/>
                    <a:pt x="111802" y="199093"/>
                    <a:pt x="108902" y="199093"/>
                  </a:cubicBezTo>
                  <a:close/>
                </a:path>
              </a:pathLst>
            </a:custGeom>
            <a:grpFill/>
            <a:ln>
              <a:solidFill>
                <a:srgbClr val="FFC000"/>
              </a:solidFill>
            </a:ln>
          </p:spPr>
          <p:txBody>
            <a:bodyPr spcFirstLastPara="1" wrap="square" lIns="68650" tIns="34325" rIns="68650" bIns="34325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515528" y="4527114"/>
              <a:ext cx="465415" cy="281852"/>
            </a:xfrm>
            <a:custGeom>
              <a:avLst/>
              <a:gdLst/>
              <a:ahLst/>
              <a:cxnLst/>
              <a:rect l="l" t="t" r="r" b="b"/>
              <a:pathLst>
                <a:path w="620553" h="374554" extrusionOk="0">
                  <a:moveTo>
                    <a:pt x="475689" y="374554"/>
                  </a:moveTo>
                  <a:lnTo>
                    <a:pt x="108902" y="374554"/>
                  </a:lnTo>
                  <a:cubicBezTo>
                    <a:pt x="48852" y="374554"/>
                    <a:pt x="0" y="325712"/>
                    <a:pt x="0" y="265662"/>
                  </a:cubicBezTo>
                  <a:cubicBezTo>
                    <a:pt x="0" y="207602"/>
                    <a:pt x="45656" y="160019"/>
                    <a:pt x="102965" y="156919"/>
                  </a:cubicBezTo>
                  <a:cubicBezTo>
                    <a:pt x="117485" y="67405"/>
                    <a:pt x="194955" y="0"/>
                    <a:pt x="287792" y="0"/>
                  </a:cubicBezTo>
                  <a:cubicBezTo>
                    <a:pt x="353059" y="0"/>
                    <a:pt x="412411" y="33263"/>
                    <a:pt x="446510" y="87862"/>
                  </a:cubicBezTo>
                  <a:cubicBezTo>
                    <a:pt x="456152" y="85862"/>
                    <a:pt x="465910" y="84846"/>
                    <a:pt x="475689" y="84846"/>
                  </a:cubicBezTo>
                  <a:cubicBezTo>
                    <a:pt x="555561" y="84846"/>
                    <a:pt x="620553" y="149838"/>
                    <a:pt x="620553" y="229711"/>
                  </a:cubicBezTo>
                  <a:cubicBezTo>
                    <a:pt x="620553" y="309573"/>
                    <a:pt x="555561" y="374554"/>
                    <a:pt x="475689" y="374554"/>
                  </a:cubicBezTo>
                  <a:close/>
                  <a:moveTo>
                    <a:pt x="108902" y="199093"/>
                  </a:moveTo>
                  <a:cubicBezTo>
                    <a:pt x="72188" y="199093"/>
                    <a:pt x="42333" y="228949"/>
                    <a:pt x="42333" y="265662"/>
                  </a:cubicBezTo>
                  <a:cubicBezTo>
                    <a:pt x="42333" y="302365"/>
                    <a:pt x="72188" y="332221"/>
                    <a:pt x="108902" y="332221"/>
                  </a:cubicBezTo>
                  <a:lnTo>
                    <a:pt x="475689" y="332221"/>
                  </a:lnTo>
                  <a:cubicBezTo>
                    <a:pt x="532225" y="332221"/>
                    <a:pt x="578220" y="286226"/>
                    <a:pt x="578220" y="229711"/>
                  </a:cubicBezTo>
                  <a:cubicBezTo>
                    <a:pt x="578220" y="173175"/>
                    <a:pt x="532225" y="127179"/>
                    <a:pt x="475689" y="127179"/>
                  </a:cubicBezTo>
                  <a:cubicBezTo>
                    <a:pt x="464682" y="127179"/>
                    <a:pt x="453654" y="129021"/>
                    <a:pt x="442933" y="132640"/>
                  </a:cubicBezTo>
                  <a:lnTo>
                    <a:pt x="425534" y="138514"/>
                  </a:lnTo>
                  <a:lnTo>
                    <a:pt x="417258" y="122121"/>
                  </a:lnTo>
                  <a:cubicBezTo>
                    <a:pt x="392440" y="72908"/>
                    <a:pt x="342836" y="42333"/>
                    <a:pt x="287792" y="42333"/>
                  </a:cubicBezTo>
                  <a:cubicBezTo>
                    <a:pt x="210417" y="42333"/>
                    <a:pt x="146833" y="102817"/>
                    <a:pt x="143044" y="180033"/>
                  </a:cubicBezTo>
                  <a:lnTo>
                    <a:pt x="141890" y="203358"/>
                  </a:lnTo>
                  <a:lnTo>
                    <a:pt x="118787" y="199929"/>
                  </a:lnTo>
                  <a:cubicBezTo>
                    <a:pt x="114945" y="199358"/>
                    <a:pt x="111802" y="199093"/>
                    <a:pt x="108902" y="199093"/>
                  </a:cubicBezTo>
                  <a:close/>
                </a:path>
              </a:pathLst>
            </a:custGeom>
            <a:grpFill/>
            <a:ln>
              <a:solidFill>
                <a:srgbClr val="FFC000"/>
              </a:solidFill>
            </a:ln>
          </p:spPr>
          <p:txBody>
            <a:bodyPr spcFirstLastPara="1" wrap="square" lIns="68650" tIns="34325" rIns="68650" bIns="34325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8288011" y="398669"/>
              <a:ext cx="255650" cy="160927"/>
            </a:xfrm>
            <a:custGeom>
              <a:avLst/>
              <a:gdLst/>
              <a:ahLst/>
              <a:cxnLst/>
              <a:rect l="l" t="t" r="r" b="b"/>
              <a:pathLst>
                <a:path w="340867" h="213857" extrusionOk="0">
                  <a:moveTo>
                    <a:pt x="255841" y="213857"/>
                  </a:moveTo>
                  <a:lnTo>
                    <a:pt x="66463" y="213857"/>
                  </a:lnTo>
                  <a:cubicBezTo>
                    <a:pt x="29813" y="213857"/>
                    <a:pt x="0" y="184033"/>
                    <a:pt x="0" y="147383"/>
                  </a:cubicBezTo>
                  <a:cubicBezTo>
                    <a:pt x="0" y="114712"/>
                    <a:pt x="23706" y="87471"/>
                    <a:pt x="54821" y="81957"/>
                  </a:cubicBezTo>
                  <a:cubicBezTo>
                    <a:pt x="66082" y="34692"/>
                    <a:pt x="108500" y="0"/>
                    <a:pt x="158834" y="0"/>
                  </a:cubicBezTo>
                  <a:cubicBezTo>
                    <a:pt x="193749" y="0"/>
                    <a:pt x="225710" y="16679"/>
                    <a:pt x="245607" y="44428"/>
                  </a:cubicBezTo>
                  <a:cubicBezTo>
                    <a:pt x="249004" y="44005"/>
                    <a:pt x="252412" y="43793"/>
                    <a:pt x="255841" y="43793"/>
                  </a:cubicBezTo>
                  <a:cubicBezTo>
                    <a:pt x="302715" y="43793"/>
                    <a:pt x="340867" y="81946"/>
                    <a:pt x="340867" y="128820"/>
                  </a:cubicBezTo>
                  <a:cubicBezTo>
                    <a:pt x="340867" y="175704"/>
                    <a:pt x="302715" y="213857"/>
                    <a:pt x="255841" y="213857"/>
                  </a:cubicBezTo>
                  <a:close/>
                  <a:moveTo>
                    <a:pt x="66463" y="123264"/>
                  </a:moveTo>
                  <a:cubicBezTo>
                    <a:pt x="53149" y="123264"/>
                    <a:pt x="42333" y="134080"/>
                    <a:pt x="42333" y="147383"/>
                  </a:cubicBezTo>
                  <a:cubicBezTo>
                    <a:pt x="42333" y="160697"/>
                    <a:pt x="53149" y="171524"/>
                    <a:pt x="66463" y="171524"/>
                  </a:cubicBezTo>
                  <a:lnTo>
                    <a:pt x="255841" y="171524"/>
                  </a:lnTo>
                  <a:cubicBezTo>
                    <a:pt x="279378" y="171524"/>
                    <a:pt x="298534" y="152368"/>
                    <a:pt x="298534" y="128820"/>
                  </a:cubicBezTo>
                  <a:cubicBezTo>
                    <a:pt x="298534" y="105282"/>
                    <a:pt x="279378" y="86127"/>
                    <a:pt x="255841" y="86127"/>
                  </a:cubicBezTo>
                  <a:cubicBezTo>
                    <a:pt x="251280" y="86127"/>
                    <a:pt x="246676" y="86889"/>
                    <a:pt x="242178" y="88413"/>
                  </a:cubicBezTo>
                  <a:lnTo>
                    <a:pt x="224789" y="94265"/>
                  </a:lnTo>
                  <a:lnTo>
                    <a:pt x="216524" y="77882"/>
                  </a:lnTo>
                  <a:cubicBezTo>
                    <a:pt x="205464" y="55954"/>
                    <a:pt x="183356" y="42333"/>
                    <a:pt x="158834" y="42333"/>
                  </a:cubicBezTo>
                  <a:cubicBezTo>
                    <a:pt x="124343" y="42333"/>
                    <a:pt x="96001" y="69278"/>
                    <a:pt x="94318" y="103684"/>
                  </a:cubicBezTo>
                  <a:lnTo>
                    <a:pt x="93154" y="127063"/>
                  </a:lnTo>
                  <a:lnTo>
                    <a:pt x="70008" y="123570"/>
                  </a:lnTo>
                  <a:cubicBezTo>
                    <a:pt x="68855" y="123401"/>
                    <a:pt x="67669" y="123264"/>
                    <a:pt x="66463" y="123264"/>
                  </a:cubicBezTo>
                  <a:close/>
                </a:path>
              </a:pathLst>
            </a:custGeom>
            <a:grpFill/>
            <a:ln>
              <a:solidFill>
                <a:srgbClr val="FFC000"/>
              </a:solidFill>
            </a:ln>
          </p:spPr>
          <p:txBody>
            <a:bodyPr spcFirstLastPara="1" wrap="square" lIns="68650" tIns="34325" rIns="68650" bIns="34325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477243" y="430751"/>
              <a:ext cx="255650" cy="160927"/>
            </a:xfrm>
            <a:custGeom>
              <a:avLst/>
              <a:gdLst/>
              <a:ahLst/>
              <a:cxnLst/>
              <a:rect l="l" t="t" r="r" b="b"/>
              <a:pathLst>
                <a:path w="340867" h="213857" extrusionOk="0">
                  <a:moveTo>
                    <a:pt x="255841" y="213857"/>
                  </a:moveTo>
                  <a:lnTo>
                    <a:pt x="66463" y="213857"/>
                  </a:lnTo>
                  <a:cubicBezTo>
                    <a:pt x="29813" y="213857"/>
                    <a:pt x="0" y="184033"/>
                    <a:pt x="0" y="147383"/>
                  </a:cubicBezTo>
                  <a:cubicBezTo>
                    <a:pt x="0" y="114712"/>
                    <a:pt x="23706" y="87471"/>
                    <a:pt x="54821" y="81957"/>
                  </a:cubicBezTo>
                  <a:cubicBezTo>
                    <a:pt x="66082" y="34692"/>
                    <a:pt x="108500" y="0"/>
                    <a:pt x="158834" y="0"/>
                  </a:cubicBezTo>
                  <a:cubicBezTo>
                    <a:pt x="193749" y="0"/>
                    <a:pt x="225710" y="16679"/>
                    <a:pt x="245607" y="44428"/>
                  </a:cubicBezTo>
                  <a:cubicBezTo>
                    <a:pt x="249004" y="44005"/>
                    <a:pt x="252412" y="43793"/>
                    <a:pt x="255841" y="43793"/>
                  </a:cubicBezTo>
                  <a:cubicBezTo>
                    <a:pt x="302715" y="43793"/>
                    <a:pt x="340867" y="81946"/>
                    <a:pt x="340867" y="128820"/>
                  </a:cubicBezTo>
                  <a:cubicBezTo>
                    <a:pt x="340867" y="175704"/>
                    <a:pt x="302715" y="213857"/>
                    <a:pt x="255841" y="213857"/>
                  </a:cubicBezTo>
                  <a:close/>
                  <a:moveTo>
                    <a:pt x="66463" y="123264"/>
                  </a:moveTo>
                  <a:cubicBezTo>
                    <a:pt x="53149" y="123264"/>
                    <a:pt x="42333" y="134080"/>
                    <a:pt x="42333" y="147383"/>
                  </a:cubicBezTo>
                  <a:cubicBezTo>
                    <a:pt x="42333" y="160697"/>
                    <a:pt x="53149" y="171524"/>
                    <a:pt x="66463" y="171524"/>
                  </a:cubicBezTo>
                  <a:lnTo>
                    <a:pt x="255841" y="171524"/>
                  </a:lnTo>
                  <a:cubicBezTo>
                    <a:pt x="279378" y="171524"/>
                    <a:pt x="298534" y="152368"/>
                    <a:pt x="298534" y="128820"/>
                  </a:cubicBezTo>
                  <a:cubicBezTo>
                    <a:pt x="298534" y="105282"/>
                    <a:pt x="279378" y="86127"/>
                    <a:pt x="255841" y="86127"/>
                  </a:cubicBezTo>
                  <a:cubicBezTo>
                    <a:pt x="251280" y="86127"/>
                    <a:pt x="246676" y="86889"/>
                    <a:pt x="242178" y="88413"/>
                  </a:cubicBezTo>
                  <a:lnTo>
                    <a:pt x="224789" y="94265"/>
                  </a:lnTo>
                  <a:lnTo>
                    <a:pt x="216524" y="77882"/>
                  </a:lnTo>
                  <a:cubicBezTo>
                    <a:pt x="205464" y="55954"/>
                    <a:pt x="183356" y="42333"/>
                    <a:pt x="158834" y="42333"/>
                  </a:cubicBezTo>
                  <a:cubicBezTo>
                    <a:pt x="124343" y="42333"/>
                    <a:pt x="96001" y="69278"/>
                    <a:pt x="94318" y="103684"/>
                  </a:cubicBezTo>
                  <a:lnTo>
                    <a:pt x="93154" y="127063"/>
                  </a:lnTo>
                  <a:lnTo>
                    <a:pt x="70008" y="123570"/>
                  </a:lnTo>
                  <a:cubicBezTo>
                    <a:pt x="68855" y="123401"/>
                    <a:pt x="67669" y="123264"/>
                    <a:pt x="66463" y="123264"/>
                  </a:cubicBezTo>
                  <a:close/>
                </a:path>
              </a:pathLst>
            </a:custGeom>
            <a:grpFill/>
            <a:ln>
              <a:solidFill>
                <a:srgbClr val="FFC000"/>
              </a:solidFill>
            </a:ln>
          </p:spPr>
          <p:txBody>
            <a:bodyPr spcFirstLastPara="1" wrap="square" lIns="68650" tIns="34325" rIns="68650" bIns="34325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475828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preserve="1" userDrawn="1">
  <p:cSld name="1_Section header">
    <p:bg>
      <p:bgPr>
        <a:solidFill>
          <a:schemeClr val="accent2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defTabSz="1219170">
              <a:buClr>
                <a:srgbClr val="000000"/>
              </a:buClr>
            </a:pPr>
            <a:fld id="{00000000-1234-1234-1234-123412341234}" type="slidenum">
              <a:rPr lang="en" sz="1867" kern="0" smtClean="0">
                <a:solidFill>
                  <a:srgbClr val="000000"/>
                </a:solidFill>
                <a:cs typeface="Arial"/>
                <a:sym typeface="Arial"/>
              </a:rPr>
              <a:pPr defTabSz="1219170">
                <a:buClr>
                  <a:srgbClr val="000000"/>
                </a:buClr>
              </a:pPr>
              <a:t>‹#›</a:t>
            </a:fld>
            <a:endParaRPr lang="en"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26" name="Google Shape;26;p3"/>
          <p:cNvSpPr/>
          <p:nvPr/>
        </p:nvSpPr>
        <p:spPr>
          <a:xfrm>
            <a:off x="3551830" y="-52986"/>
            <a:ext cx="8660257" cy="6926579"/>
          </a:xfrm>
          <a:custGeom>
            <a:avLst/>
            <a:gdLst/>
            <a:ahLst/>
            <a:cxnLst/>
            <a:rect l="l" t="t" r="r" b="b"/>
            <a:pathLst>
              <a:path w="8602905" h="6857999" extrusionOk="0">
                <a:moveTo>
                  <a:pt x="2646944" y="4643659"/>
                </a:moveTo>
                <a:cubicBezTo>
                  <a:pt x="5293889" y="4844563"/>
                  <a:pt x="6269259" y="1837203"/>
                  <a:pt x="5619019" y="292883"/>
                </a:cubicBezTo>
                <a:cubicBezTo>
                  <a:pt x="5578961" y="197760"/>
                  <a:pt x="5545857" y="99853"/>
                  <a:pt x="5519504" y="0"/>
                </a:cubicBezTo>
                <a:lnTo>
                  <a:pt x="8602905" y="0"/>
                </a:lnTo>
                <a:lnTo>
                  <a:pt x="8602905" y="6857999"/>
                </a:lnTo>
                <a:lnTo>
                  <a:pt x="91969" y="6857999"/>
                </a:lnTo>
                <a:cubicBezTo>
                  <a:pt x="91969" y="6857999"/>
                  <a:pt x="0" y="4442756"/>
                  <a:pt x="2646944" y="464365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23" name="Picture 4" descr="Cute boy with many gesture expressions Premium Vector">
            <a:extLst>
              <a:ext uri="{FF2B5EF4-FFF2-40B4-BE49-F238E27FC236}">
                <a16:creationId xmlns:a16="http://schemas.microsoft.com/office/drawing/2014/main" xmlns="" id="{FECB7549-B6B1-4DE3-B268-C105DB5FD5A3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39" t="48412" r="5014" b="3730"/>
          <a:stretch/>
        </p:blipFill>
        <p:spPr bwMode="auto">
          <a:xfrm rot="20822158">
            <a:off x="7159839" y="2626181"/>
            <a:ext cx="1318979" cy="20447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D49FDBB5-A5A6-4316-8393-3F5017974D4E}"/>
              </a:ext>
            </a:extLst>
          </p:cNvPr>
          <p:cNvSpPr txBox="1"/>
          <p:nvPr userDrawn="1"/>
        </p:nvSpPr>
        <p:spPr>
          <a:xfrm>
            <a:off x="8283016" y="1100807"/>
            <a:ext cx="3929071" cy="4812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7200" b="1" i="0" u="none" strike="noStrike" kern="0" cap="none" spc="0" normalizeH="0" baseline="0" noProof="0" dirty="0">
                <a:ln w="19050">
                  <a:solidFill>
                    <a:srgbClr val="D43733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cs typeface="Arial"/>
                <a:sym typeface="Arial"/>
              </a:rPr>
              <a:t>    THỂ     </a:t>
            </a:r>
          </a:p>
          <a:p>
            <a:pPr marL="0" marR="0" lvl="0" indent="0" algn="ctr" defTabSz="121917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7200" b="1" i="0" u="none" strike="noStrike" kern="0" cap="none" spc="0" normalizeH="0" baseline="0" noProof="0" dirty="0">
                <a:ln w="19050">
                  <a:solidFill>
                    <a:srgbClr val="D43733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cs typeface="Arial"/>
                <a:sym typeface="Arial"/>
              </a:rPr>
              <a:t>    HIỆN CẢM XÚC CÁ NHÂN</a:t>
            </a:r>
          </a:p>
        </p:txBody>
      </p:sp>
      <p:sp>
        <p:nvSpPr>
          <p:cNvPr id="27" name="Google Shape;27;p3"/>
          <p:cNvSpPr/>
          <p:nvPr/>
        </p:nvSpPr>
        <p:spPr>
          <a:xfrm>
            <a:off x="-29737" y="0"/>
            <a:ext cx="4328489" cy="1696413"/>
          </a:xfrm>
          <a:custGeom>
            <a:avLst/>
            <a:gdLst>
              <a:gd name="connsiteX0" fmla="*/ 4299824 w 4299824"/>
              <a:gd name="connsiteY0" fmla="*/ 8383 h 2665592"/>
              <a:gd name="connsiteX1" fmla="*/ 1578789 w 4299824"/>
              <a:gd name="connsiteY1" fmla="*/ 586962 h 2665592"/>
              <a:gd name="connsiteX2" fmla="*/ 790955 w 4299824"/>
              <a:gd name="connsiteY2" fmla="*/ 1740259 h 2665592"/>
              <a:gd name="connsiteX3" fmla="*/ 0 w 4299824"/>
              <a:gd name="connsiteY3" fmla="*/ 2655315 h 2665592"/>
              <a:gd name="connsiteX4" fmla="*/ 0 w 4299824"/>
              <a:gd name="connsiteY4" fmla="*/ 0 h 2665592"/>
              <a:gd name="connsiteX5" fmla="*/ 4299824 w 4299824"/>
              <a:gd name="connsiteY5" fmla="*/ 8383 h 2665592"/>
              <a:gd name="connsiteX0" fmla="*/ 4299824 w 4299824"/>
              <a:gd name="connsiteY0" fmla="*/ 8383 h 2665592"/>
              <a:gd name="connsiteX1" fmla="*/ 2798326 w 4299824"/>
              <a:gd name="connsiteY1" fmla="*/ 863596 h 2665592"/>
              <a:gd name="connsiteX2" fmla="*/ 790955 w 4299824"/>
              <a:gd name="connsiteY2" fmla="*/ 1740259 h 2665592"/>
              <a:gd name="connsiteX3" fmla="*/ 0 w 4299824"/>
              <a:gd name="connsiteY3" fmla="*/ 2655315 h 2665592"/>
              <a:gd name="connsiteX4" fmla="*/ 0 w 4299824"/>
              <a:gd name="connsiteY4" fmla="*/ 0 h 2665592"/>
              <a:gd name="connsiteX5" fmla="*/ 4299824 w 4299824"/>
              <a:gd name="connsiteY5" fmla="*/ 8383 h 2665592"/>
              <a:gd name="connsiteX0" fmla="*/ 4299824 w 4299824"/>
              <a:gd name="connsiteY0" fmla="*/ 8383 h 1873529"/>
              <a:gd name="connsiteX1" fmla="*/ 2798326 w 4299824"/>
              <a:gd name="connsiteY1" fmla="*/ 863596 h 1873529"/>
              <a:gd name="connsiteX2" fmla="*/ 790955 w 4299824"/>
              <a:gd name="connsiteY2" fmla="*/ 1740259 h 1873529"/>
              <a:gd name="connsiteX3" fmla="*/ 0 w 4299824"/>
              <a:gd name="connsiteY3" fmla="*/ 1397889 h 1873529"/>
              <a:gd name="connsiteX4" fmla="*/ 0 w 4299824"/>
              <a:gd name="connsiteY4" fmla="*/ 0 h 1873529"/>
              <a:gd name="connsiteX5" fmla="*/ 4299824 w 4299824"/>
              <a:gd name="connsiteY5" fmla="*/ 8383 h 1873529"/>
              <a:gd name="connsiteX0" fmla="*/ 4299824 w 4299824"/>
              <a:gd name="connsiteY0" fmla="*/ 8383 h 1425294"/>
              <a:gd name="connsiteX1" fmla="*/ 2798326 w 4299824"/>
              <a:gd name="connsiteY1" fmla="*/ 863596 h 1425294"/>
              <a:gd name="connsiteX2" fmla="*/ 1211485 w 4299824"/>
              <a:gd name="connsiteY2" fmla="*/ 927124 h 1425294"/>
              <a:gd name="connsiteX3" fmla="*/ 0 w 4299824"/>
              <a:gd name="connsiteY3" fmla="*/ 1397889 h 1425294"/>
              <a:gd name="connsiteX4" fmla="*/ 0 w 4299824"/>
              <a:gd name="connsiteY4" fmla="*/ 0 h 1425294"/>
              <a:gd name="connsiteX5" fmla="*/ 4299824 w 4299824"/>
              <a:gd name="connsiteY5" fmla="*/ 8383 h 1425294"/>
              <a:gd name="connsiteX0" fmla="*/ 4299824 w 4299824"/>
              <a:gd name="connsiteY0" fmla="*/ 8383 h 1425294"/>
              <a:gd name="connsiteX1" fmla="*/ 3126339 w 4299824"/>
              <a:gd name="connsiteY1" fmla="*/ 830065 h 1425294"/>
              <a:gd name="connsiteX2" fmla="*/ 1211485 w 4299824"/>
              <a:gd name="connsiteY2" fmla="*/ 927124 h 1425294"/>
              <a:gd name="connsiteX3" fmla="*/ 0 w 4299824"/>
              <a:gd name="connsiteY3" fmla="*/ 1397889 h 1425294"/>
              <a:gd name="connsiteX4" fmla="*/ 0 w 4299824"/>
              <a:gd name="connsiteY4" fmla="*/ 0 h 1425294"/>
              <a:gd name="connsiteX5" fmla="*/ 4299824 w 4299824"/>
              <a:gd name="connsiteY5" fmla="*/ 8383 h 1425294"/>
              <a:gd name="connsiteX0" fmla="*/ 4299824 w 4299824"/>
              <a:gd name="connsiteY0" fmla="*/ 8383 h 1426105"/>
              <a:gd name="connsiteX1" fmla="*/ 3126339 w 4299824"/>
              <a:gd name="connsiteY1" fmla="*/ 830065 h 1426105"/>
              <a:gd name="connsiteX2" fmla="*/ 1329233 w 4299824"/>
              <a:gd name="connsiteY2" fmla="*/ 935506 h 1426105"/>
              <a:gd name="connsiteX3" fmla="*/ 0 w 4299824"/>
              <a:gd name="connsiteY3" fmla="*/ 1397889 h 1426105"/>
              <a:gd name="connsiteX4" fmla="*/ 0 w 4299824"/>
              <a:gd name="connsiteY4" fmla="*/ 0 h 1426105"/>
              <a:gd name="connsiteX5" fmla="*/ 4299824 w 4299824"/>
              <a:gd name="connsiteY5" fmla="*/ 8383 h 1426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99824" h="1426105" extrusionOk="0">
                <a:moveTo>
                  <a:pt x="4299824" y="8383"/>
                </a:moveTo>
                <a:cubicBezTo>
                  <a:pt x="4299824" y="8383"/>
                  <a:pt x="3621438" y="675544"/>
                  <a:pt x="3126339" y="830065"/>
                </a:cubicBezTo>
                <a:cubicBezTo>
                  <a:pt x="2631240" y="984586"/>
                  <a:pt x="1156873" y="526143"/>
                  <a:pt x="1329233" y="935506"/>
                </a:cubicBezTo>
                <a:cubicBezTo>
                  <a:pt x="1501604" y="1344870"/>
                  <a:pt x="652578" y="1494208"/>
                  <a:pt x="0" y="1397889"/>
                </a:cubicBezTo>
                <a:lnTo>
                  <a:pt x="0" y="0"/>
                </a:lnTo>
                <a:lnTo>
                  <a:pt x="4299824" y="8383"/>
                </a:lnTo>
                <a:close/>
              </a:path>
            </a:pathLst>
          </a:custGeom>
          <a:solidFill>
            <a:schemeClr val="tx1">
              <a:lumMod val="75000"/>
            </a:schemeClr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9" name="Google Shape;29;p3"/>
          <p:cNvSpPr/>
          <p:nvPr/>
        </p:nvSpPr>
        <p:spPr>
          <a:xfrm>
            <a:off x="6678923" y="5690705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227837" y="93323"/>
                </a:moveTo>
                <a:lnTo>
                  <a:pt x="175704" y="93323"/>
                </a:lnTo>
                <a:lnTo>
                  <a:pt x="175704" y="41190"/>
                </a:lnTo>
                <a:cubicBezTo>
                  <a:pt x="175704" y="18436"/>
                  <a:pt x="157257" y="0"/>
                  <a:pt x="134514" y="0"/>
                </a:cubicBezTo>
                <a:cubicBezTo>
                  <a:pt x="111770" y="0"/>
                  <a:pt x="93323" y="18436"/>
                  <a:pt x="93323" y="41190"/>
                </a:cubicBezTo>
                <a:lnTo>
                  <a:pt x="93323" y="93323"/>
                </a:lnTo>
                <a:lnTo>
                  <a:pt x="41190" y="93323"/>
                </a:lnTo>
                <a:cubicBezTo>
                  <a:pt x="18446" y="93323"/>
                  <a:pt x="0" y="111759"/>
                  <a:pt x="0" y="134514"/>
                </a:cubicBezTo>
                <a:cubicBezTo>
                  <a:pt x="0" y="157268"/>
                  <a:pt x="18446" y="175704"/>
                  <a:pt x="41190" y="175704"/>
                </a:cubicBezTo>
                <a:lnTo>
                  <a:pt x="93323" y="175704"/>
                </a:lnTo>
                <a:lnTo>
                  <a:pt x="93323" y="227827"/>
                </a:lnTo>
                <a:cubicBezTo>
                  <a:pt x="93323" y="250581"/>
                  <a:pt x="111770" y="269017"/>
                  <a:pt x="134514" y="269017"/>
                </a:cubicBezTo>
                <a:cubicBezTo>
                  <a:pt x="157257" y="269017"/>
                  <a:pt x="175704" y="250581"/>
                  <a:pt x="175704" y="227827"/>
                </a:cubicBezTo>
                <a:lnTo>
                  <a:pt x="175704" y="175704"/>
                </a:lnTo>
                <a:lnTo>
                  <a:pt x="227837" y="175704"/>
                </a:lnTo>
                <a:cubicBezTo>
                  <a:pt x="250581" y="175704"/>
                  <a:pt x="269028" y="157268"/>
                  <a:pt x="269028" y="134514"/>
                </a:cubicBezTo>
                <a:cubicBezTo>
                  <a:pt x="269028" y="111759"/>
                  <a:pt x="250581" y="93323"/>
                  <a:pt x="227837" y="9332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0" name="Google Shape;30;p3"/>
          <p:cNvSpPr/>
          <p:nvPr/>
        </p:nvSpPr>
        <p:spPr>
          <a:xfrm>
            <a:off x="11863021" y="3237194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227837" y="93323"/>
                </a:moveTo>
                <a:lnTo>
                  <a:pt x="175704" y="93323"/>
                </a:lnTo>
                <a:lnTo>
                  <a:pt x="175704" y="41190"/>
                </a:lnTo>
                <a:cubicBezTo>
                  <a:pt x="175704" y="18436"/>
                  <a:pt x="157257" y="0"/>
                  <a:pt x="134514" y="0"/>
                </a:cubicBezTo>
                <a:cubicBezTo>
                  <a:pt x="111770" y="0"/>
                  <a:pt x="93323" y="18436"/>
                  <a:pt x="93323" y="41190"/>
                </a:cubicBezTo>
                <a:lnTo>
                  <a:pt x="93323" y="93323"/>
                </a:lnTo>
                <a:lnTo>
                  <a:pt x="41190" y="93323"/>
                </a:lnTo>
                <a:cubicBezTo>
                  <a:pt x="18446" y="93323"/>
                  <a:pt x="0" y="111759"/>
                  <a:pt x="0" y="134514"/>
                </a:cubicBezTo>
                <a:cubicBezTo>
                  <a:pt x="0" y="157268"/>
                  <a:pt x="18446" y="175704"/>
                  <a:pt x="41190" y="175704"/>
                </a:cubicBezTo>
                <a:lnTo>
                  <a:pt x="93323" y="175704"/>
                </a:lnTo>
                <a:lnTo>
                  <a:pt x="93323" y="227827"/>
                </a:lnTo>
                <a:cubicBezTo>
                  <a:pt x="93323" y="250581"/>
                  <a:pt x="111770" y="269017"/>
                  <a:pt x="134514" y="269017"/>
                </a:cubicBezTo>
                <a:cubicBezTo>
                  <a:pt x="157257" y="269017"/>
                  <a:pt x="175704" y="250581"/>
                  <a:pt x="175704" y="227827"/>
                </a:cubicBezTo>
                <a:lnTo>
                  <a:pt x="175704" y="175704"/>
                </a:lnTo>
                <a:lnTo>
                  <a:pt x="227837" y="175704"/>
                </a:lnTo>
                <a:cubicBezTo>
                  <a:pt x="250581" y="175704"/>
                  <a:pt x="269028" y="157268"/>
                  <a:pt x="269028" y="134514"/>
                </a:cubicBezTo>
                <a:cubicBezTo>
                  <a:pt x="269028" y="111759"/>
                  <a:pt x="250581" y="93323"/>
                  <a:pt x="227837" y="9332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4" name="Google Shape;34;p3"/>
          <p:cNvSpPr/>
          <p:nvPr/>
        </p:nvSpPr>
        <p:spPr>
          <a:xfrm>
            <a:off x="9437727" y="5960618"/>
            <a:ext cx="392493" cy="247063"/>
          </a:xfrm>
          <a:custGeom>
            <a:avLst/>
            <a:gdLst/>
            <a:ahLst/>
            <a:cxnLst/>
            <a:rect l="l" t="t" r="r" b="b"/>
            <a:pathLst>
              <a:path w="392493" h="246242" extrusionOk="0">
                <a:moveTo>
                  <a:pt x="0" y="169714"/>
                </a:moveTo>
                <a:cubicBezTo>
                  <a:pt x="0" y="132079"/>
                  <a:pt x="27294" y="100710"/>
                  <a:pt x="63129" y="94371"/>
                </a:cubicBezTo>
                <a:cubicBezTo>
                  <a:pt x="76094" y="39952"/>
                  <a:pt x="124936" y="0"/>
                  <a:pt x="182890" y="0"/>
                </a:cubicBezTo>
                <a:cubicBezTo>
                  <a:pt x="223086" y="0"/>
                  <a:pt x="259884" y="19198"/>
                  <a:pt x="282807" y="51159"/>
                </a:cubicBezTo>
                <a:cubicBezTo>
                  <a:pt x="286723" y="50672"/>
                  <a:pt x="290650" y="50440"/>
                  <a:pt x="294587" y="50440"/>
                </a:cubicBezTo>
                <a:cubicBezTo>
                  <a:pt x="348572" y="50440"/>
                  <a:pt x="392493" y="94360"/>
                  <a:pt x="392493" y="148335"/>
                </a:cubicBezTo>
                <a:cubicBezTo>
                  <a:pt x="392493" y="202321"/>
                  <a:pt x="348572" y="246242"/>
                  <a:pt x="294587" y="246242"/>
                </a:cubicBezTo>
                <a:lnTo>
                  <a:pt x="76528" y="246242"/>
                </a:lnTo>
                <a:cubicBezTo>
                  <a:pt x="34332" y="246242"/>
                  <a:pt x="0" y="211910"/>
                  <a:pt x="0" y="169714"/>
                </a:cubicBezTo>
                <a:close/>
                <a:moveTo>
                  <a:pt x="278860" y="101811"/>
                </a:moveTo>
                <a:lnTo>
                  <a:pt x="258847" y="108553"/>
                </a:lnTo>
                <a:lnTo>
                  <a:pt x="249322" y="89693"/>
                </a:lnTo>
                <a:cubicBezTo>
                  <a:pt x="236579" y="64431"/>
                  <a:pt x="211126" y="48746"/>
                  <a:pt x="182890" y="48746"/>
                </a:cubicBezTo>
                <a:cubicBezTo>
                  <a:pt x="143181" y="48746"/>
                  <a:pt x="110553" y="79777"/>
                  <a:pt x="108595" y="119401"/>
                </a:cubicBezTo>
                <a:lnTo>
                  <a:pt x="107283" y="146303"/>
                </a:lnTo>
                <a:lnTo>
                  <a:pt x="80623" y="142292"/>
                </a:lnTo>
                <a:cubicBezTo>
                  <a:pt x="79290" y="142091"/>
                  <a:pt x="77925" y="141943"/>
                  <a:pt x="76528" y="141943"/>
                </a:cubicBezTo>
                <a:cubicBezTo>
                  <a:pt x="61213" y="141943"/>
                  <a:pt x="48746" y="154400"/>
                  <a:pt x="48746" y="169714"/>
                </a:cubicBezTo>
                <a:cubicBezTo>
                  <a:pt x="48746" y="185038"/>
                  <a:pt x="61213" y="197506"/>
                  <a:pt x="76528" y="197506"/>
                </a:cubicBezTo>
                <a:lnTo>
                  <a:pt x="294587" y="197506"/>
                </a:lnTo>
                <a:cubicBezTo>
                  <a:pt x="321690" y="197506"/>
                  <a:pt x="343746" y="175450"/>
                  <a:pt x="343746" y="148335"/>
                </a:cubicBezTo>
                <a:cubicBezTo>
                  <a:pt x="343746" y="121232"/>
                  <a:pt x="321690" y="99176"/>
                  <a:pt x="294587" y="99176"/>
                </a:cubicBezTo>
                <a:cubicBezTo>
                  <a:pt x="289337" y="99176"/>
                  <a:pt x="284046" y="100054"/>
                  <a:pt x="278860" y="10181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5" name="Google Shape;35;p3"/>
          <p:cNvSpPr/>
          <p:nvPr/>
        </p:nvSpPr>
        <p:spPr>
          <a:xfrm>
            <a:off x="9475798" y="1931176"/>
            <a:ext cx="392483" cy="247063"/>
          </a:xfrm>
          <a:custGeom>
            <a:avLst/>
            <a:gdLst/>
            <a:ahLst/>
            <a:cxnLst/>
            <a:rect l="l" t="t" r="r" b="b"/>
            <a:pathLst>
              <a:path w="392482" h="246242" extrusionOk="0">
                <a:moveTo>
                  <a:pt x="0" y="169714"/>
                </a:moveTo>
                <a:cubicBezTo>
                  <a:pt x="0" y="132079"/>
                  <a:pt x="27294" y="100710"/>
                  <a:pt x="63129" y="94371"/>
                </a:cubicBezTo>
                <a:cubicBezTo>
                  <a:pt x="76094" y="39952"/>
                  <a:pt x="124936" y="0"/>
                  <a:pt x="182879" y="0"/>
                </a:cubicBezTo>
                <a:cubicBezTo>
                  <a:pt x="223086" y="0"/>
                  <a:pt x="259884" y="19198"/>
                  <a:pt x="282807" y="51159"/>
                </a:cubicBezTo>
                <a:cubicBezTo>
                  <a:pt x="286723" y="50672"/>
                  <a:pt x="290639" y="50440"/>
                  <a:pt x="294587" y="50440"/>
                </a:cubicBezTo>
                <a:cubicBezTo>
                  <a:pt x="348572" y="50440"/>
                  <a:pt x="392482" y="94360"/>
                  <a:pt x="392482" y="148335"/>
                </a:cubicBezTo>
                <a:cubicBezTo>
                  <a:pt x="392482" y="202321"/>
                  <a:pt x="348572" y="246242"/>
                  <a:pt x="294587" y="246242"/>
                </a:cubicBezTo>
                <a:lnTo>
                  <a:pt x="76528" y="246242"/>
                </a:lnTo>
                <a:cubicBezTo>
                  <a:pt x="34332" y="246242"/>
                  <a:pt x="0" y="211910"/>
                  <a:pt x="0" y="169714"/>
                </a:cubicBezTo>
                <a:close/>
                <a:moveTo>
                  <a:pt x="278860" y="101811"/>
                </a:moveTo>
                <a:lnTo>
                  <a:pt x="258836" y="108553"/>
                </a:lnTo>
                <a:lnTo>
                  <a:pt x="249322" y="89693"/>
                </a:lnTo>
                <a:cubicBezTo>
                  <a:pt x="236579" y="64431"/>
                  <a:pt x="211126" y="48746"/>
                  <a:pt x="182879" y="48746"/>
                </a:cubicBezTo>
                <a:cubicBezTo>
                  <a:pt x="143181" y="48746"/>
                  <a:pt x="110542" y="79777"/>
                  <a:pt x="108595" y="119401"/>
                </a:cubicBezTo>
                <a:lnTo>
                  <a:pt x="107272" y="146303"/>
                </a:lnTo>
                <a:lnTo>
                  <a:pt x="80623" y="142292"/>
                </a:lnTo>
                <a:cubicBezTo>
                  <a:pt x="79290" y="142091"/>
                  <a:pt x="77925" y="141943"/>
                  <a:pt x="76528" y="141943"/>
                </a:cubicBezTo>
                <a:cubicBezTo>
                  <a:pt x="61213" y="141943"/>
                  <a:pt x="48746" y="154400"/>
                  <a:pt x="48746" y="169714"/>
                </a:cubicBezTo>
                <a:cubicBezTo>
                  <a:pt x="48746" y="185038"/>
                  <a:pt x="61213" y="197506"/>
                  <a:pt x="76528" y="197506"/>
                </a:cubicBezTo>
                <a:lnTo>
                  <a:pt x="294587" y="197506"/>
                </a:lnTo>
                <a:cubicBezTo>
                  <a:pt x="321690" y="197506"/>
                  <a:pt x="343746" y="175450"/>
                  <a:pt x="343746" y="148335"/>
                </a:cubicBezTo>
                <a:cubicBezTo>
                  <a:pt x="343746" y="121232"/>
                  <a:pt x="321690" y="99176"/>
                  <a:pt x="294587" y="99176"/>
                </a:cubicBezTo>
                <a:cubicBezTo>
                  <a:pt x="289327" y="99176"/>
                  <a:pt x="284035" y="100054"/>
                  <a:pt x="278860" y="10181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0" name="Google Shape;40;p3"/>
          <p:cNvSpPr/>
          <p:nvPr/>
        </p:nvSpPr>
        <p:spPr>
          <a:xfrm>
            <a:off x="4178295" y="6266196"/>
            <a:ext cx="340877" cy="214569"/>
          </a:xfrm>
          <a:custGeom>
            <a:avLst/>
            <a:gdLst/>
            <a:ahLst/>
            <a:cxnLst/>
            <a:rect l="l" t="t" r="r" b="b"/>
            <a:pathLst>
              <a:path w="340878" h="213857" extrusionOk="0">
                <a:moveTo>
                  <a:pt x="0" y="147383"/>
                </a:moveTo>
                <a:cubicBezTo>
                  <a:pt x="0" y="114702"/>
                  <a:pt x="23706" y="87460"/>
                  <a:pt x="54821" y="81957"/>
                </a:cubicBezTo>
                <a:cubicBezTo>
                  <a:pt x="66082" y="34692"/>
                  <a:pt x="108510" y="0"/>
                  <a:pt x="158834" y="0"/>
                </a:cubicBezTo>
                <a:cubicBezTo>
                  <a:pt x="193749" y="0"/>
                  <a:pt x="225710" y="16668"/>
                  <a:pt x="245617" y="44428"/>
                </a:cubicBezTo>
                <a:cubicBezTo>
                  <a:pt x="249015" y="44005"/>
                  <a:pt x="252423" y="43793"/>
                  <a:pt x="255852" y="43793"/>
                </a:cubicBezTo>
                <a:cubicBezTo>
                  <a:pt x="302736" y="43793"/>
                  <a:pt x="340878" y="81946"/>
                  <a:pt x="340878" y="128820"/>
                </a:cubicBezTo>
                <a:cubicBezTo>
                  <a:pt x="340878" y="175704"/>
                  <a:pt x="302736" y="213857"/>
                  <a:pt x="255852" y="213857"/>
                </a:cubicBezTo>
                <a:lnTo>
                  <a:pt x="66463" y="213857"/>
                </a:lnTo>
                <a:cubicBezTo>
                  <a:pt x="29813" y="213857"/>
                  <a:pt x="0" y="184033"/>
                  <a:pt x="0" y="147383"/>
                </a:cubicBezTo>
                <a:close/>
                <a:moveTo>
                  <a:pt x="242188" y="88413"/>
                </a:moveTo>
                <a:lnTo>
                  <a:pt x="224800" y="94276"/>
                </a:lnTo>
                <a:lnTo>
                  <a:pt x="216534" y="77893"/>
                </a:lnTo>
                <a:cubicBezTo>
                  <a:pt x="205464" y="55954"/>
                  <a:pt x="183356" y="42333"/>
                  <a:pt x="158834" y="42333"/>
                </a:cubicBezTo>
                <a:cubicBezTo>
                  <a:pt x="124354" y="42333"/>
                  <a:pt x="96011" y="69278"/>
                  <a:pt x="94318" y="103684"/>
                </a:cubicBezTo>
                <a:lnTo>
                  <a:pt x="93165" y="127052"/>
                </a:lnTo>
                <a:lnTo>
                  <a:pt x="70019" y="123570"/>
                </a:lnTo>
                <a:cubicBezTo>
                  <a:pt x="68865" y="123401"/>
                  <a:pt x="67680" y="123264"/>
                  <a:pt x="66463" y="123264"/>
                </a:cubicBezTo>
                <a:cubicBezTo>
                  <a:pt x="53160" y="123264"/>
                  <a:pt x="42333" y="134080"/>
                  <a:pt x="42333" y="147383"/>
                </a:cubicBezTo>
                <a:cubicBezTo>
                  <a:pt x="42333" y="160697"/>
                  <a:pt x="53160" y="171524"/>
                  <a:pt x="66463" y="171524"/>
                </a:cubicBezTo>
                <a:lnTo>
                  <a:pt x="255852" y="171524"/>
                </a:lnTo>
                <a:cubicBezTo>
                  <a:pt x="279389" y="171524"/>
                  <a:pt x="298545" y="152368"/>
                  <a:pt x="298545" y="128820"/>
                </a:cubicBezTo>
                <a:cubicBezTo>
                  <a:pt x="298545" y="105282"/>
                  <a:pt x="279389" y="86127"/>
                  <a:pt x="255852" y="86127"/>
                </a:cubicBezTo>
                <a:cubicBezTo>
                  <a:pt x="251280" y="86127"/>
                  <a:pt x="246686" y="86889"/>
                  <a:pt x="242188" y="8841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5AF1274F-AEBE-41F7-9AC6-4F59CBCC9747}"/>
              </a:ext>
            </a:extLst>
          </p:cNvPr>
          <p:cNvSpPr txBox="1"/>
          <p:nvPr userDrawn="1"/>
        </p:nvSpPr>
        <p:spPr>
          <a:xfrm>
            <a:off x="9393799" y="115578"/>
            <a:ext cx="273825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4800" b="1" i="0" u="none" strike="noStrike" kern="0" cap="none" spc="0" normalizeH="0" baseline="0" noProof="0" dirty="0">
                <a:ln w="19050">
                  <a:solidFill>
                    <a:srgbClr val="D43733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cs typeface="Arial"/>
                <a:sym typeface="Arial"/>
              </a:rPr>
              <a:t>CHỦ ĐỀ 6</a:t>
            </a:r>
          </a:p>
        </p:txBody>
      </p:sp>
      <p:pic>
        <p:nvPicPr>
          <p:cNvPr id="6148" name="Picture 4" descr="Cute boy with many gesture expressions Premium Vector">
            <a:extLst>
              <a:ext uri="{FF2B5EF4-FFF2-40B4-BE49-F238E27FC236}">
                <a16:creationId xmlns:a16="http://schemas.microsoft.com/office/drawing/2014/main" xmlns="" id="{49766EE7-F566-4AFB-A6C3-194958EA4FF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18" r="49435" b="52142"/>
          <a:stretch/>
        </p:blipFill>
        <p:spPr bwMode="auto">
          <a:xfrm rot="20647976">
            <a:off x="2799305" y="4360021"/>
            <a:ext cx="1318979" cy="20447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4" name="Picture 6" descr="Garotinha fofa posa com várias expressões Vetor Premium">
            <a:extLst>
              <a:ext uri="{FF2B5EF4-FFF2-40B4-BE49-F238E27FC236}">
                <a16:creationId xmlns:a16="http://schemas.microsoft.com/office/drawing/2014/main" xmlns="" id="{E5D0FBA7-FDA5-4564-BA4F-CBB021929C5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10" t="50410" r="55565" b="-25"/>
          <a:stretch/>
        </p:blipFill>
        <p:spPr bwMode="auto">
          <a:xfrm rot="748466">
            <a:off x="5437268" y="3073859"/>
            <a:ext cx="1370640" cy="20224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2" name="Picture 4" descr="Cute boy with many gesture expressions Premium Vector">
            <a:extLst>
              <a:ext uri="{FF2B5EF4-FFF2-40B4-BE49-F238E27FC236}">
                <a16:creationId xmlns:a16="http://schemas.microsoft.com/office/drawing/2014/main" xmlns="" id="{76E6E9AF-9A99-495C-8DF7-B3F9DCFDD1C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54" t="5965" r="27199" b="46177"/>
          <a:stretch/>
        </p:blipFill>
        <p:spPr bwMode="auto">
          <a:xfrm rot="378725">
            <a:off x="6369400" y="4468898"/>
            <a:ext cx="1318979" cy="20447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150" name="Picture 6" descr="Garotinha fofa posa com várias expressões Vetor Premium">
            <a:extLst>
              <a:ext uri="{FF2B5EF4-FFF2-40B4-BE49-F238E27FC236}">
                <a16:creationId xmlns:a16="http://schemas.microsoft.com/office/drawing/2014/main" xmlns="" id="{B23D142A-6CDA-4512-B313-CF47EA158C9D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60" t="1654" r="14615" b="48731"/>
          <a:stretch/>
        </p:blipFill>
        <p:spPr bwMode="auto">
          <a:xfrm>
            <a:off x="4178295" y="4163016"/>
            <a:ext cx="1370640" cy="20224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7" name="Google Shape;28;p3">
            <a:extLst>
              <a:ext uri="{FF2B5EF4-FFF2-40B4-BE49-F238E27FC236}">
                <a16:creationId xmlns:a16="http://schemas.microsoft.com/office/drawing/2014/main" xmlns="" id="{11279A89-778E-42ED-967F-5333033758C5}"/>
              </a:ext>
            </a:extLst>
          </p:cNvPr>
          <p:cNvSpPr/>
          <p:nvPr userDrawn="1"/>
        </p:nvSpPr>
        <p:spPr>
          <a:xfrm>
            <a:off x="222521" y="1482254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41190" y="93323"/>
                </a:moveTo>
                <a:lnTo>
                  <a:pt x="93323" y="93323"/>
                </a:lnTo>
                <a:lnTo>
                  <a:pt x="93323" y="41190"/>
                </a:lnTo>
                <a:cubicBezTo>
                  <a:pt x="93323" y="18436"/>
                  <a:pt x="111770" y="0"/>
                  <a:pt x="134514" y="0"/>
                </a:cubicBezTo>
                <a:cubicBezTo>
                  <a:pt x="157257" y="0"/>
                  <a:pt x="175704" y="18436"/>
                  <a:pt x="175704" y="41190"/>
                </a:cubicBezTo>
                <a:lnTo>
                  <a:pt x="175704" y="93323"/>
                </a:lnTo>
                <a:lnTo>
                  <a:pt x="227837" y="93323"/>
                </a:lnTo>
                <a:cubicBezTo>
                  <a:pt x="250581" y="93323"/>
                  <a:pt x="269028" y="111759"/>
                  <a:pt x="269028" y="134514"/>
                </a:cubicBezTo>
                <a:cubicBezTo>
                  <a:pt x="269028" y="157268"/>
                  <a:pt x="250581" y="175704"/>
                  <a:pt x="227837" y="175704"/>
                </a:cubicBezTo>
                <a:lnTo>
                  <a:pt x="175704" y="175704"/>
                </a:lnTo>
                <a:lnTo>
                  <a:pt x="175704" y="227816"/>
                </a:lnTo>
                <a:cubicBezTo>
                  <a:pt x="175704" y="250581"/>
                  <a:pt x="157257" y="269017"/>
                  <a:pt x="134514" y="269017"/>
                </a:cubicBezTo>
                <a:cubicBezTo>
                  <a:pt x="111770" y="269017"/>
                  <a:pt x="93323" y="250581"/>
                  <a:pt x="93323" y="227816"/>
                </a:cubicBezTo>
                <a:lnTo>
                  <a:pt x="93323" y="175704"/>
                </a:lnTo>
                <a:lnTo>
                  <a:pt x="41190" y="175704"/>
                </a:lnTo>
                <a:cubicBezTo>
                  <a:pt x="18446" y="175704"/>
                  <a:pt x="0" y="157268"/>
                  <a:pt x="0" y="134514"/>
                </a:cubicBezTo>
                <a:cubicBezTo>
                  <a:pt x="0" y="111759"/>
                  <a:pt x="18446" y="93323"/>
                  <a:pt x="41190" y="93323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rgbClr val="C00000"/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8" name="Google Shape;31;p3">
            <a:extLst>
              <a:ext uri="{FF2B5EF4-FFF2-40B4-BE49-F238E27FC236}">
                <a16:creationId xmlns:a16="http://schemas.microsoft.com/office/drawing/2014/main" xmlns="" id="{4DF0A3AF-40BE-4357-883E-88B26CDA9236}"/>
              </a:ext>
            </a:extLst>
          </p:cNvPr>
          <p:cNvSpPr/>
          <p:nvPr userDrawn="1"/>
        </p:nvSpPr>
        <p:spPr>
          <a:xfrm>
            <a:off x="2886979" y="546337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227837" y="93323"/>
                </a:moveTo>
                <a:lnTo>
                  <a:pt x="175704" y="93323"/>
                </a:lnTo>
                <a:lnTo>
                  <a:pt x="175704" y="41190"/>
                </a:lnTo>
                <a:cubicBezTo>
                  <a:pt x="175704" y="18436"/>
                  <a:pt x="157257" y="0"/>
                  <a:pt x="134514" y="0"/>
                </a:cubicBezTo>
                <a:cubicBezTo>
                  <a:pt x="111770" y="0"/>
                  <a:pt x="93323" y="18436"/>
                  <a:pt x="93323" y="41190"/>
                </a:cubicBezTo>
                <a:lnTo>
                  <a:pt x="93323" y="93323"/>
                </a:lnTo>
                <a:lnTo>
                  <a:pt x="41190" y="93323"/>
                </a:lnTo>
                <a:cubicBezTo>
                  <a:pt x="18446" y="93323"/>
                  <a:pt x="0" y="111759"/>
                  <a:pt x="0" y="134514"/>
                </a:cubicBezTo>
                <a:cubicBezTo>
                  <a:pt x="0" y="157268"/>
                  <a:pt x="18446" y="175704"/>
                  <a:pt x="41190" y="175704"/>
                </a:cubicBezTo>
                <a:lnTo>
                  <a:pt x="93323" y="175704"/>
                </a:lnTo>
                <a:lnTo>
                  <a:pt x="93323" y="227827"/>
                </a:lnTo>
                <a:cubicBezTo>
                  <a:pt x="93323" y="250581"/>
                  <a:pt x="111770" y="269017"/>
                  <a:pt x="134514" y="269017"/>
                </a:cubicBezTo>
                <a:cubicBezTo>
                  <a:pt x="157257" y="269017"/>
                  <a:pt x="175704" y="250581"/>
                  <a:pt x="175704" y="227827"/>
                </a:cubicBezTo>
                <a:lnTo>
                  <a:pt x="175704" y="175704"/>
                </a:lnTo>
                <a:lnTo>
                  <a:pt x="227837" y="175704"/>
                </a:lnTo>
                <a:cubicBezTo>
                  <a:pt x="250570" y="175704"/>
                  <a:pt x="269028" y="157268"/>
                  <a:pt x="269028" y="134514"/>
                </a:cubicBezTo>
                <a:cubicBezTo>
                  <a:pt x="269028" y="111759"/>
                  <a:pt x="250570" y="93323"/>
                  <a:pt x="227837" y="93323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rgbClr val="C00000"/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1" name="Google Shape;32;p3">
            <a:extLst>
              <a:ext uri="{FF2B5EF4-FFF2-40B4-BE49-F238E27FC236}">
                <a16:creationId xmlns:a16="http://schemas.microsoft.com/office/drawing/2014/main" xmlns="" id="{6BEA95D6-AE7C-463B-8794-0E678FF5BD6F}"/>
              </a:ext>
            </a:extLst>
          </p:cNvPr>
          <p:cNvSpPr/>
          <p:nvPr userDrawn="1"/>
        </p:nvSpPr>
        <p:spPr>
          <a:xfrm>
            <a:off x="6945786" y="546337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227837" y="93323"/>
                </a:moveTo>
                <a:lnTo>
                  <a:pt x="175704" y="93323"/>
                </a:lnTo>
                <a:lnTo>
                  <a:pt x="175704" y="41190"/>
                </a:lnTo>
                <a:cubicBezTo>
                  <a:pt x="175704" y="18436"/>
                  <a:pt x="157257" y="0"/>
                  <a:pt x="134514" y="0"/>
                </a:cubicBezTo>
                <a:cubicBezTo>
                  <a:pt x="111770" y="0"/>
                  <a:pt x="93323" y="18436"/>
                  <a:pt x="93323" y="41190"/>
                </a:cubicBezTo>
                <a:lnTo>
                  <a:pt x="93323" y="93323"/>
                </a:lnTo>
                <a:lnTo>
                  <a:pt x="41190" y="93323"/>
                </a:lnTo>
                <a:cubicBezTo>
                  <a:pt x="18446" y="93323"/>
                  <a:pt x="0" y="111759"/>
                  <a:pt x="0" y="134514"/>
                </a:cubicBezTo>
                <a:cubicBezTo>
                  <a:pt x="0" y="157268"/>
                  <a:pt x="18446" y="175704"/>
                  <a:pt x="41190" y="175704"/>
                </a:cubicBezTo>
                <a:lnTo>
                  <a:pt x="93323" y="175704"/>
                </a:lnTo>
                <a:lnTo>
                  <a:pt x="93323" y="227827"/>
                </a:lnTo>
                <a:cubicBezTo>
                  <a:pt x="93323" y="250581"/>
                  <a:pt x="111770" y="269017"/>
                  <a:pt x="134514" y="269017"/>
                </a:cubicBezTo>
                <a:cubicBezTo>
                  <a:pt x="157257" y="269017"/>
                  <a:pt x="175704" y="250581"/>
                  <a:pt x="175704" y="227827"/>
                </a:cubicBezTo>
                <a:lnTo>
                  <a:pt x="175704" y="175704"/>
                </a:lnTo>
                <a:lnTo>
                  <a:pt x="227837" y="175704"/>
                </a:lnTo>
                <a:cubicBezTo>
                  <a:pt x="250581" y="175704"/>
                  <a:pt x="269028" y="157268"/>
                  <a:pt x="269028" y="134514"/>
                </a:cubicBezTo>
                <a:cubicBezTo>
                  <a:pt x="269028" y="111759"/>
                  <a:pt x="250581" y="93323"/>
                  <a:pt x="227837" y="93323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rgbClr val="C00000"/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2" name="Google Shape;33;p3">
            <a:extLst>
              <a:ext uri="{FF2B5EF4-FFF2-40B4-BE49-F238E27FC236}">
                <a16:creationId xmlns:a16="http://schemas.microsoft.com/office/drawing/2014/main" xmlns="" id="{D3481FB4-93ED-4A2F-9694-B65CD39B0D0A}"/>
              </a:ext>
            </a:extLst>
          </p:cNvPr>
          <p:cNvSpPr/>
          <p:nvPr userDrawn="1"/>
        </p:nvSpPr>
        <p:spPr>
          <a:xfrm>
            <a:off x="476872" y="4295305"/>
            <a:ext cx="340877" cy="214569"/>
          </a:xfrm>
          <a:custGeom>
            <a:avLst/>
            <a:gdLst/>
            <a:ahLst/>
            <a:cxnLst/>
            <a:rect l="l" t="t" r="r" b="b"/>
            <a:pathLst>
              <a:path w="340878" h="213857" extrusionOk="0">
                <a:moveTo>
                  <a:pt x="0" y="147383"/>
                </a:moveTo>
                <a:cubicBezTo>
                  <a:pt x="0" y="114702"/>
                  <a:pt x="23706" y="87460"/>
                  <a:pt x="54821" y="81957"/>
                </a:cubicBezTo>
                <a:cubicBezTo>
                  <a:pt x="66082" y="34692"/>
                  <a:pt x="108510" y="0"/>
                  <a:pt x="158834" y="0"/>
                </a:cubicBezTo>
                <a:cubicBezTo>
                  <a:pt x="193749" y="0"/>
                  <a:pt x="225710" y="16668"/>
                  <a:pt x="245617" y="44428"/>
                </a:cubicBezTo>
                <a:cubicBezTo>
                  <a:pt x="249015" y="44005"/>
                  <a:pt x="252423" y="43793"/>
                  <a:pt x="255852" y="43793"/>
                </a:cubicBezTo>
                <a:cubicBezTo>
                  <a:pt x="302736" y="43793"/>
                  <a:pt x="340878" y="81946"/>
                  <a:pt x="340878" y="128820"/>
                </a:cubicBezTo>
                <a:cubicBezTo>
                  <a:pt x="340878" y="175704"/>
                  <a:pt x="302736" y="213857"/>
                  <a:pt x="255852" y="213857"/>
                </a:cubicBezTo>
                <a:lnTo>
                  <a:pt x="66463" y="213857"/>
                </a:lnTo>
                <a:cubicBezTo>
                  <a:pt x="29813" y="213857"/>
                  <a:pt x="0" y="184033"/>
                  <a:pt x="0" y="147383"/>
                </a:cubicBezTo>
                <a:close/>
                <a:moveTo>
                  <a:pt x="242188" y="88413"/>
                </a:moveTo>
                <a:lnTo>
                  <a:pt x="224800" y="94276"/>
                </a:lnTo>
                <a:lnTo>
                  <a:pt x="216534" y="77893"/>
                </a:lnTo>
                <a:cubicBezTo>
                  <a:pt x="205464" y="55954"/>
                  <a:pt x="183356" y="42333"/>
                  <a:pt x="158834" y="42333"/>
                </a:cubicBezTo>
                <a:cubicBezTo>
                  <a:pt x="124354" y="42333"/>
                  <a:pt x="96011" y="69278"/>
                  <a:pt x="94318" y="103684"/>
                </a:cubicBezTo>
                <a:lnTo>
                  <a:pt x="93165" y="127052"/>
                </a:lnTo>
                <a:lnTo>
                  <a:pt x="70019" y="123570"/>
                </a:lnTo>
                <a:cubicBezTo>
                  <a:pt x="68865" y="123401"/>
                  <a:pt x="67680" y="123264"/>
                  <a:pt x="66463" y="123264"/>
                </a:cubicBezTo>
                <a:cubicBezTo>
                  <a:pt x="53160" y="123264"/>
                  <a:pt x="42333" y="134080"/>
                  <a:pt x="42333" y="147383"/>
                </a:cubicBezTo>
                <a:cubicBezTo>
                  <a:pt x="42333" y="160697"/>
                  <a:pt x="53160" y="171524"/>
                  <a:pt x="66463" y="171524"/>
                </a:cubicBezTo>
                <a:lnTo>
                  <a:pt x="255852" y="171524"/>
                </a:lnTo>
                <a:cubicBezTo>
                  <a:pt x="279389" y="171524"/>
                  <a:pt x="298545" y="152368"/>
                  <a:pt x="298545" y="128820"/>
                </a:cubicBezTo>
                <a:cubicBezTo>
                  <a:pt x="298545" y="105282"/>
                  <a:pt x="279389" y="86127"/>
                  <a:pt x="255852" y="86127"/>
                </a:cubicBezTo>
                <a:cubicBezTo>
                  <a:pt x="251280" y="86127"/>
                  <a:pt x="246686" y="86889"/>
                  <a:pt x="242188" y="88413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rgbClr val="C00000"/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3" name="Google Shape;36;p3">
            <a:extLst>
              <a:ext uri="{FF2B5EF4-FFF2-40B4-BE49-F238E27FC236}">
                <a16:creationId xmlns:a16="http://schemas.microsoft.com/office/drawing/2014/main" xmlns="" id="{CDBBC38C-DE88-44E8-B2F1-57A5FAB9ECB0}"/>
              </a:ext>
            </a:extLst>
          </p:cNvPr>
          <p:cNvSpPr/>
          <p:nvPr userDrawn="1"/>
        </p:nvSpPr>
        <p:spPr>
          <a:xfrm>
            <a:off x="3714427" y="103878"/>
            <a:ext cx="584325" cy="367828"/>
          </a:xfrm>
          <a:custGeom>
            <a:avLst/>
            <a:gdLst/>
            <a:ahLst/>
            <a:cxnLst/>
            <a:rect l="l" t="t" r="r" b="b"/>
            <a:pathLst>
              <a:path w="584326" h="366606" extrusionOk="0">
                <a:moveTo>
                  <a:pt x="0" y="220842"/>
                </a:moveTo>
                <a:cubicBezTo>
                  <a:pt x="0" y="140483"/>
                  <a:pt x="65404" y="75088"/>
                  <a:pt x="145764" y="75088"/>
                </a:cubicBezTo>
                <a:cubicBezTo>
                  <a:pt x="151627" y="75088"/>
                  <a:pt x="157469" y="75437"/>
                  <a:pt x="163300" y="76168"/>
                </a:cubicBezTo>
                <a:cubicBezTo>
                  <a:pt x="197410" y="28596"/>
                  <a:pt x="252190" y="0"/>
                  <a:pt x="312049" y="0"/>
                </a:cubicBezTo>
                <a:cubicBezTo>
                  <a:pt x="398335" y="0"/>
                  <a:pt x="471042" y="59478"/>
                  <a:pt x="490336" y="140493"/>
                </a:cubicBezTo>
                <a:cubicBezTo>
                  <a:pt x="543686" y="149955"/>
                  <a:pt x="584326" y="196659"/>
                  <a:pt x="584326" y="252666"/>
                </a:cubicBezTo>
                <a:cubicBezTo>
                  <a:pt x="584326" y="315489"/>
                  <a:pt x="533209" y="366606"/>
                  <a:pt x="470386" y="366606"/>
                </a:cubicBezTo>
                <a:lnTo>
                  <a:pt x="145764" y="366606"/>
                </a:lnTo>
                <a:cubicBezTo>
                  <a:pt x="65404" y="366606"/>
                  <a:pt x="0" y="301212"/>
                  <a:pt x="0" y="220842"/>
                </a:cubicBezTo>
                <a:close/>
                <a:moveTo>
                  <a:pt x="464311" y="211846"/>
                </a:moveTo>
                <a:lnTo>
                  <a:pt x="424624" y="217826"/>
                </a:lnTo>
                <a:lnTo>
                  <a:pt x="422645" y="177757"/>
                </a:lnTo>
                <a:cubicBezTo>
                  <a:pt x="419756" y="118776"/>
                  <a:pt x="371178" y="72569"/>
                  <a:pt x="312049" y="72569"/>
                </a:cubicBezTo>
                <a:cubicBezTo>
                  <a:pt x="270012" y="72569"/>
                  <a:pt x="232113" y="95916"/>
                  <a:pt x="213158" y="133519"/>
                </a:cubicBezTo>
                <a:lnTo>
                  <a:pt x="198987" y="161596"/>
                </a:lnTo>
                <a:lnTo>
                  <a:pt x="169185" y="151574"/>
                </a:lnTo>
                <a:cubicBezTo>
                  <a:pt x="161459" y="148970"/>
                  <a:pt x="153574" y="147658"/>
                  <a:pt x="145764" y="147658"/>
                </a:cubicBezTo>
                <a:cubicBezTo>
                  <a:pt x="105399" y="147658"/>
                  <a:pt x="72569" y="180488"/>
                  <a:pt x="72569" y="220842"/>
                </a:cubicBezTo>
                <a:cubicBezTo>
                  <a:pt x="72569" y="261207"/>
                  <a:pt x="105399" y="294036"/>
                  <a:pt x="145764" y="294036"/>
                </a:cubicBezTo>
                <a:lnTo>
                  <a:pt x="470386" y="294036"/>
                </a:lnTo>
                <a:cubicBezTo>
                  <a:pt x="493204" y="294036"/>
                  <a:pt x="511757" y="275484"/>
                  <a:pt x="511757" y="252666"/>
                </a:cubicBezTo>
                <a:cubicBezTo>
                  <a:pt x="511757" y="229859"/>
                  <a:pt x="493204" y="211317"/>
                  <a:pt x="470386" y="211317"/>
                </a:cubicBezTo>
                <a:cubicBezTo>
                  <a:pt x="468312" y="211317"/>
                  <a:pt x="466291" y="211539"/>
                  <a:pt x="464311" y="211846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rgbClr val="C00000"/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4" name="Google Shape;39;p3">
            <a:extLst>
              <a:ext uri="{FF2B5EF4-FFF2-40B4-BE49-F238E27FC236}">
                <a16:creationId xmlns:a16="http://schemas.microsoft.com/office/drawing/2014/main" xmlns="" id="{953DA865-4072-4D81-BA18-791DDF362826}"/>
              </a:ext>
            </a:extLst>
          </p:cNvPr>
          <p:cNvSpPr/>
          <p:nvPr userDrawn="1"/>
        </p:nvSpPr>
        <p:spPr>
          <a:xfrm>
            <a:off x="2410402" y="6266196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227837" y="93323"/>
                </a:moveTo>
                <a:lnTo>
                  <a:pt x="175704" y="93323"/>
                </a:lnTo>
                <a:lnTo>
                  <a:pt x="175704" y="41190"/>
                </a:lnTo>
                <a:cubicBezTo>
                  <a:pt x="175704" y="18436"/>
                  <a:pt x="157257" y="0"/>
                  <a:pt x="134514" y="0"/>
                </a:cubicBezTo>
                <a:cubicBezTo>
                  <a:pt x="111770" y="0"/>
                  <a:pt x="93323" y="18436"/>
                  <a:pt x="93323" y="41190"/>
                </a:cubicBezTo>
                <a:lnTo>
                  <a:pt x="93323" y="93323"/>
                </a:lnTo>
                <a:lnTo>
                  <a:pt x="41190" y="93323"/>
                </a:lnTo>
                <a:cubicBezTo>
                  <a:pt x="18446" y="93323"/>
                  <a:pt x="0" y="111759"/>
                  <a:pt x="0" y="134514"/>
                </a:cubicBezTo>
                <a:cubicBezTo>
                  <a:pt x="0" y="157268"/>
                  <a:pt x="18446" y="175704"/>
                  <a:pt x="41190" y="175704"/>
                </a:cubicBezTo>
                <a:lnTo>
                  <a:pt x="93323" y="175704"/>
                </a:lnTo>
                <a:lnTo>
                  <a:pt x="93323" y="227827"/>
                </a:lnTo>
                <a:cubicBezTo>
                  <a:pt x="93323" y="250581"/>
                  <a:pt x="111770" y="269017"/>
                  <a:pt x="134514" y="269017"/>
                </a:cubicBezTo>
                <a:cubicBezTo>
                  <a:pt x="157257" y="269017"/>
                  <a:pt x="175704" y="250581"/>
                  <a:pt x="175704" y="227827"/>
                </a:cubicBezTo>
                <a:lnTo>
                  <a:pt x="175704" y="175704"/>
                </a:lnTo>
                <a:lnTo>
                  <a:pt x="227837" y="175704"/>
                </a:lnTo>
                <a:cubicBezTo>
                  <a:pt x="250581" y="175704"/>
                  <a:pt x="269028" y="157268"/>
                  <a:pt x="269028" y="134514"/>
                </a:cubicBezTo>
                <a:cubicBezTo>
                  <a:pt x="269028" y="111759"/>
                  <a:pt x="250581" y="93323"/>
                  <a:pt x="227837" y="93323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rgbClr val="C00000"/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xmlns="" id="{FB3C8884-940E-4342-8C64-73674B7D1109}"/>
              </a:ext>
            </a:extLst>
          </p:cNvPr>
          <p:cNvSpPr txBox="1"/>
          <p:nvPr userDrawn="1"/>
        </p:nvSpPr>
        <p:spPr>
          <a:xfrm>
            <a:off x="9651537" y="6415315"/>
            <a:ext cx="16050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2"/>
                </a:solidFill>
              </a:rPr>
              <a:t>FeistyForwarders_0968120672</a:t>
            </a:r>
          </a:p>
        </p:txBody>
      </p:sp>
    </p:spTree>
    <p:extLst>
      <p:ext uri="{BB962C8B-B14F-4D97-AF65-F5344CB8AC3E}">
        <p14:creationId xmlns:p14="http://schemas.microsoft.com/office/powerpoint/2010/main" val="7082387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bg>
      <p:bgPr>
        <a:solidFill>
          <a:schemeClr val="dk1"/>
        </a:solidFill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58C33424-69BE-4CF3-AC72-AAE3342C808A}"/>
              </a:ext>
            </a:extLst>
          </p:cNvPr>
          <p:cNvSpPr/>
          <p:nvPr userDrawn="1"/>
        </p:nvSpPr>
        <p:spPr>
          <a:xfrm>
            <a:off x="340636" y="254000"/>
            <a:ext cx="11497733" cy="635000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vi-VN" sz="1867" b="0" i="0" u="none" strike="noStrike" kern="0" cap="none" spc="0" normalizeH="0" baseline="0" noProof="0" dirty="0">
              <a:ln>
                <a:noFill/>
              </a:ln>
              <a:solidFill>
                <a:srgbClr val="F7D538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grpSp>
        <p:nvGrpSpPr>
          <p:cNvPr id="45" name="Google Shape;45;p4"/>
          <p:cNvGrpSpPr/>
          <p:nvPr/>
        </p:nvGrpSpPr>
        <p:grpSpPr>
          <a:xfrm>
            <a:off x="340636" y="251219"/>
            <a:ext cx="11497733" cy="6352781"/>
            <a:chOff x="262135" y="188414"/>
            <a:chExt cx="8616641" cy="4620554"/>
          </a:xfrm>
          <a:solidFill>
            <a:schemeClr val="accent2"/>
          </a:solidFill>
        </p:grpSpPr>
        <p:grpSp>
          <p:nvGrpSpPr>
            <p:cNvPr id="46" name="Google Shape;46;p4"/>
            <p:cNvGrpSpPr/>
            <p:nvPr/>
          </p:nvGrpSpPr>
          <p:grpSpPr>
            <a:xfrm>
              <a:off x="262135" y="188414"/>
              <a:ext cx="8616641" cy="4620554"/>
              <a:chOff x="262135" y="188414"/>
              <a:chExt cx="8616641" cy="4620554"/>
            </a:xfrm>
            <a:grpFill/>
          </p:grpSpPr>
          <p:sp>
            <p:nvSpPr>
              <p:cNvPr id="47" name="Google Shape;47;p4"/>
              <p:cNvSpPr/>
              <p:nvPr/>
            </p:nvSpPr>
            <p:spPr>
              <a:xfrm>
                <a:off x="1671079" y="188414"/>
                <a:ext cx="201771" cy="202435"/>
              </a:xfrm>
              <a:custGeom>
                <a:avLst/>
                <a:gdLst/>
                <a:ahLst/>
                <a:cxnLst/>
                <a:rect l="l" t="t" r="r" b="b"/>
                <a:pathLst>
                  <a:path w="269028" h="269017" extrusionOk="0">
                    <a:moveTo>
                      <a:pt x="41190" y="93323"/>
                    </a:moveTo>
                    <a:lnTo>
                      <a:pt x="93323" y="93323"/>
                    </a:lnTo>
                    <a:lnTo>
                      <a:pt x="93323" y="41190"/>
                    </a:lnTo>
                    <a:cubicBezTo>
                      <a:pt x="93323" y="18436"/>
                      <a:pt x="111770" y="0"/>
                      <a:pt x="134514" y="0"/>
                    </a:cubicBezTo>
                    <a:cubicBezTo>
                      <a:pt x="157247" y="0"/>
                      <a:pt x="175704" y="18436"/>
                      <a:pt x="175704" y="41190"/>
                    </a:cubicBezTo>
                    <a:lnTo>
                      <a:pt x="175704" y="93323"/>
                    </a:lnTo>
                    <a:lnTo>
                      <a:pt x="227837" y="93323"/>
                    </a:lnTo>
                    <a:cubicBezTo>
                      <a:pt x="250581" y="93323"/>
                      <a:pt x="269028" y="111759"/>
                      <a:pt x="269028" y="134514"/>
                    </a:cubicBezTo>
                    <a:cubicBezTo>
                      <a:pt x="269028" y="157268"/>
                      <a:pt x="250581" y="175704"/>
                      <a:pt x="227837" y="175704"/>
                    </a:cubicBezTo>
                    <a:lnTo>
                      <a:pt x="175704" y="175704"/>
                    </a:lnTo>
                    <a:lnTo>
                      <a:pt x="175704" y="227816"/>
                    </a:lnTo>
                    <a:cubicBezTo>
                      <a:pt x="175704" y="250581"/>
                      <a:pt x="157247" y="269017"/>
                      <a:pt x="134514" y="269017"/>
                    </a:cubicBezTo>
                    <a:cubicBezTo>
                      <a:pt x="111770" y="269017"/>
                      <a:pt x="93323" y="250581"/>
                      <a:pt x="93323" y="227816"/>
                    </a:cubicBezTo>
                    <a:lnTo>
                      <a:pt x="93323" y="175704"/>
                    </a:lnTo>
                    <a:lnTo>
                      <a:pt x="41190" y="175704"/>
                    </a:lnTo>
                    <a:cubicBezTo>
                      <a:pt x="18446" y="175704"/>
                      <a:pt x="0" y="157268"/>
                      <a:pt x="0" y="134514"/>
                    </a:cubicBezTo>
                    <a:cubicBezTo>
                      <a:pt x="0" y="111759"/>
                      <a:pt x="18446" y="93323"/>
                      <a:pt x="41190" y="93323"/>
                    </a:cubicBezTo>
                    <a:close/>
                  </a:path>
                </a:pathLst>
              </a:custGeom>
              <a:grpFill/>
              <a:ln>
                <a:solidFill>
                  <a:schemeClr val="tx1"/>
                </a:solidFill>
              </a:ln>
            </p:spPr>
            <p:txBody>
              <a:bodyPr spcFirstLastPara="1" wrap="square" lIns="68650" tIns="34325" rIns="68650" bIns="34325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8" name="Google Shape;48;p4"/>
              <p:cNvSpPr/>
              <p:nvPr/>
            </p:nvSpPr>
            <p:spPr>
              <a:xfrm>
                <a:off x="6024098" y="274080"/>
                <a:ext cx="201771" cy="202435"/>
              </a:xfrm>
              <a:custGeom>
                <a:avLst/>
                <a:gdLst/>
                <a:ahLst/>
                <a:cxnLst/>
                <a:rect l="l" t="t" r="r" b="b"/>
                <a:pathLst>
                  <a:path w="269028" h="269017" extrusionOk="0">
                    <a:moveTo>
                      <a:pt x="41190" y="93323"/>
                    </a:moveTo>
                    <a:lnTo>
                      <a:pt x="93323" y="93323"/>
                    </a:lnTo>
                    <a:lnTo>
                      <a:pt x="93323" y="41190"/>
                    </a:lnTo>
                    <a:cubicBezTo>
                      <a:pt x="93323" y="18436"/>
                      <a:pt x="111770" y="0"/>
                      <a:pt x="134514" y="0"/>
                    </a:cubicBezTo>
                    <a:cubicBezTo>
                      <a:pt x="157257" y="0"/>
                      <a:pt x="175704" y="18436"/>
                      <a:pt x="175704" y="41190"/>
                    </a:cubicBezTo>
                    <a:lnTo>
                      <a:pt x="175704" y="93323"/>
                    </a:lnTo>
                    <a:lnTo>
                      <a:pt x="227837" y="93323"/>
                    </a:lnTo>
                    <a:cubicBezTo>
                      <a:pt x="250581" y="93323"/>
                      <a:pt x="269028" y="111759"/>
                      <a:pt x="269028" y="134514"/>
                    </a:cubicBezTo>
                    <a:cubicBezTo>
                      <a:pt x="269028" y="157268"/>
                      <a:pt x="250581" y="175704"/>
                      <a:pt x="227837" y="175704"/>
                    </a:cubicBezTo>
                    <a:lnTo>
                      <a:pt x="175704" y="175704"/>
                    </a:lnTo>
                    <a:lnTo>
                      <a:pt x="175704" y="227827"/>
                    </a:lnTo>
                    <a:cubicBezTo>
                      <a:pt x="175704" y="250581"/>
                      <a:pt x="157257" y="269017"/>
                      <a:pt x="134514" y="269017"/>
                    </a:cubicBezTo>
                    <a:cubicBezTo>
                      <a:pt x="111770" y="269017"/>
                      <a:pt x="93323" y="250581"/>
                      <a:pt x="93323" y="227827"/>
                    </a:cubicBezTo>
                    <a:lnTo>
                      <a:pt x="93323" y="175704"/>
                    </a:lnTo>
                    <a:lnTo>
                      <a:pt x="41190" y="175704"/>
                    </a:lnTo>
                    <a:cubicBezTo>
                      <a:pt x="18446" y="175704"/>
                      <a:pt x="0" y="157268"/>
                      <a:pt x="0" y="134514"/>
                    </a:cubicBezTo>
                    <a:cubicBezTo>
                      <a:pt x="0" y="111759"/>
                      <a:pt x="18446" y="93323"/>
                      <a:pt x="41190" y="93323"/>
                    </a:cubicBezTo>
                    <a:close/>
                  </a:path>
                </a:pathLst>
              </a:custGeom>
              <a:grpFill/>
              <a:ln>
                <a:solidFill>
                  <a:schemeClr val="tx1"/>
                </a:solidFill>
              </a:ln>
            </p:spPr>
            <p:txBody>
              <a:bodyPr spcFirstLastPara="1" wrap="square" lIns="68650" tIns="34325" rIns="68650" bIns="34325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9" name="Google Shape;49;p4"/>
              <p:cNvSpPr/>
              <p:nvPr/>
            </p:nvSpPr>
            <p:spPr>
              <a:xfrm>
                <a:off x="8676998" y="1943199"/>
                <a:ext cx="201779" cy="202435"/>
              </a:xfrm>
              <a:custGeom>
                <a:avLst/>
                <a:gdLst/>
                <a:ahLst/>
                <a:cxnLst/>
                <a:rect l="l" t="t" r="r" b="b"/>
                <a:pathLst>
                  <a:path w="269038" h="269017" extrusionOk="0">
                    <a:moveTo>
                      <a:pt x="41200" y="93323"/>
                    </a:moveTo>
                    <a:lnTo>
                      <a:pt x="93334" y="93323"/>
                    </a:lnTo>
                    <a:lnTo>
                      <a:pt x="93334" y="41190"/>
                    </a:lnTo>
                    <a:cubicBezTo>
                      <a:pt x="93334" y="18436"/>
                      <a:pt x="111781" y="0"/>
                      <a:pt x="134524" y="0"/>
                    </a:cubicBezTo>
                    <a:cubicBezTo>
                      <a:pt x="157268" y="0"/>
                      <a:pt x="175715" y="18436"/>
                      <a:pt x="175715" y="41190"/>
                    </a:cubicBezTo>
                    <a:lnTo>
                      <a:pt x="175715" y="93323"/>
                    </a:lnTo>
                    <a:lnTo>
                      <a:pt x="227848" y="93323"/>
                    </a:lnTo>
                    <a:cubicBezTo>
                      <a:pt x="250592" y="93323"/>
                      <a:pt x="269038" y="111759"/>
                      <a:pt x="269038" y="134514"/>
                    </a:cubicBezTo>
                    <a:cubicBezTo>
                      <a:pt x="269038" y="157268"/>
                      <a:pt x="250592" y="175704"/>
                      <a:pt x="227848" y="175704"/>
                    </a:cubicBezTo>
                    <a:lnTo>
                      <a:pt x="175715" y="175704"/>
                    </a:lnTo>
                    <a:lnTo>
                      <a:pt x="175715" y="227827"/>
                    </a:lnTo>
                    <a:cubicBezTo>
                      <a:pt x="175715" y="250581"/>
                      <a:pt x="157268" y="269017"/>
                      <a:pt x="134524" y="269017"/>
                    </a:cubicBezTo>
                    <a:cubicBezTo>
                      <a:pt x="111781" y="269017"/>
                      <a:pt x="93334" y="250581"/>
                      <a:pt x="93334" y="227827"/>
                    </a:cubicBezTo>
                    <a:lnTo>
                      <a:pt x="93334" y="175704"/>
                    </a:lnTo>
                    <a:lnTo>
                      <a:pt x="41200" y="175704"/>
                    </a:lnTo>
                    <a:cubicBezTo>
                      <a:pt x="18457" y="175704"/>
                      <a:pt x="0" y="157268"/>
                      <a:pt x="0" y="134514"/>
                    </a:cubicBezTo>
                    <a:cubicBezTo>
                      <a:pt x="0" y="111759"/>
                      <a:pt x="18457" y="93323"/>
                      <a:pt x="41200" y="93323"/>
                    </a:cubicBezTo>
                    <a:close/>
                  </a:path>
                </a:pathLst>
              </a:custGeom>
              <a:grpFill/>
              <a:ln>
                <a:solidFill>
                  <a:schemeClr val="tx1"/>
                </a:solidFill>
              </a:ln>
            </p:spPr>
            <p:txBody>
              <a:bodyPr spcFirstLastPara="1" wrap="square" lIns="68650" tIns="34325" rIns="68650" bIns="34325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0" name="Google Shape;50;p4"/>
              <p:cNvSpPr/>
              <p:nvPr/>
            </p:nvSpPr>
            <p:spPr>
              <a:xfrm>
                <a:off x="262135" y="2103752"/>
                <a:ext cx="201771" cy="202435"/>
              </a:xfrm>
              <a:custGeom>
                <a:avLst/>
                <a:gdLst/>
                <a:ahLst/>
                <a:cxnLst/>
                <a:rect l="l" t="t" r="r" b="b"/>
                <a:pathLst>
                  <a:path w="269028" h="269017" extrusionOk="0">
                    <a:moveTo>
                      <a:pt x="41190" y="93323"/>
                    </a:moveTo>
                    <a:lnTo>
                      <a:pt x="93323" y="93323"/>
                    </a:lnTo>
                    <a:lnTo>
                      <a:pt x="93323" y="41190"/>
                    </a:lnTo>
                    <a:cubicBezTo>
                      <a:pt x="93323" y="18436"/>
                      <a:pt x="111770" y="0"/>
                      <a:pt x="134514" y="0"/>
                    </a:cubicBezTo>
                    <a:cubicBezTo>
                      <a:pt x="157257" y="0"/>
                      <a:pt x="175704" y="18436"/>
                      <a:pt x="175704" y="41190"/>
                    </a:cubicBezTo>
                    <a:lnTo>
                      <a:pt x="175704" y="93323"/>
                    </a:lnTo>
                    <a:lnTo>
                      <a:pt x="227837" y="93323"/>
                    </a:lnTo>
                    <a:cubicBezTo>
                      <a:pt x="250581" y="93323"/>
                      <a:pt x="269028" y="111759"/>
                      <a:pt x="269028" y="134524"/>
                    </a:cubicBezTo>
                    <a:cubicBezTo>
                      <a:pt x="269028" y="157268"/>
                      <a:pt x="250581" y="175715"/>
                      <a:pt x="227837" y="175715"/>
                    </a:cubicBezTo>
                    <a:lnTo>
                      <a:pt x="175704" y="175715"/>
                    </a:lnTo>
                    <a:lnTo>
                      <a:pt x="175704" y="227827"/>
                    </a:lnTo>
                    <a:cubicBezTo>
                      <a:pt x="175704" y="250581"/>
                      <a:pt x="157257" y="269017"/>
                      <a:pt x="134514" y="269017"/>
                    </a:cubicBezTo>
                    <a:cubicBezTo>
                      <a:pt x="111770" y="269017"/>
                      <a:pt x="93323" y="250581"/>
                      <a:pt x="93323" y="227827"/>
                    </a:cubicBezTo>
                    <a:lnTo>
                      <a:pt x="93323" y="175715"/>
                    </a:lnTo>
                    <a:lnTo>
                      <a:pt x="41190" y="175715"/>
                    </a:lnTo>
                    <a:cubicBezTo>
                      <a:pt x="18446" y="175715"/>
                      <a:pt x="0" y="157268"/>
                      <a:pt x="0" y="134524"/>
                    </a:cubicBezTo>
                    <a:cubicBezTo>
                      <a:pt x="0" y="111759"/>
                      <a:pt x="18446" y="93323"/>
                      <a:pt x="41190" y="93323"/>
                    </a:cubicBezTo>
                    <a:close/>
                  </a:path>
                </a:pathLst>
              </a:custGeom>
              <a:grpFill/>
              <a:ln>
                <a:solidFill>
                  <a:schemeClr val="tx1"/>
                </a:solidFill>
              </a:ln>
            </p:spPr>
            <p:txBody>
              <a:bodyPr spcFirstLastPara="1" wrap="square" lIns="68650" tIns="34325" rIns="68650" bIns="34325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1" name="Google Shape;51;p4"/>
              <p:cNvSpPr/>
              <p:nvPr/>
            </p:nvSpPr>
            <p:spPr>
              <a:xfrm>
                <a:off x="4038555" y="226740"/>
                <a:ext cx="255650" cy="160927"/>
              </a:xfrm>
              <a:custGeom>
                <a:avLst/>
                <a:gdLst/>
                <a:ahLst/>
                <a:cxnLst/>
                <a:rect l="l" t="t" r="r" b="b"/>
                <a:pathLst>
                  <a:path w="340867" h="213857" extrusionOk="0">
                    <a:moveTo>
                      <a:pt x="274415" y="213857"/>
                    </a:moveTo>
                    <a:lnTo>
                      <a:pt x="85026" y="213857"/>
                    </a:lnTo>
                    <a:cubicBezTo>
                      <a:pt x="38142" y="213857"/>
                      <a:pt x="0" y="175715"/>
                      <a:pt x="0" y="128830"/>
                    </a:cubicBezTo>
                    <a:cubicBezTo>
                      <a:pt x="0" y="81946"/>
                      <a:pt x="38142" y="43804"/>
                      <a:pt x="85026" y="43804"/>
                    </a:cubicBezTo>
                    <a:cubicBezTo>
                      <a:pt x="88444" y="43804"/>
                      <a:pt x="91863" y="44016"/>
                      <a:pt x="95260" y="44439"/>
                    </a:cubicBezTo>
                    <a:cubicBezTo>
                      <a:pt x="115167" y="16679"/>
                      <a:pt x="147118" y="0"/>
                      <a:pt x="182043" y="0"/>
                    </a:cubicBezTo>
                    <a:cubicBezTo>
                      <a:pt x="232367" y="0"/>
                      <a:pt x="274785" y="34702"/>
                      <a:pt x="286046" y="81957"/>
                    </a:cubicBezTo>
                    <a:cubicBezTo>
                      <a:pt x="317171" y="87471"/>
                      <a:pt x="340867" y="114712"/>
                      <a:pt x="340867" y="147394"/>
                    </a:cubicBezTo>
                    <a:cubicBezTo>
                      <a:pt x="340867" y="184044"/>
                      <a:pt x="311054" y="213857"/>
                      <a:pt x="274415" y="213857"/>
                    </a:cubicBezTo>
                    <a:close/>
                    <a:moveTo>
                      <a:pt x="85026" y="86137"/>
                    </a:moveTo>
                    <a:cubicBezTo>
                      <a:pt x="61478" y="86137"/>
                      <a:pt x="42333" y="105293"/>
                      <a:pt x="42333" y="128830"/>
                    </a:cubicBezTo>
                    <a:cubicBezTo>
                      <a:pt x="42333" y="152378"/>
                      <a:pt x="61478" y="171524"/>
                      <a:pt x="85026" y="171524"/>
                    </a:cubicBezTo>
                    <a:lnTo>
                      <a:pt x="274415" y="171524"/>
                    </a:lnTo>
                    <a:cubicBezTo>
                      <a:pt x="287707" y="171524"/>
                      <a:pt x="298534" y="160707"/>
                      <a:pt x="298534" y="147394"/>
                    </a:cubicBezTo>
                    <a:cubicBezTo>
                      <a:pt x="298534" y="134090"/>
                      <a:pt x="287707" y="123274"/>
                      <a:pt x="274415" y="123274"/>
                    </a:cubicBezTo>
                    <a:cubicBezTo>
                      <a:pt x="273198" y="123274"/>
                      <a:pt x="272012" y="123401"/>
                      <a:pt x="270848" y="123581"/>
                    </a:cubicBezTo>
                    <a:lnTo>
                      <a:pt x="247702" y="127063"/>
                    </a:lnTo>
                    <a:lnTo>
                      <a:pt x="246559" y="103695"/>
                    </a:lnTo>
                    <a:cubicBezTo>
                      <a:pt x="244866" y="69289"/>
                      <a:pt x="216524" y="42333"/>
                      <a:pt x="182043" y="42333"/>
                    </a:cubicBezTo>
                    <a:cubicBezTo>
                      <a:pt x="157511" y="42333"/>
                      <a:pt x="135403" y="55954"/>
                      <a:pt x="124332" y="77903"/>
                    </a:cubicBezTo>
                    <a:lnTo>
                      <a:pt x="116067" y="94286"/>
                    </a:lnTo>
                    <a:lnTo>
                      <a:pt x="98689" y="88423"/>
                    </a:lnTo>
                    <a:cubicBezTo>
                      <a:pt x="94181" y="86899"/>
                      <a:pt x="89587" y="86137"/>
                      <a:pt x="85026" y="86137"/>
                    </a:cubicBezTo>
                    <a:close/>
                  </a:path>
                </a:pathLst>
              </a:custGeom>
              <a:grpFill/>
              <a:ln>
                <a:solidFill>
                  <a:schemeClr val="tx1"/>
                </a:solidFill>
              </a:ln>
            </p:spPr>
            <p:txBody>
              <a:bodyPr spcFirstLastPara="1" wrap="square" lIns="68650" tIns="34325" rIns="68650" bIns="34325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2" name="Google Shape;52;p4"/>
              <p:cNvSpPr/>
              <p:nvPr/>
            </p:nvSpPr>
            <p:spPr>
              <a:xfrm>
                <a:off x="515528" y="4527116"/>
                <a:ext cx="465415" cy="281852"/>
              </a:xfrm>
              <a:custGeom>
                <a:avLst/>
                <a:gdLst/>
                <a:ahLst/>
                <a:cxnLst/>
                <a:rect l="l" t="t" r="r" b="b"/>
                <a:pathLst>
                  <a:path w="620553" h="374554" extrusionOk="0">
                    <a:moveTo>
                      <a:pt x="475689" y="374554"/>
                    </a:moveTo>
                    <a:lnTo>
                      <a:pt x="108902" y="374554"/>
                    </a:lnTo>
                    <a:cubicBezTo>
                      <a:pt x="48852" y="374554"/>
                      <a:pt x="0" y="325712"/>
                      <a:pt x="0" y="265662"/>
                    </a:cubicBezTo>
                    <a:cubicBezTo>
                      <a:pt x="0" y="207602"/>
                      <a:pt x="45656" y="160019"/>
                      <a:pt x="102965" y="156919"/>
                    </a:cubicBezTo>
                    <a:cubicBezTo>
                      <a:pt x="117485" y="67405"/>
                      <a:pt x="194955" y="0"/>
                      <a:pt x="287792" y="0"/>
                    </a:cubicBezTo>
                    <a:cubicBezTo>
                      <a:pt x="353059" y="0"/>
                      <a:pt x="412411" y="33263"/>
                      <a:pt x="446510" y="87862"/>
                    </a:cubicBezTo>
                    <a:cubicBezTo>
                      <a:pt x="456152" y="85862"/>
                      <a:pt x="465910" y="84846"/>
                      <a:pt x="475689" y="84846"/>
                    </a:cubicBezTo>
                    <a:cubicBezTo>
                      <a:pt x="555561" y="84846"/>
                      <a:pt x="620553" y="149838"/>
                      <a:pt x="620553" y="229711"/>
                    </a:cubicBezTo>
                    <a:cubicBezTo>
                      <a:pt x="620553" y="309573"/>
                      <a:pt x="555561" y="374554"/>
                      <a:pt x="475689" y="374554"/>
                    </a:cubicBezTo>
                    <a:close/>
                    <a:moveTo>
                      <a:pt x="108902" y="199093"/>
                    </a:moveTo>
                    <a:cubicBezTo>
                      <a:pt x="72188" y="199093"/>
                      <a:pt x="42333" y="228949"/>
                      <a:pt x="42333" y="265662"/>
                    </a:cubicBezTo>
                    <a:cubicBezTo>
                      <a:pt x="42333" y="302365"/>
                      <a:pt x="72188" y="332221"/>
                      <a:pt x="108902" y="332221"/>
                    </a:cubicBezTo>
                    <a:lnTo>
                      <a:pt x="475689" y="332221"/>
                    </a:lnTo>
                    <a:cubicBezTo>
                      <a:pt x="532225" y="332221"/>
                      <a:pt x="578220" y="286226"/>
                      <a:pt x="578220" y="229711"/>
                    </a:cubicBezTo>
                    <a:cubicBezTo>
                      <a:pt x="578220" y="173175"/>
                      <a:pt x="532225" y="127179"/>
                      <a:pt x="475689" y="127179"/>
                    </a:cubicBezTo>
                    <a:cubicBezTo>
                      <a:pt x="464682" y="127179"/>
                      <a:pt x="453654" y="129021"/>
                      <a:pt x="442933" y="132640"/>
                    </a:cubicBezTo>
                    <a:lnTo>
                      <a:pt x="425534" y="138514"/>
                    </a:lnTo>
                    <a:lnTo>
                      <a:pt x="417258" y="122121"/>
                    </a:lnTo>
                    <a:cubicBezTo>
                      <a:pt x="392440" y="72908"/>
                      <a:pt x="342836" y="42333"/>
                      <a:pt x="287792" y="42333"/>
                    </a:cubicBezTo>
                    <a:cubicBezTo>
                      <a:pt x="210417" y="42333"/>
                      <a:pt x="146833" y="102817"/>
                      <a:pt x="143044" y="180033"/>
                    </a:cubicBezTo>
                    <a:lnTo>
                      <a:pt x="141890" y="203358"/>
                    </a:lnTo>
                    <a:lnTo>
                      <a:pt x="118787" y="199929"/>
                    </a:lnTo>
                    <a:cubicBezTo>
                      <a:pt x="114945" y="199358"/>
                      <a:pt x="111802" y="199093"/>
                      <a:pt x="108902" y="199093"/>
                    </a:cubicBezTo>
                    <a:close/>
                  </a:path>
                </a:pathLst>
              </a:custGeom>
              <a:grpFill/>
              <a:ln>
                <a:solidFill>
                  <a:schemeClr val="tx1"/>
                </a:solidFill>
              </a:ln>
            </p:spPr>
            <p:txBody>
              <a:bodyPr spcFirstLastPara="1" wrap="square" lIns="68650" tIns="34325" rIns="68650" bIns="34325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3" name="Google Shape;53;p4"/>
              <p:cNvSpPr/>
              <p:nvPr/>
            </p:nvSpPr>
            <p:spPr>
              <a:xfrm>
                <a:off x="8288011" y="398667"/>
                <a:ext cx="255650" cy="160927"/>
              </a:xfrm>
              <a:custGeom>
                <a:avLst/>
                <a:gdLst/>
                <a:ahLst/>
                <a:cxnLst/>
                <a:rect l="l" t="t" r="r" b="b"/>
                <a:pathLst>
                  <a:path w="340867" h="213857" extrusionOk="0">
                    <a:moveTo>
                      <a:pt x="255841" y="213857"/>
                    </a:moveTo>
                    <a:lnTo>
                      <a:pt x="66463" y="213857"/>
                    </a:lnTo>
                    <a:cubicBezTo>
                      <a:pt x="29813" y="213857"/>
                      <a:pt x="0" y="184033"/>
                      <a:pt x="0" y="147383"/>
                    </a:cubicBezTo>
                    <a:cubicBezTo>
                      <a:pt x="0" y="114712"/>
                      <a:pt x="23706" y="87471"/>
                      <a:pt x="54821" y="81957"/>
                    </a:cubicBezTo>
                    <a:cubicBezTo>
                      <a:pt x="66082" y="34692"/>
                      <a:pt x="108500" y="0"/>
                      <a:pt x="158834" y="0"/>
                    </a:cubicBezTo>
                    <a:cubicBezTo>
                      <a:pt x="193749" y="0"/>
                      <a:pt x="225710" y="16679"/>
                      <a:pt x="245607" y="44428"/>
                    </a:cubicBezTo>
                    <a:cubicBezTo>
                      <a:pt x="249004" y="44005"/>
                      <a:pt x="252412" y="43793"/>
                      <a:pt x="255841" y="43793"/>
                    </a:cubicBezTo>
                    <a:cubicBezTo>
                      <a:pt x="302715" y="43793"/>
                      <a:pt x="340867" y="81946"/>
                      <a:pt x="340867" y="128820"/>
                    </a:cubicBezTo>
                    <a:cubicBezTo>
                      <a:pt x="340867" y="175704"/>
                      <a:pt x="302715" y="213857"/>
                      <a:pt x="255841" y="213857"/>
                    </a:cubicBezTo>
                    <a:close/>
                    <a:moveTo>
                      <a:pt x="66463" y="123264"/>
                    </a:moveTo>
                    <a:cubicBezTo>
                      <a:pt x="53149" y="123264"/>
                      <a:pt x="42333" y="134080"/>
                      <a:pt x="42333" y="147383"/>
                    </a:cubicBezTo>
                    <a:cubicBezTo>
                      <a:pt x="42333" y="160697"/>
                      <a:pt x="53149" y="171524"/>
                      <a:pt x="66463" y="171524"/>
                    </a:cubicBezTo>
                    <a:lnTo>
                      <a:pt x="255841" y="171524"/>
                    </a:lnTo>
                    <a:cubicBezTo>
                      <a:pt x="279378" y="171524"/>
                      <a:pt x="298534" y="152368"/>
                      <a:pt x="298534" y="128820"/>
                    </a:cubicBezTo>
                    <a:cubicBezTo>
                      <a:pt x="298534" y="105282"/>
                      <a:pt x="279378" y="86127"/>
                      <a:pt x="255841" y="86127"/>
                    </a:cubicBezTo>
                    <a:cubicBezTo>
                      <a:pt x="251280" y="86127"/>
                      <a:pt x="246676" y="86889"/>
                      <a:pt x="242178" y="88413"/>
                    </a:cubicBezTo>
                    <a:lnTo>
                      <a:pt x="224789" y="94265"/>
                    </a:lnTo>
                    <a:lnTo>
                      <a:pt x="216524" y="77882"/>
                    </a:lnTo>
                    <a:cubicBezTo>
                      <a:pt x="205464" y="55954"/>
                      <a:pt x="183356" y="42333"/>
                      <a:pt x="158834" y="42333"/>
                    </a:cubicBezTo>
                    <a:cubicBezTo>
                      <a:pt x="124343" y="42333"/>
                      <a:pt x="96001" y="69278"/>
                      <a:pt x="94318" y="103684"/>
                    </a:cubicBezTo>
                    <a:lnTo>
                      <a:pt x="93154" y="127063"/>
                    </a:lnTo>
                    <a:lnTo>
                      <a:pt x="70008" y="123570"/>
                    </a:lnTo>
                    <a:cubicBezTo>
                      <a:pt x="68855" y="123401"/>
                      <a:pt x="67669" y="123264"/>
                      <a:pt x="66463" y="123264"/>
                    </a:cubicBezTo>
                    <a:close/>
                  </a:path>
                </a:pathLst>
              </a:custGeom>
              <a:grpFill/>
              <a:ln>
                <a:solidFill>
                  <a:schemeClr val="tx1"/>
                </a:solidFill>
              </a:ln>
            </p:spPr>
            <p:txBody>
              <a:bodyPr spcFirstLastPara="1" wrap="square" lIns="68650" tIns="34325" rIns="68650" bIns="34325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4" name="Google Shape;54;p4"/>
              <p:cNvSpPr/>
              <p:nvPr/>
            </p:nvSpPr>
            <p:spPr>
              <a:xfrm>
                <a:off x="477243" y="430748"/>
                <a:ext cx="255650" cy="160927"/>
              </a:xfrm>
              <a:custGeom>
                <a:avLst/>
                <a:gdLst/>
                <a:ahLst/>
                <a:cxnLst/>
                <a:rect l="l" t="t" r="r" b="b"/>
                <a:pathLst>
                  <a:path w="340867" h="213857" extrusionOk="0">
                    <a:moveTo>
                      <a:pt x="255841" y="213857"/>
                    </a:moveTo>
                    <a:lnTo>
                      <a:pt x="66463" y="213857"/>
                    </a:lnTo>
                    <a:cubicBezTo>
                      <a:pt x="29813" y="213857"/>
                      <a:pt x="0" y="184033"/>
                      <a:pt x="0" y="147383"/>
                    </a:cubicBezTo>
                    <a:cubicBezTo>
                      <a:pt x="0" y="114712"/>
                      <a:pt x="23706" y="87471"/>
                      <a:pt x="54821" y="81957"/>
                    </a:cubicBezTo>
                    <a:cubicBezTo>
                      <a:pt x="66082" y="34692"/>
                      <a:pt x="108500" y="0"/>
                      <a:pt x="158834" y="0"/>
                    </a:cubicBezTo>
                    <a:cubicBezTo>
                      <a:pt x="193749" y="0"/>
                      <a:pt x="225710" y="16679"/>
                      <a:pt x="245607" y="44428"/>
                    </a:cubicBezTo>
                    <a:cubicBezTo>
                      <a:pt x="249004" y="44005"/>
                      <a:pt x="252412" y="43793"/>
                      <a:pt x="255841" y="43793"/>
                    </a:cubicBezTo>
                    <a:cubicBezTo>
                      <a:pt x="302715" y="43793"/>
                      <a:pt x="340867" y="81946"/>
                      <a:pt x="340867" y="128820"/>
                    </a:cubicBezTo>
                    <a:cubicBezTo>
                      <a:pt x="340867" y="175704"/>
                      <a:pt x="302715" y="213857"/>
                      <a:pt x="255841" y="213857"/>
                    </a:cubicBezTo>
                    <a:close/>
                    <a:moveTo>
                      <a:pt x="66463" y="123264"/>
                    </a:moveTo>
                    <a:cubicBezTo>
                      <a:pt x="53149" y="123264"/>
                      <a:pt x="42333" y="134080"/>
                      <a:pt x="42333" y="147383"/>
                    </a:cubicBezTo>
                    <a:cubicBezTo>
                      <a:pt x="42333" y="160697"/>
                      <a:pt x="53149" y="171524"/>
                      <a:pt x="66463" y="171524"/>
                    </a:cubicBezTo>
                    <a:lnTo>
                      <a:pt x="255841" y="171524"/>
                    </a:lnTo>
                    <a:cubicBezTo>
                      <a:pt x="279378" y="171524"/>
                      <a:pt x="298534" y="152368"/>
                      <a:pt x="298534" y="128820"/>
                    </a:cubicBezTo>
                    <a:cubicBezTo>
                      <a:pt x="298534" y="105282"/>
                      <a:pt x="279378" y="86127"/>
                      <a:pt x="255841" y="86127"/>
                    </a:cubicBezTo>
                    <a:cubicBezTo>
                      <a:pt x="251280" y="86127"/>
                      <a:pt x="246676" y="86889"/>
                      <a:pt x="242178" y="88413"/>
                    </a:cubicBezTo>
                    <a:lnTo>
                      <a:pt x="224789" y="94265"/>
                    </a:lnTo>
                    <a:lnTo>
                      <a:pt x="216524" y="77882"/>
                    </a:lnTo>
                    <a:cubicBezTo>
                      <a:pt x="205464" y="55954"/>
                      <a:pt x="183356" y="42333"/>
                      <a:pt x="158834" y="42333"/>
                    </a:cubicBezTo>
                    <a:cubicBezTo>
                      <a:pt x="124343" y="42333"/>
                      <a:pt x="96001" y="69278"/>
                      <a:pt x="94318" y="103684"/>
                    </a:cubicBezTo>
                    <a:lnTo>
                      <a:pt x="93154" y="127063"/>
                    </a:lnTo>
                    <a:lnTo>
                      <a:pt x="70008" y="123570"/>
                    </a:lnTo>
                    <a:cubicBezTo>
                      <a:pt x="68855" y="123401"/>
                      <a:pt x="67669" y="123264"/>
                      <a:pt x="66463" y="123264"/>
                    </a:cubicBezTo>
                    <a:close/>
                  </a:path>
                </a:pathLst>
              </a:custGeom>
              <a:grpFill/>
              <a:ln>
                <a:solidFill>
                  <a:schemeClr val="tx1"/>
                </a:solidFill>
              </a:ln>
            </p:spPr>
            <p:txBody>
              <a:bodyPr spcFirstLastPara="1" wrap="square" lIns="68650" tIns="34325" rIns="68650" bIns="34325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55" name="Google Shape;55;p4"/>
            <p:cNvSpPr/>
            <p:nvPr/>
          </p:nvSpPr>
          <p:spPr>
            <a:xfrm>
              <a:off x="8421361" y="4527117"/>
              <a:ext cx="255650" cy="160927"/>
            </a:xfrm>
            <a:custGeom>
              <a:avLst/>
              <a:gdLst/>
              <a:ahLst/>
              <a:cxnLst/>
              <a:rect l="l" t="t" r="r" b="b"/>
              <a:pathLst>
                <a:path w="340867" h="213857" extrusionOk="0">
                  <a:moveTo>
                    <a:pt x="255841" y="213857"/>
                  </a:moveTo>
                  <a:lnTo>
                    <a:pt x="66463" y="213857"/>
                  </a:lnTo>
                  <a:cubicBezTo>
                    <a:pt x="29813" y="213857"/>
                    <a:pt x="0" y="184033"/>
                    <a:pt x="0" y="147383"/>
                  </a:cubicBezTo>
                  <a:cubicBezTo>
                    <a:pt x="0" y="114712"/>
                    <a:pt x="23706" y="87471"/>
                    <a:pt x="54821" y="81957"/>
                  </a:cubicBezTo>
                  <a:cubicBezTo>
                    <a:pt x="66082" y="34692"/>
                    <a:pt x="108500" y="0"/>
                    <a:pt x="158834" y="0"/>
                  </a:cubicBezTo>
                  <a:cubicBezTo>
                    <a:pt x="193749" y="0"/>
                    <a:pt x="225710" y="16679"/>
                    <a:pt x="245607" y="44428"/>
                  </a:cubicBezTo>
                  <a:cubicBezTo>
                    <a:pt x="249004" y="44005"/>
                    <a:pt x="252412" y="43793"/>
                    <a:pt x="255841" y="43793"/>
                  </a:cubicBezTo>
                  <a:cubicBezTo>
                    <a:pt x="302715" y="43793"/>
                    <a:pt x="340867" y="81946"/>
                    <a:pt x="340867" y="128820"/>
                  </a:cubicBezTo>
                  <a:cubicBezTo>
                    <a:pt x="340867" y="175704"/>
                    <a:pt x="302715" y="213857"/>
                    <a:pt x="255841" y="213857"/>
                  </a:cubicBezTo>
                  <a:close/>
                  <a:moveTo>
                    <a:pt x="66463" y="123264"/>
                  </a:moveTo>
                  <a:cubicBezTo>
                    <a:pt x="53149" y="123264"/>
                    <a:pt x="42333" y="134080"/>
                    <a:pt x="42333" y="147383"/>
                  </a:cubicBezTo>
                  <a:cubicBezTo>
                    <a:pt x="42333" y="160697"/>
                    <a:pt x="53149" y="171524"/>
                    <a:pt x="66463" y="171524"/>
                  </a:cubicBezTo>
                  <a:lnTo>
                    <a:pt x="255841" y="171524"/>
                  </a:lnTo>
                  <a:cubicBezTo>
                    <a:pt x="279378" y="171524"/>
                    <a:pt x="298534" y="152368"/>
                    <a:pt x="298534" y="128820"/>
                  </a:cubicBezTo>
                  <a:cubicBezTo>
                    <a:pt x="298534" y="105282"/>
                    <a:pt x="279378" y="86127"/>
                    <a:pt x="255841" y="86127"/>
                  </a:cubicBezTo>
                  <a:cubicBezTo>
                    <a:pt x="251280" y="86127"/>
                    <a:pt x="246676" y="86889"/>
                    <a:pt x="242178" y="88413"/>
                  </a:cubicBezTo>
                  <a:lnTo>
                    <a:pt x="224789" y="94265"/>
                  </a:lnTo>
                  <a:lnTo>
                    <a:pt x="216524" y="77882"/>
                  </a:lnTo>
                  <a:cubicBezTo>
                    <a:pt x="205464" y="55954"/>
                    <a:pt x="183356" y="42333"/>
                    <a:pt x="158834" y="42333"/>
                  </a:cubicBezTo>
                  <a:cubicBezTo>
                    <a:pt x="124343" y="42333"/>
                    <a:pt x="96001" y="69278"/>
                    <a:pt x="94318" y="103684"/>
                  </a:cubicBezTo>
                  <a:lnTo>
                    <a:pt x="93154" y="127063"/>
                  </a:lnTo>
                  <a:lnTo>
                    <a:pt x="70008" y="123570"/>
                  </a:lnTo>
                  <a:cubicBezTo>
                    <a:pt x="68855" y="123401"/>
                    <a:pt x="67669" y="123264"/>
                    <a:pt x="66463" y="123264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68650" tIns="34325" rIns="68650" bIns="34325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9091805B-67E7-429E-A14C-448572DA2248}"/>
              </a:ext>
            </a:extLst>
          </p:cNvPr>
          <p:cNvSpPr txBox="1"/>
          <p:nvPr userDrawn="1"/>
        </p:nvSpPr>
        <p:spPr>
          <a:xfrm>
            <a:off x="9651537" y="6415315"/>
            <a:ext cx="16050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2"/>
                </a:solidFill>
              </a:rPr>
              <a:t>FeistyForwarders_0968120672</a:t>
            </a:r>
          </a:p>
        </p:txBody>
      </p:sp>
    </p:spTree>
    <p:extLst>
      <p:ext uri="{BB962C8B-B14F-4D97-AF65-F5344CB8AC3E}">
        <p14:creationId xmlns:p14="http://schemas.microsoft.com/office/powerpoint/2010/main" val="5035320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preserve="1" userDrawn="1">
  <p:cSld name="1_Section header">
    <p:bg>
      <p:bgPr>
        <a:solidFill>
          <a:schemeClr val="accent2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defTabSz="1219170">
              <a:buClr>
                <a:srgbClr val="000000"/>
              </a:buClr>
            </a:pPr>
            <a:fld id="{00000000-1234-1234-1234-123412341234}" type="slidenum">
              <a:rPr lang="en" sz="1867" kern="0" smtClean="0">
                <a:solidFill>
                  <a:srgbClr val="000000"/>
                </a:solidFill>
                <a:cs typeface="Arial"/>
                <a:sym typeface="Arial"/>
              </a:rPr>
              <a:pPr defTabSz="1219170">
                <a:buClr>
                  <a:srgbClr val="000000"/>
                </a:buClr>
              </a:pPr>
              <a:t>‹#›</a:t>
            </a:fld>
            <a:endParaRPr lang="en"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26" name="Google Shape;26;p3"/>
          <p:cNvSpPr/>
          <p:nvPr/>
        </p:nvSpPr>
        <p:spPr>
          <a:xfrm>
            <a:off x="3551830" y="-52986"/>
            <a:ext cx="8660257" cy="6926579"/>
          </a:xfrm>
          <a:custGeom>
            <a:avLst/>
            <a:gdLst/>
            <a:ahLst/>
            <a:cxnLst/>
            <a:rect l="l" t="t" r="r" b="b"/>
            <a:pathLst>
              <a:path w="8602905" h="6857999" extrusionOk="0">
                <a:moveTo>
                  <a:pt x="2646944" y="4643659"/>
                </a:moveTo>
                <a:cubicBezTo>
                  <a:pt x="5293889" y="4844563"/>
                  <a:pt x="6269259" y="1837203"/>
                  <a:pt x="5619019" y="292883"/>
                </a:cubicBezTo>
                <a:cubicBezTo>
                  <a:pt x="5578961" y="197760"/>
                  <a:pt x="5545857" y="99853"/>
                  <a:pt x="5519504" y="0"/>
                </a:cubicBezTo>
                <a:lnTo>
                  <a:pt x="8602905" y="0"/>
                </a:lnTo>
                <a:lnTo>
                  <a:pt x="8602905" y="6857999"/>
                </a:lnTo>
                <a:lnTo>
                  <a:pt x="91969" y="6857999"/>
                </a:lnTo>
                <a:cubicBezTo>
                  <a:pt x="91969" y="6857999"/>
                  <a:pt x="0" y="4442756"/>
                  <a:pt x="2646944" y="4643659"/>
                </a:cubicBezTo>
                <a:close/>
              </a:path>
            </a:pathLst>
          </a:custGeom>
          <a:solidFill>
            <a:schemeClr val="tx2">
              <a:lumMod val="90000"/>
            </a:schemeClr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7" name="Google Shape;27;p3"/>
          <p:cNvSpPr/>
          <p:nvPr/>
        </p:nvSpPr>
        <p:spPr>
          <a:xfrm>
            <a:off x="-29737" y="0"/>
            <a:ext cx="4328489" cy="1696413"/>
          </a:xfrm>
          <a:custGeom>
            <a:avLst/>
            <a:gdLst>
              <a:gd name="connsiteX0" fmla="*/ 4299824 w 4299824"/>
              <a:gd name="connsiteY0" fmla="*/ 8383 h 2665592"/>
              <a:gd name="connsiteX1" fmla="*/ 1578789 w 4299824"/>
              <a:gd name="connsiteY1" fmla="*/ 586962 h 2665592"/>
              <a:gd name="connsiteX2" fmla="*/ 790955 w 4299824"/>
              <a:gd name="connsiteY2" fmla="*/ 1740259 h 2665592"/>
              <a:gd name="connsiteX3" fmla="*/ 0 w 4299824"/>
              <a:gd name="connsiteY3" fmla="*/ 2655315 h 2665592"/>
              <a:gd name="connsiteX4" fmla="*/ 0 w 4299824"/>
              <a:gd name="connsiteY4" fmla="*/ 0 h 2665592"/>
              <a:gd name="connsiteX5" fmla="*/ 4299824 w 4299824"/>
              <a:gd name="connsiteY5" fmla="*/ 8383 h 2665592"/>
              <a:gd name="connsiteX0" fmla="*/ 4299824 w 4299824"/>
              <a:gd name="connsiteY0" fmla="*/ 8383 h 2665592"/>
              <a:gd name="connsiteX1" fmla="*/ 2798326 w 4299824"/>
              <a:gd name="connsiteY1" fmla="*/ 863596 h 2665592"/>
              <a:gd name="connsiteX2" fmla="*/ 790955 w 4299824"/>
              <a:gd name="connsiteY2" fmla="*/ 1740259 h 2665592"/>
              <a:gd name="connsiteX3" fmla="*/ 0 w 4299824"/>
              <a:gd name="connsiteY3" fmla="*/ 2655315 h 2665592"/>
              <a:gd name="connsiteX4" fmla="*/ 0 w 4299824"/>
              <a:gd name="connsiteY4" fmla="*/ 0 h 2665592"/>
              <a:gd name="connsiteX5" fmla="*/ 4299824 w 4299824"/>
              <a:gd name="connsiteY5" fmla="*/ 8383 h 2665592"/>
              <a:gd name="connsiteX0" fmla="*/ 4299824 w 4299824"/>
              <a:gd name="connsiteY0" fmla="*/ 8383 h 1873529"/>
              <a:gd name="connsiteX1" fmla="*/ 2798326 w 4299824"/>
              <a:gd name="connsiteY1" fmla="*/ 863596 h 1873529"/>
              <a:gd name="connsiteX2" fmla="*/ 790955 w 4299824"/>
              <a:gd name="connsiteY2" fmla="*/ 1740259 h 1873529"/>
              <a:gd name="connsiteX3" fmla="*/ 0 w 4299824"/>
              <a:gd name="connsiteY3" fmla="*/ 1397889 h 1873529"/>
              <a:gd name="connsiteX4" fmla="*/ 0 w 4299824"/>
              <a:gd name="connsiteY4" fmla="*/ 0 h 1873529"/>
              <a:gd name="connsiteX5" fmla="*/ 4299824 w 4299824"/>
              <a:gd name="connsiteY5" fmla="*/ 8383 h 1873529"/>
              <a:gd name="connsiteX0" fmla="*/ 4299824 w 4299824"/>
              <a:gd name="connsiteY0" fmla="*/ 8383 h 1425294"/>
              <a:gd name="connsiteX1" fmla="*/ 2798326 w 4299824"/>
              <a:gd name="connsiteY1" fmla="*/ 863596 h 1425294"/>
              <a:gd name="connsiteX2" fmla="*/ 1211485 w 4299824"/>
              <a:gd name="connsiteY2" fmla="*/ 927124 h 1425294"/>
              <a:gd name="connsiteX3" fmla="*/ 0 w 4299824"/>
              <a:gd name="connsiteY3" fmla="*/ 1397889 h 1425294"/>
              <a:gd name="connsiteX4" fmla="*/ 0 w 4299824"/>
              <a:gd name="connsiteY4" fmla="*/ 0 h 1425294"/>
              <a:gd name="connsiteX5" fmla="*/ 4299824 w 4299824"/>
              <a:gd name="connsiteY5" fmla="*/ 8383 h 1425294"/>
              <a:gd name="connsiteX0" fmla="*/ 4299824 w 4299824"/>
              <a:gd name="connsiteY0" fmla="*/ 8383 h 1425294"/>
              <a:gd name="connsiteX1" fmla="*/ 3126339 w 4299824"/>
              <a:gd name="connsiteY1" fmla="*/ 830065 h 1425294"/>
              <a:gd name="connsiteX2" fmla="*/ 1211485 w 4299824"/>
              <a:gd name="connsiteY2" fmla="*/ 927124 h 1425294"/>
              <a:gd name="connsiteX3" fmla="*/ 0 w 4299824"/>
              <a:gd name="connsiteY3" fmla="*/ 1397889 h 1425294"/>
              <a:gd name="connsiteX4" fmla="*/ 0 w 4299824"/>
              <a:gd name="connsiteY4" fmla="*/ 0 h 1425294"/>
              <a:gd name="connsiteX5" fmla="*/ 4299824 w 4299824"/>
              <a:gd name="connsiteY5" fmla="*/ 8383 h 1425294"/>
              <a:gd name="connsiteX0" fmla="*/ 4299824 w 4299824"/>
              <a:gd name="connsiteY0" fmla="*/ 8383 h 1426105"/>
              <a:gd name="connsiteX1" fmla="*/ 3126339 w 4299824"/>
              <a:gd name="connsiteY1" fmla="*/ 830065 h 1426105"/>
              <a:gd name="connsiteX2" fmla="*/ 1329233 w 4299824"/>
              <a:gd name="connsiteY2" fmla="*/ 935506 h 1426105"/>
              <a:gd name="connsiteX3" fmla="*/ 0 w 4299824"/>
              <a:gd name="connsiteY3" fmla="*/ 1397889 h 1426105"/>
              <a:gd name="connsiteX4" fmla="*/ 0 w 4299824"/>
              <a:gd name="connsiteY4" fmla="*/ 0 h 1426105"/>
              <a:gd name="connsiteX5" fmla="*/ 4299824 w 4299824"/>
              <a:gd name="connsiteY5" fmla="*/ 8383 h 1426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99824" h="1426105" extrusionOk="0">
                <a:moveTo>
                  <a:pt x="4299824" y="8383"/>
                </a:moveTo>
                <a:cubicBezTo>
                  <a:pt x="4299824" y="8383"/>
                  <a:pt x="3621438" y="675544"/>
                  <a:pt x="3126339" y="830065"/>
                </a:cubicBezTo>
                <a:cubicBezTo>
                  <a:pt x="2631240" y="984586"/>
                  <a:pt x="1156873" y="526143"/>
                  <a:pt x="1329233" y="935506"/>
                </a:cubicBezTo>
                <a:cubicBezTo>
                  <a:pt x="1501604" y="1344870"/>
                  <a:pt x="652578" y="1494208"/>
                  <a:pt x="0" y="1397889"/>
                </a:cubicBezTo>
                <a:lnTo>
                  <a:pt x="0" y="0"/>
                </a:lnTo>
                <a:lnTo>
                  <a:pt x="4299824" y="8383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8" name="Google Shape;28;p3"/>
          <p:cNvSpPr/>
          <p:nvPr/>
        </p:nvSpPr>
        <p:spPr>
          <a:xfrm>
            <a:off x="222521" y="1482254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41190" y="93323"/>
                </a:moveTo>
                <a:lnTo>
                  <a:pt x="93323" y="93323"/>
                </a:lnTo>
                <a:lnTo>
                  <a:pt x="93323" y="41190"/>
                </a:lnTo>
                <a:cubicBezTo>
                  <a:pt x="93323" y="18436"/>
                  <a:pt x="111770" y="0"/>
                  <a:pt x="134514" y="0"/>
                </a:cubicBezTo>
                <a:cubicBezTo>
                  <a:pt x="157257" y="0"/>
                  <a:pt x="175704" y="18436"/>
                  <a:pt x="175704" y="41190"/>
                </a:cubicBezTo>
                <a:lnTo>
                  <a:pt x="175704" y="93323"/>
                </a:lnTo>
                <a:lnTo>
                  <a:pt x="227837" y="93323"/>
                </a:lnTo>
                <a:cubicBezTo>
                  <a:pt x="250581" y="93323"/>
                  <a:pt x="269028" y="111759"/>
                  <a:pt x="269028" y="134514"/>
                </a:cubicBezTo>
                <a:cubicBezTo>
                  <a:pt x="269028" y="157268"/>
                  <a:pt x="250581" y="175704"/>
                  <a:pt x="227837" y="175704"/>
                </a:cubicBezTo>
                <a:lnTo>
                  <a:pt x="175704" y="175704"/>
                </a:lnTo>
                <a:lnTo>
                  <a:pt x="175704" y="227816"/>
                </a:lnTo>
                <a:cubicBezTo>
                  <a:pt x="175704" y="250581"/>
                  <a:pt x="157257" y="269017"/>
                  <a:pt x="134514" y="269017"/>
                </a:cubicBezTo>
                <a:cubicBezTo>
                  <a:pt x="111770" y="269017"/>
                  <a:pt x="93323" y="250581"/>
                  <a:pt x="93323" y="227816"/>
                </a:cubicBezTo>
                <a:lnTo>
                  <a:pt x="93323" y="175704"/>
                </a:lnTo>
                <a:lnTo>
                  <a:pt x="41190" y="175704"/>
                </a:lnTo>
                <a:cubicBezTo>
                  <a:pt x="18446" y="175704"/>
                  <a:pt x="0" y="157268"/>
                  <a:pt x="0" y="134514"/>
                </a:cubicBezTo>
                <a:cubicBezTo>
                  <a:pt x="0" y="111759"/>
                  <a:pt x="18446" y="93323"/>
                  <a:pt x="41190" y="93323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rgbClr val="00B0F0"/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9" name="Google Shape;29;p3"/>
          <p:cNvSpPr/>
          <p:nvPr/>
        </p:nvSpPr>
        <p:spPr>
          <a:xfrm>
            <a:off x="6945786" y="6131436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227837" y="93323"/>
                </a:moveTo>
                <a:lnTo>
                  <a:pt x="175704" y="93323"/>
                </a:lnTo>
                <a:lnTo>
                  <a:pt x="175704" y="41190"/>
                </a:lnTo>
                <a:cubicBezTo>
                  <a:pt x="175704" y="18436"/>
                  <a:pt x="157257" y="0"/>
                  <a:pt x="134514" y="0"/>
                </a:cubicBezTo>
                <a:cubicBezTo>
                  <a:pt x="111770" y="0"/>
                  <a:pt x="93323" y="18436"/>
                  <a:pt x="93323" y="41190"/>
                </a:cubicBezTo>
                <a:lnTo>
                  <a:pt x="93323" y="93323"/>
                </a:lnTo>
                <a:lnTo>
                  <a:pt x="41190" y="93323"/>
                </a:lnTo>
                <a:cubicBezTo>
                  <a:pt x="18446" y="93323"/>
                  <a:pt x="0" y="111759"/>
                  <a:pt x="0" y="134514"/>
                </a:cubicBezTo>
                <a:cubicBezTo>
                  <a:pt x="0" y="157268"/>
                  <a:pt x="18446" y="175704"/>
                  <a:pt x="41190" y="175704"/>
                </a:cubicBezTo>
                <a:lnTo>
                  <a:pt x="93323" y="175704"/>
                </a:lnTo>
                <a:lnTo>
                  <a:pt x="93323" y="227827"/>
                </a:lnTo>
                <a:cubicBezTo>
                  <a:pt x="93323" y="250581"/>
                  <a:pt x="111770" y="269017"/>
                  <a:pt x="134514" y="269017"/>
                </a:cubicBezTo>
                <a:cubicBezTo>
                  <a:pt x="157257" y="269017"/>
                  <a:pt x="175704" y="250581"/>
                  <a:pt x="175704" y="227827"/>
                </a:cubicBezTo>
                <a:lnTo>
                  <a:pt x="175704" y="175704"/>
                </a:lnTo>
                <a:lnTo>
                  <a:pt x="227837" y="175704"/>
                </a:lnTo>
                <a:cubicBezTo>
                  <a:pt x="250581" y="175704"/>
                  <a:pt x="269028" y="157268"/>
                  <a:pt x="269028" y="134514"/>
                </a:cubicBezTo>
                <a:cubicBezTo>
                  <a:pt x="269028" y="111759"/>
                  <a:pt x="250581" y="93323"/>
                  <a:pt x="227837" y="9332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0" name="Google Shape;30;p3"/>
          <p:cNvSpPr/>
          <p:nvPr/>
        </p:nvSpPr>
        <p:spPr>
          <a:xfrm>
            <a:off x="11307969" y="5554038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227837" y="93323"/>
                </a:moveTo>
                <a:lnTo>
                  <a:pt x="175704" y="93323"/>
                </a:lnTo>
                <a:lnTo>
                  <a:pt x="175704" y="41190"/>
                </a:lnTo>
                <a:cubicBezTo>
                  <a:pt x="175704" y="18436"/>
                  <a:pt x="157257" y="0"/>
                  <a:pt x="134514" y="0"/>
                </a:cubicBezTo>
                <a:cubicBezTo>
                  <a:pt x="111770" y="0"/>
                  <a:pt x="93323" y="18436"/>
                  <a:pt x="93323" y="41190"/>
                </a:cubicBezTo>
                <a:lnTo>
                  <a:pt x="93323" y="93323"/>
                </a:lnTo>
                <a:lnTo>
                  <a:pt x="41190" y="93323"/>
                </a:lnTo>
                <a:cubicBezTo>
                  <a:pt x="18446" y="93323"/>
                  <a:pt x="0" y="111759"/>
                  <a:pt x="0" y="134514"/>
                </a:cubicBezTo>
                <a:cubicBezTo>
                  <a:pt x="0" y="157268"/>
                  <a:pt x="18446" y="175704"/>
                  <a:pt x="41190" y="175704"/>
                </a:cubicBezTo>
                <a:lnTo>
                  <a:pt x="93323" y="175704"/>
                </a:lnTo>
                <a:lnTo>
                  <a:pt x="93323" y="227827"/>
                </a:lnTo>
                <a:cubicBezTo>
                  <a:pt x="93323" y="250581"/>
                  <a:pt x="111770" y="269017"/>
                  <a:pt x="134514" y="269017"/>
                </a:cubicBezTo>
                <a:cubicBezTo>
                  <a:pt x="157257" y="269017"/>
                  <a:pt x="175704" y="250581"/>
                  <a:pt x="175704" y="227827"/>
                </a:cubicBezTo>
                <a:lnTo>
                  <a:pt x="175704" y="175704"/>
                </a:lnTo>
                <a:lnTo>
                  <a:pt x="227837" y="175704"/>
                </a:lnTo>
                <a:cubicBezTo>
                  <a:pt x="250581" y="175704"/>
                  <a:pt x="269028" y="157268"/>
                  <a:pt x="269028" y="134514"/>
                </a:cubicBezTo>
                <a:cubicBezTo>
                  <a:pt x="269028" y="111759"/>
                  <a:pt x="250581" y="93323"/>
                  <a:pt x="227837" y="9332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D49FDBB5-A5A6-4316-8393-3F5017974D4E}"/>
              </a:ext>
            </a:extLst>
          </p:cNvPr>
          <p:cNvSpPr txBox="1"/>
          <p:nvPr userDrawn="1"/>
        </p:nvSpPr>
        <p:spPr>
          <a:xfrm>
            <a:off x="8749964" y="921294"/>
            <a:ext cx="338208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7200" b="1" i="0" u="none" strike="noStrike" kern="0" cap="none" spc="0" normalizeH="0" baseline="0" noProof="0" dirty="0">
                <a:ln w="13462">
                  <a:solidFill>
                    <a:srgbClr val="B2DEEE">
                      <a:lumMod val="50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bl" rotWithShape="0">
                    <a:srgbClr val="D43733"/>
                  </a:outerShdw>
                </a:effectLst>
                <a:uLnTx/>
                <a:uFillTx/>
                <a:latin typeface="+mj-lt"/>
                <a:cs typeface="Arial"/>
                <a:sym typeface="Arial"/>
              </a:rPr>
              <a:t>  TÌM    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7200" b="1" i="0" u="none" strike="noStrike" kern="0" cap="none" spc="0" normalizeH="0" baseline="0" noProof="0" dirty="0">
                <a:ln w="13462">
                  <a:solidFill>
                    <a:srgbClr val="B2DEEE">
                      <a:lumMod val="50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bl" rotWithShape="0">
                    <a:srgbClr val="D43733"/>
                  </a:outerShdw>
                </a:effectLst>
                <a:uLnTx/>
                <a:uFillTx/>
                <a:latin typeface="+mj-lt"/>
                <a:cs typeface="Arial"/>
                <a:sym typeface="Arial"/>
              </a:rPr>
              <a:t>  KIẾM 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7200" b="1" i="0" u="none" strike="noStrike" kern="0" cap="none" spc="0" normalizeH="0" baseline="0" noProof="0" dirty="0">
                <a:ln w="13462">
                  <a:solidFill>
                    <a:srgbClr val="B2DEEE">
                      <a:lumMod val="50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bl" rotWithShape="0">
                    <a:srgbClr val="D43733"/>
                  </a:outerShdw>
                </a:effectLst>
                <a:uLnTx/>
                <a:uFillTx/>
                <a:latin typeface="+mj-lt"/>
                <a:cs typeface="Arial"/>
                <a:sym typeface="Arial"/>
              </a:rPr>
              <a:t> SỰ 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7200" b="1" i="0" u="none" strike="noStrike" kern="0" cap="none" spc="0" normalizeH="0" baseline="0" noProof="0" dirty="0">
                <a:ln w="13462">
                  <a:solidFill>
                    <a:srgbClr val="B2DEEE">
                      <a:lumMod val="50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bl" rotWithShape="0">
                    <a:srgbClr val="D43733"/>
                  </a:outerShdw>
                </a:effectLst>
                <a:uLnTx/>
                <a:uFillTx/>
                <a:latin typeface="+mj-lt"/>
                <a:cs typeface="Arial"/>
                <a:sym typeface="Arial"/>
              </a:rPr>
              <a:t>HỖ TRỢ</a:t>
            </a:r>
          </a:p>
        </p:txBody>
      </p:sp>
      <p:sp>
        <p:nvSpPr>
          <p:cNvPr id="31" name="Google Shape;31;p3"/>
          <p:cNvSpPr/>
          <p:nvPr/>
        </p:nvSpPr>
        <p:spPr>
          <a:xfrm>
            <a:off x="2886979" y="546337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227837" y="93323"/>
                </a:moveTo>
                <a:lnTo>
                  <a:pt x="175704" y="93323"/>
                </a:lnTo>
                <a:lnTo>
                  <a:pt x="175704" y="41190"/>
                </a:lnTo>
                <a:cubicBezTo>
                  <a:pt x="175704" y="18436"/>
                  <a:pt x="157257" y="0"/>
                  <a:pt x="134514" y="0"/>
                </a:cubicBezTo>
                <a:cubicBezTo>
                  <a:pt x="111770" y="0"/>
                  <a:pt x="93323" y="18436"/>
                  <a:pt x="93323" y="41190"/>
                </a:cubicBezTo>
                <a:lnTo>
                  <a:pt x="93323" y="93323"/>
                </a:lnTo>
                <a:lnTo>
                  <a:pt x="41190" y="93323"/>
                </a:lnTo>
                <a:cubicBezTo>
                  <a:pt x="18446" y="93323"/>
                  <a:pt x="0" y="111759"/>
                  <a:pt x="0" y="134514"/>
                </a:cubicBezTo>
                <a:cubicBezTo>
                  <a:pt x="0" y="157268"/>
                  <a:pt x="18446" y="175704"/>
                  <a:pt x="41190" y="175704"/>
                </a:cubicBezTo>
                <a:lnTo>
                  <a:pt x="93323" y="175704"/>
                </a:lnTo>
                <a:lnTo>
                  <a:pt x="93323" y="227827"/>
                </a:lnTo>
                <a:cubicBezTo>
                  <a:pt x="93323" y="250581"/>
                  <a:pt x="111770" y="269017"/>
                  <a:pt x="134514" y="269017"/>
                </a:cubicBezTo>
                <a:cubicBezTo>
                  <a:pt x="157257" y="269017"/>
                  <a:pt x="175704" y="250581"/>
                  <a:pt x="175704" y="227827"/>
                </a:cubicBezTo>
                <a:lnTo>
                  <a:pt x="175704" y="175704"/>
                </a:lnTo>
                <a:lnTo>
                  <a:pt x="227837" y="175704"/>
                </a:lnTo>
                <a:cubicBezTo>
                  <a:pt x="250570" y="175704"/>
                  <a:pt x="269028" y="157268"/>
                  <a:pt x="269028" y="134514"/>
                </a:cubicBezTo>
                <a:cubicBezTo>
                  <a:pt x="269028" y="111759"/>
                  <a:pt x="250570" y="93323"/>
                  <a:pt x="227837" y="93323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rgbClr val="00B0F0"/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2" name="Google Shape;32;p3"/>
          <p:cNvSpPr/>
          <p:nvPr/>
        </p:nvSpPr>
        <p:spPr>
          <a:xfrm>
            <a:off x="6945786" y="546337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227837" y="93323"/>
                </a:moveTo>
                <a:lnTo>
                  <a:pt x="175704" y="93323"/>
                </a:lnTo>
                <a:lnTo>
                  <a:pt x="175704" y="41190"/>
                </a:lnTo>
                <a:cubicBezTo>
                  <a:pt x="175704" y="18436"/>
                  <a:pt x="157257" y="0"/>
                  <a:pt x="134514" y="0"/>
                </a:cubicBezTo>
                <a:cubicBezTo>
                  <a:pt x="111770" y="0"/>
                  <a:pt x="93323" y="18436"/>
                  <a:pt x="93323" y="41190"/>
                </a:cubicBezTo>
                <a:lnTo>
                  <a:pt x="93323" y="93323"/>
                </a:lnTo>
                <a:lnTo>
                  <a:pt x="41190" y="93323"/>
                </a:lnTo>
                <a:cubicBezTo>
                  <a:pt x="18446" y="93323"/>
                  <a:pt x="0" y="111759"/>
                  <a:pt x="0" y="134514"/>
                </a:cubicBezTo>
                <a:cubicBezTo>
                  <a:pt x="0" y="157268"/>
                  <a:pt x="18446" y="175704"/>
                  <a:pt x="41190" y="175704"/>
                </a:cubicBezTo>
                <a:lnTo>
                  <a:pt x="93323" y="175704"/>
                </a:lnTo>
                <a:lnTo>
                  <a:pt x="93323" y="227827"/>
                </a:lnTo>
                <a:cubicBezTo>
                  <a:pt x="93323" y="250581"/>
                  <a:pt x="111770" y="269017"/>
                  <a:pt x="134514" y="269017"/>
                </a:cubicBezTo>
                <a:cubicBezTo>
                  <a:pt x="157257" y="269017"/>
                  <a:pt x="175704" y="250581"/>
                  <a:pt x="175704" y="227827"/>
                </a:cubicBezTo>
                <a:lnTo>
                  <a:pt x="175704" y="175704"/>
                </a:lnTo>
                <a:lnTo>
                  <a:pt x="227837" y="175704"/>
                </a:lnTo>
                <a:cubicBezTo>
                  <a:pt x="250581" y="175704"/>
                  <a:pt x="269028" y="157268"/>
                  <a:pt x="269028" y="134514"/>
                </a:cubicBezTo>
                <a:cubicBezTo>
                  <a:pt x="269028" y="111759"/>
                  <a:pt x="250581" y="93323"/>
                  <a:pt x="227837" y="93323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rgbClr val="00B0F0"/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3" name="Google Shape;33;p3"/>
          <p:cNvSpPr/>
          <p:nvPr/>
        </p:nvSpPr>
        <p:spPr>
          <a:xfrm>
            <a:off x="476872" y="4295305"/>
            <a:ext cx="340877" cy="214569"/>
          </a:xfrm>
          <a:custGeom>
            <a:avLst/>
            <a:gdLst/>
            <a:ahLst/>
            <a:cxnLst/>
            <a:rect l="l" t="t" r="r" b="b"/>
            <a:pathLst>
              <a:path w="340878" h="213857" extrusionOk="0">
                <a:moveTo>
                  <a:pt x="0" y="147383"/>
                </a:moveTo>
                <a:cubicBezTo>
                  <a:pt x="0" y="114702"/>
                  <a:pt x="23706" y="87460"/>
                  <a:pt x="54821" y="81957"/>
                </a:cubicBezTo>
                <a:cubicBezTo>
                  <a:pt x="66082" y="34692"/>
                  <a:pt x="108510" y="0"/>
                  <a:pt x="158834" y="0"/>
                </a:cubicBezTo>
                <a:cubicBezTo>
                  <a:pt x="193749" y="0"/>
                  <a:pt x="225710" y="16668"/>
                  <a:pt x="245617" y="44428"/>
                </a:cubicBezTo>
                <a:cubicBezTo>
                  <a:pt x="249015" y="44005"/>
                  <a:pt x="252423" y="43793"/>
                  <a:pt x="255852" y="43793"/>
                </a:cubicBezTo>
                <a:cubicBezTo>
                  <a:pt x="302736" y="43793"/>
                  <a:pt x="340878" y="81946"/>
                  <a:pt x="340878" y="128820"/>
                </a:cubicBezTo>
                <a:cubicBezTo>
                  <a:pt x="340878" y="175704"/>
                  <a:pt x="302736" y="213857"/>
                  <a:pt x="255852" y="213857"/>
                </a:cubicBezTo>
                <a:lnTo>
                  <a:pt x="66463" y="213857"/>
                </a:lnTo>
                <a:cubicBezTo>
                  <a:pt x="29813" y="213857"/>
                  <a:pt x="0" y="184033"/>
                  <a:pt x="0" y="147383"/>
                </a:cubicBezTo>
                <a:close/>
                <a:moveTo>
                  <a:pt x="242188" y="88413"/>
                </a:moveTo>
                <a:lnTo>
                  <a:pt x="224800" y="94276"/>
                </a:lnTo>
                <a:lnTo>
                  <a:pt x="216534" y="77893"/>
                </a:lnTo>
                <a:cubicBezTo>
                  <a:pt x="205464" y="55954"/>
                  <a:pt x="183356" y="42333"/>
                  <a:pt x="158834" y="42333"/>
                </a:cubicBezTo>
                <a:cubicBezTo>
                  <a:pt x="124354" y="42333"/>
                  <a:pt x="96011" y="69278"/>
                  <a:pt x="94318" y="103684"/>
                </a:cubicBezTo>
                <a:lnTo>
                  <a:pt x="93165" y="127052"/>
                </a:lnTo>
                <a:lnTo>
                  <a:pt x="70019" y="123570"/>
                </a:lnTo>
                <a:cubicBezTo>
                  <a:pt x="68865" y="123401"/>
                  <a:pt x="67680" y="123264"/>
                  <a:pt x="66463" y="123264"/>
                </a:cubicBezTo>
                <a:cubicBezTo>
                  <a:pt x="53160" y="123264"/>
                  <a:pt x="42333" y="134080"/>
                  <a:pt x="42333" y="147383"/>
                </a:cubicBezTo>
                <a:cubicBezTo>
                  <a:pt x="42333" y="160697"/>
                  <a:pt x="53160" y="171524"/>
                  <a:pt x="66463" y="171524"/>
                </a:cubicBezTo>
                <a:lnTo>
                  <a:pt x="255852" y="171524"/>
                </a:lnTo>
                <a:cubicBezTo>
                  <a:pt x="279389" y="171524"/>
                  <a:pt x="298545" y="152368"/>
                  <a:pt x="298545" y="128820"/>
                </a:cubicBezTo>
                <a:cubicBezTo>
                  <a:pt x="298545" y="105282"/>
                  <a:pt x="279389" y="86127"/>
                  <a:pt x="255852" y="86127"/>
                </a:cubicBezTo>
                <a:cubicBezTo>
                  <a:pt x="251280" y="86127"/>
                  <a:pt x="246686" y="86889"/>
                  <a:pt x="242188" y="88413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rgbClr val="00B0F0"/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4" name="Google Shape;34;p3"/>
          <p:cNvSpPr/>
          <p:nvPr/>
        </p:nvSpPr>
        <p:spPr>
          <a:xfrm>
            <a:off x="9437727" y="5960618"/>
            <a:ext cx="392493" cy="247063"/>
          </a:xfrm>
          <a:custGeom>
            <a:avLst/>
            <a:gdLst/>
            <a:ahLst/>
            <a:cxnLst/>
            <a:rect l="l" t="t" r="r" b="b"/>
            <a:pathLst>
              <a:path w="392493" h="246242" extrusionOk="0">
                <a:moveTo>
                  <a:pt x="0" y="169714"/>
                </a:moveTo>
                <a:cubicBezTo>
                  <a:pt x="0" y="132079"/>
                  <a:pt x="27294" y="100710"/>
                  <a:pt x="63129" y="94371"/>
                </a:cubicBezTo>
                <a:cubicBezTo>
                  <a:pt x="76094" y="39952"/>
                  <a:pt x="124936" y="0"/>
                  <a:pt x="182890" y="0"/>
                </a:cubicBezTo>
                <a:cubicBezTo>
                  <a:pt x="223086" y="0"/>
                  <a:pt x="259884" y="19198"/>
                  <a:pt x="282807" y="51159"/>
                </a:cubicBezTo>
                <a:cubicBezTo>
                  <a:pt x="286723" y="50672"/>
                  <a:pt x="290650" y="50440"/>
                  <a:pt x="294587" y="50440"/>
                </a:cubicBezTo>
                <a:cubicBezTo>
                  <a:pt x="348572" y="50440"/>
                  <a:pt x="392493" y="94360"/>
                  <a:pt x="392493" y="148335"/>
                </a:cubicBezTo>
                <a:cubicBezTo>
                  <a:pt x="392493" y="202321"/>
                  <a:pt x="348572" y="246242"/>
                  <a:pt x="294587" y="246242"/>
                </a:cubicBezTo>
                <a:lnTo>
                  <a:pt x="76528" y="246242"/>
                </a:lnTo>
                <a:cubicBezTo>
                  <a:pt x="34332" y="246242"/>
                  <a:pt x="0" y="211910"/>
                  <a:pt x="0" y="169714"/>
                </a:cubicBezTo>
                <a:close/>
                <a:moveTo>
                  <a:pt x="278860" y="101811"/>
                </a:moveTo>
                <a:lnTo>
                  <a:pt x="258847" y="108553"/>
                </a:lnTo>
                <a:lnTo>
                  <a:pt x="249322" y="89693"/>
                </a:lnTo>
                <a:cubicBezTo>
                  <a:pt x="236579" y="64431"/>
                  <a:pt x="211126" y="48746"/>
                  <a:pt x="182890" y="48746"/>
                </a:cubicBezTo>
                <a:cubicBezTo>
                  <a:pt x="143181" y="48746"/>
                  <a:pt x="110553" y="79777"/>
                  <a:pt x="108595" y="119401"/>
                </a:cubicBezTo>
                <a:lnTo>
                  <a:pt x="107283" y="146303"/>
                </a:lnTo>
                <a:lnTo>
                  <a:pt x="80623" y="142292"/>
                </a:lnTo>
                <a:cubicBezTo>
                  <a:pt x="79290" y="142091"/>
                  <a:pt x="77925" y="141943"/>
                  <a:pt x="76528" y="141943"/>
                </a:cubicBezTo>
                <a:cubicBezTo>
                  <a:pt x="61213" y="141943"/>
                  <a:pt x="48746" y="154400"/>
                  <a:pt x="48746" y="169714"/>
                </a:cubicBezTo>
                <a:cubicBezTo>
                  <a:pt x="48746" y="185038"/>
                  <a:pt x="61213" y="197506"/>
                  <a:pt x="76528" y="197506"/>
                </a:cubicBezTo>
                <a:lnTo>
                  <a:pt x="294587" y="197506"/>
                </a:lnTo>
                <a:cubicBezTo>
                  <a:pt x="321690" y="197506"/>
                  <a:pt x="343746" y="175450"/>
                  <a:pt x="343746" y="148335"/>
                </a:cubicBezTo>
                <a:cubicBezTo>
                  <a:pt x="343746" y="121232"/>
                  <a:pt x="321690" y="99176"/>
                  <a:pt x="294587" y="99176"/>
                </a:cubicBezTo>
                <a:cubicBezTo>
                  <a:pt x="289337" y="99176"/>
                  <a:pt x="284046" y="100054"/>
                  <a:pt x="278860" y="10181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5" name="Google Shape;35;p3"/>
          <p:cNvSpPr/>
          <p:nvPr/>
        </p:nvSpPr>
        <p:spPr>
          <a:xfrm>
            <a:off x="11576997" y="1755013"/>
            <a:ext cx="392483" cy="247063"/>
          </a:xfrm>
          <a:custGeom>
            <a:avLst/>
            <a:gdLst/>
            <a:ahLst/>
            <a:cxnLst/>
            <a:rect l="l" t="t" r="r" b="b"/>
            <a:pathLst>
              <a:path w="392482" h="246242" extrusionOk="0">
                <a:moveTo>
                  <a:pt x="0" y="169714"/>
                </a:moveTo>
                <a:cubicBezTo>
                  <a:pt x="0" y="132079"/>
                  <a:pt x="27294" y="100710"/>
                  <a:pt x="63129" y="94371"/>
                </a:cubicBezTo>
                <a:cubicBezTo>
                  <a:pt x="76094" y="39952"/>
                  <a:pt x="124936" y="0"/>
                  <a:pt x="182879" y="0"/>
                </a:cubicBezTo>
                <a:cubicBezTo>
                  <a:pt x="223086" y="0"/>
                  <a:pt x="259884" y="19198"/>
                  <a:pt x="282807" y="51159"/>
                </a:cubicBezTo>
                <a:cubicBezTo>
                  <a:pt x="286723" y="50672"/>
                  <a:pt x="290639" y="50440"/>
                  <a:pt x="294587" y="50440"/>
                </a:cubicBezTo>
                <a:cubicBezTo>
                  <a:pt x="348572" y="50440"/>
                  <a:pt x="392482" y="94360"/>
                  <a:pt x="392482" y="148335"/>
                </a:cubicBezTo>
                <a:cubicBezTo>
                  <a:pt x="392482" y="202321"/>
                  <a:pt x="348572" y="246242"/>
                  <a:pt x="294587" y="246242"/>
                </a:cubicBezTo>
                <a:lnTo>
                  <a:pt x="76528" y="246242"/>
                </a:lnTo>
                <a:cubicBezTo>
                  <a:pt x="34332" y="246242"/>
                  <a:pt x="0" y="211910"/>
                  <a:pt x="0" y="169714"/>
                </a:cubicBezTo>
                <a:close/>
                <a:moveTo>
                  <a:pt x="278860" y="101811"/>
                </a:moveTo>
                <a:lnTo>
                  <a:pt x="258836" y="108553"/>
                </a:lnTo>
                <a:lnTo>
                  <a:pt x="249322" y="89693"/>
                </a:lnTo>
                <a:cubicBezTo>
                  <a:pt x="236579" y="64431"/>
                  <a:pt x="211126" y="48746"/>
                  <a:pt x="182879" y="48746"/>
                </a:cubicBezTo>
                <a:cubicBezTo>
                  <a:pt x="143181" y="48746"/>
                  <a:pt x="110542" y="79777"/>
                  <a:pt x="108595" y="119401"/>
                </a:cubicBezTo>
                <a:lnTo>
                  <a:pt x="107272" y="146303"/>
                </a:lnTo>
                <a:lnTo>
                  <a:pt x="80623" y="142292"/>
                </a:lnTo>
                <a:cubicBezTo>
                  <a:pt x="79290" y="142091"/>
                  <a:pt x="77925" y="141943"/>
                  <a:pt x="76528" y="141943"/>
                </a:cubicBezTo>
                <a:cubicBezTo>
                  <a:pt x="61213" y="141943"/>
                  <a:pt x="48746" y="154400"/>
                  <a:pt x="48746" y="169714"/>
                </a:cubicBezTo>
                <a:cubicBezTo>
                  <a:pt x="48746" y="185038"/>
                  <a:pt x="61213" y="197506"/>
                  <a:pt x="76528" y="197506"/>
                </a:cubicBezTo>
                <a:lnTo>
                  <a:pt x="294587" y="197506"/>
                </a:lnTo>
                <a:cubicBezTo>
                  <a:pt x="321690" y="197506"/>
                  <a:pt x="343746" y="175450"/>
                  <a:pt x="343746" y="148335"/>
                </a:cubicBezTo>
                <a:cubicBezTo>
                  <a:pt x="343746" y="121232"/>
                  <a:pt x="321690" y="99176"/>
                  <a:pt x="294587" y="99176"/>
                </a:cubicBezTo>
                <a:cubicBezTo>
                  <a:pt x="289327" y="99176"/>
                  <a:pt x="284035" y="100054"/>
                  <a:pt x="278860" y="10181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6" name="Google Shape;36;p3"/>
          <p:cNvSpPr/>
          <p:nvPr/>
        </p:nvSpPr>
        <p:spPr>
          <a:xfrm>
            <a:off x="3714427" y="103878"/>
            <a:ext cx="584325" cy="367828"/>
          </a:xfrm>
          <a:custGeom>
            <a:avLst/>
            <a:gdLst/>
            <a:ahLst/>
            <a:cxnLst/>
            <a:rect l="l" t="t" r="r" b="b"/>
            <a:pathLst>
              <a:path w="584326" h="366606" extrusionOk="0">
                <a:moveTo>
                  <a:pt x="0" y="220842"/>
                </a:moveTo>
                <a:cubicBezTo>
                  <a:pt x="0" y="140483"/>
                  <a:pt x="65404" y="75088"/>
                  <a:pt x="145764" y="75088"/>
                </a:cubicBezTo>
                <a:cubicBezTo>
                  <a:pt x="151627" y="75088"/>
                  <a:pt x="157469" y="75437"/>
                  <a:pt x="163300" y="76168"/>
                </a:cubicBezTo>
                <a:cubicBezTo>
                  <a:pt x="197410" y="28596"/>
                  <a:pt x="252190" y="0"/>
                  <a:pt x="312049" y="0"/>
                </a:cubicBezTo>
                <a:cubicBezTo>
                  <a:pt x="398335" y="0"/>
                  <a:pt x="471042" y="59478"/>
                  <a:pt x="490336" y="140493"/>
                </a:cubicBezTo>
                <a:cubicBezTo>
                  <a:pt x="543686" y="149955"/>
                  <a:pt x="584326" y="196659"/>
                  <a:pt x="584326" y="252666"/>
                </a:cubicBezTo>
                <a:cubicBezTo>
                  <a:pt x="584326" y="315489"/>
                  <a:pt x="533209" y="366606"/>
                  <a:pt x="470386" y="366606"/>
                </a:cubicBezTo>
                <a:lnTo>
                  <a:pt x="145764" y="366606"/>
                </a:lnTo>
                <a:cubicBezTo>
                  <a:pt x="65404" y="366606"/>
                  <a:pt x="0" y="301212"/>
                  <a:pt x="0" y="220842"/>
                </a:cubicBezTo>
                <a:close/>
                <a:moveTo>
                  <a:pt x="464311" y="211846"/>
                </a:moveTo>
                <a:lnTo>
                  <a:pt x="424624" y="217826"/>
                </a:lnTo>
                <a:lnTo>
                  <a:pt x="422645" y="177757"/>
                </a:lnTo>
                <a:cubicBezTo>
                  <a:pt x="419756" y="118776"/>
                  <a:pt x="371178" y="72569"/>
                  <a:pt x="312049" y="72569"/>
                </a:cubicBezTo>
                <a:cubicBezTo>
                  <a:pt x="270012" y="72569"/>
                  <a:pt x="232113" y="95916"/>
                  <a:pt x="213158" y="133519"/>
                </a:cubicBezTo>
                <a:lnTo>
                  <a:pt x="198987" y="161596"/>
                </a:lnTo>
                <a:lnTo>
                  <a:pt x="169185" y="151574"/>
                </a:lnTo>
                <a:cubicBezTo>
                  <a:pt x="161459" y="148970"/>
                  <a:pt x="153574" y="147658"/>
                  <a:pt x="145764" y="147658"/>
                </a:cubicBezTo>
                <a:cubicBezTo>
                  <a:pt x="105399" y="147658"/>
                  <a:pt x="72569" y="180488"/>
                  <a:pt x="72569" y="220842"/>
                </a:cubicBezTo>
                <a:cubicBezTo>
                  <a:pt x="72569" y="261207"/>
                  <a:pt x="105399" y="294036"/>
                  <a:pt x="145764" y="294036"/>
                </a:cubicBezTo>
                <a:lnTo>
                  <a:pt x="470386" y="294036"/>
                </a:lnTo>
                <a:cubicBezTo>
                  <a:pt x="493204" y="294036"/>
                  <a:pt x="511757" y="275484"/>
                  <a:pt x="511757" y="252666"/>
                </a:cubicBezTo>
                <a:cubicBezTo>
                  <a:pt x="511757" y="229859"/>
                  <a:pt x="493204" y="211317"/>
                  <a:pt x="470386" y="211317"/>
                </a:cubicBezTo>
                <a:cubicBezTo>
                  <a:pt x="468312" y="211317"/>
                  <a:pt x="466291" y="211539"/>
                  <a:pt x="464311" y="211846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rgbClr val="00B0F0"/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9" name="Google Shape;39;p3"/>
          <p:cNvSpPr/>
          <p:nvPr/>
        </p:nvSpPr>
        <p:spPr>
          <a:xfrm>
            <a:off x="2410402" y="6266196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227837" y="93323"/>
                </a:moveTo>
                <a:lnTo>
                  <a:pt x="175704" y="93323"/>
                </a:lnTo>
                <a:lnTo>
                  <a:pt x="175704" y="41190"/>
                </a:lnTo>
                <a:cubicBezTo>
                  <a:pt x="175704" y="18436"/>
                  <a:pt x="157257" y="0"/>
                  <a:pt x="134514" y="0"/>
                </a:cubicBezTo>
                <a:cubicBezTo>
                  <a:pt x="111770" y="0"/>
                  <a:pt x="93323" y="18436"/>
                  <a:pt x="93323" y="41190"/>
                </a:cubicBezTo>
                <a:lnTo>
                  <a:pt x="93323" y="93323"/>
                </a:lnTo>
                <a:lnTo>
                  <a:pt x="41190" y="93323"/>
                </a:lnTo>
                <a:cubicBezTo>
                  <a:pt x="18446" y="93323"/>
                  <a:pt x="0" y="111759"/>
                  <a:pt x="0" y="134514"/>
                </a:cubicBezTo>
                <a:cubicBezTo>
                  <a:pt x="0" y="157268"/>
                  <a:pt x="18446" y="175704"/>
                  <a:pt x="41190" y="175704"/>
                </a:cubicBezTo>
                <a:lnTo>
                  <a:pt x="93323" y="175704"/>
                </a:lnTo>
                <a:lnTo>
                  <a:pt x="93323" y="227827"/>
                </a:lnTo>
                <a:cubicBezTo>
                  <a:pt x="93323" y="250581"/>
                  <a:pt x="111770" y="269017"/>
                  <a:pt x="134514" y="269017"/>
                </a:cubicBezTo>
                <a:cubicBezTo>
                  <a:pt x="157257" y="269017"/>
                  <a:pt x="175704" y="250581"/>
                  <a:pt x="175704" y="227827"/>
                </a:cubicBezTo>
                <a:lnTo>
                  <a:pt x="175704" y="175704"/>
                </a:lnTo>
                <a:lnTo>
                  <a:pt x="227837" y="175704"/>
                </a:lnTo>
                <a:cubicBezTo>
                  <a:pt x="250581" y="175704"/>
                  <a:pt x="269028" y="157268"/>
                  <a:pt x="269028" y="134514"/>
                </a:cubicBezTo>
                <a:cubicBezTo>
                  <a:pt x="269028" y="111759"/>
                  <a:pt x="250581" y="93323"/>
                  <a:pt x="227837" y="93323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rgbClr val="00B0F0"/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0" name="Google Shape;40;p3"/>
          <p:cNvSpPr/>
          <p:nvPr/>
        </p:nvSpPr>
        <p:spPr>
          <a:xfrm>
            <a:off x="4846083" y="6159073"/>
            <a:ext cx="340877" cy="214569"/>
          </a:xfrm>
          <a:custGeom>
            <a:avLst/>
            <a:gdLst/>
            <a:ahLst/>
            <a:cxnLst/>
            <a:rect l="l" t="t" r="r" b="b"/>
            <a:pathLst>
              <a:path w="340878" h="213857" extrusionOk="0">
                <a:moveTo>
                  <a:pt x="0" y="147383"/>
                </a:moveTo>
                <a:cubicBezTo>
                  <a:pt x="0" y="114702"/>
                  <a:pt x="23706" y="87460"/>
                  <a:pt x="54821" y="81957"/>
                </a:cubicBezTo>
                <a:cubicBezTo>
                  <a:pt x="66082" y="34692"/>
                  <a:pt x="108510" y="0"/>
                  <a:pt x="158834" y="0"/>
                </a:cubicBezTo>
                <a:cubicBezTo>
                  <a:pt x="193749" y="0"/>
                  <a:pt x="225710" y="16668"/>
                  <a:pt x="245617" y="44428"/>
                </a:cubicBezTo>
                <a:cubicBezTo>
                  <a:pt x="249015" y="44005"/>
                  <a:pt x="252423" y="43793"/>
                  <a:pt x="255852" y="43793"/>
                </a:cubicBezTo>
                <a:cubicBezTo>
                  <a:pt x="302736" y="43793"/>
                  <a:pt x="340878" y="81946"/>
                  <a:pt x="340878" y="128820"/>
                </a:cubicBezTo>
                <a:cubicBezTo>
                  <a:pt x="340878" y="175704"/>
                  <a:pt x="302736" y="213857"/>
                  <a:pt x="255852" y="213857"/>
                </a:cubicBezTo>
                <a:lnTo>
                  <a:pt x="66463" y="213857"/>
                </a:lnTo>
                <a:cubicBezTo>
                  <a:pt x="29813" y="213857"/>
                  <a:pt x="0" y="184033"/>
                  <a:pt x="0" y="147383"/>
                </a:cubicBezTo>
                <a:close/>
                <a:moveTo>
                  <a:pt x="242188" y="88413"/>
                </a:moveTo>
                <a:lnTo>
                  <a:pt x="224800" y="94276"/>
                </a:lnTo>
                <a:lnTo>
                  <a:pt x="216534" y="77893"/>
                </a:lnTo>
                <a:cubicBezTo>
                  <a:pt x="205464" y="55954"/>
                  <a:pt x="183356" y="42333"/>
                  <a:pt x="158834" y="42333"/>
                </a:cubicBezTo>
                <a:cubicBezTo>
                  <a:pt x="124354" y="42333"/>
                  <a:pt x="96011" y="69278"/>
                  <a:pt x="94318" y="103684"/>
                </a:cubicBezTo>
                <a:lnTo>
                  <a:pt x="93165" y="127052"/>
                </a:lnTo>
                <a:lnTo>
                  <a:pt x="70019" y="123570"/>
                </a:lnTo>
                <a:cubicBezTo>
                  <a:pt x="68865" y="123401"/>
                  <a:pt x="67680" y="123264"/>
                  <a:pt x="66463" y="123264"/>
                </a:cubicBezTo>
                <a:cubicBezTo>
                  <a:pt x="53160" y="123264"/>
                  <a:pt x="42333" y="134080"/>
                  <a:pt x="42333" y="147383"/>
                </a:cubicBezTo>
                <a:cubicBezTo>
                  <a:pt x="42333" y="160697"/>
                  <a:pt x="53160" y="171524"/>
                  <a:pt x="66463" y="171524"/>
                </a:cubicBezTo>
                <a:lnTo>
                  <a:pt x="255852" y="171524"/>
                </a:lnTo>
                <a:cubicBezTo>
                  <a:pt x="279389" y="171524"/>
                  <a:pt x="298545" y="152368"/>
                  <a:pt x="298545" y="128820"/>
                </a:cubicBezTo>
                <a:cubicBezTo>
                  <a:pt x="298545" y="105282"/>
                  <a:pt x="279389" y="86127"/>
                  <a:pt x="255852" y="86127"/>
                </a:cubicBezTo>
                <a:cubicBezTo>
                  <a:pt x="251280" y="86127"/>
                  <a:pt x="246686" y="86889"/>
                  <a:pt x="242188" y="8841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5AF1274F-AEBE-41F7-9AC6-4F59CBCC9747}"/>
              </a:ext>
            </a:extLst>
          </p:cNvPr>
          <p:cNvSpPr txBox="1"/>
          <p:nvPr userDrawn="1"/>
        </p:nvSpPr>
        <p:spPr>
          <a:xfrm>
            <a:off x="9393799" y="115578"/>
            <a:ext cx="273825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4800" b="1" i="0" u="none" strike="noStrike" kern="0" cap="none" spc="0" normalizeH="0" baseline="0" noProof="0" dirty="0">
                <a:ln w="13462">
                  <a:solidFill>
                    <a:srgbClr val="B2DEEE">
                      <a:lumMod val="50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bl" rotWithShape="0">
                    <a:srgbClr val="D43733"/>
                  </a:outerShdw>
                </a:effectLst>
                <a:uLnTx/>
                <a:uFillTx/>
                <a:latin typeface="+mj-lt"/>
                <a:cs typeface="Arial"/>
                <a:sym typeface="Arial"/>
              </a:rPr>
              <a:t>CHỦ ĐỀ 7</a:t>
            </a:r>
          </a:p>
        </p:txBody>
      </p:sp>
      <p:pic>
        <p:nvPicPr>
          <p:cNvPr id="7170" name="Picture 2" descr="Happy cute student kid boy with book Premium Vector">
            <a:extLst>
              <a:ext uri="{FF2B5EF4-FFF2-40B4-BE49-F238E27FC236}">
                <a16:creationId xmlns:a16="http://schemas.microsoft.com/office/drawing/2014/main" xmlns="" id="{E0B3CC3E-8E44-4CAA-BEA7-A57E477BE8B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2201" y="2185588"/>
            <a:ext cx="4524315" cy="4524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323F362A-C07B-4CE2-A439-135B6FDD1EED}"/>
              </a:ext>
            </a:extLst>
          </p:cNvPr>
          <p:cNvSpPr txBox="1"/>
          <p:nvPr userDrawn="1"/>
        </p:nvSpPr>
        <p:spPr>
          <a:xfrm>
            <a:off x="9651537" y="6415315"/>
            <a:ext cx="16050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2"/>
                </a:solidFill>
              </a:rPr>
              <a:t>FeistyForwarders_0968120672</a:t>
            </a:r>
          </a:p>
        </p:txBody>
      </p:sp>
    </p:spTree>
    <p:extLst>
      <p:ext uri="{BB962C8B-B14F-4D97-AF65-F5344CB8AC3E}">
        <p14:creationId xmlns:p14="http://schemas.microsoft.com/office/powerpoint/2010/main" val="29498437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 userDrawn="1">
  <p:cSld name="1_Title slide">
    <p:bg>
      <p:bgPr>
        <a:solidFill>
          <a:schemeClr val="tx2">
            <a:lumMod val="90000"/>
          </a:schemeClr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6452A164-8E52-4B2A-822E-00B7542127E8}"/>
              </a:ext>
            </a:extLst>
          </p:cNvPr>
          <p:cNvSpPr/>
          <p:nvPr userDrawn="1"/>
        </p:nvSpPr>
        <p:spPr>
          <a:xfrm>
            <a:off x="321734" y="237067"/>
            <a:ext cx="11497733" cy="635000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  <a:effectLst>
            <a:glow rad="127000">
              <a:srgbClr val="00B0F0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vi-VN" sz="1867" b="0" i="0" u="none" strike="noStrike" kern="0" cap="none" spc="0" normalizeH="0" baseline="0" noProof="0">
              <a:ln>
                <a:noFill/>
              </a:ln>
              <a:solidFill>
                <a:srgbClr val="F7D538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grpSp>
        <p:nvGrpSpPr>
          <p:cNvPr id="11" name="Google Shape;11;p2"/>
          <p:cNvGrpSpPr/>
          <p:nvPr/>
        </p:nvGrpSpPr>
        <p:grpSpPr>
          <a:xfrm>
            <a:off x="281780" y="118534"/>
            <a:ext cx="11497733" cy="6620932"/>
            <a:chOff x="414535" y="398669"/>
            <a:chExt cx="8159441" cy="4410297"/>
          </a:xfrm>
          <a:solidFill>
            <a:schemeClr val="accent2"/>
          </a:solidFill>
        </p:grpSpPr>
        <p:sp>
          <p:nvSpPr>
            <p:cNvPr id="12" name="Google Shape;12;p2"/>
            <p:cNvSpPr/>
            <p:nvPr/>
          </p:nvSpPr>
          <p:spPr>
            <a:xfrm>
              <a:off x="6685541" y="4518232"/>
              <a:ext cx="201771" cy="202435"/>
            </a:xfrm>
            <a:custGeom>
              <a:avLst/>
              <a:gdLst/>
              <a:ahLst/>
              <a:cxnLst/>
              <a:rect l="l" t="t" r="r" b="b"/>
              <a:pathLst>
                <a:path w="269028" h="269017" extrusionOk="0">
                  <a:moveTo>
                    <a:pt x="41190" y="93323"/>
                  </a:moveTo>
                  <a:lnTo>
                    <a:pt x="93323" y="93323"/>
                  </a:lnTo>
                  <a:lnTo>
                    <a:pt x="93323" y="41190"/>
                  </a:lnTo>
                  <a:cubicBezTo>
                    <a:pt x="93323" y="18436"/>
                    <a:pt x="111770" y="0"/>
                    <a:pt x="134514" y="0"/>
                  </a:cubicBezTo>
                  <a:cubicBezTo>
                    <a:pt x="157257" y="0"/>
                    <a:pt x="175704" y="18436"/>
                    <a:pt x="175704" y="41190"/>
                  </a:cubicBezTo>
                  <a:lnTo>
                    <a:pt x="175704" y="93323"/>
                  </a:lnTo>
                  <a:lnTo>
                    <a:pt x="227837" y="93323"/>
                  </a:lnTo>
                  <a:cubicBezTo>
                    <a:pt x="250581" y="93323"/>
                    <a:pt x="269028" y="111759"/>
                    <a:pt x="269028" y="134514"/>
                  </a:cubicBezTo>
                  <a:cubicBezTo>
                    <a:pt x="269028" y="157268"/>
                    <a:pt x="250581" y="175704"/>
                    <a:pt x="227837" y="175704"/>
                  </a:cubicBezTo>
                  <a:lnTo>
                    <a:pt x="175704" y="175704"/>
                  </a:lnTo>
                  <a:lnTo>
                    <a:pt x="175704" y="227816"/>
                  </a:lnTo>
                  <a:cubicBezTo>
                    <a:pt x="175704" y="250570"/>
                    <a:pt x="157257" y="269017"/>
                    <a:pt x="134514" y="269017"/>
                  </a:cubicBezTo>
                  <a:cubicBezTo>
                    <a:pt x="111770" y="269017"/>
                    <a:pt x="93323" y="250570"/>
                    <a:pt x="93323" y="227816"/>
                  </a:cubicBezTo>
                  <a:lnTo>
                    <a:pt x="93323" y="175704"/>
                  </a:lnTo>
                  <a:lnTo>
                    <a:pt x="41190" y="175704"/>
                  </a:lnTo>
                  <a:cubicBezTo>
                    <a:pt x="18457" y="175704"/>
                    <a:pt x="0" y="157268"/>
                    <a:pt x="0" y="134514"/>
                  </a:cubicBezTo>
                  <a:cubicBezTo>
                    <a:pt x="0" y="111759"/>
                    <a:pt x="18457" y="93323"/>
                    <a:pt x="41190" y="93323"/>
                  </a:cubicBezTo>
                  <a:close/>
                </a:path>
              </a:pathLst>
            </a:custGeom>
            <a:grpFill/>
            <a:ln>
              <a:solidFill>
                <a:srgbClr val="00B0F0"/>
              </a:solidFill>
            </a:ln>
          </p:spPr>
          <p:txBody>
            <a:bodyPr spcFirstLastPara="1" wrap="square" lIns="68650" tIns="34325" rIns="68650" bIns="34325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2509279" y="426478"/>
              <a:ext cx="201771" cy="202435"/>
            </a:xfrm>
            <a:custGeom>
              <a:avLst/>
              <a:gdLst/>
              <a:ahLst/>
              <a:cxnLst/>
              <a:rect l="l" t="t" r="r" b="b"/>
              <a:pathLst>
                <a:path w="269028" h="269017" extrusionOk="0">
                  <a:moveTo>
                    <a:pt x="41190" y="93323"/>
                  </a:moveTo>
                  <a:lnTo>
                    <a:pt x="93323" y="93323"/>
                  </a:lnTo>
                  <a:lnTo>
                    <a:pt x="93323" y="41190"/>
                  </a:lnTo>
                  <a:cubicBezTo>
                    <a:pt x="93323" y="18436"/>
                    <a:pt x="111770" y="0"/>
                    <a:pt x="134514" y="0"/>
                  </a:cubicBezTo>
                  <a:cubicBezTo>
                    <a:pt x="157247" y="0"/>
                    <a:pt x="175704" y="18436"/>
                    <a:pt x="175704" y="41190"/>
                  </a:cubicBezTo>
                  <a:lnTo>
                    <a:pt x="175704" y="93323"/>
                  </a:lnTo>
                  <a:lnTo>
                    <a:pt x="227837" y="93323"/>
                  </a:lnTo>
                  <a:cubicBezTo>
                    <a:pt x="250581" y="93323"/>
                    <a:pt x="269028" y="111759"/>
                    <a:pt x="269028" y="134514"/>
                  </a:cubicBezTo>
                  <a:cubicBezTo>
                    <a:pt x="269028" y="157268"/>
                    <a:pt x="250581" y="175704"/>
                    <a:pt x="227837" y="175704"/>
                  </a:cubicBezTo>
                  <a:lnTo>
                    <a:pt x="175704" y="175704"/>
                  </a:lnTo>
                  <a:lnTo>
                    <a:pt x="175704" y="227827"/>
                  </a:lnTo>
                  <a:cubicBezTo>
                    <a:pt x="175704" y="250581"/>
                    <a:pt x="157247" y="269017"/>
                    <a:pt x="134514" y="269017"/>
                  </a:cubicBezTo>
                  <a:cubicBezTo>
                    <a:pt x="111770" y="269017"/>
                    <a:pt x="93323" y="250581"/>
                    <a:pt x="93323" y="227827"/>
                  </a:cubicBezTo>
                  <a:lnTo>
                    <a:pt x="93323" y="175704"/>
                  </a:lnTo>
                  <a:lnTo>
                    <a:pt x="41190" y="175704"/>
                  </a:lnTo>
                  <a:cubicBezTo>
                    <a:pt x="18446" y="175704"/>
                    <a:pt x="0" y="157268"/>
                    <a:pt x="0" y="134514"/>
                  </a:cubicBezTo>
                  <a:cubicBezTo>
                    <a:pt x="0" y="111759"/>
                    <a:pt x="18446" y="93323"/>
                    <a:pt x="41190" y="93323"/>
                  </a:cubicBezTo>
                  <a:close/>
                </a:path>
              </a:pathLst>
            </a:custGeom>
            <a:grpFill/>
            <a:ln>
              <a:solidFill>
                <a:srgbClr val="00B0F0"/>
              </a:solidFill>
            </a:ln>
          </p:spPr>
          <p:txBody>
            <a:bodyPr spcFirstLastPara="1" wrap="square" lIns="68650" tIns="34325" rIns="68650" bIns="34325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5719298" y="426478"/>
              <a:ext cx="201771" cy="202435"/>
            </a:xfrm>
            <a:custGeom>
              <a:avLst/>
              <a:gdLst/>
              <a:ahLst/>
              <a:cxnLst/>
              <a:rect l="l" t="t" r="r" b="b"/>
              <a:pathLst>
                <a:path w="269028" h="269017" extrusionOk="0">
                  <a:moveTo>
                    <a:pt x="41190" y="93323"/>
                  </a:moveTo>
                  <a:lnTo>
                    <a:pt x="93323" y="93323"/>
                  </a:lnTo>
                  <a:lnTo>
                    <a:pt x="93323" y="41190"/>
                  </a:lnTo>
                  <a:cubicBezTo>
                    <a:pt x="93323" y="18436"/>
                    <a:pt x="111770" y="0"/>
                    <a:pt x="134514" y="0"/>
                  </a:cubicBezTo>
                  <a:cubicBezTo>
                    <a:pt x="157257" y="0"/>
                    <a:pt x="175704" y="18436"/>
                    <a:pt x="175704" y="41190"/>
                  </a:cubicBezTo>
                  <a:lnTo>
                    <a:pt x="175704" y="93323"/>
                  </a:lnTo>
                  <a:lnTo>
                    <a:pt x="227837" y="93323"/>
                  </a:lnTo>
                  <a:cubicBezTo>
                    <a:pt x="250581" y="93323"/>
                    <a:pt x="269028" y="111759"/>
                    <a:pt x="269028" y="134514"/>
                  </a:cubicBezTo>
                  <a:cubicBezTo>
                    <a:pt x="269028" y="157268"/>
                    <a:pt x="250581" y="175704"/>
                    <a:pt x="227837" y="175704"/>
                  </a:cubicBezTo>
                  <a:lnTo>
                    <a:pt x="175704" y="175704"/>
                  </a:lnTo>
                  <a:lnTo>
                    <a:pt x="175704" y="227827"/>
                  </a:lnTo>
                  <a:cubicBezTo>
                    <a:pt x="175704" y="250581"/>
                    <a:pt x="157257" y="269017"/>
                    <a:pt x="134514" y="269017"/>
                  </a:cubicBezTo>
                  <a:cubicBezTo>
                    <a:pt x="111770" y="269017"/>
                    <a:pt x="93323" y="250581"/>
                    <a:pt x="93323" y="227827"/>
                  </a:cubicBezTo>
                  <a:lnTo>
                    <a:pt x="93323" y="175704"/>
                  </a:lnTo>
                  <a:lnTo>
                    <a:pt x="41190" y="175704"/>
                  </a:lnTo>
                  <a:cubicBezTo>
                    <a:pt x="18446" y="175704"/>
                    <a:pt x="0" y="157268"/>
                    <a:pt x="0" y="134514"/>
                  </a:cubicBezTo>
                  <a:cubicBezTo>
                    <a:pt x="0" y="111759"/>
                    <a:pt x="18446" y="93323"/>
                    <a:pt x="41190" y="93323"/>
                  </a:cubicBezTo>
                  <a:close/>
                </a:path>
              </a:pathLst>
            </a:custGeom>
            <a:grpFill/>
            <a:ln>
              <a:solidFill>
                <a:srgbClr val="00B0F0"/>
              </a:solidFill>
            </a:ln>
          </p:spPr>
          <p:txBody>
            <a:bodyPr spcFirstLastPara="1" wrap="square" lIns="68650" tIns="34325" rIns="68650" bIns="34325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8372198" y="2495532"/>
              <a:ext cx="201779" cy="202435"/>
            </a:xfrm>
            <a:custGeom>
              <a:avLst/>
              <a:gdLst/>
              <a:ahLst/>
              <a:cxnLst/>
              <a:rect l="l" t="t" r="r" b="b"/>
              <a:pathLst>
                <a:path w="269038" h="269017" extrusionOk="0">
                  <a:moveTo>
                    <a:pt x="41200" y="93323"/>
                  </a:moveTo>
                  <a:lnTo>
                    <a:pt x="93334" y="93323"/>
                  </a:lnTo>
                  <a:lnTo>
                    <a:pt x="93334" y="41190"/>
                  </a:lnTo>
                  <a:cubicBezTo>
                    <a:pt x="93334" y="18436"/>
                    <a:pt x="111781" y="0"/>
                    <a:pt x="134524" y="0"/>
                  </a:cubicBezTo>
                  <a:cubicBezTo>
                    <a:pt x="157268" y="0"/>
                    <a:pt x="175715" y="18436"/>
                    <a:pt x="175715" y="41190"/>
                  </a:cubicBezTo>
                  <a:lnTo>
                    <a:pt x="175715" y="93323"/>
                  </a:lnTo>
                  <a:lnTo>
                    <a:pt x="227848" y="93323"/>
                  </a:lnTo>
                  <a:cubicBezTo>
                    <a:pt x="250592" y="93323"/>
                    <a:pt x="269038" y="111759"/>
                    <a:pt x="269038" y="134514"/>
                  </a:cubicBezTo>
                  <a:cubicBezTo>
                    <a:pt x="269038" y="157268"/>
                    <a:pt x="250592" y="175704"/>
                    <a:pt x="227848" y="175704"/>
                  </a:cubicBezTo>
                  <a:lnTo>
                    <a:pt x="175715" y="175704"/>
                  </a:lnTo>
                  <a:lnTo>
                    <a:pt x="175715" y="227827"/>
                  </a:lnTo>
                  <a:cubicBezTo>
                    <a:pt x="175715" y="250581"/>
                    <a:pt x="157268" y="269017"/>
                    <a:pt x="134524" y="269017"/>
                  </a:cubicBezTo>
                  <a:cubicBezTo>
                    <a:pt x="111781" y="269017"/>
                    <a:pt x="93334" y="250581"/>
                    <a:pt x="93334" y="227827"/>
                  </a:cubicBezTo>
                  <a:lnTo>
                    <a:pt x="93334" y="175704"/>
                  </a:lnTo>
                  <a:lnTo>
                    <a:pt x="41200" y="175704"/>
                  </a:lnTo>
                  <a:cubicBezTo>
                    <a:pt x="18457" y="175704"/>
                    <a:pt x="0" y="157268"/>
                    <a:pt x="0" y="134514"/>
                  </a:cubicBezTo>
                  <a:cubicBezTo>
                    <a:pt x="0" y="111759"/>
                    <a:pt x="18457" y="93323"/>
                    <a:pt x="41200" y="93323"/>
                  </a:cubicBezTo>
                  <a:close/>
                </a:path>
              </a:pathLst>
            </a:custGeom>
            <a:grpFill/>
            <a:ln>
              <a:solidFill>
                <a:srgbClr val="00B0F0"/>
              </a:solidFill>
            </a:ln>
          </p:spPr>
          <p:txBody>
            <a:bodyPr spcFirstLastPara="1" wrap="square" lIns="68650" tIns="34325" rIns="68650" bIns="34325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414535" y="2484754"/>
              <a:ext cx="201771" cy="202435"/>
            </a:xfrm>
            <a:custGeom>
              <a:avLst/>
              <a:gdLst/>
              <a:ahLst/>
              <a:cxnLst/>
              <a:rect l="l" t="t" r="r" b="b"/>
              <a:pathLst>
                <a:path w="269028" h="269017" extrusionOk="0">
                  <a:moveTo>
                    <a:pt x="41190" y="93323"/>
                  </a:moveTo>
                  <a:lnTo>
                    <a:pt x="93323" y="93323"/>
                  </a:lnTo>
                  <a:lnTo>
                    <a:pt x="93323" y="41190"/>
                  </a:lnTo>
                  <a:cubicBezTo>
                    <a:pt x="93323" y="18436"/>
                    <a:pt x="111770" y="0"/>
                    <a:pt x="134514" y="0"/>
                  </a:cubicBezTo>
                  <a:cubicBezTo>
                    <a:pt x="157257" y="0"/>
                    <a:pt x="175704" y="18436"/>
                    <a:pt x="175704" y="41190"/>
                  </a:cubicBezTo>
                  <a:lnTo>
                    <a:pt x="175704" y="93323"/>
                  </a:lnTo>
                  <a:lnTo>
                    <a:pt x="227837" y="93323"/>
                  </a:lnTo>
                  <a:cubicBezTo>
                    <a:pt x="250581" y="93323"/>
                    <a:pt x="269028" y="111759"/>
                    <a:pt x="269028" y="134514"/>
                  </a:cubicBezTo>
                  <a:cubicBezTo>
                    <a:pt x="269028" y="157268"/>
                    <a:pt x="250581" y="175704"/>
                    <a:pt x="227837" y="175704"/>
                  </a:cubicBezTo>
                  <a:lnTo>
                    <a:pt x="175704" y="175704"/>
                  </a:lnTo>
                  <a:lnTo>
                    <a:pt x="175704" y="227827"/>
                  </a:lnTo>
                  <a:cubicBezTo>
                    <a:pt x="175704" y="250581"/>
                    <a:pt x="157257" y="269017"/>
                    <a:pt x="134514" y="269017"/>
                  </a:cubicBezTo>
                  <a:cubicBezTo>
                    <a:pt x="111770" y="269017"/>
                    <a:pt x="93323" y="250581"/>
                    <a:pt x="93323" y="227827"/>
                  </a:cubicBezTo>
                  <a:lnTo>
                    <a:pt x="93323" y="175704"/>
                  </a:lnTo>
                  <a:lnTo>
                    <a:pt x="41190" y="175704"/>
                  </a:lnTo>
                  <a:cubicBezTo>
                    <a:pt x="18446" y="175704"/>
                    <a:pt x="0" y="157268"/>
                    <a:pt x="0" y="134514"/>
                  </a:cubicBezTo>
                  <a:cubicBezTo>
                    <a:pt x="0" y="111759"/>
                    <a:pt x="18446" y="93323"/>
                    <a:pt x="41190" y="93323"/>
                  </a:cubicBezTo>
                  <a:close/>
                </a:path>
              </a:pathLst>
            </a:custGeom>
            <a:grpFill/>
            <a:ln>
              <a:solidFill>
                <a:srgbClr val="00B0F0"/>
              </a:solidFill>
            </a:ln>
          </p:spPr>
          <p:txBody>
            <a:bodyPr spcFirstLastPara="1" wrap="square" lIns="68650" tIns="34325" rIns="68650" bIns="34325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3249166" y="4465700"/>
              <a:ext cx="201771" cy="202435"/>
            </a:xfrm>
            <a:custGeom>
              <a:avLst/>
              <a:gdLst/>
              <a:ahLst/>
              <a:cxnLst/>
              <a:rect l="l" t="t" r="r" b="b"/>
              <a:pathLst>
                <a:path w="269028" h="269017" extrusionOk="0">
                  <a:moveTo>
                    <a:pt x="41190" y="93323"/>
                  </a:moveTo>
                  <a:lnTo>
                    <a:pt x="93323" y="93323"/>
                  </a:lnTo>
                  <a:lnTo>
                    <a:pt x="93323" y="41190"/>
                  </a:lnTo>
                  <a:cubicBezTo>
                    <a:pt x="93323" y="18436"/>
                    <a:pt x="111770" y="0"/>
                    <a:pt x="134514" y="0"/>
                  </a:cubicBezTo>
                  <a:cubicBezTo>
                    <a:pt x="157257" y="0"/>
                    <a:pt x="175704" y="18436"/>
                    <a:pt x="175704" y="41190"/>
                  </a:cubicBezTo>
                  <a:lnTo>
                    <a:pt x="175704" y="93323"/>
                  </a:lnTo>
                  <a:lnTo>
                    <a:pt x="227837" y="93323"/>
                  </a:lnTo>
                  <a:cubicBezTo>
                    <a:pt x="250581" y="93323"/>
                    <a:pt x="269028" y="111759"/>
                    <a:pt x="269028" y="134514"/>
                  </a:cubicBezTo>
                  <a:cubicBezTo>
                    <a:pt x="269028" y="157268"/>
                    <a:pt x="250581" y="175704"/>
                    <a:pt x="227837" y="175704"/>
                  </a:cubicBezTo>
                  <a:lnTo>
                    <a:pt x="175704" y="175704"/>
                  </a:lnTo>
                  <a:lnTo>
                    <a:pt x="175704" y="227827"/>
                  </a:lnTo>
                  <a:cubicBezTo>
                    <a:pt x="175704" y="250581"/>
                    <a:pt x="157257" y="269017"/>
                    <a:pt x="134514" y="269017"/>
                  </a:cubicBezTo>
                  <a:cubicBezTo>
                    <a:pt x="111770" y="269017"/>
                    <a:pt x="93323" y="250581"/>
                    <a:pt x="93323" y="227827"/>
                  </a:cubicBezTo>
                  <a:lnTo>
                    <a:pt x="93323" y="175704"/>
                  </a:lnTo>
                  <a:lnTo>
                    <a:pt x="41190" y="175704"/>
                  </a:lnTo>
                  <a:cubicBezTo>
                    <a:pt x="18446" y="175704"/>
                    <a:pt x="0" y="157268"/>
                    <a:pt x="0" y="134514"/>
                  </a:cubicBezTo>
                  <a:cubicBezTo>
                    <a:pt x="0" y="111759"/>
                    <a:pt x="18446" y="93323"/>
                    <a:pt x="41190" y="93323"/>
                  </a:cubicBezTo>
                  <a:close/>
                </a:path>
              </a:pathLst>
            </a:custGeom>
            <a:grpFill/>
            <a:ln>
              <a:solidFill>
                <a:srgbClr val="00B0F0"/>
              </a:solidFill>
            </a:ln>
          </p:spPr>
          <p:txBody>
            <a:bodyPr spcFirstLastPara="1" wrap="square" lIns="68650" tIns="34325" rIns="68650" bIns="34325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3886155" y="531542"/>
              <a:ext cx="255650" cy="160927"/>
            </a:xfrm>
            <a:custGeom>
              <a:avLst/>
              <a:gdLst/>
              <a:ahLst/>
              <a:cxnLst/>
              <a:rect l="l" t="t" r="r" b="b"/>
              <a:pathLst>
                <a:path w="340867" h="213857" extrusionOk="0">
                  <a:moveTo>
                    <a:pt x="274415" y="213857"/>
                  </a:moveTo>
                  <a:lnTo>
                    <a:pt x="85026" y="213857"/>
                  </a:lnTo>
                  <a:cubicBezTo>
                    <a:pt x="38142" y="213857"/>
                    <a:pt x="0" y="175715"/>
                    <a:pt x="0" y="128830"/>
                  </a:cubicBezTo>
                  <a:cubicBezTo>
                    <a:pt x="0" y="81946"/>
                    <a:pt x="38142" y="43804"/>
                    <a:pt x="85026" y="43804"/>
                  </a:cubicBezTo>
                  <a:cubicBezTo>
                    <a:pt x="88444" y="43804"/>
                    <a:pt x="91863" y="44016"/>
                    <a:pt x="95260" y="44439"/>
                  </a:cubicBezTo>
                  <a:cubicBezTo>
                    <a:pt x="115167" y="16679"/>
                    <a:pt x="147118" y="0"/>
                    <a:pt x="182043" y="0"/>
                  </a:cubicBezTo>
                  <a:cubicBezTo>
                    <a:pt x="232367" y="0"/>
                    <a:pt x="274785" y="34702"/>
                    <a:pt x="286046" y="81957"/>
                  </a:cubicBezTo>
                  <a:cubicBezTo>
                    <a:pt x="317171" y="87471"/>
                    <a:pt x="340867" y="114712"/>
                    <a:pt x="340867" y="147394"/>
                  </a:cubicBezTo>
                  <a:cubicBezTo>
                    <a:pt x="340867" y="184044"/>
                    <a:pt x="311054" y="213857"/>
                    <a:pt x="274415" y="213857"/>
                  </a:cubicBezTo>
                  <a:close/>
                  <a:moveTo>
                    <a:pt x="85026" y="86137"/>
                  </a:moveTo>
                  <a:cubicBezTo>
                    <a:pt x="61478" y="86137"/>
                    <a:pt x="42333" y="105293"/>
                    <a:pt x="42333" y="128830"/>
                  </a:cubicBezTo>
                  <a:cubicBezTo>
                    <a:pt x="42333" y="152378"/>
                    <a:pt x="61478" y="171524"/>
                    <a:pt x="85026" y="171524"/>
                  </a:cubicBezTo>
                  <a:lnTo>
                    <a:pt x="274415" y="171524"/>
                  </a:lnTo>
                  <a:cubicBezTo>
                    <a:pt x="287707" y="171524"/>
                    <a:pt x="298534" y="160707"/>
                    <a:pt x="298534" y="147394"/>
                  </a:cubicBezTo>
                  <a:cubicBezTo>
                    <a:pt x="298534" y="134090"/>
                    <a:pt x="287707" y="123274"/>
                    <a:pt x="274415" y="123274"/>
                  </a:cubicBezTo>
                  <a:cubicBezTo>
                    <a:pt x="273198" y="123274"/>
                    <a:pt x="272012" y="123401"/>
                    <a:pt x="270848" y="123581"/>
                  </a:cubicBezTo>
                  <a:lnTo>
                    <a:pt x="247702" y="127063"/>
                  </a:lnTo>
                  <a:lnTo>
                    <a:pt x="246559" y="103695"/>
                  </a:lnTo>
                  <a:cubicBezTo>
                    <a:pt x="244866" y="69289"/>
                    <a:pt x="216524" y="42333"/>
                    <a:pt x="182043" y="42333"/>
                  </a:cubicBezTo>
                  <a:cubicBezTo>
                    <a:pt x="157511" y="42333"/>
                    <a:pt x="135403" y="55954"/>
                    <a:pt x="124332" y="77903"/>
                  </a:cubicBezTo>
                  <a:lnTo>
                    <a:pt x="116067" y="94286"/>
                  </a:lnTo>
                  <a:lnTo>
                    <a:pt x="98689" y="88423"/>
                  </a:lnTo>
                  <a:cubicBezTo>
                    <a:pt x="94181" y="86899"/>
                    <a:pt x="89587" y="86137"/>
                    <a:pt x="85026" y="86137"/>
                  </a:cubicBezTo>
                  <a:close/>
                </a:path>
              </a:pathLst>
            </a:custGeom>
            <a:grpFill/>
            <a:ln>
              <a:solidFill>
                <a:srgbClr val="00B0F0"/>
              </a:solidFill>
            </a:ln>
          </p:spPr>
          <p:txBody>
            <a:bodyPr spcFirstLastPara="1" wrap="square" lIns="68650" tIns="34325" rIns="68650" bIns="34325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8244917" y="4538950"/>
              <a:ext cx="255650" cy="160927"/>
            </a:xfrm>
            <a:custGeom>
              <a:avLst/>
              <a:gdLst/>
              <a:ahLst/>
              <a:cxnLst/>
              <a:rect l="l" t="t" r="r" b="b"/>
              <a:pathLst>
                <a:path w="340867" h="213857" extrusionOk="0">
                  <a:moveTo>
                    <a:pt x="274415" y="213857"/>
                  </a:moveTo>
                  <a:lnTo>
                    <a:pt x="85026" y="213857"/>
                  </a:lnTo>
                  <a:cubicBezTo>
                    <a:pt x="38142" y="213857"/>
                    <a:pt x="0" y="175715"/>
                    <a:pt x="0" y="128830"/>
                  </a:cubicBezTo>
                  <a:cubicBezTo>
                    <a:pt x="0" y="81946"/>
                    <a:pt x="38142" y="43804"/>
                    <a:pt x="85026" y="43804"/>
                  </a:cubicBezTo>
                  <a:cubicBezTo>
                    <a:pt x="88444" y="43804"/>
                    <a:pt x="91863" y="44016"/>
                    <a:pt x="95260" y="44439"/>
                  </a:cubicBezTo>
                  <a:cubicBezTo>
                    <a:pt x="115167" y="16679"/>
                    <a:pt x="147118" y="0"/>
                    <a:pt x="182043" y="0"/>
                  </a:cubicBezTo>
                  <a:cubicBezTo>
                    <a:pt x="232367" y="0"/>
                    <a:pt x="274785" y="34702"/>
                    <a:pt x="286046" y="81957"/>
                  </a:cubicBezTo>
                  <a:cubicBezTo>
                    <a:pt x="317171" y="87471"/>
                    <a:pt x="340867" y="114712"/>
                    <a:pt x="340867" y="147394"/>
                  </a:cubicBezTo>
                  <a:cubicBezTo>
                    <a:pt x="340867" y="184044"/>
                    <a:pt x="311054" y="213857"/>
                    <a:pt x="274415" y="213857"/>
                  </a:cubicBezTo>
                  <a:close/>
                  <a:moveTo>
                    <a:pt x="85026" y="86137"/>
                  </a:moveTo>
                  <a:cubicBezTo>
                    <a:pt x="61478" y="86137"/>
                    <a:pt x="42333" y="105293"/>
                    <a:pt x="42333" y="128830"/>
                  </a:cubicBezTo>
                  <a:cubicBezTo>
                    <a:pt x="42333" y="152378"/>
                    <a:pt x="61478" y="171524"/>
                    <a:pt x="85026" y="171524"/>
                  </a:cubicBezTo>
                  <a:lnTo>
                    <a:pt x="274415" y="171524"/>
                  </a:lnTo>
                  <a:cubicBezTo>
                    <a:pt x="287707" y="171524"/>
                    <a:pt x="298534" y="160707"/>
                    <a:pt x="298534" y="147394"/>
                  </a:cubicBezTo>
                  <a:cubicBezTo>
                    <a:pt x="298534" y="134090"/>
                    <a:pt x="287707" y="123274"/>
                    <a:pt x="274415" y="123274"/>
                  </a:cubicBezTo>
                  <a:cubicBezTo>
                    <a:pt x="273198" y="123274"/>
                    <a:pt x="272012" y="123401"/>
                    <a:pt x="270848" y="123581"/>
                  </a:cubicBezTo>
                  <a:lnTo>
                    <a:pt x="247702" y="127063"/>
                  </a:lnTo>
                  <a:lnTo>
                    <a:pt x="246559" y="103695"/>
                  </a:lnTo>
                  <a:cubicBezTo>
                    <a:pt x="244866" y="69289"/>
                    <a:pt x="216524" y="42333"/>
                    <a:pt x="182043" y="42333"/>
                  </a:cubicBezTo>
                  <a:cubicBezTo>
                    <a:pt x="157511" y="42333"/>
                    <a:pt x="135403" y="55954"/>
                    <a:pt x="124332" y="77903"/>
                  </a:cubicBezTo>
                  <a:lnTo>
                    <a:pt x="116067" y="94286"/>
                  </a:lnTo>
                  <a:lnTo>
                    <a:pt x="98689" y="88423"/>
                  </a:lnTo>
                  <a:cubicBezTo>
                    <a:pt x="94181" y="86899"/>
                    <a:pt x="89587" y="86137"/>
                    <a:pt x="85026" y="86137"/>
                  </a:cubicBezTo>
                  <a:close/>
                </a:path>
              </a:pathLst>
            </a:custGeom>
            <a:grpFill/>
            <a:ln>
              <a:solidFill>
                <a:srgbClr val="00B0F0"/>
              </a:solidFill>
            </a:ln>
          </p:spPr>
          <p:txBody>
            <a:bodyPr spcFirstLastPara="1" wrap="square" lIns="68650" tIns="34325" rIns="68650" bIns="34325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4968893" y="4446205"/>
              <a:ext cx="465415" cy="281852"/>
            </a:xfrm>
            <a:custGeom>
              <a:avLst/>
              <a:gdLst/>
              <a:ahLst/>
              <a:cxnLst/>
              <a:rect l="l" t="t" r="r" b="b"/>
              <a:pathLst>
                <a:path w="620553" h="374554" extrusionOk="0">
                  <a:moveTo>
                    <a:pt x="475689" y="374554"/>
                  </a:moveTo>
                  <a:lnTo>
                    <a:pt x="108902" y="374554"/>
                  </a:lnTo>
                  <a:cubicBezTo>
                    <a:pt x="48852" y="374554"/>
                    <a:pt x="0" y="325712"/>
                    <a:pt x="0" y="265662"/>
                  </a:cubicBezTo>
                  <a:cubicBezTo>
                    <a:pt x="0" y="207602"/>
                    <a:pt x="45656" y="160019"/>
                    <a:pt x="102965" y="156919"/>
                  </a:cubicBezTo>
                  <a:cubicBezTo>
                    <a:pt x="117485" y="67405"/>
                    <a:pt x="194955" y="0"/>
                    <a:pt x="287792" y="0"/>
                  </a:cubicBezTo>
                  <a:cubicBezTo>
                    <a:pt x="353059" y="0"/>
                    <a:pt x="412411" y="33263"/>
                    <a:pt x="446510" y="87862"/>
                  </a:cubicBezTo>
                  <a:cubicBezTo>
                    <a:pt x="456152" y="85862"/>
                    <a:pt x="465910" y="84846"/>
                    <a:pt x="475689" y="84846"/>
                  </a:cubicBezTo>
                  <a:cubicBezTo>
                    <a:pt x="555561" y="84846"/>
                    <a:pt x="620553" y="149838"/>
                    <a:pt x="620553" y="229711"/>
                  </a:cubicBezTo>
                  <a:cubicBezTo>
                    <a:pt x="620553" y="309573"/>
                    <a:pt x="555561" y="374554"/>
                    <a:pt x="475689" y="374554"/>
                  </a:cubicBezTo>
                  <a:close/>
                  <a:moveTo>
                    <a:pt x="108902" y="199093"/>
                  </a:moveTo>
                  <a:cubicBezTo>
                    <a:pt x="72188" y="199093"/>
                    <a:pt x="42333" y="228949"/>
                    <a:pt x="42333" y="265662"/>
                  </a:cubicBezTo>
                  <a:cubicBezTo>
                    <a:pt x="42333" y="302365"/>
                    <a:pt x="72188" y="332221"/>
                    <a:pt x="108902" y="332221"/>
                  </a:cubicBezTo>
                  <a:lnTo>
                    <a:pt x="475689" y="332221"/>
                  </a:lnTo>
                  <a:cubicBezTo>
                    <a:pt x="532225" y="332221"/>
                    <a:pt x="578220" y="286226"/>
                    <a:pt x="578220" y="229711"/>
                  </a:cubicBezTo>
                  <a:cubicBezTo>
                    <a:pt x="578220" y="173175"/>
                    <a:pt x="532225" y="127179"/>
                    <a:pt x="475689" y="127179"/>
                  </a:cubicBezTo>
                  <a:cubicBezTo>
                    <a:pt x="464682" y="127179"/>
                    <a:pt x="453654" y="129021"/>
                    <a:pt x="442933" y="132640"/>
                  </a:cubicBezTo>
                  <a:lnTo>
                    <a:pt x="425534" y="138514"/>
                  </a:lnTo>
                  <a:lnTo>
                    <a:pt x="417258" y="122121"/>
                  </a:lnTo>
                  <a:cubicBezTo>
                    <a:pt x="392440" y="72908"/>
                    <a:pt x="342836" y="42333"/>
                    <a:pt x="287792" y="42333"/>
                  </a:cubicBezTo>
                  <a:cubicBezTo>
                    <a:pt x="210417" y="42333"/>
                    <a:pt x="146833" y="102817"/>
                    <a:pt x="143044" y="180033"/>
                  </a:cubicBezTo>
                  <a:lnTo>
                    <a:pt x="141890" y="203358"/>
                  </a:lnTo>
                  <a:lnTo>
                    <a:pt x="118787" y="199929"/>
                  </a:lnTo>
                  <a:cubicBezTo>
                    <a:pt x="114945" y="199358"/>
                    <a:pt x="111802" y="199093"/>
                    <a:pt x="108902" y="199093"/>
                  </a:cubicBezTo>
                  <a:close/>
                </a:path>
              </a:pathLst>
            </a:custGeom>
            <a:grpFill/>
            <a:ln>
              <a:solidFill>
                <a:srgbClr val="00B0F0"/>
              </a:solidFill>
            </a:ln>
          </p:spPr>
          <p:txBody>
            <a:bodyPr spcFirstLastPara="1" wrap="square" lIns="68650" tIns="34325" rIns="68650" bIns="34325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515528" y="4527114"/>
              <a:ext cx="465415" cy="281852"/>
            </a:xfrm>
            <a:custGeom>
              <a:avLst/>
              <a:gdLst/>
              <a:ahLst/>
              <a:cxnLst/>
              <a:rect l="l" t="t" r="r" b="b"/>
              <a:pathLst>
                <a:path w="620553" h="374554" extrusionOk="0">
                  <a:moveTo>
                    <a:pt x="475689" y="374554"/>
                  </a:moveTo>
                  <a:lnTo>
                    <a:pt x="108902" y="374554"/>
                  </a:lnTo>
                  <a:cubicBezTo>
                    <a:pt x="48852" y="374554"/>
                    <a:pt x="0" y="325712"/>
                    <a:pt x="0" y="265662"/>
                  </a:cubicBezTo>
                  <a:cubicBezTo>
                    <a:pt x="0" y="207602"/>
                    <a:pt x="45656" y="160019"/>
                    <a:pt x="102965" y="156919"/>
                  </a:cubicBezTo>
                  <a:cubicBezTo>
                    <a:pt x="117485" y="67405"/>
                    <a:pt x="194955" y="0"/>
                    <a:pt x="287792" y="0"/>
                  </a:cubicBezTo>
                  <a:cubicBezTo>
                    <a:pt x="353059" y="0"/>
                    <a:pt x="412411" y="33263"/>
                    <a:pt x="446510" y="87862"/>
                  </a:cubicBezTo>
                  <a:cubicBezTo>
                    <a:pt x="456152" y="85862"/>
                    <a:pt x="465910" y="84846"/>
                    <a:pt x="475689" y="84846"/>
                  </a:cubicBezTo>
                  <a:cubicBezTo>
                    <a:pt x="555561" y="84846"/>
                    <a:pt x="620553" y="149838"/>
                    <a:pt x="620553" y="229711"/>
                  </a:cubicBezTo>
                  <a:cubicBezTo>
                    <a:pt x="620553" y="309573"/>
                    <a:pt x="555561" y="374554"/>
                    <a:pt x="475689" y="374554"/>
                  </a:cubicBezTo>
                  <a:close/>
                  <a:moveTo>
                    <a:pt x="108902" y="199093"/>
                  </a:moveTo>
                  <a:cubicBezTo>
                    <a:pt x="72188" y="199093"/>
                    <a:pt x="42333" y="228949"/>
                    <a:pt x="42333" y="265662"/>
                  </a:cubicBezTo>
                  <a:cubicBezTo>
                    <a:pt x="42333" y="302365"/>
                    <a:pt x="72188" y="332221"/>
                    <a:pt x="108902" y="332221"/>
                  </a:cubicBezTo>
                  <a:lnTo>
                    <a:pt x="475689" y="332221"/>
                  </a:lnTo>
                  <a:cubicBezTo>
                    <a:pt x="532225" y="332221"/>
                    <a:pt x="578220" y="286226"/>
                    <a:pt x="578220" y="229711"/>
                  </a:cubicBezTo>
                  <a:cubicBezTo>
                    <a:pt x="578220" y="173175"/>
                    <a:pt x="532225" y="127179"/>
                    <a:pt x="475689" y="127179"/>
                  </a:cubicBezTo>
                  <a:cubicBezTo>
                    <a:pt x="464682" y="127179"/>
                    <a:pt x="453654" y="129021"/>
                    <a:pt x="442933" y="132640"/>
                  </a:cubicBezTo>
                  <a:lnTo>
                    <a:pt x="425534" y="138514"/>
                  </a:lnTo>
                  <a:lnTo>
                    <a:pt x="417258" y="122121"/>
                  </a:lnTo>
                  <a:cubicBezTo>
                    <a:pt x="392440" y="72908"/>
                    <a:pt x="342836" y="42333"/>
                    <a:pt x="287792" y="42333"/>
                  </a:cubicBezTo>
                  <a:cubicBezTo>
                    <a:pt x="210417" y="42333"/>
                    <a:pt x="146833" y="102817"/>
                    <a:pt x="143044" y="180033"/>
                  </a:cubicBezTo>
                  <a:lnTo>
                    <a:pt x="141890" y="203358"/>
                  </a:lnTo>
                  <a:lnTo>
                    <a:pt x="118787" y="199929"/>
                  </a:lnTo>
                  <a:cubicBezTo>
                    <a:pt x="114945" y="199358"/>
                    <a:pt x="111802" y="199093"/>
                    <a:pt x="108902" y="199093"/>
                  </a:cubicBezTo>
                  <a:close/>
                </a:path>
              </a:pathLst>
            </a:custGeom>
            <a:grpFill/>
            <a:ln>
              <a:solidFill>
                <a:srgbClr val="00B0F0"/>
              </a:solidFill>
            </a:ln>
          </p:spPr>
          <p:txBody>
            <a:bodyPr spcFirstLastPara="1" wrap="square" lIns="68650" tIns="34325" rIns="68650" bIns="34325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8288011" y="398669"/>
              <a:ext cx="255650" cy="160927"/>
            </a:xfrm>
            <a:custGeom>
              <a:avLst/>
              <a:gdLst/>
              <a:ahLst/>
              <a:cxnLst/>
              <a:rect l="l" t="t" r="r" b="b"/>
              <a:pathLst>
                <a:path w="340867" h="213857" extrusionOk="0">
                  <a:moveTo>
                    <a:pt x="255841" y="213857"/>
                  </a:moveTo>
                  <a:lnTo>
                    <a:pt x="66463" y="213857"/>
                  </a:lnTo>
                  <a:cubicBezTo>
                    <a:pt x="29813" y="213857"/>
                    <a:pt x="0" y="184033"/>
                    <a:pt x="0" y="147383"/>
                  </a:cubicBezTo>
                  <a:cubicBezTo>
                    <a:pt x="0" y="114712"/>
                    <a:pt x="23706" y="87471"/>
                    <a:pt x="54821" y="81957"/>
                  </a:cubicBezTo>
                  <a:cubicBezTo>
                    <a:pt x="66082" y="34692"/>
                    <a:pt x="108500" y="0"/>
                    <a:pt x="158834" y="0"/>
                  </a:cubicBezTo>
                  <a:cubicBezTo>
                    <a:pt x="193749" y="0"/>
                    <a:pt x="225710" y="16679"/>
                    <a:pt x="245607" y="44428"/>
                  </a:cubicBezTo>
                  <a:cubicBezTo>
                    <a:pt x="249004" y="44005"/>
                    <a:pt x="252412" y="43793"/>
                    <a:pt x="255841" y="43793"/>
                  </a:cubicBezTo>
                  <a:cubicBezTo>
                    <a:pt x="302715" y="43793"/>
                    <a:pt x="340867" y="81946"/>
                    <a:pt x="340867" y="128820"/>
                  </a:cubicBezTo>
                  <a:cubicBezTo>
                    <a:pt x="340867" y="175704"/>
                    <a:pt x="302715" y="213857"/>
                    <a:pt x="255841" y="213857"/>
                  </a:cubicBezTo>
                  <a:close/>
                  <a:moveTo>
                    <a:pt x="66463" y="123264"/>
                  </a:moveTo>
                  <a:cubicBezTo>
                    <a:pt x="53149" y="123264"/>
                    <a:pt x="42333" y="134080"/>
                    <a:pt x="42333" y="147383"/>
                  </a:cubicBezTo>
                  <a:cubicBezTo>
                    <a:pt x="42333" y="160697"/>
                    <a:pt x="53149" y="171524"/>
                    <a:pt x="66463" y="171524"/>
                  </a:cubicBezTo>
                  <a:lnTo>
                    <a:pt x="255841" y="171524"/>
                  </a:lnTo>
                  <a:cubicBezTo>
                    <a:pt x="279378" y="171524"/>
                    <a:pt x="298534" y="152368"/>
                    <a:pt x="298534" y="128820"/>
                  </a:cubicBezTo>
                  <a:cubicBezTo>
                    <a:pt x="298534" y="105282"/>
                    <a:pt x="279378" y="86127"/>
                    <a:pt x="255841" y="86127"/>
                  </a:cubicBezTo>
                  <a:cubicBezTo>
                    <a:pt x="251280" y="86127"/>
                    <a:pt x="246676" y="86889"/>
                    <a:pt x="242178" y="88413"/>
                  </a:cubicBezTo>
                  <a:lnTo>
                    <a:pt x="224789" y="94265"/>
                  </a:lnTo>
                  <a:lnTo>
                    <a:pt x="216524" y="77882"/>
                  </a:lnTo>
                  <a:cubicBezTo>
                    <a:pt x="205464" y="55954"/>
                    <a:pt x="183356" y="42333"/>
                    <a:pt x="158834" y="42333"/>
                  </a:cubicBezTo>
                  <a:cubicBezTo>
                    <a:pt x="124343" y="42333"/>
                    <a:pt x="96001" y="69278"/>
                    <a:pt x="94318" y="103684"/>
                  </a:cubicBezTo>
                  <a:lnTo>
                    <a:pt x="93154" y="127063"/>
                  </a:lnTo>
                  <a:lnTo>
                    <a:pt x="70008" y="123570"/>
                  </a:lnTo>
                  <a:cubicBezTo>
                    <a:pt x="68855" y="123401"/>
                    <a:pt x="67669" y="123264"/>
                    <a:pt x="66463" y="123264"/>
                  </a:cubicBezTo>
                  <a:close/>
                </a:path>
              </a:pathLst>
            </a:custGeom>
            <a:grpFill/>
            <a:ln>
              <a:solidFill>
                <a:srgbClr val="00B0F0"/>
              </a:solidFill>
            </a:ln>
          </p:spPr>
          <p:txBody>
            <a:bodyPr spcFirstLastPara="1" wrap="square" lIns="68650" tIns="34325" rIns="68650" bIns="34325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477243" y="430751"/>
              <a:ext cx="255650" cy="160927"/>
            </a:xfrm>
            <a:custGeom>
              <a:avLst/>
              <a:gdLst/>
              <a:ahLst/>
              <a:cxnLst/>
              <a:rect l="l" t="t" r="r" b="b"/>
              <a:pathLst>
                <a:path w="340867" h="213857" extrusionOk="0">
                  <a:moveTo>
                    <a:pt x="255841" y="213857"/>
                  </a:moveTo>
                  <a:lnTo>
                    <a:pt x="66463" y="213857"/>
                  </a:lnTo>
                  <a:cubicBezTo>
                    <a:pt x="29813" y="213857"/>
                    <a:pt x="0" y="184033"/>
                    <a:pt x="0" y="147383"/>
                  </a:cubicBezTo>
                  <a:cubicBezTo>
                    <a:pt x="0" y="114712"/>
                    <a:pt x="23706" y="87471"/>
                    <a:pt x="54821" y="81957"/>
                  </a:cubicBezTo>
                  <a:cubicBezTo>
                    <a:pt x="66082" y="34692"/>
                    <a:pt x="108500" y="0"/>
                    <a:pt x="158834" y="0"/>
                  </a:cubicBezTo>
                  <a:cubicBezTo>
                    <a:pt x="193749" y="0"/>
                    <a:pt x="225710" y="16679"/>
                    <a:pt x="245607" y="44428"/>
                  </a:cubicBezTo>
                  <a:cubicBezTo>
                    <a:pt x="249004" y="44005"/>
                    <a:pt x="252412" y="43793"/>
                    <a:pt x="255841" y="43793"/>
                  </a:cubicBezTo>
                  <a:cubicBezTo>
                    <a:pt x="302715" y="43793"/>
                    <a:pt x="340867" y="81946"/>
                    <a:pt x="340867" y="128820"/>
                  </a:cubicBezTo>
                  <a:cubicBezTo>
                    <a:pt x="340867" y="175704"/>
                    <a:pt x="302715" y="213857"/>
                    <a:pt x="255841" y="213857"/>
                  </a:cubicBezTo>
                  <a:close/>
                  <a:moveTo>
                    <a:pt x="66463" y="123264"/>
                  </a:moveTo>
                  <a:cubicBezTo>
                    <a:pt x="53149" y="123264"/>
                    <a:pt x="42333" y="134080"/>
                    <a:pt x="42333" y="147383"/>
                  </a:cubicBezTo>
                  <a:cubicBezTo>
                    <a:pt x="42333" y="160697"/>
                    <a:pt x="53149" y="171524"/>
                    <a:pt x="66463" y="171524"/>
                  </a:cubicBezTo>
                  <a:lnTo>
                    <a:pt x="255841" y="171524"/>
                  </a:lnTo>
                  <a:cubicBezTo>
                    <a:pt x="279378" y="171524"/>
                    <a:pt x="298534" y="152368"/>
                    <a:pt x="298534" y="128820"/>
                  </a:cubicBezTo>
                  <a:cubicBezTo>
                    <a:pt x="298534" y="105282"/>
                    <a:pt x="279378" y="86127"/>
                    <a:pt x="255841" y="86127"/>
                  </a:cubicBezTo>
                  <a:cubicBezTo>
                    <a:pt x="251280" y="86127"/>
                    <a:pt x="246676" y="86889"/>
                    <a:pt x="242178" y="88413"/>
                  </a:cubicBezTo>
                  <a:lnTo>
                    <a:pt x="224789" y="94265"/>
                  </a:lnTo>
                  <a:lnTo>
                    <a:pt x="216524" y="77882"/>
                  </a:lnTo>
                  <a:cubicBezTo>
                    <a:pt x="205464" y="55954"/>
                    <a:pt x="183356" y="42333"/>
                    <a:pt x="158834" y="42333"/>
                  </a:cubicBezTo>
                  <a:cubicBezTo>
                    <a:pt x="124343" y="42333"/>
                    <a:pt x="96001" y="69278"/>
                    <a:pt x="94318" y="103684"/>
                  </a:cubicBezTo>
                  <a:lnTo>
                    <a:pt x="93154" y="127063"/>
                  </a:lnTo>
                  <a:lnTo>
                    <a:pt x="70008" y="123570"/>
                  </a:lnTo>
                  <a:cubicBezTo>
                    <a:pt x="68855" y="123401"/>
                    <a:pt x="67669" y="123264"/>
                    <a:pt x="66463" y="123264"/>
                  </a:cubicBezTo>
                  <a:close/>
                </a:path>
              </a:pathLst>
            </a:custGeom>
            <a:grpFill/>
            <a:ln>
              <a:solidFill>
                <a:srgbClr val="00B0F0"/>
              </a:solidFill>
            </a:ln>
          </p:spPr>
          <p:txBody>
            <a:bodyPr spcFirstLastPara="1" wrap="square" lIns="68650" tIns="34325" rIns="68650" bIns="34325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594B95B1-1189-4793-8289-D679E108CC8F}"/>
              </a:ext>
            </a:extLst>
          </p:cNvPr>
          <p:cNvSpPr txBox="1"/>
          <p:nvPr userDrawn="1"/>
        </p:nvSpPr>
        <p:spPr>
          <a:xfrm>
            <a:off x="9651537" y="6415315"/>
            <a:ext cx="16050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2"/>
                </a:solidFill>
              </a:rPr>
              <a:t>FeistyForwarders_0968120672</a:t>
            </a:r>
          </a:p>
        </p:txBody>
      </p:sp>
    </p:spTree>
    <p:extLst>
      <p:ext uri="{BB962C8B-B14F-4D97-AF65-F5344CB8AC3E}">
        <p14:creationId xmlns:p14="http://schemas.microsoft.com/office/powerpoint/2010/main" val="28118778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preserve="1" userDrawn="1">
  <p:cSld name="1_Section header">
    <p:bg>
      <p:bgPr>
        <a:solidFill>
          <a:schemeClr val="accent2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defTabSz="1219170">
              <a:buClr>
                <a:srgbClr val="000000"/>
              </a:buClr>
            </a:pPr>
            <a:fld id="{00000000-1234-1234-1234-123412341234}" type="slidenum">
              <a:rPr lang="en" sz="1867" kern="0" smtClean="0">
                <a:solidFill>
                  <a:srgbClr val="000000"/>
                </a:solidFill>
                <a:cs typeface="Arial"/>
                <a:sym typeface="Arial"/>
              </a:rPr>
              <a:pPr defTabSz="1219170">
                <a:buClr>
                  <a:srgbClr val="000000"/>
                </a:buClr>
              </a:pPr>
              <a:t>‹#›</a:t>
            </a:fld>
            <a:endParaRPr lang="en"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26" name="Google Shape;26;p3"/>
          <p:cNvSpPr/>
          <p:nvPr/>
        </p:nvSpPr>
        <p:spPr>
          <a:xfrm>
            <a:off x="3551830" y="-52986"/>
            <a:ext cx="8660257" cy="6926579"/>
          </a:xfrm>
          <a:custGeom>
            <a:avLst/>
            <a:gdLst/>
            <a:ahLst/>
            <a:cxnLst/>
            <a:rect l="l" t="t" r="r" b="b"/>
            <a:pathLst>
              <a:path w="8602905" h="6857999" extrusionOk="0">
                <a:moveTo>
                  <a:pt x="2646944" y="4643659"/>
                </a:moveTo>
                <a:cubicBezTo>
                  <a:pt x="5293889" y="4844563"/>
                  <a:pt x="6269259" y="1837203"/>
                  <a:pt x="5619019" y="292883"/>
                </a:cubicBezTo>
                <a:cubicBezTo>
                  <a:pt x="5578961" y="197760"/>
                  <a:pt x="5545857" y="99853"/>
                  <a:pt x="5519504" y="0"/>
                </a:cubicBezTo>
                <a:lnTo>
                  <a:pt x="8602905" y="0"/>
                </a:lnTo>
                <a:lnTo>
                  <a:pt x="8602905" y="6857999"/>
                </a:lnTo>
                <a:lnTo>
                  <a:pt x="91969" y="6857999"/>
                </a:lnTo>
                <a:cubicBezTo>
                  <a:pt x="91969" y="6857999"/>
                  <a:pt x="0" y="4442756"/>
                  <a:pt x="2646944" y="4643659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4" name="Picture 3" descr="A group of toy figurines&#10;&#10;Description automatically generated">
            <a:extLst>
              <a:ext uri="{FF2B5EF4-FFF2-40B4-BE49-F238E27FC236}">
                <a16:creationId xmlns:a16="http://schemas.microsoft.com/office/drawing/2014/main" xmlns="" id="{696F7AD1-2B3D-4C92-B691-E24B552EBBB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3927" y="1729217"/>
            <a:ext cx="6443822" cy="6443822"/>
          </a:xfrm>
          <a:prstGeom prst="rect">
            <a:avLst/>
          </a:prstGeom>
        </p:spPr>
      </p:pic>
      <p:sp>
        <p:nvSpPr>
          <p:cNvPr id="27" name="Google Shape;27;p3"/>
          <p:cNvSpPr/>
          <p:nvPr/>
        </p:nvSpPr>
        <p:spPr>
          <a:xfrm>
            <a:off x="-29737" y="0"/>
            <a:ext cx="4328489" cy="1696413"/>
          </a:xfrm>
          <a:custGeom>
            <a:avLst/>
            <a:gdLst>
              <a:gd name="connsiteX0" fmla="*/ 4299824 w 4299824"/>
              <a:gd name="connsiteY0" fmla="*/ 8383 h 2665592"/>
              <a:gd name="connsiteX1" fmla="*/ 1578789 w 4299824"/>
              <a:gd name="connsiteY1" fmla="*/ 586962 h 2665592"/>
              <a:gd name="connsiteX2" fmla="*/ 790955 w 4299824"/>
              <a:gd name="connsiteY2" fmla="*/ 1740259 h 2665592"/>
              <a:gd name="connsiteX3" fmla="*/ 0 w 4299824"/>
              <a:gd name="connsiteY3" fmla="*/ 2655315 h 2665592"/>
              <a:gd name="connsiteX4" fmla="*/ 0 w 4299824"/>
              <a:gd name="connsiteY4" fmla="*/ 0 h 2665592"/>
              <a:gd name="connsiteX5" fmla="*/ 4299824 w 4299824"/>
              <a:gd name="connsiteY5" fmla="*/ 8383 h 2665592"/>
              <a:gd name="connsiteX0" fmla="*/ 4299824 w 4299824"/>
              <a:gd name="connsiteY0" fmla="*/ 8383 h 2665592"/>
              <a:gd name="connsiteX1" fmla="*/ 2798326 w 4299824"/>
              <a:gd name="connsiteY1" fmla="*/ 863596 h 2665592"/>
              <a:gd name="connsiteX2" fmla="*/ 790955 w 4299824"/>
              <a:gd name="connsiteY2" fmla="*/ 1740259 h 2665592"/>
              <a:gd name="connsiteX3" fmla="*/ 0 w 4299824"/>
              <a:gd name="connsiteY3" fmla="*/ 2655315 h 2665592"/>
              <a:gd name="connsiteX4" fmla="*/ 0 w 4299824"/>
              <a:gd name="connsiteY4" fmla="*/ 0 h 2665592"/>
              <a:gd name="connsiteX5" fmla="*/ 4299824 w 4299824"/>
              <a:gd name="connsiteY5" fmla="*/ 8383 h 2665592"/>
              <a:gd name="connsiteX0" fmla="*/ 4299824 w 4299824"/>
              <a:gd name="connsiteY0" fmla="*/ 8383 h 1873529"/>
              <a:gd name="connsiteX1" fmla="*/ 2798326 w 4299824"/>
              <a:gd name="connsiteY1" fmla="*/ 863596 h 1873529"/>
              <a:gd name="connsiteX2" fmla="*/ 790955 w 4299824"/>
              <a:gd name="connsiteY2" fmla="*/ 1740259 h 1873529"/>
              <a:gd name="connsiteX3" fmla="*/ 0 w 4299824"/>
              <a:gd name="connsiteY3" fmla="*/ 1397889 h 1873529"/>
              <a:gd name="connsiteX4" fmla="*/ 0 w 4299824"/>
              <a:gd name="connsiteY4" fmla="*/ 0 h 1873529"/>
              <a:gd name="connsiteX5" fmla="*/ 4299824 w 4299824"/>
              <a:gd name="connsiteY5" fmla="*/ 8383 h 1873529"/>
              <a:gd name="connsiteX0" fmla="*/ 4299824 w 4299824"/>
              <a:gd name="connsiteY0" fmla="*/ 8383 h 1425294"/>
              <a:gd name="connsiteX1" fmla="*/ 2798326 w 4299824"/>
              <a:gd name="connsiteY1" fmla="*/ 863596 h 1425294"/>
              <a:gd name="connsiteX2" fmla="*/ 1211485 w 4299824"/>
              <a:gd name="connsiteY2" fmla="*/ 927124 h 1425294"/>
              <a:gd name="connsiteX3" fmla="*/ 0 w 4299824"/>
              <a:gd name="connsiteY3" fmla="*/ 1397889 h 1425294"/>
              <a:gd name="connsiteX4" fmla="*/ 0 w 4299824"/>
              <a:gd name="connsiteY4" fmla="*/ 0 h 1425294"/>
              <a:gd name="connsiteX5" fmla="*/ 4299824 w 4299824"/>
              <a:gd name="connsiteY5" fmla="*/ 8383 h 1425294"/>
              <a:gd name="connsiteX0" fmla="*/ 4299824 w 4299824"/>
              <a:gd name="connsiteY0" fmla="*/ 8383 h 1425294"/>
              <a:gd name="connsiteX1" fmla="*/ 3126339 w 4299824"/>
              <a:gd name="connsiteY1" fmla="*/ 830065 h 1425294"/>
              <a:gd name="connsiteX2" fmla="*/ 1211485 w 4299824"/>
              <a:gd name="connsiteY2" fmla="*/ 927124 h 1425294"/>
              <a:gd name="connsiteX3" fmla="*/ 0 w 4299824"/>
              <a:gd name="connsiteY3" fmla="*/ 1397889 h 1425294"/>
              <a:gd name="connsiteX4" fmla="*/ 0 w 4299824"/>
              <a:gd name="connsiteY4" fmla="*/ 0 h 1425294"/>
              <a:gd name="connsiteX5" fmla="*/ 4299824 w 4299824"/>
              <a:gd name="connsiteY5" fmla="*/ 8383 h 1425294"/>
              <a:gd name="connsiteX0" fmla="*/ 4299824 w 4299824"/>
              <a:gd name="connsiteY0" fmla="*/ 8383 h 1426105"/>
              <a:gd name="connsiteX1" fmla="*/ 3126339 w 4299824"/>
              <a:gd name="connsiteY1" fmla="*/ 830065 h 1426105"/>
              <a:gd name="connsiteX2" fmla="*/ 1329233 w 4299824"/>
              <a:gd name="connsiteY2" fmla="*/ 935506 h 1426105"/>
              <a:gd name="connsiteX3" fmla="*/ 0 w 4299824"/>
              <a:gd name="connsiteY3" fmla="*/ 1397889 h 1426105"/>
              <a:gd name="connsiteX4" fmla="*/ 0 w 4299824"/>
              <a:gd name="connsiteY4" fmla="*/ 0 h 1426105"/>
              <a:gd name="connsiteX5" fmla="*/ 4299824 w 4299824"/>
              <a:gd name="connsiteY5" fmla="*/ 8383 h 1426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99824" h="1426105" extrusionOk="0">
                <a:moveTo>
                  <a:pt x="4299824" y="8383"/>
                </a:moveTo>
                <a:cubicBezTo>
                  <a:pt x="4299824" y="8383"/>
                  <a:pt x="3621438" y="675544"/>
                  <a:pt x="3126339" y="830065"/>
                </a:cubicBezTo>
                <a:cubicBezTo>
                  <a:pt x="2631240" y="984586"/>
                  <a:pt x="1156873" y="526143"/>
                  <a:pt x="1329233" y="935506"/>
                </a:cubicBezTo>
                <a:cubicBezTo>
                  <a:pt x="1501604" y="1344870"/>
                  <a:pt x="652578" y="1494208"/>
                  <a:pt x="0" y="1397889"/>
                </a:cubicBezTo>
                <a:lnTo>
                  <a:pt x="0" y="0"/>
                </a:lnTo>
                <a:lnTo>
                  <a:pt x="4299824" y="838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8" name="Google Shape;28;p3"/>
          <p:cNvSpPr/>
          <p:nvPr/>
        </p:nvSpPr>
        <p:spPr>
          <a:xfrm>
            <a:off x="222521" y="1482254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41190" y="93323"/>
                </a:moveTo>
                <a:lnTo>
                  <a:pt x="93323" y="93323"/>
                </a:lnTo>
                <a:lnTo>
                  <a:pt x="93323" y="41190"/>
                </a:lnTo>
                <a:cubicBezTo>
                  <a:pt x="93323" y="18436"/>
                  <a:pt x="111770" y="0"/>
                  <a:pt x="134514" y="0"/>
                </a:cubicBezTo>
                <a:cubicBezTo>
                  <a:pt x="157257" y="0"/>
                  <a:pt x="175704" y="18436"/>
                  <a:pt x="175704" y="41190"/>
                </a:cubicBezTo>
                <a:lnTo>
                  <a:pt x="175704" y="93323"/>
                </a:lnTo>
                <a:lnTo>
                  <a:pt x="227837" y="93323"/>
                </a:lnTo>
                <a:cubicBezTo>
                  <a:pt x="250581" y="93323"/>
                  <a:pt x="269028" y="111759"/>
                  <a:pt x="269028" y="134514"/>
                </a:cubicBezTo>
                <a:cubicBezTo>
                  <a:pt x="269028" y="157268"/>
                  <a:pt x="250581" y="175704"/>
                  <a:pt x="227837" y="175704"/>
                </a:cubicBezTo>
                <a:lnTo>
                  <a:pt x="175704" y="175704"/>
                </a:lnTo>
                <a:lnTo>
                  <a:pt x="175704" y="227816"/>
                </a:lnTo>
                <a:cubicBezTo>
                  <a:pt x="175704" y="250581"/>
                  <a:pt x="157257" y="269017"/>
                  <a:pt x="134514" y="269017"/>
                </a:cubicBezTo>
                <a:cubicBezTo>
                  <a:pt x="111770" y="269017"/>
                  <a:pt x="93323" y="250581"/>
                  <a:pt x="93323" y="227816"/>
                </a:cubicBezTo>
                <a:lnTo>
                  <a:pt x="93323" y="175704"/>
                </a:lnTo>
                <a:lnTo>
                  <a:pt x="41190" y="175704"/>
                </a:lnTo>
                <a:cubicBezTo>
                  <a:pt x="18446" y="175704"/>
                  <a:pt x="0" y="157268"/>
                  <a:pt x="0" y="134514"/>
                </a:cubicBezTo>
                <a:cubicBezTo>
                  <a:pt x="0" y="111759"/>
                  <a:pt x="18446" y="93323"/>
                  <a:pt x="41190" y="93323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rgbClr val="00B050"/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9" name="Google Shape;29;p3"/>
          <p:cNvSpPr/>
          <p:nvPr/>
        </p:nvSpPr>
        <p:spPr>
          <a:xfrm>
            <a:off x="6945786" y="6131436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227837" y="93323"/>
                </a:moveTo>
                <a:lnTo>
                  <a:pt x="175704" y="93323"/>
                </a:lnTo>
                <a:lnTo>
                  <a:pt x="175704" y="41190"/>
                </a:lnTo>
                <a:cubicBezTo>
                  <a:pt x="175704" y="18436"/>
                  <a:pt x="157257" y="0"/>
                  <a:pt x="134514" y="0"/>
                </a:cubicBezTo>
                <a:cubicBezTo>
                  <a:pt x="111770" y="0"/>
                  <a:pt x="93323" y="18436"/>
                  <a:pt x="93323" y="41190"/>
                </a:cubicBezTo>
                <a:lnTo>
                  <a:pt x="93323" y="93323"/>
                </a:lnTo>
                <a:lnTo>
                  <a:pt x="41190" y="93323"/>
                </a:lnTo>
                <a:cubicBezTo>
                  <a:pt x="18446" y="93323"/>
                  <a:pt x="0" y="111759"/>
                  <a:pt x="0" y="134514"/>
                </a:cubicBezTo>
                <a:cubicBezTo>
                  <a:pt x="0" y="157268"/>
                  <a:pt x="18446" y="175704"/>
                  <a:pt x="41190" y="175704"/>
                </a:cubicBezTo>
                <a:lnTo>
                  <a:pt x="93323" y="175704"/>
                </a:lnTo>
                <a:lnTo>
                  <a:pt x="93323" y="227827"/>
                </a:lnTo>
                <a:cubicBezTo>
                  <a:pt x="93323" y="250581"/>
                  <a:pt x="111770" y="269017"/>
                  <a:pt x="134514" y="269017"/>
                </a:cubicBezTo>
                <a:cubicBezTo>
                  <a:pt x="157257" y="269017"/>
                  <a:pt x="175704" y="250581"/>
                  <a:pt x="175704" y="227827"/>
                </a:cubicBezTo>
                <a:lnTo>
                  <a:pt x="175704" y="175704"/>
                </a:lnTo>
                <a:lnTo>
                  <a:pt x="227837" y="175704"/>
                </a:lnTo>
                <a:cubicBezTo>
                  <a:pt x="250581" y="175704"/>
                  <a:pt x="269028" y="157268"/>
                  <a:pt x="269028" y="134514"/>
                </a:cubicBezTo>
                <a:cubicBezTo>
                  <a:pt x="269028" y="111759"/>
                  <a:pt x="250581" y="93323"/>
                  <a:pt x="227837" y="9332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D49FDBB5-A5A6-4316-8393-3F5017974D4E}"/>
              </a:ext>
            </a:extLst>
          </p:cNvPr>
          <p:cNvSpPr txBox="1"/>
          <p:nvPr userDrawn="1"/>
        </p:nvSpPr>
        <p:spPr>
          <a:xfrm>
            <a:off x="4846083" y="946880"/>
            <a:ext cx="7941895" cy="5228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7200" b="1" i="0" u="none" strike="noStrike" kern="0" cap="none" spc="50" normalizeH="0" baseline="0" noProof="0" dirty="0">
                <a:ln w="952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uLnTx/>
                <a:uFillTx/>
                <a:latin typeface="+mj-lt"/>
                <a:cs typeface="Arial"/>
                <a:sym typeface="Arial"/>
              </a:rPr>
              <a:t>              TUÂN </a:t>
            </a:r>
          </a:p>
          <a:p>
            <a:pPr marL="0" marR="0" lvl="0" indent="0" algn="ctr" defTabSz="121917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7200" b="1" i="0" u="none" strike="noStrike" kern="0" cap="none" spc="50" normalizeH="0" baseline="0" noProof="0" dirty="0">
                <a:ln w="952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uLnTx/>
                <a:uFillTx/>
                <a:latin typeface="+mj-lt"/>
                <a:cs typeface="Arial"/>
                <a:sym typeface="Arial"/>
              </a:rPr>
              <a:t>             THỦ </a:t>
            </a:r>
          </a:p>
          <a:p>
            <a:pPr marL="0" marR="0" lvl="0" indent="0" algn="ctr" defTabSz="121917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7200" b="1" i="0" u="none" strike="noStrike" kern="0" cap="none" spc="50" normalizeH="0" baseline="0" noProof="0" dirty="0">
                <a:ln w="952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uLnTx/>
                <a:uFillTx/>
                <a:latin typeface="+mj-lt"/>
                <a:cs typeface="Arial"/>
                <a:sym typeface="Arial"/>
              </a:rPr>
              <a:t>          QUY ĐỊNH </a:t>
            </a:r>
          </a:p>
          <a:p>
            <a:pPr marL="0" marR="0" lvl="0" indent="0" algn="ctr" defTabSz="121917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7200" b="1" i="0" u="none" strike="noStrike" kern="0" cap="none" spc="50" normalizeH="0" baseline="0" noProof="0" dirty="0">
                <a:ln w="952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uLnTx/>
                <a:uFillTx/>
                <a:latin typeface="+mj-lt"/>
                <a:cs typeface="Arial"/>
                <a:sym typeface="Arial"/>
              </a:rPr>
              <a:t>NƠI CÔNG CỘNG</a:t>
            </a:r>
          </a:p>
        </p:txBody>
      </p:sp>
      <p:sp>
        <p:nvSpPr>
          <p:cNvPr id="30" name="Google Shape;30;p3"/>
          <p:cNvSpPr/>
          <p:nvPr/>
        </p:nvSpPr>
        <p:spPr>
          <a:xfrm>
            <a:off x="9259285" y="3239645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227837" y="93323"/>
                </a:moveTo>
                <a:lnTo>
                  <a:pt x="175704" y="93323"/>
                </a:lnTo>
                <a:lnTo>
                  <a:pt x="175704" y="41190"/>
                </a:lnTo>
                <a:cubicBezTo>
                  <a:pt x="175704" y="18436"/>
                  <a:pt x="157257" y="0"/>
                  <a:pt x="134514" y="0"/>
                </a:cubicBezTo>
                <a:cubicBezTo>
                  <a:pt x="111770" y="0"/>
                  <a:pt x="93323" y="18436"/>
                  <a:pt x="93323" y="41190"/>
                </a:cubicBezTo>
                <a:lnTo>
                  <a:pt x="93323" y="93323"/>
                </a:lnTo>
                <a:lnTo>
                  <a:pt x="41190" y="93323"/>
                </a:lnTo>
                <a:cubicBezTo>
                  <a:pt x="18446" y="93323"/>
                  <a:pt x="0" y="111759"/>
                  <a:pt x="0" y="134514"/>
                </a:cubicBezTo>
                <a:cubicBezTo>
                  <a:pt x="0" y="157268"/>
                  <a:pt x="18446" y="175704"/>
                  <a:pt x="41190" y="175704"/>
                </a:cubicBezTo>
                <a:lnTo>
                  <a:pt x="93323" y="175704"/>
                </a:lnTo>
                <a:lnTo>
                  <a:pt x="93323" y="227827"/>
                </a:lnTo>
                <a:cubicBezTo>
                  <a:pt x="93323" y="250581"/>
                  <a:pt x="111770" y="269017"/>
                  <a:pt x="134514" y="269017"/>
                </a:cubicBezTo>
                <a:cubicBezTo>
                  <a:pt x="157257" y="269017"/>
                  <a:pt x="175704" y="250581"/>
                  <a:pt x="175704" y="227827"/>
                </a:cubicBezTo>
                <a:lnTo>
                  <a:pt x="175704" y="175704"/>
                </a:lnTo>
                <a:lnTo>
                  <a:pt x="227837" y="175704"/>
                </a:lnTo>
                <a:cubicBezTo>
                  <a:pt x="250581" y="175704"/>
                  <a:pt x="269028" y="157268"/>
                  <a:pt x="269028" y="134514"/>
                </a:cubicBezTo>
                <a:cubicBezTo>
                  <a:pt x="269028" y="111759"/>
                  <a:pt x="250581" y="93323"/>
                  <a:pt x="227837" y="9332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1" name="Google Shape;31;p3"/>
          <p:cNvSpPr/>
          <p:nvPr/>
        </p:nvSpPr>
        <p:spPr>
          <a:xfrm>
            <a:off x="2886979" y="546337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227837" y="93323"/>
                </a:moveTo>
                <a:lnTo>
                  <a:pt x="175704" y="93323"/>
                </a:lnTo>
                <a:lnTo>
                  <a:pt x="175704" y="41190"/>
                </a:lnTo>
                <a:cubicBezTo>
                  <a:pt x="175704" y="18436"/>
                  <a:pt x="157257" y="0"/>
                  <a:pt x="134514" y="0"/>
                </a:cubicBezTo>
                <a:cubicBezTo>
                  <a:pt x="111770" y="0"/>
                  <a:pt x="93323" y="18436"/>
                  <a:pt x="93323" y="41190"/>
                </a:cubicBezTo>
                <a:lnTo>
                  <a:pt x="93323" y="93323"/>
                </a:lnTo>
                <a:lnTo>
                  <a:pt x="41190" y="93323"/>
                </a:lnTo>
                <a:cubicBezTo>
                  <a:pt x="18446" y="93323"/>
                  <a:pt x="0" y="111759"/>
                  <a:pt x="0" y="134514"/>
                </a:cubicBezTo>
                <a:cubicBezTo>
                  <a:pt x="0" y="157268"/>
                  <a:pt x="18446" y="175704"/>
                  <a:pt x="41190" y="175704"/>
                </a:cubicBezTo>
                <a:lnTo>
                  <a:pt x="93323" y="175704"/>
                </a:lnTo>
                <a:lnTo>
                  <a:pt x="93323" y="227827"/>
                </a:lnTo>
                <a:cubicBezTo>
                  <a:pt x="93323" y="250581"/>
                  <a:pt x="111770" y="269017"/>
                  <a:pt x="134514" y="269017"/>
                </a:cubicBezTo>
                <a:cubicBezTo>
                  <a:pt x="157257" y="269017"/>
                  <a:pt x="175704" y="250581"/>
                  <a:pt x="175704" y="227827"/>
                </a:cubicBezTo>
                <a:lnTo>
                  <a:pt x="175704" y="175704"/>
                </a:lnTo>
                <a:lnTo>
                  <a:pt x="227837" y="175704"/>
                </a:lnTo>
                <a:cubicBezTo>
                  <a:pt x="250570" y="175704"/>
                  <a:pt x="269028" y="157268"/>
                  <a:pt x="269028" y="134514"/>
                </a:cubicBezTo>
                <a:cubicBezTo>
                  <a:pt x="269028" y="111759"/>
                  <a:pt x="250570" y="93323"/>
                  <a:pt x="227837" y="93323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rgbClr val="00B050"/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2" name="Google Shape;32;p3"/>
          <p:cNvSpPr/>
          <p:nvPr/>
        </p:nvSpPr>
        <p:spPr>
          <a:xfrm>
            <a:off x="6945786" y="546337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227837" y="93323"/>
                </a:moveTo>
                <a:lnTo>
                  <a:pt x="175704" y="93323"/>
                </a:lnTo>
                <a:lnTo>
                  <a:pt x="175704" y="41190"/>
                </a:lnTo>
                <a:cubicBezTo>
                  <a:pt x="175704" y="18436"/>
                  <a:pt x="157257" y="0"/>
                  <a:pt x="134514" y="0"/>
                </a:cubicBezTo>
                <a:cubicBezTo>
                  <a:pt x="111770" y="0"/>
                  <a:pt x="93323" y="18436"/>
                  <a:pt x="93323" y="41190"/>
                </a:cubicBezTo>
                <a:lnTo>
                  <a:pt x="93323" y="93323"/>
                </a:lnTo>
                <a:lnTo>
                  <a:pt x="41190" y="93323"/>
                </a:lnTo>
                <a:cubicBezTo>
                  <a:pt x="18446" y="93323"/>
                  <a:pt x="0" y="111759"/>
                  <a:pt x="0" y="134514"/>
                </a:cubicBezTo>
                <a:cubicBezTo>
                  <a:pt x="0" y="157268"/>
                  <a:pt x="18446" y="175704"/>
                  <a:pt x="41190" y="175704"/>
                </a:cubicBezTo>
                <a:lnTo>
                  <a:pt x="93323" y="175704"/>
                </a:lnTo>
                <a:lnTo>
                  <a:pt x="93323" y="227827"/>
                </a:lnTo>
                <a:cubicBezTo>
                  <a:pt x="93323" y="250581"/>
                  <a:pt x="111770" y="269017"/>
                  <a:pt x="134514" y="269017"/>
                </a:cubicBezTo>
                <a:cubicBezTo>
                  <a:pt x="157257" y="269017"/>
                  <a:pt x="175704" y="250581"/>
                  <a:pt x="175704" y="227827"/>
                </a:cubicBezTo>
                <a:lnTo>
                  <a:pt x="175704" y="175704"/>
                </a:lnTo>
                <a:lnTo>
                  <a:pt x="227837" y="175704"/>
                </a:lnTo>
                <a:cubicBezTo>
                  <a:pt x="250581" y="175704"/>
                  <a:pt x="269028" y="157268"/>
                  <a:pt x="269028" y="134514"/>
                </a:cubicBezTo>
                <a:cubicBezTo>
                  <a:pt x="269028" y="111759"/>
                  <a:pt x="250581" y="93323"/>
                  <a:pt x="227837" y="93323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rgbClr val="00B050"/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3" name="Google Shape;33;p3"/>
          <p:cNvSpPr/>
          <p:nvPr/>
        </p:nvSpPr>
        <p:spPr>
          <a:xfrm>
            <a:off x="476872" y="4295305"/>
            <a:ext cx="340877" cy="214569"/>
          </a:xfrm>
          <a:custGeom>
            <a:avLst/>
            <a:gdLst/>
            <a:ahLst/>
            <a:cxnLst/>
            <a:rect l="l" t="t" r="r" b="b"/>
            <a:pathLst>
              <a:path w="340878" h="213857" extrusionOk="0">
                <a:moveTo>
                  <a:pt x="0" y="147383"/>
                </a:moveTo>
                <a:cubicBezTo>
                  <a:pt x="0" y="114702"/>
                  <a:pt x="23706" y="87460"/>
                  <a:pt x="54821" y="81957"/>
                </a:cubicBezTo>
                <a:cubicBezTo>
                  <a:pt x="66082" y="34692"/>
                  <a:pt x="108510" y="0"/>
                  <a:pt x="158834" y="0"/>
                </a:cubicBezTo>
                <a:cubicBezTo>
                  <a:pt x="193749" y="0"/>
                  <a:pt x="225710" y="16668"/>
                  <a:pt x="245617" y="44428"/>
                </a:cubicBezTo>
                <a:cubicBezTo>
                  <a:pt x="249015" y="44005"/>
                  <a:pt x="252423" y="43793"/>
                  <a:pt x="255852" y="43793"/>
                </a:cubicBezTo>
                <a:cubicBezTo>
                  <a:pt x="302736" y="43793"/>
                  <a:pt x="340878" y="81946"/>
                  <a:pt x="340878" y="128820"/>
                </a:cubicBezTo>
                <a:cubicBezTo>
                  <a:pt x="340878" y="175704"/>
                  <a:pt x="302736" y="213857"/>
                  <a:pt x="255852" y="213857"/>
                </a:cubicBezTo>
                <a:lnTo>
                  <a:pt x="66463" y="213857"/>
                </a:lnTo>
                <a:cubicBezTo>
                  <a:pt x="29813" y="213857"/>
                  <a:pt x="0" y="184033"/>
                  <a:pt x="0" y="147383"/>
                </a:cubicBezTo>
                <a:close/>
                <a:moveTo>
                  <a:pt x="242188" y="88413"/>
                </a:moveTo>
                <a:lnTo>
                  <a:pt x="224800" y="94276"/>
                </a:lnTo>
                <a:lnTo>
                  <a:pt x="216534" y="77893"/>
                </a:lnTo>
                <a:cubicBezTo>
                  <a:pt x="205464" y="55954"/>
                  <a:pt x="183356" y="42333"/>
                  <a:pt x="158834" y="42333"/>
                </a:cubicBezTo>
                <a:cubicBezTo>
                  <a:pt x="124354" y="42333"/>
                  <a:pt x="96011" y="69278"/>
                  <a:pt x="94318" y="103684"/>
                </a:cubicBezTo>
                <a:lnTo>
                  <a:pt x="93165" y="127052"/>
                </a:lnTo>
                <a:lnTo>
                  <a:pt x="70019" y="123570"/>
                </a:lnTo>
                <a:cubicBezTo>
                  <a:pt x="68865" y="123401"/>
                  <a:pt x="67680" y="123264"/>
                  <a:pt x="66463" y="123264"/>
                </a:cubicBezTo>
                <a:cubicBezTo>
                  <a:pt x="53160" y="123264"/>
                  <a:pt x="42333" y="134080"/>
                  <a:pt x="42333" y="147383"/>
                </a:cubicBezTo>
                <a:cubicBezTo>
                  <a:pt x="42333" y="160697"/>
                  <a:pt x="53160" y="171524"/>
                  <a:pt x="66463" y="171524"/>
                </a:cubicBezTo>
                <a:lnTo>
                  <a:pt x="255852" y="171524"/>
                </a:lnTo>
                <a:cubicBezTo>
                  <a:pt x="279389" y="171524"/>
                  <a:pt x="298545" y="152368"/>
                  <a:pt x="298545" y="128820"/>
                </a:cubicBezTo>
                <a:cubicBezTo>
                  <a:pt x="298545" y="105282"/>
                  <a:pt x="279389" y="86127"/>
                  <a:pt x="255852" y="86127"/>
                </a:cubicBezTo>
                <a:cubicBezTo>
                  <a:pt x="251280" y="86127"/>
                  <a:pt x="246686" y="86889"/>
                  <a:pt x="242188" y="88413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rgbClr val="00B050"/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4" name="Google Shape;34;p3"/>
          <p:cNvSpPr/>
          <p:nvPr/>
        </p:nvSpPr>
        <p:spPr>
          <a:xfrm>
            <a:off x="9437727" y="5960618"/>
            <a:ext cx="392493" cy="247063"/>
          </a:xfrm>
          <a:custGeom>
            <a:avLst/>
            <a:gdLst/>
            <a:ahLst/>
            <a:cxnLst/>
            <a:rect l="l" t="t" r="r" b="b"/>
            <a:pathLst>
              <a:path w="392493" h="246242" extrusionOk="0">
                <a:moveTo>
                  <a:pt x="0" y="169714"/>
                </a:moveTo>
                <a:cubicBezTo>
                  <a:pt x="0" y="132079"/>
                  <a:pt x="27294" y="100710"/>
                  <a:pt x="63129" y="94371"/>
                </a:cubicBezTo>
                <a:cubicBezTo>
                  <a:pt x="76094" y="39952"/>
                  <a:pt x="124936" y="0"/>
                  <a:pt x="182890" y="0"/>
                </a:cubicBezTo>
                <a:cubicBezTo>
                  <a:pt x="223086" y="0"/>
                  <a:pt x="259884" y="19198"/>
                  <a:pt x="282807" y="51159"/>
                </a:cubicBezTo>
                <a:cubicBezTo>
                  <a:pt x="286723" y="50672"/>
                  <a:pt x="290650" y="50440"/>
                  <a:pt x="294587" y="50440"/>
                </a:cubicBezTo>
                <a:cubicBezTo>
                  <a:pt x="348572" y="50440"/>
                  <a:pt x="392493" y="94360"/>
                  <a:pt x="392493" y="148335"/>
                </a:cubicBezTo>
                <a:cubicBezTo>
                  <a:pt x="392493" y="202321"/>
                  <a:pt x="348572" y="246242"/>
                  <a:pt x="294587" y="246242"/>
                </a:cubicBezTo>
                <a:lnTo>
                  <a:pt x="76528" y="246242"/>
                </a:lnTo>
                <a:cubicBezTo>
                  <a:pt x="34332" y="246242"/>
                  <a:pt x="0" y="211910"/>
                  <a:pt x="0" y="169714"/>
                </a:cubicBezTo>
                <a:close/>
                <a:moveTo>
                  <a:pt x="278860" y="101811"/>
                </a:moveTo>
                <a:lnTo>
                  <a:pt x="258847" y="108553"/>
                </a:lnTo>
                <a:lnTo>
                  <a:pt x="249322" y="89693"/>
                </a:lnTo>
                <a:cubicBezTo>
                  <a:pt x="236579" y="64431"/>
                  <a:pt x="211126" y="48746"/>
                  <a:pt x="182890" y="48746"/>
                </a:cubicBezTo>
                <a:cubicBezTo>
                  <a:pt x="143181" y="48746"/>
                  <a:pt x="110553" y="79777"/>
                  <a:pt x="108595" y="119401"/>
                </a:cubicBezTo>
                <a:lnTo>
                  <a:pt x="107283" y="146303"/>
                </a:lnTo>
                <a:lnTo>
                  <a:pt x="80623" y="142292"/>
                </a:lnTo>
                <a:cubicBezTo>
                  <a:pt x="79290" y="142091"/>
                  <a:pt x="77925" y="141943"/>
                  <a:pt x="76528" y="141943"/>
                </a:cubicBezTo>
                <a:cubicBezTo>
                  <a:pt x="61213" y="141943"/>
                  <a:pt x="48746" y="154400"/>
                  <a:pt x="48746" y="169714"/>
                </a:cubicBezTo>
                <a:cubicBezTo>
                  <a:pt x="48746" y="185038"/>
                  <a:pt x="61213" y="197506"/>
                  <a:pt x="76528" y="197506"/>
                </a:cubicBezTo>
                <a:lnTo>
                  <a:pt x="294587" y="197506"/>
                </a:lnTo>
                <a:cubicBezTo>
                  <a:pt x="321690" y="197506"/>
                  <a:pt x="343746" y="175450"/>
                  <a:pt x="343746" y="148335"/>
                </a:cubicBezTo>
                <a:cubicBezTo>
                  <a:pt x="343746" y="121232"/>
                  <a:pt x="321690" y="99176"/>
                  <a:pt x="294587" y="99176"/>
                </a:cubicBezTo>
                <a:cubicBezTo>
                  <a:pt x="289337" y="99176"/>
                  <a:pt x="284046" y="100054"/>
                  <a:pt x="278860" y="10181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5" name="Google Shape;35;p3"/>
          <p:cNvSpPr/>
          <p:nvPr/>
        </p:nvSpPr>
        <p:spPr>
          <a:xfrm>
            <a:off x="11598369" y="2248198"/>
            <a:ext cx="392483" cy="247063"/>
          </a:xfrm>
          <a:custGeom>
            <a:avLst/>
            <a:gdLst/>
            <a:ahLst/>
            <a:cxnLst/>
            <a:rect l="l" t="t" r="r" b="b"/>
            <a:pathLst>
              <a:path w="392482" h="246242" extrusionOk="0">
                <a:moveTo>
                  <a:pt x="0" y="169714"/>
                </a:moveTo>
                <a:cubicBezTo>
                  <a:pt x="0" y="132079"/>
                  <a:pt x="27294" y="100710"/>
                  <a:pt x="63129" y="94371"/>
                </a:cubicBezTo>
                <a:cubicBezTo>
                  <a:pt x="76094" y="39952"/>
                  <a:pt x="124936" y="0"/>
                  <a:pt x="182879" y="0"/>
                </a:cubicBezTo>
                <a:cubicBezTo>
                  <a:pt x="223086" y="0"/>
                  <a:pt x="259884" y="19198"/>
                  <a:pt x="282807" y="51159"/>
                </a:cubicBezTo>
                <a:cubicBezTo>
                  <a:pt x="286723" y="50672"/>
                  <a:pt x="290639" y="50440"/>
                  <a:pt x="294587" y="50440"/>
                </a:cubicBezTo>
                <a:cubicBezTo>
                  <a:pt x="348572" y="50440"/>
                  <a:pt x="392482" y="94360"/>
                  <a:pt x="392482" y="148335"/>
                </a:cubicBezTo>
                <a:cubicBezTo>
                  <a:pt x="392482" y="202321"/>
                  <a:pt x="348572" y="246242"/>
                  <a:pt x="294587" y="246242"/>
                </a:cubicBezTo>
                <a:lnTo>
                  <a:pt x="76528" y="246242"/>
                </a:lnTo>
                <a:cubicBezTo>
                  <a:pt x="34332" y="246242"/>
                  <a:pt x="0" y="211910"/>
                  <a:pt x="0" y="169714"/>
                </a:cubicBezTo>
                <a:close/>
                <a:moveTo>
                  <a:pt x="278860" y="101811"/>
                </a:moveTo>
                <a:lnTo>
                  <a:pt x="258836" y="108553"/>
                </a:lnTo>
                <a:lnTo>
                  <a:pt x="249322" y="89693"/>
                </a:lnTo>
                <a:cubicBezTo>
                  <a:pt x="236579" y="64431"/>
                  <a:pt x="211126" y="48746"/>
                  <a:pt x="182879" y="48746"/>
                </a:cubicBezTo>
                <a:cubicBezTo>
                  <a:pt x="143181" y="48746"/>
                  <a:pt x="110542" y="79777"/>
                  <a:pt x="108595" y="119401"/>
                </a:cubicBezTo>
                <a:lnTo>
                  <a:pt x="107272" y="146303"/>
                </a:lnTo>
                <a:lnTo>
                  <a:pt x="80623" y="142292"/>
                </a:lnTo>
                <a:cubicBezTo>
                  <a:pt x="79290" y="142091"/>
                  <a:pt x="77925" y="141943"/>
                  <a:pt x="76528" y="141943"/>
                </a:cubicBezTo>
                <a:cubicBezTo>
                  <a:pt x="61213" y="141943"/>
                  <a:pt x="48746" y="154400"/>
                  <a:pt x="48746" y="169714"/>
                </a:cubicBezTo>
                <a:cubicBezTo>
                  <a:pt x="48746" y="185038"/>
                  <a:pt x="61213" y="197506"/>
                  <a:pt x="76528" y="197506"/>
                </a:cubicBezTo>
                <a:lnTo>
                  <a:pt x="294587" y="197506"/>
                </a:lnTo>
                <a:cubicBezTo>
                  <a:pt x="321690" y="197506"/>
                  <a:pt x="343746" y="175450"/>
                  <a:pt x="343746" y="148335"/>
                </a:cubicBezTo>
                <a:cubicBezTo>
                  <a:pt x="343746" y="121232"/>
                  <a:pt x="321690" y="99176"/>
                  <a:pt x="294587" y="99176"/>
                </a:cubicBezTo>
                <a:cubicBezTo>
                  <a:pt x="289327" y="99176"/>
                  <a:pt x="284035" y="100054"/>
                  <a:pt x="278860" y="10181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6" name="Google Shape;36;p3"/>
          <p:cNvSpPr/>
          <p:nvPr/>
        </p:nvSpPr>
        <p:spPr>
          <a:xfrm>
            <a:off x="3714427" y="103878"/>
            <a:ext cx="584325" cy="367828"/>
          </a:xfrm>
          <a:custGeom>
            <a:avLst/>
            <a:gdLst/>
            <a:ahLst/>
            <a:cxnLst/>
            <a:rect l="l" t="t" r="r" b="b"/>
            <a:pathLst>
              <a:path w="584326" h="366606" extrusionOk="0">
                <a:moveTo>
                  <a:pt x="0" y="220842"/>
                </a:moveTo>
                <a:cubicBezTo>
                  <a:pt x="0" y="140483"/>
                  <a:pt x="65404" y="75088"/>
                  <a:pt x="145764" y="75088"/>
                </a:cubicBezTo>
                <a:cubicBezTo>
                  <a:pt x="151627" y="75088"/>
                  <a:pt x="157469" y="75437"/>
                  <a:pt x="163300" y="76168"/>
                </a:cubicBezTo>
                <a:cubicBezTo>
                  <a:pt x="197410" y="28596"/>
                  <a:pt x="252190" y="0"/>
                  <a:pt x="312049" y="0"/>
                </a:cubicBezTo>
                <a:cubicBezTo>
                  <a:pt x="398335" y="0"/>
                  <a:pt x="471042" y="59478"/>
                  <a:pt x="490336" y="140493"/>
                </a:cubicBezTo>
                <a:cubicBezTo>
                  <a:pt x="543686" y="149955"/>
                  <a:pt x="584326" y="196659"/>
                  <a:pt x="584326" y="252666"/>
                </a:cubicBezTo>
                <a:cubicBezTo>
                  <a:pt x="584326" y="315489"/>
                  <a:pt x="533209" y="366606"/>
                  <a:pt x="470386" y="366606"/>
                </a:cubicBezTo>
                <a:lnTo>
                  <a:pt x="145764" y="366606"/>
                </a:lnTo>
                <a:cubicBezTo>
                  <a:pt x="65404" y="366606"/>
                  <a:pt x="0" y="301212"/>
                  <a:pt x="0" y="220842"/>
                </a:cubicBezTo>
                <a:close/>
                <a:moveTo>
                  <a:pt x="464311" y="211846"/>
                </a:moveTo>
                <a:lnTo>
                  <a:pt x="424624" y="217826"/>
                </a:lnTo>
                <a:lnTo>
                  <a:pt x="422645" y="177757"/>
                </a:lnTo>
                <a:cubicBezTo>
                  <a:pt x="419756" y="118776"/>
                  <a:pt x="371178" y="72569"/>
                  <a:pt x="312049" y="72569"/>
                </a:cubicBezTo>
                <a:cubicBezTo>
                  <a:pt x="270012" y="72569"/>
                  <a:pt x="232113" y="95916"/>
                  <a:pt x="213158" y="133519"/>
                </a:cubicBezTo>
                <a:lnTo>
                  <a:pt x="198987" y="161596"/>
                </a:lnTo>
                <a:lnTo>
                  <a:pt x="169185" y="151574"/>
                </a:lnTo>
                <a:cubicBezTo>
                  <a:pt x="161459" y="148970"/>
                  <a:pt x="153574" y="147658"/>
                  <a:pt x="145764" y="147658"/>
                </a:cubicBezTo>
                <a:cubicBezTo>
                  <a:pt x="105399" y="147658"/>
                  <a:pt x="72569" y="180488"/>
                  <a:pt x="72569" y="220842"/>
                </a:cubicBezTo>
                <a:cubicBezTo>
                  <a:pt x="72569" y="261207"/>
                  <a:pt x="105399" y="294036"/>
                  <a:pt x="145764" y="294036"/>
                </a:cubicBezTo>
                <a:lnTo>
                  <a:pt x="470386" y="294036"/>
                </a:lnTo>
                <a:cubicBezTo>
                  <a:pt x="493204" y="294036"/>
                  <a:pt x="511757" y="275484"/>
                  <a:pt x="511757" y="252666"/>
                </a:cubicBezTo>
                <a:cubicBezTo>
                  <a:pt x="511757" y="229859"/>
                  <a:pt x="493204" y="211317"/>
                  <a:pt x="470386" y="211317"/>
                </a:cubicBezTo>
                <a:cubicBezTo>
                  <a:pt x="468312" y="211317"/>
                  <a:pt x="466291" y="211539"/>
                  <a:pt x="464311" y="211846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rgbClr val="00B050"/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9" name="Google Shape;39;p3"/>
          <p:cNvSpPr/>
          <p:nvPr/>
        </p:nvSpPr>
        <p:spPr>
          <a:xfrm>
            <a:off x="2410402" y="6266196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227837" y="93323"/>
                </a:moveTo>
                <a:lnTo>
                  <a:pt x="175704" y="93323"/>
                </a:lnTo>
                <a:lnTo>
                  <a:pt x="175704" y="41190"/>
                </a:lnTo>
                <a:cubicBezTo>
                  <a:pt x="175704" y="18436"/>
                  <a:pt x="157257" y="0"/>
                  <a:pt x="134514" y="0"/>
                </a:cubicBezTo>
                <a:cubicBezTo>
                  <a:pt x="111770" y="0"/>
                  <a:pt x="93323" y="18436"/>
                  <a:pt x="93323" y="41190"/>
                </a:cubicBezTo>
                <a:lnTo>
                  <a:pt x="93323" y="93323"/>
                </a:lnTo>
                <a:lnTo>
                  <a:pt x="41190" y="93323"/>
                </a:lnTo>
                <a:cubicBezTo>
                  <a:pt x="18446" y="93323"/>
                  <a:pt x="0" y="111759"/>
                  <a:pt x="0" y="134514"/>
                </a:cubicBezTo>
                <a:cubicBezTo>
                  <a:pt x="0" y="157268"/>
                  <a:pt x="18446" y="175704"/>
                  <a:pt x="41190" y="175704"/>
                </a:cubicBezTo>
                <a:lnTo>
                  <a:pt x="93323" y="175704"/>
                </a:lnTo>
                <a:lnTo>
                  <a:pt x="93323" y="227827"/>
                </a:lnTo>
                <a:cubicBezTo>
                  <a:pt x="93323" y="250581"/>
                  <a:pt x="111770" y="269017"/>
                  <a:pt x="134514" y="269017"/>
                </a:cubicBezTo>
                <a:cubicBezTo>
                  <a:pt x="157257" y="269017"/>
                  <a:pt x="175704" y="250581"/>
                  <a:pt x="175704" y="227827"/>
                </a:cubicBezTo>
                <a:lnTo>
                  <a:pt x="175704" y="175704"/>
                </a:lnTo>
                <a:lnTo>
                  <a:pt x="227837" y="175704"/>
                </a:lnTo>
                <a:cubicBezTo>
                  <a:pt x="250581" y="175704"/>
                  <a:pt x="269028" y="157268"/>
                  <a:pt x="269028" y="134514"/>
                </a:cubicBezTo>
                <a:cubicBezTo>
                  <a:pt x="269028" y="111759"/>
                  <a:pt x="250581" y="93323"/>
                  <a:pt x="227837" y="93323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rgbClr val="00B050"/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0" name="Google Shape;40;p3"/>
          <p:cNvSpPr/>
          <p:nvPr/>
        </p:nvSpPr>
        <p:spPr>
          <a:xfrm>
            <a:off x="5383111" y="4811039"/>
            <a:ext cx="340877" cy="214569"/>
          </a:xfrm>
          <a:custGeom>
            <a:avLst/>
            <a:gdLst/>
            <a:ahLst/>
            <a:cxnLst/>
            <a:rect l="l" t="t" r="r" b="b"/>
            <a:pathLst>
              <a:path w="340878" h="213857" extrusionOk="0">
                <a:moveTo>
                  <a:pt x="0" y="147383"/>
                </a:moveTo>
                <a:cubicBezTo>
                  <a:pt x="0" y="114702"/>
                  <a:pt x="23706" y="87460"/>
                  <a:pt x="54821" y="81957"/>
                </a:cubicBezTo>
                <a:cubicBezTo>
                  <a:pt x="66082" y="34692"/>
                  <a:pt x="108510" y="0"/>
                  <a:pt x="158834" y="0"/>
                </a:cubicBezTo>
                <a:cubicBezTo>
                  <a:pt x="193749" y="0"/>
                  <a:pt x="225710" y="16668"/>
                  <a:pt x="245617" y="44428"/>
                </a:cubicBezTo>
                <a:cubicBezTo>
                  <a:pt x="249015" y="44005"/>
                  <a:pt x="252423" y="43793"/>
                  <a:pt x="255852" y="43793"/>
                </a:cubicBezTo>
                <a:cubicBezTo>
                  <a:pt x="302736" y="43793"/>
                  <a:pt x="340878" y="81946"/>
                  <a:pt x="340878" y="128820"/>
                </a:cubicBezTo>
                <a:cubicBezTo>
                  <a:pt x="340878" y="175704"/>
                  <a:pt x="302736" y="213857"/>
                  <a:pt x="255852" y="213857"/>
                </a:cubicBezTo>
                <a:lnTo>
                  <a:pt x="66463" y="213857"/>
                </a:lnTo>
                <a:cubicBezTo>
                  <a:pt x="29813" y="213857"/>
                  <a:pt x="0" y="184033"/>
                  <a:pt x="0" y="147383"/>
                </a:cubicBezTo>
                <a:close/>
                <a:moveTo>
                  <a:pt x="242188" y="88413"/>
                </a:moveTo>
                <a:lnTo>
                  <a:pt x="224800" y="94276"/>
                </a:lnTo>
                <a:lnTo>
                  <a:pt x="216534" y="77893"/>
                </a:lnTo>
                <a:cubicBezTo>
                  <a:pt x="205464" y="55954"/>
                  <a:pt x="183356" y="42333"/>
                  <a:pt x="158834" y="42333"/>
                </a:cubicBezTo>
                <a:cubicBezTo>
                  <a:pt x="124354" y="42333"/>
                  <a:pt x="96011" y="69278"/>
                  <a:pt x="94318" y="103684"/>
                </a:cubicBezTo>
                <a:lnTo>
                  <a:pt x="93165" y="127052"/>
                </a:lnTo>
                <a:lnTo>
                  <a:pt x="70019" y="123570"/>
                </a:lnTo>
                <a:cubicBezTo>
                  <a:pt x="68865" y="123401"/>
                  <a:pt x="67680" y="123264"/>
                  <a:pt x="66463" y="123264"/>
                </a:cubicBezTo>
                <a:cubicBezTo>
                  <a:pt x="53160" y="123264"/>
                  <a:pt x="42333" y="134080"/>
                  <a:pt x="42333" y="147383"/>
                </a:cubicBezTo>
                <a:cubicBezTo>
                  <a:pt x="42333" y="160697"/>
                  <a:pt x="53160" y="171524"/>
                  <a:pt x="66463" y="171524"/>
                </a:cubicBezTo>
                <a:lnTo>
                  <a:pt x="255852" y="171524"/>
                </a:lnTo>
                <a:cubicBezTo>
                  <a:pt x="279389" y="171524"/>
                  <a:pt x="298545" y="152368"/>
                  <a:pt x="298545" y="128820"/>
                </a:cubicBezTo>
                <a:cubicBezTo>
                  <a:pt x="298545" y="105282"/>
                  <a:pt x="279389" y="86127"/>
                  <a:pt x="255852" y="86127"/>
                </a:cubicBezTo>
                <a:cubicBezTo>
                  <a:pt x="251280" y="86127"/>
                  <a:pt x="246686" y="86889"/>
                  <a:pt x="242188" y="8841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5AF1274F-AEBE-41F7-9AC6-4F59CBCC9747}"/>
              </a:ext>
            </a:extLst>
          </p:cNvPr>
          <p:cNvSpPr txBox="1"/>
          <p:nvPr userDrawn="1"/>
        </p:nvSpPr>
        <p:spPr>
          <a:xfrm>
            <a:off x="9393799" y="115578"/>
            <a:ext cx="278954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4800" b="1" i="0" u="none" strike="noStrike" kern="0" cap="none" spc="50" normalizeH="0" baseline="0" noProof="0" dirty="0">
                <a:ln w="952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uLnTx/>
                <a:uFillTx/>
                <a:latin typeface="+mj-lt"/>
                <a:cs typeface="Arial"/>
                <a:sym typeface="Arial"/>
              </a:rPr>
              <a:t>CHỦ ĐỀ 8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0556CEC8-29A0-4771-958B-6C8423EE7BE5}"/>
              </a:ext>
            </a:extLst>
          </p:cNvPr>
          <p:cNvSpPr txBox="1"/>
          <p:nvPr userDrawn="1"/>
        </p:nvSpPr>
        <p:spPr>
          <a:xfrm>
            <a:off x="9651537" y="6415315"/>
            <a:ext cx="16050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2"/>
                </a:solidFill>
              </a:rPr>
              <a:t>FeistyForwarders_0968120672</a:t>
            </a:r>
          </a:p>
        </p:txBody>
      </p:sp>
    </p:spTree>
    <p:extLst>
      <p:ext uri="{BB962C8B-B14F-4D97-AF65-F5344CB8AC3E}">
        <p14:creationId xmlns:p14="http://schemas.microsoft.com/office/powerpoint/2010/main" val="8489205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bg>
      <p:bgPr>
        <a:solidFill>
          <a:srgbClr val="92D050"/>
        </a:solidFill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58C33424-69BE-4CF3-AC72-AAE3342C808A}"/>
              </a:ext>
            </a:extLst>
          </p:cNvPr>
          <p:cNvSpPr/>
          <p:nvPr userDrawn="1"/>
        </p:nvSpPr>
        <p:spPr>
          <a:xfrm>
            <a:off x="340636" y="254000"/>
            <a:ext cx="11497733" cy="635000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vi-VN" sz="1867" b="0" i="0" u="none" strike="noStrike" kern="0" cap="none" spc="0" normalizeH="0" baseline="0" noProof="0" dirty="0">
              <a:ln>
                <a:noFill/>
              </a:ln>
              <a:solidFill>
                <a:srgbClr val="F7D538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grpSp>
        <p:nvGrpSpPr>
          <p:cNvPr id="45" name="Google Shape;45;p4"/>
          <p:cNvGrpSpPr/>
          <p:nvPr/>
        </p:nvGrpSpPr>
        <p:grpSpPr>
          <a:xfrm>
            <a:off x="340636" y="251219"/>
            <a:ext cx="11497733" cy="6352781"/>
            <a:chOff x="262135" y="188414"/>
            <a:chExt cx="8616641" cy="4620554"/>
          </a:xfrm>
          <a:solidFill>
            <a:schemeClr val="accent2"/>
          </a:solidFill>
        </p:grpSpPr>
        <p:grpSp>
          <p:nvGrpSpPr>
            <p:cNvPr id="46" name="Google Shape;46;p4"/>
            <p:cNvGrpSpPr/>
            <p:nvPr/>
          </p:nvGrpSpPr>
          <p:grpSpPr>
            <a:xfrm>
              <a:off x="262135" y="188414"/>
              <a:ext cx="8616641" cy="4620554"/>
              <a:chOff x="262135" y="188414"/>
              <a:chExt cx="8616641" cy="4620554"/>
            </a:xfrm>
            <a:grpFill/>
          </p:grpSpPr>
          <p:sp>
            <p:nvSpPr>
              <p:cNvPr id="47" name="Google Shape;47;p4"/>
              <p:cNvSpPr/>
              <p:nvPr/>
            </p:nvSpPr>
            <p:spPr>
              <a:xfrm>
                <a:off x="1671079" y="188414"/>
                <a:ext cx="201771" cy="202435"/>
              </a:xfrm>
              <a:custGeom>
                <a:avLst/>
                <a:gdLst/>
                <a:ahLst/>
                <a:cxnLst/>
                <a:rect l="l" t="t" r="r" b="b"/>
                <a:pathLst>
                  <a:path w="269028" h="269017" extrusionOk="0">
                    <a:moveTo>
                      <a:pt x="41190" y="93323"/>
                    </a:moveTo>
                    <a:lnTo>
                      <a:pt x="93323" y="93323"/>
                    </a:lnTo>
                    <a:lnTo>
                      <a:pt x="93323" y="41190"/>
                    </a:lnTo>
                    <a:cubicBezTo>
                      <a:pt x="93323" y="18436"/>
                      <a:pt x="111770" y="0"/>
                      <a:pt x="134514" y="0"/>
                    </a:cubicBezTo>
                    <a:cubicBezTo>
                      <a:pt x="157247" y="0"/>
                      <a:pt x="175704" y="18436"/>
                      <a:pt x="175704" y="41190"/>
                    </a:cubicBezTo>
                    <a:lnTo>
                      <a:pt x="175704" y="93323"/>
                    </a:lnTo>
                    <a:lnTo>
                      <a:pt x="227837" y="93323"/>
                    </a:lnTo>
                    <a:cubicBezTo>
                      <a:pt x="250581" y="93323"/>
                      <a:pt x="269028" y="111759"/>
                      <a:pt x="269028" y="134514"/>
                    </a:cubicBezTo>
                    <a:cubicBezTo>
                      <a:pt x="269028" y="157268"/>
                      <a:pt x="250581" y="175704"/>
                      <a:pt x="227837" y="175704"/>
                    </a:cubicBezTo>
                    <a:lnTo>
                      <a:pt x="175704" y="175704"/>
                    </a:lnTo>
                    <a:lnTo>
                      <a:pt x="175704" y="227816"/>
                    </a:lnTo>
                    <a:cubicBezTo>
                      <a:pt x="175704" y="250581"/>
                      <a:pt x="157247" y="269017"/>
                      <a:pt x="134514" y="269017"/>
                    </a:cubicBezTo>
                    <a:cubicBezTo>
                      <a:pt x="111770" y="269017"/>
                      <a:pt x="93323" y="250581"/>
                      <a:pt x="93323" y="227816"/>
                    </a:cubicBezTo>
                    <a:lnTo>
                      <a:pt x="93323" y="175704"/>
                    </a:lnTo>
                    <a:lnTo>
                      <a:pt x="41190" y="175704"/>
                    </a:lnTo>
                    <a:cubicBezTo>
                      <a:pt x="18446" y="175704"/>
                      <a:pt x="0" y="157268"/>
                      <a:pt x="0" y="134514"/>
                    </a:cubicBezTo>
                    <a:cubicBezTo>
                      <a:pt x="0" y="111759"/>
                      <a:pt x="18446" y="93323"/>
                      <a:pt x="41190" y="93323"/>
                    </a:cubicBezTo>
                    <a:close/>
                  </a:path>
                </a:pathLst>
              </a:custGeom>
              <a:grpFill/>
              <a:ln>
                <a:solidFill>
                  <a:srgbClr val="00B050"/>
                </a:solidFill>
              </a:ln>
            </p:spPr>
            <p:txBody>
              <a:bodyPr spcFirstLastPara="1" wrap="square" lIns="68650" tIns="34325" rIns="68650" bIns="34325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8" name="Google Shape;48;p4"/>
              <p:cNvSpPr/>
              <p:nvPr/>
            </p:nvSpPr>
            <p:spPr>
              <a:xfrm>
                <a:off x="6024098" y="274080"/>
                <a:ext cx="201771" cy="202435"/>
              </a:xfrm>
              <a:custGeom>
                <a:avLst/>
                <a:gdLst/>
                <a:ahLst/>
                <a:cxnLst/>
                <a:rect l="l" t="t" r="r" b="b"/>
                <a:pathLst>
                  <a:path w="269028" h="269017" extrusionOk="0">
                    <a:moveTo>
                      <a:pt x="41190" y="93323"/>
                    </a:moveTo>
                    <a:lnTo>
                      <a:pt x="93323" y="93323"/>
                    </a:lnTo>
                    <a:lnTo>
                      <a:pt x="93323" y="41190"/>
                    </a:lnTo>
                    <a:cubicBezTo>
                      <a:pt x="93323" y="18436"/>
                      <a:pt x="111770" y="0"/>
                      <a:pt x="134514" y="0"/>
                    </a:cubicBezTo>
                    <a:cubicBezTo>
                      <a:pt x="157257" y="0"/>
                      <a:pt x="175704" y="18436"/>
                      <a:pt x="175704" y="41190"/>
                    </a:cubicBezTo>
                    <a:lnTo>
                      <a:pt x="175704" y="93323"/>
                    </a:lnTo>
                    <a:lnTo>
                      <a:pt x="227837" y="93323"/>
                    </a:lnTo>
                    <a:cubicBezTo>
                      <a:pt x="250581" y="93323"/>
                      <a:pt x="269028" y="111759"/>
                      <a:pt x="269028" y="134514"/>
                    </a:cubicBezTo>
                    <a:cubicBezTo>
                      <a:pt x="269028" y="157268"/>
                      <a:pt x="250581" y="175704"/>
                      <a:pt x="227837" y="175704"/>
                    </a:cubicBezTo>
                    <a:lnTo>
                      <a:pt x="175704" y="175704"/>
                    </a:lnTo>
                    <a:lnTo>
                      <a:pt x="175704" y="227827"/>
                    </a:lnTo>
                    <a:cubicBezTo>
                      <a:pt x="175704" y="250581"/>
                      <a:pt x="157257" y="269017"/>
                      <a:pt x="134514" y="269017"/>
                    </a:cubicBezTo>
                    <a:cubicBezTo>
                      <a:pt x="111770" y="269017"/>
                      <a:pt x="93323" y="250581"/>
                      <a:pt x="93323" y="227827"/>
                    </a:cubicBezTo>
                    <a:lnTo>
                      <a:pt x="93323" y="175704"/>
                    </a:lnTo>
                    <a:lnTo>
                      <a:pt x="41190" y="175704"/>
                    </a:lnTo>
                    <a:cubicBezTo>
                      <a:pt x="18446" y="175704"/>
                      <a:pt x="0" y="157268"/>
                      <a:pt x="0" y="134514"/>
                    </a:cubicBezTo>
                    <a:cubicBezTo>
                      <a:pt x="0" y="111759"/>
                      <a:pt x="18446" y="93323"/>
                      <a:pt x="41190" y="93323"/>
                    </a:cubicBezTo>
                    <a:close/>
                  </a:path>
                </a:pathLst>
              </a:custGeom>
              <a:grpFill/>
              <a:ln>
                <a:solidFill>
                  <a:srgbClr val="00B050"/>
                </a:solidFill>
              </a:ln>
            </p:spPr>
            <p:txBody>
              <a:bodyPr spcFirstLastPara="1" wrap="square" lIns="68650" tIns="34325" rIns="68650" bIns="34325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9" name="Google Shape;49;p4"/>
              <p:cNvSpPr/>
              <p:nvPr/>
            </p:nvSpPr>
            <p:spPr>
              <a:xfrm>
                <a:off x="8676998" y="1943199"/>
                <a:ext cx="201779" cy="202435"/>
              </a:xfrm>
              <a:custGeom>
                <a:avLst/>
                <a:gdLst/>
                <a:ahLst/>
                <a:cxnLst/>
                <a:rect l="l" t="t" r="r" b="b"/>
                <a:pathLst>
                  <a:path w="269038" h="269017" extrusionOk="0">
                    <a:moveTo>
                      <a:pt x="41200" y="93323"/>
                    </a:moveTo>
                    <a:lnTo>
                      <a:pt x="93334" y="93323"/>
                    </a:lnTo>
                    <a:lnTo>
                      <a:pt x="93334" y="41190"/>
                    </a:lnTo>
                    <a:cubicBezTo>
                      <a:pt x="93334" y="18436"/>
                      <a:pt x="111781" y="0"/>
                      <a:pt x="134524" y="0"/>
                    </a:cubicBezTo>
                    <a:cubicBezTo>
                      <a:pt x="157268" y="0"/>
                      <a:pt x="175715" y="18436"/>
                      <a:pt x="175715" y="41190"/>
                    </a:cubicBezTo>
                    <a:lnTo>
                      <a:pt x="175715" y="93323"/>
                    </a:lnTo>
                    <a:lnTo>
                      <a:pt x="227848" y="93323"/>
                    </a:lnTo>
                    <a:cubicBezTo>
                      <a:pt x="250592" y="93323"/>
                      <a:pt x="269038" y="111759"/>
                      <a:pt x="269038" y="134514"/>
                    </a:cubicBezTo>
                    <a:cubicBezTo>
                      <a:pt x="269038" y="157268"/>
                      <a:pt x="250592" y="175704"/>
                      <a:pt x="227848" y="175704"/>
                    </a:cubicBezTo>
                    <a:lnTo>
                      <a:pt x="175715" y="175704"/>
                    </a:lnTo>
                    <a:lnTo>
                      <a:pt x="175715" y="227827"/>
                    </a:lnTo>
                    <a:cubicBezTo>
                      <a:pt x="175715" y="250581"/>
                      <a:pt x="157268" y="269017"/>
                      <a:pt x="134524" y="269017"/>
                    </a:cubicBezTo>
                    <a:cubicBezTo>
                      <a:pt x="111781" y="269017"/>
                      <a:pt x="93334" y="250581"/>
                      <a:pt x="93334" y="227827"/>
                    </a:cubicBezTo>
                    <a:lnTo>
                      <a:pt x="93334" y="175704"/>
                    </a:lnTo>
                    <a:lnTo>
                      <a:pt x="41200" y="175704"/>
                    </a:lnTo>
                    <a:cubicBezTo>
                      <a:pt x="18457" y="175704"/>
                      <a:pt x="0" y="157268"/>
                      <a:pt x="0" y="134514"/>
                    </a:cubicBezTo>
                    <a:cubicBezTo>
                      <a:pt x="0" y="111759"/>
                      <a:pt x="18457" y="93323"/>
                      <a:pt x="41200" y="93323"/>
                    </a:cubicBezTo>
                    <a:close/>
                  </a:path>
                </a:pathLst>
              </a:custGeom>
              <a:grpFill/>
              <a:ln>
                <a:solidFill>
                  <a:srgbClr val="00B050"/>
                </a:solidFill>
              </a:ln>
            </p:spPr>
            <p:txBody>
              <a:bodyPr spcFirstLastPara="1" wrap="square" lIns="68650" tIns="34325" rIns="68650" bIns="34325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0" name="Google Shape;50;p4"/>
              <p:cNvSpPr/>
              <p:nvPr/>
            </p:nvSpPr>
            <p:spPr>
              <a:xfrm>
                <a:off x="262135" y="2103752"/>
                <a:ext cx="201771" cy="202435"/>
              </a:xfrm>
              <a:custGeom>
                <a:avLst/>
                <a:gdLst/>
                <a:ahLst/>
                <a:cxnLst/>
                <a:rect l="l" t="t" r="r" b="b"/>
                <a:pathLst>
                  <a:path w="269028" h="269017" extrusionOk="0">
                    <a:moveTo>
                      <a:pt x="41190" y="93323"/>
                    </a:moveTo>
                    <a:lnTo>
                      <a:pt x="93323" y="93323"/>
                    </a:lnTo>
                    <a:lnTo>
                      <a:pt x="93323" y="41190"/>
                    </a:lnTo>
                    <a:cubicBezTo>
                      <a:pt x="93323" y="18436"/>
                      <a:pt x="111770" y="0"/>
                      <a:pt x="134514" y="0"/>
                    </a:cubicBezTo>
                    <a:cubicBezTo>
                      <a:pt x="157257" y="0"/>
                      <a:pt x="175704" y="18436"/>
                      <a:pt x="175704" y="41190"/>
                    </a:cubicBezTo>
                    <a:lnTo>
                      <a:pt x="175704" y="93323"/>
                    </a:lnTo>
                    <a:lnTo>
                      <a:pt x="227837" y="93323"/>
                    </a:lnTo>
                    <a:cubicBezTo>
                      <a:pt x="250581" y="93323"/>
                      <a:pt x="269028" y="111759"/>
                      <a:pt x="269028" y="134524"/>
                    </a:cubicBezTo>
                    <a:cubicBezTo>
                      <a:pt x="269028" y="157268"/>
                      <a:pt x="250581" y="175715"/>
                      <a:pt x="227837" y="175715"/>
                    </a:cubicBezTo>
                    <a:lnTo>
                      <a:pt x="175704" y="175715"/>
                    </a:lnTo>
                    <a:lnTo>
                      <a:pt x="175704" y="227827"/>
                    </a:lnTo>
                    <a:cubicBezTo>
                      <a:pt x="175704" y="250581"/>
                      <a:pt x="157257" y="269017"/>
                      <a:pt x="134514" y="269017"/>
                    </a:cubicBezTo>
                    <a:cubicBezTo>
                      <a:pt x="111770" y="269017"/>
                      <a:pt x="93323" y="250581"/>
                      <a:pt x="93323" y="227827"/>
                    </a:cubicBezTo>
                    <a:lnTo>
                      <a:pt x="93323" y="175715"/>
                    </a:lnTo>
                    <a:lnTo>
                      <a:pt x="41190" y="175715"/>
                    </a:lnTo>
                    <a:cubicBezTo>
                      <a:pt x="18446" y="175715"/>
                      <a:pt x="0" y="157268"/>
                      <a:pt x="0" y="134524"/>
                    </a:cubicBezTo>
                    <a:cubicBezTo>
                      <a:pt x="0" y="111759"/>
                      <a:pt x="18446" y="93323"/>
                      <a:pt x="41190" y="93323"/>
                    </a:cubicBezTo>
                    <a:close/>
                  </a:path>
                </a:pathLst>
              </a:custGeom>
              <a:grpFill/>
              <a:ln>
                <a:solidFill>
                  <a:srgbClr val="00B050"/>
                </a:solidFill>
              </a:ln>
            </p:spPr>
            <p:txBody>
              <a:bodyPr spcFirstLastPara="1" wrap="square" lIns="68650" tIns="34325" rIns="68650" bIns="34325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1" name="Google Shape;51;p4"/>
              <p:cNvSpPr/>
              <p:nvPr/>
            </p:nvSpPr>
            <p:spPr>
              <a:xfrm>
                <a:off x="4038555" y="226740"/>
                <a:ext cx="255650" cy="160927"/>
              </a:xfrm>
              <a:custGeom>
                <a:avLst/>
                <a:gdLst/>
                <a:ahLst/>
                <a:cxnLst/>
                <a:rect l="l" t="t" r="r" b="b"/>
                <a:pathLst>
                  <a:path w="340867" h="213857" extrusionOk="0">
                    <a:moveTo>
                      <a:pt x="274415" y="213857"/>
                    </a:moveTo>
                    <a:lnTo>
                      <a:pt x="85026" y="213857"/>
                    </a:lnTo>
                    <a:cubicBezTo>
                      <a:pt x="38142" y="213857"/>
                      <a:pt x="0" y="175715"/>
                      <a:pt x="0" y="128830"/>
                    </a:cubicBezTo>
                    <a:cubicBezTo>
                      <a:pt x="0" y="81946"/>
                      <a:pt x="38142" y="43804"/>
                      <a:pt x="85026" y="43804"/>
                    </a:cubicBezTo>
                    <a:cubicBezTo>
                      <a:pt x="88444" y="43804"/>
                      <a:pt x="91863" y="44016"/>
                      <a:pt x="95260" y="44439"/>
                    </a:cubicBezTo>
                    <a:cubicBezTo>
                      <a:pt x="115167" y="16679"/>
                      <a:pt x="147118" y="0"/>
                      <a:pt x="182043" y="0"/>
                    </a:cubicBezTo>
                    <a:cubicBezTo>
                      <a:pt x="232367" y="0"/>
                      <a:pt x="274785" y="34702"/>
                      <a:pt x="286046" y="81957"/>
                    </a:cubicBezTo>
                    <a:cubicBezTo>
                      <a:pt x="317171" y="87471"/>
                      <a:pt x="340867" y="114712"/>
                      <a:pt x="340867" y="147394"/>
                    </a:cubicBezTo>
                    <a:cubicBezTo>
                      <a:pt x="340867" y="184044"/>
                      <a:pt x="311054" y="213857"/>
                      <a:pt x="274415" y="213857"/>
                    </a:cubicBezTo>
                    <a:close/>
                    <a:moveTo>
                      <a:pt x="85026" y="86137"/>
                    </a:moveTo>
                    <a:cubicBezTo>
                      <a:pt x="61478" y="86137"/>
                      <a:pt x="42333" y="105293"/>
                      <a:pt x="42333" y="128830"/>
                    </a:cubicBezTo>
                    <a:cubicBezTo>
                      <a:pt x="42333" y="152378"/>
                      <a:pt x="61478" y="171524"/>
                      <a:pt x="85026" y="171524"/>
                    </a:cubicBezTo>
                    <a:lnTo>
                      <a:pt x="274415" y="171524"/>
                    </a:lnTo>
                    <a:cubicBezTo>
                      <a:pt x="287707" y="171524"/>
                      <a:pt x="298534" y="160707"/>
                      <a:pt x="298534" y="147394"/>
                    </a:cubicBezTo>
                    <a:cubicBezTo>
                      <a:pt x="298534" y="134090"/>
                      <a:pt x="287707" y="123274"/>
                      <a:pt x="274415" y="123274"/>
                    </a:cubicBezTo>
                    <a:cubicBezTo>
                      <a:pt x="273198" y="123274"/>
                      <a:pt x="272012" y="123401"/>
                      <a:pt x="270848" y="123581"/>
                    </a:cubicBezTo>
                    <a:lnTo>
                      <a:pt x="247702" y="127063"/>
                    </a:lnTo>
                    <a:lnTo>
                      <a:pt x="246559" y="103695"/>
                    </a:lnTo>
                    <a:cubicBezTo>
                      <a:pt x="244866" y="69289"/>
                      <a:pt x="216524" y="42333"/>
                      <a:pt x="182043" y="42333"/>
                    </a:cubicBezTo>
                    <a:cubicBezTo>
                      <a:pt x="157511" y="42333"/>
                      <a:pt x="135403" y="55954"/>
                      <a:pt x="124332" y="77903"/>
                    </a:cubicBezTo>
                    <a:lnTo>
                      <a:pt x="116067" y="94286"/>
                    </a:lnTo>
                    <a:lnTo>
                      <a:pt x="98689" y="88423"/>
                    </a:lnTo>
                    <a:cubicBezTo>
                      <a:pt x="94181" y="86899"/>
                      <a:pt x="89587" y="86137"/>
                      <a:pt x="85026" y="86137"/>
                    </a:cubicBezTo>
                    <a:close/>
                  </a:path>
                </a:pathLst>
              </a:custGeom>
              <a:grpFill/>
              <a:ln>
                <a:solidFill>
                  <a:srgbClr val="00B050"/>
                </a:solidFill>
              </a:ln>
            </p:spPr>
            <p:txBody>
              <a:bodyPr spcFirstLastPara="1" wrap="square" lIns="68650" tIns="34325" rIns="68650" bIns="34325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2" name="Google Shape;52;p4"/>
              <p:cNvSpPr/>
              <p:nvPr/>
            </p:nvSpPr>
            <p:spPr>
              <a:xfrm>
                <a:off x="515528" y="4527116"/>
                <a:ext cx="465415" cy="281852"/>
              </a:xfrm>
              <a:custGeom>
                <a:avLst/>
                <a:gdLst/>
                <a:ahLst/>
                <a:cxnLst/>
                <a:rect l="l" t="t" r="r" b="b"/>
                <a:pathLst>
                  <a:path w="620553" h="374554" extrusionOk="0">
                    <a:moveTo>
                      <a:pt x="475689" y="374554"/>
                    </a:moveTo>
                    <a:lnTo>
                      <a:pt x="108902" y="374554"/>
                    </a:lnTo>
                    <a:cubicBezTo>
                      <a:pt x="48852" y="374554"/>
                      <a:pt x="0" y="325712"/>
                      <a:pt x="0" y="265662"/>
                    </a:cubicBezTo>
                    <a:cubicBezTo>
                      <a:pt x="0" y="207602"/>
                      <a:pt x="45656" y="160019"/>
                      <a:pt x="102965" y="156919"/>
                    </a:cubicBezTo>
                    <a:cubicBezTo>
                      <a:pt x="117485" y="67405"/>
                      <a:pt x="194955" y="0"/>
                      <a:pt x="287792" y="0"/>
                    </a:cubicBezTo>
                    <a:cubicBezTo>
                      <a:pt x="353059" y="0"/>
                      <a:pt x="412411" y="33263"/>
                      <a:pt x="446510" y="87862"/>
                    </a:cubicBezTo>
                    <a:cubicBezTo>
                      <a:pt x="456152" y="85862"/>
                      <a:pt x="465910" y="84846"/>
                      <a:pt x="475689" y="84846"/>
                    </a:cubicBezTo>
                    <a:cubicBezTo>
                      <a:pt x="555561" y="84846"/>
                      <a:pt x="620553" y="149838"/>
                      <a:pt x="620553" y="229711"/>
                    </a:cubicBezTo>
                    <a:cubicBezTo>
                      <a:pt x="620553" y="309573"/>
                      <a:pt x="555561" y="374554"/>
                      <a:pt x="475689" y="374554"/>
                    </a:cubicBezTo>
                    <a:close/>
                    <a:moveTo>
                      <a:pt x="108902" y="199093"/>
                    </a:moveTo>
                    <a:cubicBezTo>
                      <a:pt x="72188" y="199093"/>
                      <a:pt x="42333" y="228949"/>
                      <a:pt x="42333" y="265662"/>
                    </a:cubicBezTo>
                    <a:cubicBezTo>
                      <a:pt x="42333" y="302365"/>
                      <a:pt x="72188" y="332221"/>
                      <a:pt x="108902" y="332221"/>
                    </a:cubicBezTo>
                    <a:lnTo>
                      <a:pt x="475689" y="332221"/>
                    </a:lnTo>
                    <a:cubicBezTo>
                      <a:pt x="532225" y="332221"/>
                      <a:pt x="578220" y="286226"/>
                      <a:pt x="578220" y="229711"/>
                    </a:cubicBezTo>
                    <a:cubicBezTo>
                      <a:pt x="578220" y="173175"/>
                      <a:pt x="532225" y="127179"/>
                      <a:pt x="475689" y="127179"/>
                    </a:cubicBezTo>
                    <a:cubicBezTo>
                      <a:pt x="464682" y="127179"/>
                      <a:pt x="453654" y="129021"/>
                      <a:pt x="442933" y="132640"/>
                    </a:cubicBezTo>
                    <a:lnTo>
                      <a:pt x="425534" y="138514"/>
                    </a:lnTo>
                    <a:lnTo>
                      <a:pt x="417258" y="122121"/>
                    </a:lnTo>
                    <a:cubicBezTo>
                      <a:pt x="392440" y="72908"/>
                      <a:pt x="342836" y="42333"/>
                      <a:pt x="287792" y="42333"/>
                    </a:cubicBezTo>
                    <a:cubicBezTo>
                      <a:pt x="210417" y="42333"/>
                      <a:pt x="146833" y="102817"/>
                      <a:pt x="143044" y="180033"/>
                    </a:cubicBezTo>
                    <a:lnTo>
                      <a:pt x="141890" y="203358"/>
                    </a:lnTo>
                    <a:lnTo>
                      <a:pt x="118787" y="199929"/>
                    </a:lnTo>
                    <a:cubicBezTo>
                      <a:pt x="114945" y="199358"/>
                      <a:pt x="111802" y="199093"/>
                      <a:pt x="108902" y="199093"/>
                    </a:cubicBezTo>
                    <a:close/>
                  </a:path>
                </a:pathLst>
              </a:custGeom>
              <a:grpFill/>
              <a:ln>
                <a:solidFill>
                  <a:srgbClr val="00B050"/>
                </a:solidFill>
              </a:ln>
            </p:spPr>
            <p:txBody>
              <a:bodyPr spcFirstLastPara="1" wrap="square" lIns="68650" tIns="34325" rIns="68650" bIns="34325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3" name="Google Shape;53;p4"/>
              <p:cNvSpPr/>
              <p:nvPr/>
            </p:nvSpPr>
            <p:spPr>
              <a:xfrm>
                <a:off x="8288011" y="398667"/>
                <a:ext cx="255650" cy="160927"/>
              </a:xfrm>
              <a:custGeom>
                <a:avLst/>
                <a:gdLst/>
                <a:ahLst/>
                <a:cxnLst/>
                <a:rect l="l" t="t" r="r" b="b"/>
                <a:pathLst>
                  <a:path w="340867" h="213857" extrusionOk="0">
                    <a:moveTo>
                      <a:pt x="255841" y="213857"/>
                    </a:moveTo>
                    <a:lnTo>
                      <a:pt x="66463" y="213857"/>
                    </a:lnTo>
                    <a:cubicBezTo>
                      <a:pt x="29813" y="213857"/>
                      <a:pt x="0" y="184033"/>
                      <a:pt x="0" y="147383"/>
                    </a:cubicBezTo>
                    <a:cubicBezTo>
                      <a:pt x="0" y="114712"/>
                      <a:pt x="23706" y="87471"/>
                      <a:pt x="54821" y="81957"/>
                    </a:cubicBezTo>
                    <a:cubicBezTo>
                      <a:pt x="66082" y="34692"/>
                      <a:pt x="108500" y="0"/>
                      <a:pt x="158834" y="0"/>
                    </a:cubicBezTo>
                    <a:cubicBezTo>
                      <a:pt x="193749" y="0"/>
                      <a:pt x="225710" y="16679"/>
                      <a:pt x="245607" y="44428"/>
                    </a:cubicBezTo>
                    <a:cubicBezTo>
                      <a:pt x="249004" y="44005"/>
                      <a:pt x="252412" y="43793"/>
                      <a:pt x="255841" y="43793"/>
                    </a:cubicBezTo>
                    <a:cubicBezTo>
                      <a:pt x="302715" y="43793"/>
                      <a:pt x="340867" y="81946"/>
                      <a:pt x="340867" y="128820"/>
                    </a:cubicBezTo>
                    <a:cubicBezTo>
                      <a:pt x="340867" y="175704"/>
                      <a:pt x="302715" y="213857"/>
                      <a:pt x="255841" y="213857"/>
                    </a:cubicBezTo>
                    <a:close/>
                    <a:moveTo>
                      <a:pt x="66463" y="123264"/>
                    </a:moveTo>
                    <a:cubicBezTo>
                      <a:pt x="53149" y="123264"/>
                      <a:pt x="42333" y="134080"/>
                      <a:pt x="42333" y="147383"/>
                    </a:cubicBezTo>
                    <a:cubicBezTo>
                      <a:pt x="42333" y="160697"/>
                      <a:pt x="53149" y="171524"/>
                      <a:pt x="66463" y="171524"/>
                    </a:cubicBezTo>
                    <a:lnTo>
                      <a:pt x="255841" y="171524"/>
                    </a:lnTo>
                    <a:cubicBezTo>
                      <a:pt x="279378" y="171524"/>
                      <a:pt x="298534" y="152368"/>
                      <a:pt x="298534" y="128820"/>
                    </a:cubicBezTo>
                    <a:cubicBezTo>
                      <a:pt x="298534" y="105282"/>
                      <a:pt x="279378" y="86127"/>
                      <a:pt x="255841" y="86127"/>
                    </a:cubicBezTo>
                    <a:cubicBezTo>
                      <a:pt x="251280" y="86127"/>
                      <a:pt x="246676" y="86889"/>
                      <a:pt x="242178" y="88413"/>
                    </a:cubicBezTo>
                    <a:lnTo>
                      <a:pt x="224789" y="94265"/>
                    </a:lnTo>
                    <a:lnTo>
                      <a:pt x="216524" y="77882"/>
                    </a:lnTo>
                    <a:cubicBezTo>
                      <a:pt x="205464" y="55954"/>
                      <a:pt x="183356" y="42333"/>
                      <a:pt x="158834" y="42333"/>
                    </a:cubicBezTo>
                    <a:cubicBezTo>
                      <a:pt x="124343" y="42333"/>
                      <a:pt x="96001" y="69278"/>
                      <a:pt x="94318" y="103684"/>
                    </a:cubicBezTo>
                    <a:lnTo>
                      <a:pt x="93154" y="127063"/>
                    </a:lnTo>
                    <a:lnTo>
                      <a:pt x="70008" y="123570"/>
                    </a:lnTo>
                    <a:cubicBezTo>
                      <a:pt x="68855" y="123401"/>
                      <a:pt x="67669" y="123264"/>
                      <a:pt x="66463" y="123264"/>
                    </a:cubicBezTo>
                    <a:close/>
                  </a:path>
                </a:pathLst>
              </a:custGeom>
              <a:grpFill/>
              <a:ln>
                <a:solidFill>
                  <a:srgbClr val="00B050"/>
                </a:solidFill>
              </a:ln>
            </p:spPr>
            <p:txBody>
              <a:bodyPr spcFirstLastPara="1" wrap="square" lIns="68650" tIns="34325" rIns="68650" bIns="34325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4" name="Google Shape;54;p4"/>
              <p:cNvSpPr/>
              <p:nvPr/>
            </p:nvSpPr>
            <p:spPr>
              <a:xfrm>
                <a:off x="477243" y="430748"/>
                <a:ext cx="255650" cy="160927"/>
              </a:xfrm>
              <a:custGeom>
                <a:avLst/>
                <a:gdLst/>
                <a:ahLst/>
                <a:cxnLst/>
                <a:rect l="l" t="t" r="r" b="b"/>
                <a:pathLst>
                  <a:path w="340867" h="213857" extrusionOk="0">
                    <a:moveTo>
                      <a:pt x="255841" y="213857"/>
                    </a:moveTo>
                    <a:lnTo>
                      <a:pt x="66463" y="213857"/>
                    </a:lnTo>
                    <a:cubicBezTo>
                      <a:pt x="29813" y="213857"/>
                      <a:pt x="0" y="184033"/>
                      <a:pt x="0" y="147383"/>
                    </a:cubicBezTo>
                    <a:cubicBezTo>
                      <a:pt x="0" y="114712"/>
                      <a:pt x="23706" y="87471"/>
                      <a:pt x="54821" y="81957"/>
                    </a:cubicBezTo>
                    <a:cubicBezTo>
                      <a:pt x="66082" y="34692"/>
                      <a:pt x="108500" y="0"/>
                      <a:pt x="158834" y="0"/>
                    </a:cubicBezTo>
                    <a:cubicBezTo>
                      <a:pt x="193749" y="0"/>
                      <a:pt x="225710" y="16679"/>
                      <a:pt x="245607" y="44428"/>
                    </a:cubicBezTo>
                    <a:cubicBezTo>
                      <a:pt x="249004" y="44005"/>
                      <a:pt x="252412" y="43793"/>
                      <a:pt x="255841" y="43793"/>
                    </a:cubicBezTo>
                    <a:cubicBezTo>
                      <a:pt x="302715" y="43793"/>
                      <a:pt x="340867" y="81946"/>
                      <a:pt x="340867" y="128820"/>
                    </a:cubicBezTo>
                    <a:cubicBezTo>
                      <a:pt x="340867" y="175704"/>
                      <a:pt x="302715" y="213857"/>
                      <a:pt x="255841" y="213857"/>
                    </a:cubicBezTo>
                    <a:close/>
                    <a:moveTo>
                      <a:pt x="66463" y="123264"/>
                    </a:moveTo>
                    <a:cubicBezTo>
                      <a:pt x="53149" y="123264"/>
                      <a:pt x="42333" y="134080"/>
                      <a:pt x="42333" y="147383"/>
                    </a:cubicBezTo>
                    <a:cubicBezTo>
                      <a:pt x="42333" y="160697"/>
                      <a:pt x="53149" y="171524"/>
                      <a:pt x="66463" y="171524"/>
                    </a:cubicBezTo>
                    <a:lnTo>
                      <a:pt x="255841" y="171524"/>
                    </a:lnTo>
                    <a:cubicBezTo>
                      <a:pt x="279378" y="171524"/>
                      <a:pt x="298534" y="152368"/>
                      <a:pt x="298534" y="128820"/>
                    </a:cubicBezTo>
                    <a:cubicBezTo>
                      <a:pt x="298534" y="105282"/>
                      <a:pt x="279378" y="86127"/>
                      <a:pt x="255841" y="86127"/>
                    </a:cubicBezTo>
                    <a:cubicBezTo>
                      <a:pt x="251280" y="86127"/>
                      <a:pt x="246676" y="86889"/>
                      <a:pt x="242178" y="88413"/>
                    </a:cubicBezTo>
                    <a:lnTo>
                      <a:pt x="224789" y="94265"/>
                    </a:lnTo>
                    <a:lnTo>
                      <a:pt x="216524" y="77882"/>
                    </a:lnTo>
                    <a:cubicBezTo>
                      <a:pt x="205464" y="55954"/>
                      <a:pt x="183356" y="42333"/>
                      <a:pt x="158834" y="42333"/>
                    </a:cubicBezTo>
                    <a:cubicBezTo>
                      <a:pt x="124343" y="42333"/>
                      <a:pt x="96001" y="69278"/>
                      <a:pt x="94318" y="103684"/>
                    </a:cubicBezTo>
                    <a:lnTo>
                      <a:pt x="93154" y="127063"/>
                    </a:lnTo>
                    <a:lnTo>
                      <a:pt x="70008" y="123570"/>
                    </a:lnTo>
                    <a:cubicBezTo>
                      <a:pt x="68855" y="123401"/>
                      <a:pt x="67669" y="123264"/>
                      <a:pt x="66463" y="123264"/>
                    </a:cubicBezTo>
                    <a:close/>
                  </a:path>
                </a:pathLst>
              </a:custGeom>
              <a:grpFill/>
              <a:ln>
                <a:solidFill>
                  <a:srgbClr val="00B050"/>
                </a:solidFill>
              </a:ln>
            </p:spPr>
            <p:txBody>
              <a:bodyPr spcFirstLastPara="1" wrap="square" lIns="68650" tIns="34325" rIns="68650" bIns="34325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55" name="Google Shape;55;p4"/>
            <p:cNvSpPr/>
            <p:nvPr/>
          </p:nvSpPr>
          <p:spPr>
            <a:xfrm>
              <a:off x="8421361" y="4527117"/>
              <a:ext cx="255650" cy="160927"/>
            </a:xfrm>
            <a:custGeom>
              <a:avLst/>
              <a:gdLst/>
              <a:ahLst/>
              <a:cxnLst/>
              <a:rect l="l" t="t" r="r" b="b"/>
              <a:pathLst>
                <a:path w="340867" h="213857" extrusionOk="0">
                  <a:moveTo>
                    <a:pt x="255841" y="213857"/>
                  </a:moveTo>
                  <a:lnTo>
                    <a:pt x="66463" y="213857"/>
                  </a:lnTo>
                  <a:cubicBezTo>
                    <a:pt x="29813" y="213857"/>
                    <a:pt x="0" y="184033"/>
                    <a:pt x="0" y="147383"/>
                  </a:cubicBezTo>
                  <a:cubicBezTo>
                    <a:pt x="0" y="114712"/>
                    <a:pt x="23706" y="87471"/>
                    <a:pt x="54821" y="81957"/>
                  </a:cubicBezTo>
                  <a:cubicBezTo>
                    <a:pt x="66082" y="34692"/>
                    <a:pt x="108500" y="0"/>
                    <a:pt x="158834" y="0"/>
                  </a:cubicBezTo>
                  <a:cubicBezTo>
                    <a:pt x="193749" y="0"/>
                    <a:pt x="225710" y="16679"/>
                    <a:pt x="245607" y="44428"/>
                  </a:cubicBezTo>
                  <a:cubicBezTo>
                    <a:pt x="249004" y="44005"/>
                    <a:pt x="252412" y="43793"/>
                    <a:pt x="255841" y="43793"/>
                  </a:cubicBezTo>
                  <a:cubicBezTo>
                    <a:pt x="302715" y="43793"/>
                    <a:pt x="340867" y="81946"/>
                    <a:pt x="340867" y="128820"/>
                  </a:cubicBezTo>
                  <a:cubicBezTo>
                    <a:pt x="340867" y="175704"/>
                    <a:pt x="302715" y="213857"/>
                    <a:pt x="255841" y="213857"/>
                  </a:cubicBezTo>
                  <a:close/>
                  <a:moveTo>
                    <a:pt x="66463" y="123264"/>
                  </a:moveTo>
                  <a:cubicBezTo>
                    <a:pt x="53149" y="123264"/>
                    <a:pt x="42333" y="134080"/>
                    <a:pt x="42333" y="147383"/>
                  </a:cubicBezTo>
                  <a:cubicBezTo>
                    <a:pt x="42333" y="160697"/>
                    <a:pt x="53149" y="171524"/>
                    <a:pt x="66463" y="171524"/>
                  </a:cubicBezTo>
                  <a:lnTo>
                    <a:pt x="255841" y="171524"/>
                  </a:lnTo>
                  <a:cubicBezTo>
                    <a:pt x="279378" y="171524"/>
                    <a:pt x="298534" y="152368"/>
                    <a:pt x="298534" y="128820"/>
                  </a:cubicBezTo>
                  <a:cubicBezTo>
                    <a:pt x="298534" y="105282"/>
                    <a:pt x="279378" y="86127"/>
                    <a:pt x="255841" y="86127"/>
                  </a:cubicBezTo>
                  <a:cubicBezTo>
                    <a:pt x="251280" y="86127"/>
                    <a:pt x="246676" y="86889"/>
                    <a:pt x="242178" y="88413"/>
                  </a:cubicBezTo>
                  <a:lnTo>
                    <a:pt x="224789" y="94265"/>
                  </a:lnTo>
                  <a:lnTo>
                    <a:pt x="216524" y="77882"/>
                  </a:lnTo>
                  <a:cubicBezTo>
                    <a:pt x="205464" y="55954"/>
                    <a:pt x="183356" y="42333"/>
                    <a:pt x="158834" y="42333"/>
                  </a:cubicBezTo>
                  <a:cubicBezTo>
                    <a:pt x="124343" y="42333"/>
                    <a:pt x="96001" y="69278"/>
                    <a:pt x="94318" y="103684"/>
                  </a:cubicBezTo>
                  <a:lnTo>
                    <a:pt x="93154" y="127063"/>
                  </a:lnTo>
                  <a:lnTo>
                    <a:pt x="70008" y="123570"/>
                  </a:lnTo>
                  <a:cubicBezTo>
                    <a:pt x="68855" y="123401"/>
                    <a:pt x="67669" y="123264"/>
                    <a:pt x="66463" y="123264"/>
                  </a:cubicBezTo>
                  <a:close/>
                </a:path>
              </a:pathLst>
            </a:custGeom>
            <a:grpFill/>
            <a:ln>
              <a:solidFill>
                <a:srgbClr val="00B050"/>
              </a:solidFill>
            </a:ln>
          </p:spPr>
          <p:txBody>
            <a:bodyPr spcFirstLastPara="1" wrap="square" lIns="68650" tIns="34325" rIns="68650" bIns="34325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A77FE68D-4A6D-4297-A7CB-5588EC000CB0}"/>
              </a:ext>
            </a:extLst>
          </p:cNvPr>
          <p:cNvSpPr txBox="1"/>
          <p:nvPr userDrawn="1"/>
        </p:nvSpPr>
        <p:spPr>
          <a:xfrm>
            <a:off x="9651537" y="6415315"/>
            <a:ext cx="16050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2"/>
                </a:solidFill>
              </a:rPr>
              <a:t>FeistyForwarders_0968120672</a:t>
            </a:r>
          </a:p>
        </p:txBody>
      </p:sp>
    </p:spTree>
    <p:extLst>
      <p:ext uri="{BB962C8B-B14F-4D97-AF65-F5344CB8AC3E}">
        <p14:creationId xmlns:p14="http://schemas.microsoft.com/office/powerpoint/2010/main" val="22073828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  <a:t>2022/12/25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3357564"/>
      </p:ext>
    </p:extLst>
  </p:cSld>
  <p:clrMapOvr>
    <a:masterClrMapping/>
  </p:clrMapOvr>
  <p:transition spd="slow">
    <p:push dir="u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6BAB08-D03A-4FEF-8092-001CB785BBAB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字魂35号-经典雅黑" panose="02000000000000000000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2022/12/25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字魂35号-经典雅黑" panose="02000000000000000000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字魂35号-经典雅黑" panose="02000000000000000000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AB37BB-E8A6-440B-8775-2A002C97BC5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字魂35号-经典雅黑" panose="020000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字魂35号-经典雅黑" panose="020000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6832296"/>
      </p:ext>
    </p:extLst>
  </p:cSld>
  <p:clrMapOvr>
    <a:masterClrMapping/>
  </p:clrMapOvr>
  <p:transition spd="slow">
    <p:push dir="u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6BAB08-D03A-4FEF-8092-001CB785BBAB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字魂35号-经典雅黑" panose="02000000000000000000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2022/12/25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字魂35号-经典雅黑" panose="02000000000000000000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字魂35号-经典雅黑" panose="02000000000000000000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AB37BB-E8A6-440B-8775-2A002C97BC5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字魂35号-经典雅黑" panose="020000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字魂35号-经典雅黑" panose="020000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5680062"/>
      </p:ext>
    </p:extLst>
  </p:cSld>
  <p:clrMapOvr>
    <a:masterClrMapping/>
  </p:clrMapOvr>
  <p:transition spd="slow">
    <p:push dir="u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6BAB08-D03A-4FEF-8092-001CB785BBAB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字魂35号-经典雅黑" panose="02000000000000000000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2022/12/25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字魂35号-经典雅黑" panose="02000000000000000000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字魂35号-经典雅黑" panose="02000000000000000000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AB37BB-E8A6-440B-8775-2A002C97BC5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字魂35号-经典雅黑" panose="020000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字魂35号-经典雅黑" panose="020000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3467868"/>
      </p:ext>
    </p:extLst>
  </p:cSld>
  <p:clrMapOvr>
    <a:masterClrMapping/>
  </p:clrMapOvr>
  <p:transition spd="slow">
    <p:push dir="u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6BAB08-D03A-4FEF-8092-001CB785BBAB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字魂35号-经典雅黑" panose="02000000000000000000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2022/12/25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字魂35号-经典雅黑" panose="02000000000000000000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字魂35号-经典雅黑" panose="02000000000000000000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AB37BB-E8A6-440B-8775-2A002C97BC5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字魂35号-经典雅黑" panose="020000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字魂35号-经典雅黑" panose="020000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4838502"/>
      </p:ext>
    </p:extLst>
  </p:cSld>
  <p:clrMapOvr>
    <a:masterClrMapping/>
  </p:clrMapOvr>
  <p:transition spd="slow">
    <p:push dir="u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6BAB08-D03A-4FEF-8092-001CB785BBAB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字魂35号-经典雅黑" panose="02000000000000000000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2022/12/25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字魂35号-经典雅黑" panose="02000000000000000000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字魂35号-经典雅黑" panose="02000000000000000000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AB37BB-E8A6-440B-8775-2A002C97BC5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字魂35号-经典雅黑" panose="020000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字魂35号-经典雅黑" panose="020000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7914715"/>
      </p:ext>
    </p:extLst>
  </p:cSld>
  <p:clrMapOvr>
    <a:masterClrMapping/>
  </p:clrMapOvr>
  <p:transition spd="slow">
    <p:push dir="u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6BAB08-D03A-4FEF-8092-001CB785BBAB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字魂35号-经典雅黑" panose="02000000000000000000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2022/12/25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字魂35号-经典雅黑" panose="02000000000000000000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字魂35号-经典雅黑" panose="02000000000000000000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AB37BB-E8A6-440B-8775-2A002C97BC5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字魂35号-经典雅黑" panose="020000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字魂35号-经典雅黑" panose="020000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7297215"/>
      </p:ext>
    </p:extLst>
  </p:cSld>
  <p:clrMapOvr>
    <a:masterClrMapping/>
  </p:clrMapOvr>
  <p:transition spd="slow">
    <p:push dir="u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6BAB08-D03A-4FEF-8092-001CB785BBAB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字魂35号-经典雅黑" panose="02000000000000000000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2022/12/25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字魂35号-经典雅黑" panose="02000000000000000000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字魂35号-经典雅黑" panose="02000000000000000000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AB37BB-E8A6-440B-8775-2A002C97BC5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字魂35号-经典雅黑" panose="020000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字魂35号-经典雅黑" panose="020000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579949"/>
      </p:ext>
    </p:extLst>
  </p:cSld>
  <p:clrMapOvr>
    <a:masterClrMapping/>
  </p:clrMapOvr>
  <p:transition spd="slow">
    <p:push dir="u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6BAB08-D03A-4FEF-8092-001CB785BBAB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字魂35号-经典雅黑" panose="02000000000000000000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2022/12/25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字魂35号-经典雅黑" panose="02000000000000000000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字魂35号-经典雅黑" panose="02000000000000000000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AB37BB-E8A6-440B-8775-2A002C97BC5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字魂35号-经典雅黑" panose="020000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字魂35号-经典雅黑" panose="020000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2754851"/>
      </p:ext>
    </p:extLst>
  </p:cSld>
  <p:clrMapOvr>
    <a:masterClrMapping/>
  </p:clrMapOvr>
  <p:transition spd="slow">
    <p:push dir="u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6BAB08-D03A-4FEF-8092-001CB785BBAB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字魂35号-经典雅黑" panose="02000000000000000000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2022/12/25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字魂35号-经典雅黑" panose="02000000000000000000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字魂35号-经典雅黑" panose="02000000000000000000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AB37BB-E8A6-440B-8775-2A002C97BC5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字魂35号-经典雅黑" panose="020000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字魂35号-经典雅黑" panose="020000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4312117"/>
      </p:ext>
    </p:extLst>
  </p:cSld>
  <p:clrMapOvr>
    <a:masterClrMapping/>
  </p:clrMapOvr>
  <p:transition spd="slow">
    <p:push dir="u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6BAB08-D03A-4FEF-8092-001CB785BBAB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字魂35号-经典雅黑" panose="02000000000000000000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2022/12/25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字魂35号-经典雅黑" panose="02000000000000000000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字魂35号-经典雅黑" panose="02000000000000000000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AB37BB-E8A6-440B-8775-2A002C97BC5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字魂35号-经典雅黑" panose="020000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字魂35号-经典雅黑" panose="020000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9625435"/>
      </p:ext>
    </p:extLst>
  </p:cSld>
  <p:clrMapOvr>
    <a:masterClrMapping/>
  </p:clrMapOvr>
  <p:transition spd="slow">
    <p:push dir="u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6BAB08-D03A-4FEF-8092-001CB785BBAB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字魂35号-经典雅黑" panose="02000000000000000000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2022/12/25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字魂35号-经典雅黑" panose="02000000000000000000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字魂35号-经典雅黑" panose="02000000000000000000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AB37BB-E8A6-440B-8775-2A002C97BC5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字魂35号-经典雅黑" panose="020000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字魂35号-经典雅黑" panose="020000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6553529"/>
      </p:ext>
    </p:extLst>
  </p:cSld>
  <p:clrMapOvr>
    <a:masterClrMapping/>
  </p:clrMapOvr>
  <p:transition spd="slow">
    <p:push dir="u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1989417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7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11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22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34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45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4688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880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291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5C46-425D-4430-A476-AE35FFC526C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C6A5E-20A7-4B6B-8099-2979AA3368A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8210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5C46-425D-4430-A476-AE35FFC526C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C6A5E-20A7-4B6B-8099-2979AA3368A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917877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6"/>
          </a:xfrm>
        </p:spPr>
        <p:txBody>
          <a:bodyPr anchor="t"/>
          <a:lstStyle>
            <a:lvl1pPr algn="l">
              <a:defRPr sz="36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11480" indent="0">
              <a:buNone/>
              <a:defRPr sz="1620">
                <a:solidFill>
                  <a:schemeClr val="tx1">
                    <a:tint val="75000"/>
                  </a:schemeClr>
                </a:solidFill>
              </a:defRPr>
            </a:lvl2pPr>
            <a:lvl3pPr marL="82296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3pPr>
            <a:lvl4pPr marL="123444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4pPr>
            <a:lvl5pPr marL="164592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5pPr>
            <a:lvl6pPr marL="205740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6pPr>
            <a:lvl7pPr marL="246888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7pPr>
            <a:lvl8pPr marL="288036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8pPr>
            <a:lvl9pPr marL="329184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5C46-425D-4430-A476-AE35FFC526C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C6A5E-20A7-4B6B-8099-2979AA3368A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085653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520"/>
            </a:lvl1pPr>
            <a:lvl2pPr>
              <a:defRPr sz="2160"/>
            </a:lvl2pPr>
            <a:lvl3pPr>
              <a:defRPr sz="1800"/>
            </a:lvl3pPr>
            <a:lvl4pPr>
              <a:defRPr sz="1620"/>
            </a:lvl4pPr>
            <a:lvl5pPr>
              <a:defRPr sz="1620"/>
            </a:lvl5pPr>
            <a:lvl6pPr>
              <a:defRPr sz="1620"/>
            </a:lvl6pPr>
            <a:lvl7pPr>
              <a:defRPr sz="1620"/>
            </a:lvl7pPr>
            <a:lvl8pPr>
              <a:defRPr sz="1620"/>
            </a:lvl8pPr>
            <a:lvl9pPr>
              <a:defRPr sz="16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520"/>
            </a:lvl1pPr>
            <a:lvl2pPr>
              <a:defRPr sz="2160"/>
            </a:lvl2pPr>
            <a:lvl3pPr>
              <a:defRPr sz="1800"/>
            </a:lvl3pPr>
            <a:lvl4pPr>
              <a:defRPr sz="1620"/>
            </a:lvl4pPr>
            <a:lvl5pPr>
              <a:defRPr sz="1620"/>
            </a:lvl5pPr>
            <a:lvl6pPr>
              <a:defRPr sz="1620"/>
            </a:lvl6pPr>
            <a:lvl7pPr>
              <a:defRPr sz="1620"/>
            </a:lvl7pPr>
            <a:lvl8pPr>
              <a:defRPr sz="1620"/>
            </a:lvl8pPr>
            <a:lvl9pPr>
              <a:defRPr sz="16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5C46-425D-4430-A476-AE35FFC526C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C6A5E-20A7-4B6B-8099-2979AA3368A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188525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8" cy="639762"/>
          </a:xfrm>
        </p:spPr>
        <p:txBody>
          <a:bodyPr anchor="b"/>
          <a:lstStyle>
            <a:lvl1pPr marL="0" indent="0">
              <a:buNone/>
              <a:defRPr sz="2160" b="1"/>
            </a:lvl1pPr>
            <a:lvl2pPr marL="411480" indent="0">
              <a:buNone/>
              <a:defRPr sz="1800" b="1"/>
            </a:lvl2pPr>
            <a:lvl3pPr marL="822960" indent="0">
              <a:buNone/>
              <a:defRPr sz="1620" b="1"/>
            </a:lvl3pPr>
            <a:lvl4pPr marL="1234440" indent="0">
              <a:buNone/>
              <a:defRPr sz="1440" b="1"/>
            </a:lvl4pPr>
            <a:lvl5pPr marL="1645920" indent="0">
              <a:buNone/>
              <a:defRPr sz="1440" b="1"/>
            </a:lvl5pPr>
            <a:lvl6pPr marL="2057400" indent="0">
              <a:buNone/>
              <a:defRPr sz="1440" b="1"/>
            </a:lvl6pPr>
            <a:lvl7pPr marL="2468880" indent="0">
              <a:buNone/>
              <a:defRPr sz="1440" b="1"/>
            </a:lvl7pPr>
            <a:lvl8pPr marL="2880360" indent="0">
              <a:buNone/>
              <a:defRPr sz="1440" b="1"/>
            </a:lvl8pPr>
            <a:lvl9pPr marL="3291840" indent="0">
              <a:buNone/>
              <a:defRPr sz="14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8" cy="3951288"/>
          </a:xfrm>
        </p:spPr>
        <p:txBody>
          <a:bodyPr/>
          <a:lstStyle>
            <a:lvl1pPr>
              <a:defRPr sz="2160"/>
            </a:lvl1pPr>
            <a:lvl2pPr>
              <a:defRPr sz="1800"/>
            </a:lvl2pPr>
            <a:lvl3pPr>
              <a:defRPr sz="1620"/>
            </a:lvl3pPr>
            <a:lvl4pPr>
              <a:defRPr sz="1440"/>
            </a:lvl4pPr>
            <a:lvl5pPr>
              <a:defRPr sz="1440"/>
            </a:lvl5pPr>
            <a:lvl6pPr>
              <a:defRPr sz="1440"/>
            </a:lvl6pPr>
            <a:lvl7pPr>
              <a:defRPr sz="1440"/>
            </a:lvl7pPr>
            <a:lvl8pPr>
              <a:defRPr sz="1440"/>
            </a:lvl8pPr>
            <a:lvl9pPr>
              <a:defRPr sz="144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4"/>
            <a:ext cx="5389033" cy="639762"/>
          </a:xfrm>
        </p:spPr>
        <p:txBody>
          <a:bodyPr anchor="b"/>
          <a:lstStyle>
            <a:lvl1pPr marL="0" indent="0">
              <a:buNone/>
              <a:defRPr sz="2160" b="1"/>
            </a:lvl1pPr>
            <a:lvl2pPr marL="411480" indent="0">
              <a:buNone/>
              <a:defRPr sz="1800" b="1"/>
            </a:lvl2pPr>
            <a:lvl3pPr marL="822960" indent="0">
              <a:buNone/>
              <a:defRPr sz="1620" b="1"/>
            </a:lvl3pPr>
            <a:lvl4pPr marL="1234440" indent="0">
              <a:buNone/>
              <a:defRPr sz="1440" b="1"/>
            </a:lvl4pPr>
            <a:lvl5pPr marL="1645920" indent="0">
              <a:buNone/>
              <a:defRPr sz="1440" b="1"/>
            </a:lvl5pPr>
            <a:lvl6pPr marL="2057400" indent="0">
              <a:buNone/>
              <a:defRPr sz="1440" b="1"/>
            </a:lvl6pPr>
            <a:lvl7pPr marL="2468880" indent="0">
              <a:buNone/>
              <a:defRPr sz="1440" b="1"/>
            </a:lvl7pPr>
            <a:lvl8pPr marL="2880360" indent="0">
              <a:buNone/>
              <a:defRPr sz="1440" b="1"/>
            </a:lvl8pPr>
            <a:lvl9pPr marL="3291840" indent="0">
              <a:buNone/>
              <a:defRPr sz="14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160"/>
            </a:lvl1pPr>
            <a:lvl2pPr>
              <a:defRPr sz="1800"/>
            </a:lvl2pPr>
            <a:lvl3pPr>
              <a:defRPr sz="1620"/>
            </a:lvl3pPr>
            <a:lvl4pPr>
              <a:defRPr sz="1440"/>
            </a:lvl4pPr>
            <a:lvl5pPr>
              <a:defRPr sz="1440"/>
            </a:lvl5pPr>
            <a:lvl6pPr>
              <a:defRPr sz="1440"/>
            </a:lvl6pPr>
            <a:lvl7pPr>
              <a:defRPr sz="1440"/>
            </a:lvl7pPr>
            <a:lvl8pPr>
              <a:defRPr sz="1440"/>
            </a:lvl8pPr>
            <a:lvl9pPr>
              <a:defRPr sz="144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5C46-425D-4430-A476-AE35FFC526C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C6A5E-20A7-4B6B-8099-2979AA3368A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238799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5C46-425D-4430-A476-AE35FFC526C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C6A5E-20A7-4B6B-8099-2979AA3368A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883181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5C46-425D-4430-A476-AE35FFC526C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C6A5E-20A7-4B6B-8099-2979AA3368A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758072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2"/>
            <a:ext cx="4011084" cy="1162050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4" y="273052"/>
            <a:ext cx="6815666" cy="5853113"/>
          </a:xfrm>
        </p:spPr>
        <p:txBody>
          <a:bodyPr/>
          <a:lstStyle>
            <a:lvl1pPr>
              <a:defRPr sz="2880"/>
            </a:lvl1pPr>
            <a:lvl2pPr>
              <a:defRPr sz="2520"/>
            </a:lvl2pPr>
            <a:lvl3pPr>
              <a:defRPr sz="216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260"/>
            </a:lvl1pPr>
            <a:lvl2pPr marL="411480" indent="0">
              <a:buNone/>
              <a:defRPr sz="1080"/>
            </a:lvl2pPr>
            <a:lvl3pPr marL="822960" indent="0">
              <a:buNone/>
              <a:defRPr sz="900"/>
            </a:lvl3pPr>
            <a:lvl4pPr marL="1234440" indent="0">
              <a:buNone/>
              <a:defRPr sz="810"/>
            </a:lvl4pPr>
            <a:lvl5pPr marL="1645920" indent="0">
              <a:buNone/>
              <a:defRPr sz="810"/>
            </a:lvl5pPr>
            <a:lvl6pPr marL="2057400" indent="0">
              <a:buNone/>
              <a:defRPr sz="810"/>
            </a:lvl6pPr>
            <a:lvl7pPr marL="2468880" indent="0">
              <a:buNone/>
              <a:defRPr sz="810"/>
            </a:lvl7pPr>
            <a:lvl8pPr marL="2880360" indent="0">
              <a:buNone/>
              <a:defRPr sz="810"/>
            </a:lvl8pPr>
            <a:lvl9pPr marL="3291840" indent="0">
              <a:buNone/>
              <a:defRPr sz="81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5C46-425D-4430-A476-AE35FFC526C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C6A5E-20A7-4B6B-8099-2979AA3368A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054136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2880"/>
            </a:lvl1pPr>
            <a:lvl2pPr marL="411480" indent="0">
              <a:buNone/>
              <a:defRPr sz="2520"/>
            </a:lvl2pPr>
            <a:lvl3pPr marL="822960" indent="0">
              <a:buNone/>
              <a:defRPr sz="2160"/>
            </a:lvl3pPr>
            <a:lvl4pPr marL="1234440" indent="0">
              <a:buNone/>
              <a:defRPr sz="1800"/>
            </a:lvl4pPr>
            <a:lvl5pPr marL="1645920" indent="0">
              <a:buNone/>
              <a:defRPr sz="1800"/>
            </a:lvl5pPr>
            <a:lvl6pPr marL="2057400" indent="0">
              <a:buNone/>
              <a:defRPr sz="1800"/>
            </a:lvl6pPr>
            <a:lvl7pPr marL="2468880" indent="0">
              <a:buNone/>
              <a:defRPr sz="1800"/>
            </a:lvl7pPr>
            <a:lvl8pPr marL="2880360" indent="0">
              <a:buNone/>
              <a:defRPr sz="1800"/>
            </a:lvl8pPr>
            <a:lvl9pPr marL="3291840" indent="0">
              <a:buNone/>
              <a:defRPr sz="18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260"/>
            </a:lvl1pPr>
            <a:lvl2pPr marL="411480" indent="0">
              <a:buNone/>
              <a:defRPr sz="1080"/>
            </a:lvl2pPr>
            <a:lvl3pPr marL="822960" indent="0">
              <a:buNone/>
              <a:defRPr sz="900"/>
            </a:lvl3pPr>
            <a:lvl4pPr marL="1234440" indent="0">
              <a:buNone/>
              <a:defRPr sz="810"/>
            </a:lvl4pPr>
            <a:lvl5pPr marL="1645920" indent="0">
              <a:buNone/>
              <a:defRPr sz="810"/>
            </a:lvl5pPr>
            <a:lvl6pPr marL="2057400" indent="0">
              <a:buNone/>
              <a:defRPr sz="810"/>
            </a:lvl6pPr>
            <a:lvl7pPr marL="2468880" indent="0">
              <a:buNone/>
              <a:defRPr sz="810"/>
            </a:lvl7pPr>
            <a:lvl8pPr marL="2880360" indent="0">
              <a:buNone/>
              <a:defRPr sz="810"/>
            </a:lvl8pPr>
            <a:lvl9pPr marL="3291840" indent="0">
              <a:buNone/>
              <a:defRPr sz="81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5C46-425D-4430-A476-AE35FFC526C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C6A5E-20A7-4B6B-8099-2979AA3368A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911066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5C46-425D-4430-A476-AE35FFC526C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C6A5E-20A7-4B6B-8099-2979AA3368A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173162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5C46-425D-4430-A476-AE35FFC526C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C6A5E-20A7-4B6B-8099-2979AA3368A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41936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image" Target="../media/image14.jpg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1853774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66" r:id="rId9"/>
    <p:sldLayoutId id="2147483659" r:id="rId10"/>
    <p:sldLayoutId id="2147483660" r:id="rId11"/>
    <p:sldLayoutId id="2147483661" r:id="rId12"/>
    <p:sldLayoutId id="2147483662" r:id="rId13"/>
    <p:sldLayoutId id="2147483663" r:id="rId14"/>
    <p:sldLayoutId id="2147483664" r:id="rId15"/>
    <p:sldLayoutId id="2147483665" r:id="rId16"/>
    <p:sldLayoutId id="2147483693" r:id="rId17"/>
  </p:sldLayoutIdLst>
  <p:transition spd="slow">
    <p:fade thruBlk="1"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6BAB08-D03A-4FEF-8092-001CB785BBAB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字魂35号-经典雅黑" panose="02000000000000000000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2022/12/25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字魂35号-经典雅黑" panose="02000000000000000000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字魂35号-经典雅黑" panose="02000000000000000000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AB37BB-E8A6-440B-8775-2A002C97BC5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字魂35号-经典雅黑" panose="020000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字魂35号-经典雅黑" panose="020000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3511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字魂35号-经典雅黑" panose="02000000000000000000" pitchFamily="2" charset="-122"/>
          <a:ea typeface="字魂35号-经典雅黑" panose="02000000000000000000" pitchFamily="2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字魂35号-经典雅黑" panose="02000000000000000000" pitchFamily="2" charset="-122"/>
          <a:ea typeface="字魂35号-经典雅黑" panose="02000000000000000000" pitchFamily="2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字魂35号-经典雅黑" panose="02000000000000000000" pitchFamily="2" charset="-122"/>
          <a:ea typeface="字魂35号-经典雅黑" panose="02000000000000000000" pitchFamily="2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字魂35号-经典雅黑" panose="02000000000000000000" pitchFamily="2" charset="-122"/>
          <a:ea typeface="字魂35号-经典雅黑" panose="02000000000000000000" pitchFamily="2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字魂35号-经典雅黑" panose="02000000000000000000" pitchFamily="2" charset="-122"/>
          <a:ea typeface="字魂35号-经典雅黑" panose="02000000000000000000" pitchFamily="2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感谢您下载包图网平台上提供的</a:t>
            </a:r>
            <a:r>
              <a:rPr kumimoji="0" lang="en-US" altLang="zh-CN" sz="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PPT</a:t>
            </a:r>
            <a:r>
              <a:rPr kumimoji="0" lang="zh-CN" altLang="en-US" sz="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ibaotu.com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6DC100E5-725A-4BEC-B104-6DD8E4C120DE}"/>
              </a:ext>
            </a:extLst>
          </p:cNvPr>
          <p:cNvGrpSpPr/>
          <p:nvPr userDrawn="1"/>
        </p:nvGrpSpPr>
        <p:grpSpPr>
          <a:xfrm>
            <a:off x="-678979" y="-345127"/>
            <a:ext cx="13787557" cy="7213173"/>
            <a:chOff x="-678979" y="-345127"/>
            <a:chExt cx="13787557" cy="7213173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xmlns="" id="{C211FBDD-4A3C-469B-A4F9-F04C80BDFF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2667000" y="-2667000"/>
              <a:ext cx="6858000" cy="12192000"/>
            </a:xfrm>
            <a:prstGeom prst="rect">
              <a:avLst/>
            </a:prstGeom>
          </p:spPr>
        </p:pic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xmlns="" id="{19D29A8B-2118-4884-976E-2B3BEEB5E4CF}"/>
                </a:ext>
              </a:extLst>
            </p:cNvPr>
            <p:cNvGrpSpPr/>
            <p:nvPr/>
          </p:nvGrpSpPr>
          <p:grpSpPr>
            <a:xfrm>
              <a:off x="-24568" y="6405779"/>
              <a:ext cx="10082716" cy="462267"/>
              <a:chOff x="-24568" y="6405779"/>
              <a:chExt cx="10082716" cy="462267"/>
            </a:xfrm>
          </p:grpSpPr>
          <p:grpSp>
            <p:nvGrpSpPr>
              <p:cNvPr id="14" name="组合 13">
                <a:extLst>
                  <a:ext uri="{FF2B5EF4-FFF2-40B4-BE49-F238E27FC236}">
                    <a16:creationId xmlns:a16="http://schemas.microsoft.com/office/drawing/2014/main" xmlns="" id="{E803D0EA-DF3E-473D-82A7-B9E80C59F85B}"/>
                  </a:ext>
                </a:extLst>
              </p:cNvPr>
              <p:cNvGrpSpPr/>
              <p:nvPr/>
            </p:nvGrpSpPr>
            <p:grpSpPr>
              <a:xfrm>
                <a:off x="-24568" y="6409359"/>
                <a:ext cx="7860878" cy="458687"/>
                <a:chOff x="-24568" y="6155203"/>
                <a:chExt cx="12216568" cy="712844"/>
              </a:xfrm>
            </p:grpSpPr>
            <p:grpSp>
              <p:nvGrpSpPr>
                <p:cNvPr id="16" name="组合 15">
                  <a:extLst>
                    <a:ext uri="{FF2B5EF4-FFF2-40B4-BE49-F238E27FC236}">
                      <a16:creationId xmlns:a16="http://schemas.microsoft.com/office/drawing/2014/main" xmlns="" id="{982FF40D-8BA0-4B8A-83B2-B67A23DB3165}"/>
                    </a:ext>
                  </a:extLst>
                </p:cNvPr>
                <p:cNvGrpSpPr/>
                <p:nvPr/>
              </p:nvGrpSpPr>
              <p:grpSpPr>
                <a:xfrm>
                  <a:off x="3259014" y="6155203"/>
                  <a:ext cx="8932986" cy="702797"/>
                  <a:chOff x="-1" y="5898802"/>
                  <a:chExt cx="12192000" cy="959198"/>
                </a:xfrm>
              </p:grpSpPr>
              <p:pic>
                <p:nvPicPr>
                  <p:cNvPr id="18" name="图片 17">
                    <a:extLst>
                      <a:ext uri="{FF2B5EF4-FFF2-40B4-BE49-F238E27FC236}">
                        <a16:creationId xmlns:a16="http://schemas.microsoft.com/office/drawing/2014/main" xmlns="" id="{A9C16A1B-7C40-4751-BE3F-52C138A761EB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367" t="86185" r="69" b="-3"/>
                  <a:stretch/>
                </p:blipFill>
                <p:spPr>
                  <a:xfrm>
                    <a:off x="7676940" y="5898803"/>
                    <a:ext cx="4515059" cy="959196"/>
                  </a:xfrm>
                  <a:prstGeom prst="rect">
                    <a:avLst/>
                  </a:prstGeom>
                </p:spPr>
              </p:pic>
              <p:pic>
                <p:nvPicPr>
                  <p:cNvPr id="19" name="图片 18">
                    <a:extLst>
                      <a:ext uri="{FF2B5EF4-FFF2-40B4-BE49-F238E27FC236}">
                        <a16:creationId xmlns:a16="http://schemas.microsoft.com/office/drawing/2014/main" xmlns="" id="{00DA50D2-43D6-480D-9EA1-6224D647A8DE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367" t="86185" r="69" b="-3"/>
                  <a:stretch/>
                </p:blipFill>
                <p:spPr>
                  <a:xfrm>
                    <a:off x="3161880" y="5898802"/>
                    <a:ext cx="4515059" cy="959196"/>
                  </a:xfrm>
                  <a:prstGeom prst="rect">
                    <a:avLst/>
                  </a:prstGeom>
                </p:spPr>
              </p:pic>
              <p:pic>
                <p:nvPicPr>
                  <p:cNvPr id="20" name="图片 19">
                    <a:extLst>
                      <a:ext uri="{FF2B5EF4-FFF2-40B4-BE49-F238E27FC236}">
                        <a16:creationId xmlns:a16="http://schemas.microsoft.com/office/drawing/2014/main" xmlns="" id="{026BAFAB-4939-46F1-A586-6B5B9B1742D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24335" t="86185" r="69" b="-3"/>
                  <a:stretch/>
                </p:blipFill>
                <p:spPr>
                  <a:xfrm>
                    <a:off x="-1" y="5898804"/>
                    <a:ext cx="3428162" cy="959196"/>
                  </a:xfrm>
                  <a:prstGeom prst="rect">
                    <a:avLst/>
                  </a:prstGeom>
                </p:spPr>
              </p:pic>
            </p:grpSp>
            <p:pic>
              <p:nvPicPr>
                <p:cNvPr id="17" name="图片 16">
                  <a:extLst>
                    <a:ext uri="{FF2B5EF4-FFF2-40B4-BE49-F238E27FC236}">
                      <a16:creationId xmlns:a16="http://schemas.microsoft.com/office/drawing/2014/main" xmlns="" id="{99D0975A-25FD-449D-A5CD-D9CA8879689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67" t="86185" r="69" b="-3"/>
                <a:stretch/>
              </p:blipFill>
              <p:spPr>
                <a:xfrm>
                  <a:off x="-24568" y="6165251"/>
                  <a:ext cx="3308150" cy="702796"/>
                </a:xfrm>
                <a:prstGeom prst="rect">
                  <a:avLst/>
                </a:prstGeom>
              </p:spPr>
            </p:pic>
          </p:grpSp>
          <p:pic>
            <p:nvPicPr>
              <p:cNvPr id="15" name="图片 14">
                <a:extLst>
                  <a:ext uri="{FF2B5EF4-FFF2-40B4-BE49-F238E27FC236}">
                    <a16:creationId xmlns:a16="http://schemas.microsoft.com/office/drawing/2014/main" xmlns="" id="{2E8B375C-C43A-41FB-B699-0008FF83719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67" t="86185" r="69" b="-3"/>
              <a:stretch/>
            </p:blipFill>
            <p:spPr>
              <a:xfrm>
                <a:off x="7929485" y="6405779"/>
                <a:ext cx="2128663" cy="452221"/>
              </a:xfrm>
              <a:prstGeom prst="rect">
                <a:avLst/>
              </a:prstGeom>
            </p:spPr>
          </p:pic>
        </p:grpSp>
        <p:pic>
          <p:nvPicPr>
            <p:cNvPr id="8" name="图片 7">
              <a:extLst>
                <a:ext uri="{FF2B5EF4-FFF2-40B4-BE49-F238E27FC236}">
                  <a16:creationId xmlns:a16="http://schemas.microsoft.com/office/drawing/2014/main" xmlns="" id="{1E5414FC-69D0-447D-8B9D-2AB1829D12F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7" t="86185" r="69" b="-3"/>
            <a:stretch/>
          </p:blipFill>
          <p:spPr>
            <a:xfrm>
              <a:off x="10070431" y="6398142"/>
              <a:ext cx="2128663" cy="452221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xmlns="" id="{0B4E7502-5EFC-433F-B309-5E179F96AC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667" t="59748" r="6680" b="14788"/>
            <a:stretch/>
          </p:blipFill>
          <p:spPr>
            <a:xfrm rot="3502829">
              <a:off x="-245282" y="-117583"/>
              <a:ext cx="725196" cy="1592589"/>
            </a:xfrm>
            <a:prstGeom prst="rect">
              <a:avLst/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xmlns="" id="{63CB61D1-D4FC-47CA-9A86-BA5ECEA0152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153" t="33604" r="27866" b="58072"/>
            <a:stretch/>
          </p:blipFill>
          <p:spPr>
            <a:xfrm rot="13336057" flipV="1">
              <a:off x="9933773" y="-345127"/>
              <a:ext cx="3174805" cy="18030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48155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3C5C46-425D-4430-A476-AE35FFC526C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1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BC6A5E-20A7-4B6B-8099-2979AA3368A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4800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822960" rtl="0" eaLnBrk="1" latinLnBrk="0" hangingPunct="1">
        <a:spcBef>
          <a:spcPct val="0"/>
        </a:spcBef>
        <a:buNone/>
        <a:defRPr sz="39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8610" indent="-308610" algn="l" defTabSz="822960" rtl="0" eaLnBrk="1" latinLnBrk="0" hangingPunct="1">
        <a:spcBef>
          <a:spcPct val="24000"/>
        </a:spcBef>
        <a:buFont typeface="Arial" panose="020B0604020202020204" pitchFamily="34" charset="0"/>
        <a:buChar char="•"/>
        <a:defRPr sz="2880" kern="1200">
          <a:solidFill>
            <a:schemeClr val="tx1"/>
          </a:solidFill>
          <a:latin typeface="+mn-lt"/>
          <a:ea typeface="+mn-ea"/>
          <a:cs typeface="+mn-cs"/>
        </a:defRPr>
      </a:lvl1pPr>
      <a:lvl2pPr marL="669290" indent="-257810" algn="l" defTabSz="822960" rtl="0" eaLnBrk="1" latinLnBrk="0" hangingPunct="1">
        <a:spcBef>
          <a:spcPct val="24000"/>
        </a:spcBef>
        <a:buFont typeface="Arial" panose="020B0604020202020204" pitchFamily="34" charset="0"/>
        <a:buChar char="–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indent="-205740" algn="l" defTabSz="822960" rtl="0" eaLnBrk="1" latinLnBrk="0" hangingPunct="1">
        <a:spcBef>
          <a:spcPct val="240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indent="-205740" algn="l" defTabSz="822960" rtl="0" eaLnBrk="1" latinLnBrk="0" hangingPunct="1">
        <a:spcBef>
          <a:spcPct val="24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51660" indent="-205740" algn="l" defTabSz="822960" rtl="0" eaLnBrk="1" latinLnBrk="0" hangingPunct="1">
        <a:spcBef>
          <a:spcPct val="24000"/>
        </a:spcBef>
        <a:buFont typeface="Arial" panose="020B0604020202020204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63140" indent="-205740" algn="l" defTabSz="822960" rtl="0" eaLnBrk="1" latinLnBrk="0" hangingPunct="1">
        <a:spcBef>
          <a:spcPct val="24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74620" indent="-205740" algn="l" defTabSz="822960" rtl="0" eaLnBrk="1" latinLnBrk="0" hangingPunct="1">
        <a:spcBef>
          <a:spcPct val="24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86100" indent="-205740" algn="l" defTabSz="822960" rtl="0" eaLnBrk="1" latinLnBrk="0" hangingPunct="1">
        <a:spcBef>
          <a:spcPct val="24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97580" indent="-205740" algn="l" defTabSz="822960" rtl="0" eaLnBrk="1" latinLnBrk="0" hangingPunct="1">
        <a:spcBef>
          <a:spcPct val="24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05740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288036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29184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7.png"/><Relationship Id="rId5" Type="http://schemas.microsoft.com/office/2007/relationships/hdphoto" Target="../media/hdphoto2.wdp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microsoft.com/office/2007/relationships/hdphoto" Target="../media/hdphoto4.wdp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microsoft.com/office/2007/relationships/hdphoto" Target="../media/hdphoto4.wdp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microsoft.com/office/2007/relationships/hdphoto" Target="../media/hdphoto5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31.jp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29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24.svg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24.svg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inh nen 127"/>
          <p:cNvPicPr>
            <a:picLocks noChangeAspect="1" noChangeArrowheads="1"/>
          </p:cNvPicPr>
          <p:nvPr/>
        </p:nvPicPr>
        <p:blipFill>
          <a:blip r:embed="rId2" cstate="print">
            <a:lum bright="6000"/>
          </a:blip>
          <a:srcRect/>
          <a:stretch>
            <a:fillRect/>
          </a:stretch>
        </p:blipFill>
        <p:spPr bwMode="auto">
          <a:xfrm>
            <a:off x="84505" y="0"/>
            <a:ext cx="12192000" cy="7010400"/>
          </a:xfrm>
          <a:prstGeom prst="rect">
            <a:avLst/>
          </a:prstGeom>
          <a:solidFill>
            <a:srgbClr val="FF0066"/>
          </a:solidFill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713121" y="2575170"/>
            <a:ext cx="106680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spc="50" dirty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MÔN </a:t>
            </a:r>
            <a:r>
              <a:rPr lang="vi-VN" sz="36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ĐẠO ĐỨC</a:t>
            </a:r>
            <a:r>
              <a:rPr lang="en-US" sz="36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600" b="1" spc="50" dirty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vi-VN" sz="36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ỚP : </a:t>
            </a:r>
            <a:r>
              <a:rPr lang="vi-VN" sz="36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2D</a:t>
            </a:r>
            <a:endParaRPr lang="vi-VN" sz="3600" b="1" spc="50" dirty="0" smtClean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3600" b="1" spc="50" dirty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521585" y="813435"/>
            <a:ext cx="8118475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200" b="1" spc="50" dirty="0" smtClean="0">
                <a:ln w="11430"/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UBND HU</a:t>
            </a:r>
            <a:r>
              <a:rPr lang="vi-VN" sz="3200" b="1" spc="50" dirty="0" smtClean="0">
                <a:ln w="11430"/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YỆN TRÀ BỒNG</a:t>
            </a:r>
          </a:p>
          <a:p>
            <a:pPr algn="ctr"/>
            <a:r>
              <a:rPr lang="vi-VN" sz="3200" b="1" spc="50" dirty="0" smtClean="0">
                <a:ln w="11430"/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TRƯỜNG TIỂU HỌC TRÀ XUÂN </a:t>
            </a:r>
            <a:endParaRPr lang="en-US" sz="3200" b="1" spc="50" dirty="0">
              <a:ln w="11430"/>
              <a:solidFill>
                <a:srgbClr val="FF006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99552" y="4317298"/>
            <a:ext cx="974041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400" b="1" spc="50" dirty="0" smtClean="0">
                <a:ln w="11430"/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GI</a:t>
            </a:r>
            <a:r>
              <a:rPr lang="vi-VN" sz="4400" b="1" spc="50" dirty="0" smtClean="0">
                <a:ln w="11430"/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ÁO VIÊN</a:t>
            </a:r>
            <a:r>
              <a:rPr lang="en-US" sz="4400" b="1" spc="50" dirty="0" smtClean="0">
                <a:ln w="11430"/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spc="50" dirty="0">
                <a:ln w="11430"/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vi-VN" sz="4400" b="1" spc="50" dirty="0" smtClean="0">
                <a:ln w="11430"/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ĐINH THỊ TRÀ</a:t>
            </a:r>
            <a:endParaRPr lang="en-US" sz="4400" b="1" spc="50" dirty="0">
              <a:ln w="11430"/>
              <a:solidFill>
                <a:srgbClr val="FF006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338083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C89C4AD2-46DF-4322-9806-A3ACA214062A}"/>
              </a:ext>
            </a:extLst>
          </p:cNvPr>
          <p:cNvGrpSpPr/>
          <p:nvPr/>
        </p:nvGrpSpPr>
        <p:grpSpPr>
          <a:xfrm>
            <a:off x="530042" y="187446"/>
            <a:ext cx="2886686" cy="975278"/>
            <a:chOff x="500062" y="381715"/>
            <a:chExt cx="2886686" cy="975278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xmlns="" id="{7B184F5B-7CAC-4B80-B156-8C694C9E3AB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00062" y="381715"/>
              <a:ext cx="1170334" cy="975278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E9414956-4A62-4264-A537-DD96800310E3}"/>
                </a:ext>
              </a:extLst>
            </p:cNvPr>
            <p:cNvSpPr txBox="1"/>
            <p:nvPr/>
          </p:nvSpPr>
          <p:spPr>
            <a:xfrm>
              <a:off x="1493281" y="639505"/>
              <a:ext cx="189346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vi-VN" sz="2800" b="1" dirty="0">
                  <a:solidFill>
                    <a:srgbClr val="F78609"/>
                  </a:solidFill>
                  <a:latin typeface="+mj-lt"/>
                </a:rPr>
                <a:t>KHỞI ĐỘNG</a:t>
              </a:r>
            </a:p>
          </p:txBody>
        </p:sp>
      </p:grpSp>
      <p:pic>
        <p:nvPicPr>
          <p:cNvPr id="2" name="The school stationery song _ Bài hát về đồ dùng  học tập _ Học  tiếng  anh  qua  bài  hát dễ  nhất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62857" y="1162724"/>
            <a:ext cx="11495314" cy="5412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594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C89C4AD2-46DF-4322-9806-A3ACA214062A}"/>
              </a:ext>
            </a:extLst>
          </p:cNvPr>
          <p:cNvGrpSpPr/>
          <p:nvPr/>
        </p:nvGrpSpPr>
        <p:grpSpPr>
          <a:xfrm>
            <a:off x="500062" y="381715"/>
            <a:ext cx="2886686" cy="975278"/>
            <a:chOff x="500062" y="381715"/>
            <a:chExt cx="2886686" cy="975278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xmlns="" id="{7B184F5B-7CAC-4B80-B156-8C694C9E3AB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00062" y="381715"/>
              <a:ext cx="1170334" cy="975278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E9414956-4A62-4264-A537-DD96800310E3}"/>
                </a:ext>
              </a:extLst>
            </p:cNvPr>
            <p:cNvSpPr txBox="1"/>
            <p:nvPr/>
          </p:nvSpPr>
          <p:spPr>
            <a:xfrm>
              <a:off x="1493281" y="639505"/>
              <a:ext cx="189346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vi-VN" sz="2800" b="1" dirty="0">
                  <a:solidFill>
                    <a:srgbClr val="F78609"/>
                  </a:solidFill>
                  <a:latin typeface="+mj-lt"/>
                </a:rPr>
                <a:t>KHỞI ĐỘNG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47CCE693-3A8C-4450-B3EE-4BE4F67DB06C}"/>
              </a:ext>
            </a:extLst>
          </p:cNvPr>
          <p:cNvGrpSpPr/>
          <p:nvPr/>
        </p:nvGrpSpPr>
        <p:grpSpPr>
          <a:xfrm>
            <a:off x="1045029" y="1356993"/>
            <a:ext cx="10290628" cy="4861502"/>
            <a:chOff x="2553139" y="1356993"/>
            <a:chExt cx="7085721" cy="4861502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xmlns="" id="{233B28B1-5834-492E-8E5E-ECBAFB8E226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3139" y="1669729"/>
              <a:ext cx="7085721" cy="4548766"/>
            </a:xfrm>
            <a:prstGeom prst="roundRect">
              <a:avLst/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11" name="Speech Bubble: Oval 10">
              <a:extLst>
                <a:ext uri="{FF2B5EF4-FFF2-40B4-BE49-F238E27FC236}">
                  <a16:creationId xmlns:a16="http://schemas.microsoft.com/office/drawing/2014/main" xmlns="" id="{8C9D8917-51B1-4272-AB8C-F2191DD616B4}"/>
                </a:ext>
              </a:extLst>
            </p:cNvPr>
            <p:cNvSpPr/>
            <p:nvPr/>
          </p:nvSpPr>
          <p:spPr>
            <a:xfrm>
              <a:off x="6095999" y="1356993"/>
              <a:ext cx="3392558" cy="1068374"/>
            </a:xfrm>
            <a:custGeom>
              <a:avLst/>
              <a:gdLst>
                <a:gd name="connsiteX0" fmla="*/ 1122021 w 3392558"/>
                <a:gd name="connsiteY0" fmla="*/ 1482967 h 1068374"/>
                <a:gd name="connsiteX1" fmla="*/ 1066569 w 3392558"/>
                <a:gd name="connsiteY1" fmla="*/ 1030201 h 1068374"/>
                <a:gd name="connsiteX2" fmla="*/ 1075036 w 3392558"/>
                <a:gd name="connsiteY2" fmla="*/ 37114 h 1068374"/>
                <a:gd name="connsiteX3" fmla="*/ 1948860 w 3392558"/>
                <a:gd name="connsiteY3" fmla="*/ 5954 h 1068374"/>
                <a:gd name="connsiteX4" fmla="*/ 3085349 w 3392558"/>
                <a:gd name="connsiteY4" fmla="*/ 840780 h 1068374"/>
                <a:gd name="connsiteX5" fmla="*/ 1702451 w 3392558"/>
                <a:gd name="connsiteY5" fmla="*/ 1068369 h 1068374"/>
                <a:gd name="connsiteX6" fmla="*/ 1400627 w 3392558"/>
                <a:gd name="connsiteY6" fmla="*/ 1283960 h 1068374"/>
                <a:gd name="connsiteX7" fmla="*/ 1122021 w 3392558"/>
                <a:gd name="connsiteY7" fmla="*/ 1482967 h 1068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92558" h="1068374" fill="none" extrusionOk="0">
                  <a:moveTo>
                    <a:pt x="1122021" y="1482967"/>
                  </a:moveTo>
                  <a:cubicBezTo>
                    <a:pt x="1086961" y="1275063"/>
                    <a:pt x="1098969" y="1177091"/>
                    <a:pt x="1066569" y="1030201"/>
                  </a:cubicBezTo>
                  <a:cubicBezTo>
                    <a:pt x="-469518" y="957602"/>
                    <a:pt x="-319160" y="214292"/>
                    <a:pt x="1075036" y="37114"/>
                  </a:cubicBezTo>
                  <a:cubicBezTo>
                    <a:pt x="1360884" y="21402"/>
                    <a:pt x="1662139" y="-13851"/>
                    <a:pt x="1948860" y="5954"/>
                  </a:cubicBezTo>
                  <a:cubicBezTo>
                    <a:pt x="3120876" y="-37732"/>
                    <a:pt x="3877045" y="477208"/>
                    <a:pt x="3085349" y="840780"/>
                  </a:cubicBezTo>
                  <a:cubicBezTo>
                    <a:pt x="2796966" y="909373"/>
                    <a:pt x="2249183" y="1052383"/>
                    <a:pt x="1702451" y="1068369"/>
                  </a:cubicBezTo>
                  <a:cubicBezTo>
                    <a:pt x="1613409" y="1131955"/>
                    <a:pt x="1463215" y="1241254"/>
                    <a:pt x="1400627" y="1283960"/>
                  </a:cubicBezTo>
                  <a:cubicBezTo>
                    <a:pt x="1338039" y="1326666"/>
                    <a:pt x="1188342" y="1438903"/>
                    <a:pt x="1122021" y="1482967"/>
                  </a:cubicBezTo>
                  <a:close/>
                </a:path>
                <a:path w="3392558" h="1068374" stroke="0" extrusionOk="0">
                  <a:moveTo>
                    <a:pt x="1122021" y="1482967"/>
                  </a:moveTo>
                  <a:cubicBezTo>
                    <a:pt x="1129465" y="1384369"/>
                    <a:pt x="1091466" y="1248309"/>
                    <a:pt x="1066569" y="1030201"/>
                  </a:cubicBezTo>
                  <a:cubicBezTo>
                    <a:pt x="-216195" y="868678"/>
                    <a:pt x="-348881" y="271089"/>
                    <a:pt x="1075036" y="37114"/>
                  </a:cubicBezTo>
                  <a:cubicBezTo>
                    <a:pt x="1351931" y="26404"/>
                    <a:pt x="1675283" y="-20775"/>
                    <a:pt x="1948860" y="5954"/>
                  </a:cubicBezTo>
                  <a:cubicBezTo>
                    <a:pt x="3158257" y="-61239"/>
                    <a:pt x="3808246" y="546999"/>
                    <a:pt x="3085349" y="840780"/>
                  </a:cubicBezTo>
                  <a:cubicBezTo>
                    <a:pt x="2802783" y="974950"/>
                    <a:pt x="2216024" y="1049859"/>
                    <a:pt x="1702451" y="1068369"/>
                  </a:cubicBezTo>
                  <a:cubicBezTo>
                    <a:pt x="1612470" y="1144357"/>
                    <a:pt x="1497762" y="1217429"/>
                    <a:pt x="1412236" y="1275668"/>
                  </a:cubicBezTo>
                  <a:cubicBezTo>
                    <a:pt x="1326710" y="1333907"/>
                    <a:pt x="1228716" y="1426747"/>
                    <a:pt x="1122021" y="1482967"/>
                  </a:cubicBezTo>
                  <a:close/>
                </a:path>
              </a:pathLst>
            </a:custGeom>
            <a:solidFill>
              <a:srgbClr val="FEEAEA"/>
            </a:solidFill>
            <a:ln>
              <a:solidFill>
                <a:srgbClr val="F9B1BC"/>
              </a:solidFill>
              <a:extLst>
                <a:ext uri="{C807C97D-BFC1-408E-A445-0C87EB9F89A2}">
                  <ask:lineSketchStyleProps xmlns="" xmlns:ask="http://schemas.microsoft.com/office/drawing/2018/sketchyshapes" sd="601708552">
                    <a:prstGeom prst="wedgeEllipseCallout">
                      <a:avLst>
                        <a:gd name="adj1" fmla="val -16927"/>
                        <a:gd name="adj2" fmla="val 88806"/>
                      </a:avLst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i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xmlns="" id="{CBED7C52-D2C3-45BB-B481-0A3D38EA6A20}"/>
                </a:ext>
              </a:extLst>
            </p:cNvPr>
            <p:cNvSpPr/>
            <p:nvPr/>
          </p:nvSpPr>
          <p:spPr>
            <a:xfrm>
              <a:off x="6300747" y="1414126"/>
              <a:ext cx="3187810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vi-VN" sz="2800" i="1" dirty="0">
                  <a:solidFill>
                    <a:sysClr val="windowText" lastClr="000000"/>
                  </a:solidFill>
                </a:rPr>
                <a:t>Kể </a:t>
              </a:r>
              <a:r>
                <a:rPr lang="vi-VN" sz="2800" i="1" dirty="0" smtClean="0">
                  <a:solidFill>
                    <a:sysClr val="windowText" lastClr="000000"/>
                  </a:solidFill>
                </a:rPr>
                <a:t>tên </a:t>
              </a:r>
              <a:r>
                <a:rPr lang="vi-VN" sz="2800" i="1" dirty="0">
                  <a:solidFill>
                    <a:sysClr val="windowText" lastClr="000000"/>
                  </a:solidFill>
                </a:rPr>
                <a:t>các đồ dùng cá nhân.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14873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文本框 18">
            <a:extLst>
              <a:ext uri="{FF2B5EF4-FFF2-40B4-BE49-F238E27FC236}">
                <a16:creationId xmlns:a16="http://schemas.microsoft.com/office/drawing/2014/main" xmlns="" id="{E6E8DD62-1ED7-4698-B4DE-B6D81B4CDA96}"/>
              </a:ext>
            </a:extLst>
          </p:cNvPr>
          <p:cNvSpPr txBox="1"/>
          <p:nvPr/>
        </p:nvSpPr>
        <p:spPr>
          <a:xfrm>
            <a:off x="2249715" y="1185102"/>
            <a:ext cx="72415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0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Thứ</a:t>
            </a:r>
            <a:r>
              <a:rPr lang="zh-CN" altLang="en-US" sz="300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3000" dirty="0" smtClea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Ba</a:t>
            </a:r>
            <a:r>
              <a:rPr lang="en-US" altLang="zh-CN" sz="3000" dirty="0" smtClea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,</a:t>
            </a:r>
            <a:r>
              <a:rPr kumimoji="0" lang="zh-CN" alt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300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n</a:t>
            </a:r>
            <a:r>
              <a:rPr kumimoji="0" lang="en-US" altLang="zh-CN" sz="3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gày</a:t>
            </a:r>
            <a:r>
              <a:rPr kumimoji="0" lang="zh-CN" alt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3000" dirty="0" smtClea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12</a:t>
            </a:r>
            <a:r>
              <a:rPr lang="en-US" altLang="zh-CN" sz="3000" noProof="0" dirty="0" smtClea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300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</a:t>
            </a:r>
            <a:r>
              <a:rPr kumimoji="0" lang="en-US" altLang="zh-CN" sz="3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háng</a:t>
            </a:r>
            <a:r>
              <a:rPr kumimoji="0" lang="zh-CN" alt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3000" noProof="0" dirty="0" smtClea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12</a:t>
            </a:r>
            <a:r>
              <a:rPr kumimoji="0" lang="zh-CN" alt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3000" noProof="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n</a:t>
            </a:r>
            <a:r>
              <a:rPr kumimoji="0" lang="en-US" altLang="zh-CN" sz="3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ăm</a:t>
            </a:r>
            <a:r>
              <a:rPr kumimoji="0" lang="zh-CN" alt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kumimoji="0" lang="en-US" altLang="zh-CN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2022</a:t>
            </a:r>
            <a:endParaRPr kumimoji="0" lang="zh-CN" alt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460401" y="1993809"/>
            <a:ext cx="49203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0070C0"/>
                </a:solidFill>
                <a:latin typeface="Articulate" panose="02000503040000020004" pitchFamily="2" charset="0"/>
                <a:cs typeface="Arial" panose="020B0604020202020204" pitchFamily="34" charset="0"/>
              </a:rPr>
              <a:t>ĐẠO ĐỨC</a:t>
            </a:r>
            <a:endParaRPr lang="en-US" sz="3200" b="1" dirty="0">
              <a:solidFill>
                <a:srgbClr val="0070C0"/>
              </a:solidFill>
              <a:latin typeface="Articulate" panose="02000503040000020004" pitchFamily="2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67772" y="2833294"/>
            <a:ext cx="6705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accent1"/>
                </a:solidFill>
                <a:latin typeface="Articulate" panose="02000503040000020004" pitchFamily="2" charset="0"/>
                <a:cs typeface="Arial" panose="020B0604020202020204" pitchFamily="34" charset="0"/>
              </a:rPr>
              <a:t>BẢO QUẢN ĐỒ DÙNG CÁ NHÂN (TIẾT 1)</a:t>
            </a:r>
            <a:endParaRPr lang="en-US" sz="3200" b="1" dirty="0">
              <a:solidFill>
                <a:schemeClr val="accent1"/>
              </a:solidFill>
              <a:latin typeface="Articulate" panose="02000503040000020004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33521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Untitled Project D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685143" y="261257"/>
            <a:ext cx="6502399" cy="6262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715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E02CC7FE-5B14-46A1-860B-657297372CF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22225" y="0"/>
            <a:ext cx="10881946" cy="3302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5BD22239-ACEA-4312-BD68-465B94769F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22225" y="3302000"/>
            <a:ext cx="5449975" cy="3225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39"/>
          <a:stretch/>
        </p:blipFill>
        <p:spPr>
          <a:xfrm>
            <a:off x="6172200" y="3340496"/>
            <a:ext cx="5317740" cy="3148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8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FCC409D7-DEED-4CFC-8307-14A64DE36C48}"/>
              </a:ext>
            </a:extLst>
          </p:cNvPr>
          <p:cNvGrpSpPr/>
          <p:nvPr/>
        </p:nvGrpSpPr>
        <p:grpSpPr>
          <a:xfrm>
            <a:off x="62677" y="33787"/>
            <a:ext cx="3384696" cy="1455108"/>
            <a:chOff x="569798" y="1158583"/>
            <a:chExt cx="2816950" cy="1455108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xmlns="" id="{F8BC5D2D-D039-4AB6-AA00-D3310D94C5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69798" y="1158583"/>
              <a:ext cx="2816950" cy="1455108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xmlns="" id="{527F1D03-CF96-43A1-94DF-E7D051B287F9}"/>
                </a:ext>
              </a:extLst>
            </p:cNvPr>
            <p:cNvSpPr txBox="1"/>
            <p:nvPr/>
          </p:nvSpPr>
          <p:spPr>
            <a:xfrm>
              <a:off x="1382659" y="1583747"/>
              <a:ext cx="178446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vi-VN" sz="2800" b="1" dirty="0">
                  <a:solidFill>
                    <a:schemeClr val="accent2"/>
                  </a:solidFill>
                  <a:latin typeface="+mj-lt"/>
                </a:rPr>
                <a:t>KHÁM PHÁ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BC025334-9B63-44D3-957B-00AB8843D486}"/>
              </a:ext>
            </a:extLst>
          </p:cNvPr>
          <p:cNvSpPr txBox="1"/>
          <p:nvPr/>
        </p:nvSpPr>
        <p:spPr>
          <a:xfrm>
            <a:off x="3688864" y="404147"/>
            <a:ext cx="822373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B050"/>
                </a:solidFill>
              </a:rPr>
              <a:t>Em hãy kể thêm những việc cần làm để bảo quản đồ dùng cá nhân.</a:t>
            </a:r>
            <a:endParaRPr lang="vi-VN" sz="2800" b="1" dirty="0">
              <a:solidFill>
                <a:srgbClr val="00B05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E02CC7FE-5B14-46A1-860B-657297372CF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9825" y="1488896"/>
            <a:ext cx="10881946" cy="3997504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42D4EE0A-071F-4AB5-947B-281E2625F332}"/>
              </a:ext>
            </a:extLst>
          </p:cNvPr>
          <p:cNvSpPr txBox="1"/>
          <p:nvPr/>
        </p:nvSpPr>
        <p:spPr>
          <a:xfrm>
            <a:off x="1146630" y="5655475"/>
            <a:ext cx="3942748" cy="800219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vi-VN" sz="2300" i="1" dirty="0">
                <a:solidFill>
                  <a:srgbClr val="000000"/>
                </a:solidFill>
              </a:rPr>
              <a:t>Bạn nhỏ cất gọn sách </a:t>
            </a:r>
            <a:r>
              <a:rPr lang="vi-VN" sz="2300" i="1" dirty="0" smtClean="0">
                <a:solidFill>
                  <a:srgbClr val="000000"/>
                </a:solidFill>
              </a:rPr>
              <a:t>vở</a:t>
            </a:r>
            <a:r>
              <a:rPr lang="en-US" sz="2300" i="1" dirty="0" smtClean="0">
                <a:solidFill>
                  <a:srgbClr val="000000"/>
                </a:solidFill>
              </a:rPr>
              <a:t>, đồ dùng</a:t>
            </a:r>
            <a:r>
              <a:rPr lang="vi-VN" sz="2300" i="1" dirty="0" smtClean="0">
                <a:solidFill>
                  <a:srgbClr val="000000"/>
                </a:solidFill>
              </a:rPr>
              <a:t> </a:t>
            </a:r>
            <a:r>
              <a:rPr lang="vi-VN" sz="2300" i="1" dirty="0">
                <a:solidFill>
                  <a:srgbClr val="000000"/>
                </a:solidFill>
              </a:rPr>
              <a:t>vào cặp sách.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86AC8DAE-6252-41C3-BC82-78DF7635E37E}"/>
              </a:ext>
            </a:extLst>
          </p:cNvPr>
          <p:cNvSpPr txBox="1"/>
          <p:nvPr/>
        </p:nvSpPr>
        <p:spPr>
          <a:xfrm>
            <a:off x="7261916" y="5655475"/>
            <a:ext cx="3090047" cy="800219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vi-VN" sz="2300" i="1" dirty="0">
                <a:solidFill>
                  <a:srgbClr val="000000"/>
                </a:solidFill>
              </a:rPr>
              <a:t>Bạn nhỏ cất gọn đồ chơi vào ngăn tủ.</a:t>
            </a:r>
          </a:p>
        </p:txBody>
      </p:sp>
    </p:spTree>
    <p:extLst>
      <p:ext uri="{BB962C8B-B14F-4D97-AF65-F5344CB8AC3E}">
        <p14:creationId xmlns:p14="http://schemas.microsoft.com/office/powerpoint/2010/main" val="1445484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1" grpId="0" animBg="1"/>
      <p:bldP spid="2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5BD22239-ACEA-4312-BD68-465B94769F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5429" y="815121"/>
            <a:ext cx="5558971" cy="458514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42D4EE0A-071F-4AB5-947B-281E2625F332}"/>
              </a:ext>
            </a:extLst>
          </p:cNvPr>
          <p:cNvSpPr txBox="1"/>
          <p:nvPr/>
        </p:nvSpPr>
        <p:spPr>
          <a:xfrm>
            <a:off x="1002175" y="5629569"/>
            <a:ext cx="4425478" cy="800219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vi-VN" sz="2300" i="1" dirty="0">
                <a:solidFill>
                  <a:srgbClr val="000000"/>
                </a:solidFill>
              </a:rPr>
              <a:t>Bạn nhỏ </a:t>
            </a:r>
            <a:r>
              <a:rPr lang="en-US" sz="2300" i="1" dirty="0" smtClean="0">
                <a:solidFill>
                  <a:srgbClr val="000000"/>
                </a:solidFill>
              </a:rPr>
              <a:t>lau sạch giày, dép rồi cất gọn vào kệ tủ.</a:t>
            </a:r>
            <a:endParaRPr lang="vi-VN" sz="2300" i="1" dirty="0">
              <a:solidFill>
                <a:srgbClr val="000000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86AC8DAE-6252-41C3-BC82-78DF7635E37E}"/>
              </a:ext>
            </a:extLst>
          </p:cNvPr>
          <p:cNvSpPr txBox="1"/>
          <p:nvPr/>
        </p:nvSpPr>
        <p:spPr>
          <a:xfrm>
            <a:off x="6949339" y="5629569"/>
            <a:ext cx="4271434" cy="800219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vi-VN" sz="2300" i="1" dirty="0">
                <a:solidFill>
                  <a:srgbClr val="000000"/>
                </a:solidFill>
              </a:rPr>
              <a:t>Bạn nhỏ </a:t>
            </a:r>
            <a:r>
              <a:rPr lang="en-US" sz="2300" i="1" dirty="0" smtClean="0">
                <a:solidFill>
                  <a:srgbClr val="000000"/>
                </a:solidFill>
              </a:rPr>
              <a:t>treo gọn mũ, ô </a:t>
            </a:r>
            <a:r>
              <a:rPr lang="vi-VN" sz="2300" i="1" dirty="0" smtClean="0">
                <a:solidFill>
                  <a:srgbClr val="000000"/>
                </a:solidFill>
              </a:rPr>
              <a:t>vào</a:t>
            </a:r>
            <a:r>
              <a:rPr lang="en-US" sz="2300" i="1" dirty="0">
                <a:solidFill>
                  <a:srgbClr val="000000"/>
                </a:solidFill>
              </a:rPr>
              <a:t> </a:t>
            </a:r>
            <a:r>
              <a:rPr lang="en-US" sz="2300" i="1" dirty="0" smtClean="0">
                <a:solidFill>
                  <a:srgbClr val="000000"/>
                </a:solidFill>
              </a:rPr>
              <a:t>móc</a:t>
            </a:r>
            <a:r>
              <a:rPr lang="vi-VN" sz="2300" i="1" dirty="0" smtClean="0">
                <a:solidFill>
                  <a:srgbClr val="000000"/>
                </a:solidFill>
              </a:rPr>
              <a:t>.</a:t>
            </a:r>
            <a:endParaRPr lang="vi-VN" sz="2300" i="1" dirty="0">
              <a:solidFill>
                <a:srgbClr val="00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39"/>
          <a:stretch/>
        </p:blipFill>
        <p:spPr>
          <a:xfrm>
            <a:off x="6487886" y="815121"/>
            <a:ext cx="5094514" cy="4475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191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E02CC7FE-5B14-46A1-860B-657297372CF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22225" y="0"/>
            <a:ext cx="10881946" cy="3302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5BD22239-ACEA-4312-BD68-465B94769F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22225" y="3302000"/>
            <a:ext cx="5449975" cy="3225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39"/>
          <a:stretch/>
        </p:blipFill>
        <p:spPr>
          <a:xfrm>
            <a:off x="6172200" y="3340496"/>
            <a:ext cx="5317740" cy="3148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892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xmlns="" id="{55C7B4DE-16BA-471D-BD83-73B91AE9279B}"/>
              </a:ext>
            </a:extLst>
          </p:cNvPr>
          <p:cNvGrpSpPr/>
          <p:nvPr/>
        </p:nvGrpSpPr>
        <p:grpSpPr>
          <a:xfrm>
            <a:off x="121694" y="79351"/>
            <a:ext cx="3241632" cy="1190788"/>
            <a:chOff x="569798" y="1124402"/>
            <a:chExt cx="2816950" cy="1489289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xmlns="" id="{4420EDD3-8286-47CF-98A7-DF70DDEA850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69798" y="1124402"/>
              <a:ext cx="2816950" cy="1489289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xmlns="" id="{49043584-068E-4448-AD9A-87AF15DFF335}"/>
                </a:ext>
              </a:extLst>
            </p:cNvPr>
            <p:cNvSpPr txBox="1"/>
            <p:nvPr/>
          </p:nvSpPr>
          <p:spPr>
            <a:xfrm>
              <a:off x="1442468" y="1610762"/>
              <a:ext cx="178446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vi-VN" sz="2800" b="1" dirty="0">
                  <a:solidFill>
                    <a:schemeClr val="accent2"/>
                  </a:solidFill>
                  <a:latin typeface="+mj-lt"/>
                </a:rPr>
                <a:t>KHÁM PHÁ</a:t>
              </a:r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514663" y="-1431725"/>
            <a:ext cx="4915929" cy="10319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026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BB9F6B2C-43A7-43F3-BA02-951F261D9F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01" y="1244600"/>
            <a:ext cx="8273142" cy="5112657"/>
          </a:xfrm>
          <a:prstGeom prst="rect">
            <a:avLst/>
          </a:prstGeo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xmlns="" id="{772BCB20-476C-4531-85DE-D310083619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667" y="304800"/>
            <a:ext cx="4542971" cy="6052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0169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DA279CA-ED36-47E4-8ECF-02E877EFCB85}"/>
              </a:ext>
            </a:extLst>
          </p:cNvPr>
          <p:cNvSpPr txBox="1"/>
          <p:nvPr/>
        </p:nvSpPr>
        <p:spPr>
          <a:xfrm>
            <a:off x="3685762" y="508605"/>
            <a:ext cx="108654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b="1" dirty="0" smtClean="0">
                <a:solidFill>
                  <a:srgbClr val="00B050"/>
                </a:solidFill>
              </a:rPr>
              <a:t>Đ</a:t>
            </a:r>
            <a:r>
              <a:rPr lang="vi-VN" sz="2800" b="1" dirty="0" smtClean="0">
                <a:solidFill>
                  <a:srgbClr val="00B050"/>
                </a:solidFill>
              </a:rPr>
              <a:t>ồng tình</a:t>
            </a:r>
            <a:r>
              <a:rPr lang="en-US" sz="2800" b="1" dirty="0" smtClean="0">
                <a:solidFill>
                  <a:srgbClr val="00B050"/>
                </a:solidFill>
              </a:rPr>
              <a:t> giơ thẻ </a:t>
            </a:r>
            <a:r>
              <a:rPr lang="en-US" sz="2800" b="1" dirty="0">
                <a:solidFill>
                  <a:srgbClr val="00B050"/>
                </a:solidFill>
              </a:rPr>
              <a:t>Đ</a:t>
            </a:r>
            <a:r>
              <a:rPr lang="en-US" sz="2800" b="1" dirty="0" smtClean="0">
                <a:solidFill>
                  <a:srgbClr val="00B050"/>
                </a:solidFill>
              </a:rPr>
              <a:t>, không đồng tình giơ thẻ S.</a:t>
            </a:r>
            <a:r>
              <a:rPr lang="vi-VN" sz="2800" b="1" dirty="0" smtClean="0">
                <a:solidFill>
                  <a:srgbClr val="00B050"/>
                </a:solidFill>
              </a:rPr>
              <a:t> </a:t>
            </a:r>
            <a:endParaRPr lang="vi-VN" sz="2800" b="1" dirty="0">
              <a:solidFill>
                <a:srgbClr val="00B050"/>
              </a:solidFill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xmlns="" id="{5C42475C-54B8-4444-982E-F2767B8E8214}"/>
              </a:ext>
            </a:extLst>
          </p:cNvPr>
          <p:cNvGrpSpPr/>
          <p:nvPr/>
        </p:nvGrpSpPr>
        <p:grpSpPr>
          <a:xfrm>
            <a:off x="6346093" y="5454189"/>
            <a:ext cx="5143967" cy="954107"/>
            <a:chOff x="5909505" y="1960436"/>
            <a:chExt cx="3939739" cy="954107"/>
          </a:xfrm>
        </p:grpSpPr>
        <p:sp>
          <p:nvSpPr>
            <p:cNvPr id="14" name="Diamond 13">
              <a:extLst>
                <a:ext uri="{FF2B5EF4-FFF2-40B4-BE49-F238E27FC236}">
                  <a16:creationId xmlns:a16="http://schemas.microsoft.com/office/drawing/2014/main" xmlns="" id="{E910EC3C-D02B-4722-B030-B9942EC53DF7}"/>
                </a:ext>
              </a:extLst>
            </p:cNvPr>
            <p:cNvSpPr/>
            <p:nvPr/>
          </p:nvSpPr>
          <p:spPr>
            <a:xfrm>
              <a:off x="5909505" y="1965989"/>
              <a:ext cx="504000" cy="504000"/>
            </a:xfrm>
            <a:prstGeom prst="diamond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vi-VN" sz="3200" b="1" dirty="0">
                  <a:solidFill>
                    <a:schemeClr val="bg2"/>
                  </a:solidFill>
                </a:rPr>
                <a:t>2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xmlns="" id="{5B11053F-8523-4387-A5BE-23BE0CB00B1B}"/>
                </a:ext>
              </a:extLst>
            </p:cNvPr>
            <p:cNvSpPr txBox="1"/>
            <p:nvPr/>
          </p:nvSpPr>
          <p:spPr>
            <a:xfrm>
              <a:off x="6373331" y="1960436"/>
              <a:ext cx="3475913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2800" i="1" dirty="0" smtClean="0">
                  <a:solidFill>
                    <a:schemeClr val="bg2"/>
                  </a:solidFill>
                </a:rPr>
                <a:t>Nam hay xé vở gập máy bay.</a:t>
              </a:r>
              <a:endParaRPr lang="vi-VN" sz="2800" i="1" dirty="0">
                <a:solidFill>
                  <a:schemeClr val="bg2"/>
                </a:solidFill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xmlns="" id="{F2AC1C72-4A7D-4155-8B3D-300FD1B102F4}"/>
              </a:ext>
            </a:extLst>
          </p:cNvPr>
          <p:cNvGrpSpPr/>
          <p:nvPr/>
        </p:nvGrpSpPr>
        <p:grpSpPr>
          <a:xfrm>
            <a:off x="1385183" y="5328373"/>
            <a:ext cx="4446040" cy="954107"/>
            <a:chOff x="517095" y="4755128"/>
            <a:chExt cx="2969746" cy="806423"/>
          </a:xfrm>
        </p:grpSpPr>
        <p:sp>
          <p:nvSpPr>
            <p:cNvPr id="16" name="Diamond 15">
              <a:extLst>
                <a:ext uri="{FF2B5EF4-FFF2-40B4-BE49-F238E27FC236}">
                  <a16:creationId xmlns:a16="http://schemas.microsoft.com/office/drawing/2014/main" xmlns="" id="{77284C74-C0DE-4181-9E9F-DFE8182D4C5C}"/>
                </a:ext>
              </a:extLst>
            </p:cNvPr>
            <p:cNvSpPr/>
            <p:nvPr/>
          </p:nvSpPr>
          <p:spPr>
            <a:xfrm>
              <a:off x="517095" y="4760681"/>
              <a:ext cx="504000" cy="504000"/>
            </a:xfrm>
            <a:prstGeom prst="diamond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vi-VN" sz="3200" b="1" dirty="0">
                  <a:solidFill>
                    <a:schemeClr val="bg2"/>
                  </a:solidFill>
                </a:rPr>
                <a:t>1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xmlns="" id="{CD78A406-0B86-4B1C-A554-A67F54E753F6}"/>
                </a:ext>
              </a:extLst>
            </p:cNvPr>
            <p:cNvSpPr txBox="1"/>
            <p:nvPr/>
          </p:nvSpPr>
          <p:spPr>
            <a:xfrm>
              <a:off x="980921" y="4755128"/>
              <a:ext cx="2505920" cy="8064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2800" i="1" dirty="0" smtClean="0">
                  <a:solidFill>
                    <a:schemeClr val="bg2"/>
                  </a:solidFill>
                </a:rPr>
                <a:t>My</a:t>
              </a:r>
              <a:r>
                <a:rPr lang="vi-VN" sz="2800" i="1" dirty="0" smtClean="0">
                  <a:solidFill>
                    <a:schemeClr val="bg2"/>
                  </a:solidFill>
                </a:rPr>
                <a:t> </a:t>
              </a:r>
              <a:r>
                <a:rPr lang="en-US" sz="2800" i="1" dirty="0" smtClean="0">
                  <a:solidFill>
                    <a:schemeClr val="bg2"/>
                  </a:solidFill>
                </a:rPr>
                <a:t>cất</a:t>
              </a:r>
              <a:r>
                <a:rPr lang="vi-VN" sz="2800" i="1" dirty="0" smtClean="0">
                  <a:solidFill>
                    <a:schemeClr val="bg2"/>
                  </a:solidFill>
                </a:rPr>
                <a:t> </a:t>
              </a:r>
              <a:r>
                <a:rPr lang="vi-VN" sz="2800" i="1" dirty="0">
                  <a:solidFill>
                    <a:schemeClr val="bg2"/>
                  </a:solidFill>
                </a:rPr>
                <a:t>sách, vở cẩn </a:t>
              </a:r>
              <a:r>
                <a:rPr lang="vi-VN" sz="2800" i="1" dirty="0" smtClean="0">
                  <a:solidFill>
                    <a:schemeClr val="bg2"/>
                  </a:solidFill>
                </a:rPr>
                <a:t>thận</a:t>
              </a:r>
              <a:r>
                <a:rPr lang="en-US" sz="2800" i="1" dirty="0" smtClean="0">
                  <a:solidFill>
                    <a:schemeClr val="bg2"/>
                  </a:solidFill>
                </a:rPr>
                <a:t>.</a:t>
              </a:r>
              <a:endParaRPr lang="vi-VN" sz="2800" i="1" dirty="0">
                <a:solidFill>
                  <a:schemeClr val="bg2"/>
                </a:solidFill>
              </a:endParaRPr>
            </a:p>
          </p:txBody>
        </p:sp>
      </p:grpSp>
      <p:pic>
        <p:nvPicPr>
          <p:cNvPr id="10" name="Picture 2" descr="Tick and cross cartoon Royalty Free Vector Image">
            <a:extLst>
              <a:ext uri="{FF2B5EF4-FFF2-40B4-BE49-F238E27FC236}">
                <a16:creationId xmlns:a16="http://schemas.microsoft.com/office/drawing/2014/main" xmlns="" id="{6939C262-4963-4844-B03E-D6D9774E16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606"/>
          <a:stretch/>
        </p:blipFill>
        <p:spPr bwMode="auto">
          <a:xfrm flipH="1">
            <a:off x="-1" y="1143735"/>
            <a:ext cx="1329606" cy="2172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Tick and cross cartoon Royalty Free Vector Image">
            <a:extLst>
              <a:ext uri="{FF2B5EF4-FFF2-40B4-BE49-F238E27FC236}">
                <a16:creationId xmlns:a16="http://schemas.microsoft.com/office/drawing/2014/main" xmlns="" id="{BA3B5CF3-4F58-47F3-8D0D-71DC4F6A9E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25" r="-5519"/>
          <a:stretch/>
        </p:blipFill>
        <p:spPr bwMode="auto">
          <a:xfrm>
            <a:off x="10904928" y="861572"/>
            <a:ext cx="1388007" cy="2172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29" t="13670" r="260" b="2972"/>
          <a:stretch/>
        </p:blipFill>
        <p:spPr>
          <a:xfrm>
            <a:off x="1427478" y="1494972"/>
            <a:ext cx="4516568" cy="3561696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62" r="1217"/>
          <a:stretch/>
        </p:blipFill>
        <p:spPr>
          <a:xfrm>
            <a:off x="6614120" y="1494972"/>
            <a:ext cx="4290808" cy="3561696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xmlns="" id="{55C7B4DE-16BA-471D-BD83-73B91AE9279B}"/>
              </a:ext>
            </a:extLst>
          </p:cNvPr>
          <p:cNvGrpSpPr/>
          <p:nvPr/>
        </p:nvGrpSpPr>
        <p:grpSpPr>
          <a:xfrm>
            <a:off x="-1" y="79351"/>
            <a:ext cx="3962401" cy="1190788"/>
            <a:chOff x="569798" y="1124402"/>
            <a:chExt cx="2923438" cy="1489289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xmlns="" id="{4420EDD3-8286-47CF-98A7-DF70DDEA850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69798" y="1124402"/>
              <a:ext cx="2816950" cy="1489289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xmlns="" id="{49043584-068E-4448-AD9A-87AF15DFF335}"/>
                </a:ext>
              </a:extLst>
            </p:cNvPr>
            <p:cNvSpPr txBox="1"/>
            <p:nvPr/>
          </p:nvSpPr>
          <p:spPr>
            <a:xfrm>
              <a:off x="1442468" y="1610762"/>
              <a:ext cx="2050768" cy="6543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 smtClean="0">
                  <a:solidFill>
                    <a:schemeClr val="accent2"/>
                  </a:solidFill>
                  <a:latin typeface="+mj-lt"/>
                </a:rPr>
                <a:t>THỰC HÀNH</a:t>
              </a:r>
              <a:endParaRPr lang="vi-VN" sz="2800" b="1" dirty="0">
                <a:solidFill>
                  <a:schemeClr val="accent2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65660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>
            <a:extLst>
              <a:ext uri="{FF2B5EF4-FFF2-40B4-BE49-F238E27FC236}">
                <a16:creationId xmlns:a16="http://schemas.microsoft.com/office/drawing/2014/main" xmlns="" id="{3AEB133B-C2F2-4ABF-A4D8-BFED1A777AB4}"/>
              </a:ext>
            </a:extLst>
          </p:cNvPr>
          <p:cNvGrpSpPr/>
          <p:nvPr/>
        </p:nvGrpSpPr>
        <p:grpSpPr>
          <a:xfrm>
            <a:off x="522514" y="5071961"/>
            <a:ext cx="4804227" cy="954107"/>
            <a:chOff x="5909505" y="1960436"/>
            <a:chExt cx="2876784" cy="954107"/>
          </a:xfrm>
        </p:grpSpPr>
        <p:sp>
          <p:nvSpPr>
            <p:cNvPr id="22" name="Diamond 21">
              <a:extLst>
                <a:ext uri="{FF2B5EF4-FFF2-40B4-BE49-F238E27FC236}">
                  <a16:creationId xmlns:a16="http://schemas.microsoft.com/office/drawing/2014/main" xmlns="" id="{966A65F4-E6E2-47FF-BA67-0BAACE246EF6}"/>
                </a:ext>
              </a:extLst>
            </p:cNvPr>
            <p:cNvSpPr/>
            <p:nvPr/>
          </p:nvSpPr>
          <p:spPr>
            <a:xfrm>
              <a:off x="5909505" y="1965989"/>
              <a:ext cx="504000" cy="504000"/>
            </a:xfrm>
            <a:prstGeom prst="diamond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vi-VN" sz="3200" b="1" dirty="0">
                  <a:solidFill>
                    <a:schemeClr val="bg2"/>
                  </a:solidFill>
                </a:rPr>
                <a:t>3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xmlns="" id="{7B19BF58-FA0B-41BE-A870-D08EB918632C}"/>
                </a:ext>
              </a:extLst>
            </p:cNvPr>
            <p:cNvSpPr txBox="1"/>
            <p:nvPr/>
          </p:nvSpPr>
          <p:spPr>
            <a:xfrm>
              <a:off x="6373331" y="1960436"/>
              <a:ext cx="2412958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2800" i="1" dirty="0" smtClean="0">
                  <a:solidFill>
                    <a:schemeClr val="bg2"/>
                  </a:solidFill>
                </a:rPr>
                <a:t>Tuấn</a:t>
              </a:r>
              <a:r>
                <a:rPr lang="vi-VN" sz="2800" i="1" dirty="0" smtClean="0">
                  <a:solidFill>
                    <a:schemeClr val="bg2"/>
                  </a:solidFill>
                </a:rPr>
                <a:t> </a:t>
              </a:r>
              <a:r>
                <a:rPr lang="vi-VN" sz="2800" i="1" dirty="0">
                  <a:solidFill>
                    <a:schemeClr val="bg2"/>
                  </a:solidFill>
                </a:rPr>
                <a:t>hay làm hỏng đồ chơi.</a:t>
              </a:r>
            </a:p>
          </p:txBody>
        </p:sp>
      </p:grpSp>
      <p:pic>
        <p:nvPicPr>
          <p:cNvPr id="10" name="Picture 2" descr="Tick and cross cartoon Royalty Free Vector Image">
            <a:extLst>
              <a:ext uri="{FF2B5EF4-FFF2-40B4-BE49-F238E27FC236}">
                <a16:creationId xmlns:a16="http://schemas.microsoft.com/office/drawing/2014/main" xmlns="" id="{6939C262-4963-4844-B03E-D6D9774E16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606"/>
          <a:stretch/>
        </p:blipFill>
        <p:spPr bwMode="auto">
          <a:xfrm flipH="1">
            <a:off x="10283334" y="600459"/>
            <a:ext cx="1485879" cy="2172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Tick and cross cartoon Royalty Free Vector Image">
            <a:extLst>
              <a:ext uri="{FF2B5EF4-FFF2-40B4-BE49-F238E27FC236}">
                <a16:creationId xmlns:a16="http://schemas.microsoft.com/office/drawing/2014/main" xmlns="" id="{961D12FF-647D-4AFA-9DC8-C22BD9A7FA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25" r="-5519"/>
          <a:stretch/>
        </p:blipFill>
        <p:spPr bwMode="auto">
          <a:xfrm>
            <a:off x="203200" y="600458"/>
            <a:ext cx="1282679" cy="2172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1459" y="870857"/>
            <a:ext cx="3915283" cy="394784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638"/>
          <a:stretch/>
        </p:blipFill>
        <p:spPr>
          <a:xfrm>
            <a:off x="5820229" y="753870"/>
            <a:ext cx="4463105" cy="4202732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xmlns="" id="{3AEB133B-C2F2-4ABF-A4D8-BFED1A777AB4}"/>
              </a:ext>
            </a:extLst>
          </p:cNvPr>
          <p:cNvGrpSpPr/>
          <p:nvPr/>
        </p:nvGrpSpPr>
        <p:grpSpPr>
          <a:xfrm>
            <a:off x="5820229" y="5104460"/>
            <a:ext cx="4804227" cy="954107"/>
            <a:chOff x="5909505" y="1960436"/>
            <a:chExt cx="2876784" cy="954107"/>
          </a:xfrm>
        </p:grpSpPr>
        <p:sp>
          <p:nvSpPr>
            <p:cNvPr id="26" name="Diamond 25">
              <a:extLst>
                <a:ext uri="{FF2B5EF4-FFF2-40B4-BE49-F238E27FC236}">
                  <a16:creationId xmlns:a16="http://schemas.microsoft.com/office/drawing/2014/main" xmlns="" id="{966A65F4-E6E2-47FF-BA67-0BAACE246EF6}"/>
                </a:ext>
              </a:extLst>
            </p:cNvPr>
            <p:cNvSpPr/>
            <p:nvPr/>
          </p:nvSpPr>
          <p:spPr>
            <a:xfrm>
              <a:off x="5909505" y="1965989"/>
              <a:ext cx="504000" cy="504000"/>
            </a:xfrm>
            <a:prstGeom prst="diamond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>
                  <a:solidFill>
                    <a:schemeClr val="bg2"/>
                  </a:solidFill>
                </a:rPr>
                <a:t>4</a:t>
              </a:r>
              <a:endParaRPr lang="vi-VN" sz="3200" b="1" dirty="0">
                <a:solidFill>
                  <a:schemeClr val="bg2"/>
                </a:solidFill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xmlns="" id="{7B19BF58-FA0B-41BE-A870-D08EB918632C}"/>
                </a:ext>
              </a:extLst>
            </p:cNvPr>
            <p:cNvSpPr txBox="1"/>
            <p:nvPr/>
          </p:nvSpPr>
          <p:spPr>
            <a:xfrm>
              <a:off x="6373331" y="1960436"/>
              <a:ext cx="2412958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2800" i="1" dirty="0" smtClean="0">
                  <a:solidFill>
                    <a:schemeClr val="bg2"/>
                  </a:solidFill>
                </a:rPr>
                <a:t>Duy</a:t>
              </a:r>
              <a:r>
                <a:rPr lang="vi-VN" sz="2800" i="1" dirty="0" smtClean="0">
                  <a:solidFill>
                    <a:schemeClr val="bg2"/>
                  </a:solidFill>
                </a:rPr>
                <a:t> </a:t>
              </a:r>
              <a:r>
                <a:rPr lang="en-US" sz="2800" i="1" dirty="0" smtClean="0">
                  <a:solidFill>
                    <a:schemeClr val="bg2"/>
                  </a:solidFill>
                </a:rPr>
                <a:t>lau giày, dép và để vào tủ gọn gàng.</a:t>
              </a:r>
              <a:endParaRPr lang="vi-VN" sz="2800" i="1" dirty="0">
                <a:solidFill>
                  <a:schemeClr val="bg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84385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29" t="13670" r="260" b="2972"/>
          <a:stretch/>
        </p:blipFill>
        <p:spPr>
          <a:xfrm>
            <a:off x="1512970" y="434630"/>
            <a:ext cx="3708591" cy="2445384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7039" y="3352135"/>
            <a:ext cx="4020454" cy="3041407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>
            <a:off x="5798458" y="507726"/>
            <a:ext cx="14514" cy="587828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6271" y="464457"/>
            <a:ext cx="5080001" cy="271030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0672" y="3432295"/>
            <a:ext cx="4165600" cy="2881086"/>
          </a:xfrm>
          <a:prstGeom prst="rect">
            <a:avLst/>
          </a:prstGeom>
        </p:spPr>
      </p:pic>
      <p:pic>
        <p:nvPicPr>
          <p:cNvPr id="7" name="Picture 2" descr="Tick and cross cartoon Royalty Free Vector Image">
            <a:extLst>
              <a:ext uri="{FF2B5EF4-FFF2-40B4-BE49-F238E27FC236}">
                <a16:creationId xmlns:a16="http://schemas.microsoft.com/office/drawing/2014/main" xmlns="" id="{6939C262-4963-4844-B03E-D6D9774E16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606"/>
          <a:stretch/>
        </p:blipFill>
        <p:spPr bwMode="auto">
          <a:xfrm flipH="1">
            <a:off x="61594" y="2336626"/>
            <a:ext cx="1146666" cy="1676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Tick and cross cartoon Royalty Free Vector Image">
            <a:extLst>
              <a:ext uri="{FF2B5EF4-FFF2-40B4-BE49-F238E27FC236}">
                <a16:creationId xmlns:a16="http://schemas.microsoft.com/office/drawing/2014/main" xmlns="" id="{961D12FF-647D-4AFA-9DC8-C22BD9A7FA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25" r="-5519"/>
          <a:stretch/>
        </p:blipFill>
        <p:spPr bwMode="auto">
          <a:xfrm>
            <a:off x="10785454" y="1986821"/>
            <a:ext cx="1196418" cy="2026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2543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Graphical user interface&#10;&#10;Description automatically generated">
            <a:extLst>
              <a:ext uri="{FF2B5EF4-FFF2-40B4-BE49-F238E27FC236}">
                <a16:creationId xmlns:a16="http://schemas.microsoft.com/office/drawing/2014/main" xmlns="" id="{2F77F305-41D6-4811-B0A7-87B496F5138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xmlns="" id="{9D76B61D-6F1A-4785-9743-76A0BE7D49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 flipH="1">
            <a:off x="9796382" y="2126512"/>
            <a:ext cx="1859475" cy="378519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618E453C-C991-4A0E-9821-E412A093E474}"/>
              </a:ext>
            </a:extLst>
          </p:cNvPr>
          <p:cNvSpPr txBox="1"/>
          <p:nvPr/>
        </p:nvSpPr>
        <p:spPr>
          <a:xfrm>
            <a:off x="2762218" y="1587903"/>
            <a:ext cx="666756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Thực</a:t>
            </a:r>
            <a:r>
              <a:rPr kumimoji="0" lang="en-US" sz="3200" b="1" i="0" u="none" strike="noStrike" kern="1200" cap="none" spc="0" normalizeH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hành sắp xếp đồ dùng ở trên lớp  </a:t>
            </a:r>
            <a:endParaRPr kumimoji="0" lang="vi-VN" sz="32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618E453C-C991-4A0E-9821-E412A093E474}"/>
              </a:ext>
            </a:extLst>
          </p:cNvPr>
          <p:cNvSpPr txBox="1"/>
          <p:nvPr/>
        </p:nvSpPr>
        <p:spPr>
          <a:xfrm>
            <a:off x="5178580" y="743204"/>
            <a:ext cx="22850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3200" b="1" noProof="0" dirty="0" smtClean="0">
                <a:solidFill>
                  <a:srgbClr val="92D050"/>
                </a:solidFill>
                <a:latin typeface="Arial" panose="020B0604020202020204" pitchFamily="34" charset="0"/>
              </a:rPr>
              <a:t>Vận dụng</a:t>
            </a:r>
            <a:endParaRPr kumimoji="0" lang="vi-VN" sz="3200" b="1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709651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Graphical user interface&#10;&#10;Description automatically generated">
            <a:extLst>
              <a:ext uri="{FF2B5EF4-FFF2-40B4-BE49-F238E27FC236}">
                <a16:creationId xmlns:a16="http://schemas.microsoft.com/office/drawing/2014/main" xmlns="" id="{2F77F305-41D6-4811-B0A7-87B496F5138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xmlns="" id="{9D76B61D-6F1A-4785-9743-76A0BE7D49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 flipH="1">
            <a:off x="9796382" y="2126512"/>
            <a:ext cx="1859475" cy="378519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618E453C-C991-4A0E-9821-E412A093E474}"/>
              </a:ext>
            </a:extLst>
          </p:cNvPr>
          <p:cNvSpPr txBox="1"/>
          <p:nvPr/>
        </p:nvSpPr>
        <p:spPr>
          <a:xfrm>
            <a:off x="2762218" y="1587903"/>
            <a:ext cx="666756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Cùng</a:t>
            </a:r>
            <a:r>
              <a:rPr kumimoji="0" lang="en-US" sz="3200" b="1" i="0" u="none" strike="noStrike" kern="1200" cap="none" spc="0" normalizeH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người thân</a:t>
            </a:r>
            <a:r>
              <a:rPr lang="en-US" sz="3200" b="1" dirty="0">
                <a:solidFill>
                  <a:srgbClr val="0070C0"/>
                </a:solidFill>
                <a:latin typeface="Arial" panose="020B0604020202020204" pitchFamily="34" charset="0"/>
              </a:rPr>
              <a:t> </a:t>
            </a:r>
            <a:r>
              <a:rPr lang="en-US" sz="32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t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hực</a:t>
            </a:r>
            <a:r>
              <a:rPr kumimoji="0" lang="en-US" sz="3200" b="1" i="0" u="none" strike="noStrike" kern="1200" cap="none" spc="0" normalizeH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hành </a:t>
            </a:r>
            <a:r>
              <a:rPr lang="en-US" sz="3200" b="1" noProof="0" dirty="0" smtClean="0">
                <a:solidFill>
                  <a:srgbClr val="0070C0"/>
                </a:solidFill>
                <a:latin typeface="Arial" panose="020B0604020202020204" pitchFamily="34" charset="0"/>
              </a:rPr>
              <a:t>bảo quản đồ dùng cá nhân </a:t>
            </a:r>
            <a:r>
              <a:rPr kumimoji="0" lang="en-US" sz="3200" b="1" i="0" u="none" strike="noStrike" kern="1200" cap="none" spc="0" normalizeH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ở nhà</a:t>
            </a:r>
            <a:endParaRPr kumimoji="0" lang="vi-VN" sz="32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618E453C-C991-4A0E-9821-E412A093E474}"/>
              </a:ext>
            </a:extLst>
          </p:cNvPr>
          <p:cNvSpPr txBox="1"/>
          <p:nvPr/>
        </p:nvSpPr>
        <p:spPr>
          <a:xfrm>
            <a:off x="5305580" y="743204"/>
            <a:ext cx="22850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Về</a:t>
            </a:r>
            <a:r>
              <a:rPr kumimoji="0" lang="en-US" sz="3200" b="1" i="0" u="none" strike="noStrike" kern="1200" cap="none" spc="0" normalizeH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nhà</a:t>
            </a:r>
            <a:endParaRPr kumimoji="0" lang="vi-VN" sz="3200" b="1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193002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8AF01EC8-191D-48BB-87F8-533A3031D9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7839" y="745566"/>
            <a:ext cx="6185305" cy="3937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77793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Cute Sticker by Slidesgo">
  <a:themeElements>
    <a:clrScheme name="Simple Light">
      <a:dk1>
        <a:srgbClr val="EA4F46"/>
      </a:dk1>
      <a:lt1>
        <a:srgbClr val="F7D538"/>
      </a:lt1>
      <a:dk2>
        <a:srgbClr val="472C18"/>
      </a:dk2>
      <a:lt2>
        <a:srgbClr val="B2DEEE"/>
      </a:lt2>
      <a:accent1>
        <a:srgbClr val="A2CF9D"/>
      </a:accent1>
      <a:accent2>
        <a:srgbClr val="FFFFFF"/>
      </a:accent2>
      <a:accent3>
        <a:srgbClr val="EF786D"/>
      </a:accent3>
      <a:accent4>
        <a:srgbClr val="7A4934"/>
      </a:accent4>
      <a:accent5>
        <a:srgbClr val="D43733"/>
      </a:accent5>
      <a:accent6>
        <a:srgbClr val="D3AC09"/>
      </a:accent6>
      <a:hlink>
        <a:srgbClr val="F7D538"/>
      </a:hlink>
      <a:folHlink>
        <a:srgbClr val="0097A7"/>
      </a:folHlink>
    </a:clrScheme>
    <a:fontScheme name="Custom 4">
      <a:majorFont>
        <a:latin typeface="UTM Cookies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自定义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9646"/>
      </a:hlink>
      <a:folHlink>
        <a:srgbClr val="F79646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2129</TotalTime>
  <Words>216</Words>
  <Application>Microsoft Office PowerPoint</Application>
  <PresentationFormat>Custom</PresentationFormat>
  <Paragraphs>37</Paragraphs>
  <Slides>17</Slides>
  <Notes>4</Notes>
  <HiddenSlides>0</HiddenSlides>
  <MMClips>2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Cute Sticker by Slidesgo</vt:lpstr>
      <vt:lpstr>​​</vt:lpstr>
      <vt:lpstr>1_Office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Phạm Thanh Hằng (ADAS – GV)</dc:creator>
  <cp:lastModifiedBy>SEVEN TRAN</cp:lastModifiedBy>
  <cp:revision>182</cp:revision>
  <dcterms:created xsi:type="dcterms:W3CDTF">2021-06-11T02:39:36Z</dcterms:created>
  <dcterms:modified xsi:type="dcterms:W3CDTF">2022-12-25T03:49:15Z</dcterms:modified>
</cp:coreProperties>
</file>