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1" r:id="rId3"/>
    <p:sldMasterId id="2147483703" r:id="rId4"/>
    <p:sldMasterId id="2147483715" r:id="rId5"/>
    <p:sldMasterId id="2147483727" r:id="rId6"/>
    <p:sldMasterId id="2147483739" r:id="rId7"/>
    <p:sldMasterId id="2147483751" r:id="rId8"/>
  </p:sldMasterIdLst>
  <p:notesMasterIdLst>
    <p:notesMasterId r:id="rId36"/>
  </p:notesMasterIdLst>
  <p:sldIdLst>
    <p:sldId id="541" r:id="rId9"/>
    <p:sldId id="538" r:id="rId10"/>
    <p:sldId id="533" r:id="rId11"/>
    <p:sldId id="270" r:id="rId12"/>
    <p:sldId id="271" r:id="rId13"/>
    <p:sldId id="258" r:id="rId14"/>
    <p:sldId id="257" r:id="rId15"/>
    <p:sldId id="509" r:id="rId16"/>
    <p:sldId id="267" r:id="rId17"/>
    <p:sldId id="506" r:id="rId18"/>
    <p:sldId id="523" r:id="rId19"/>
    <p:sldId id="527" r:id="rId20"/>
    <p:sldId id="528" r:id="rId21"/>
    <p:sldId id="507" r:id="rId22"/>
    <p:sldId id="273" r:id="rId23"/>
    <p:sldId id="539" r:id="rId24"/>
    <p:sldId id="535" r:id="rId25"/>
    <p:sldId id="536" r:id="rId26"/>
    <p:sldId id="534" r:id="rId27"/>
    <p:sldId id="340" r:id="rId28"/>
    <p:sldId id="495" r:id="rId29"/>
    <p:sldId id="529" r:id="rId30"/>
    <p:sldId id="530" r:id="rId31"/>
    <p:sldId id="325" r:id="rId32"/>
    <p:sldId id="276" r:id="rId33"/>
    <p:sldId id="510" r:id="rId34"/>
    <p:sldId id="51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>
        <p:scale>
          <a:sx n="89" d="100"/>
          <a:sy n="89" d="100"/>
        </p:scale>
        <p:origin x="-226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80E0C2-0D4A-4881-ADBA-8A3F58F527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CB4512-CB9F-4570-8605-DEEB3CC51E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12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3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535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66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356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640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805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923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561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553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894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=""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=""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=""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=""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=""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=""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=""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=""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=""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B1DD7-7292-401E-98AF-8847AD90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C12AE14-5EB4-4E85-A1A3-121F33C3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C74F8C4-628E-4E94-8A26-94934DBC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E19B215-BF9B-4614-BFC1-CB0F0F9B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=""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=""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=""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=""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=""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=""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=""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=""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=""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=""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=""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=""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=""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=""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=""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=""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=""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=""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=""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=""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=""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=""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=""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86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2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8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53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83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05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72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8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3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8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03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4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7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0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8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8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0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9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0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2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2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7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1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0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17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2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0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69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7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82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67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6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0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28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39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24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1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0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3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4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8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5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5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2601E7-762F-45E6-8B58-31C17C69E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49BE333-95ED-4584-BC4E-845D7BD7B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D76984-4F2E-44DB-AE65-F110C01B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5ECD58-8C0A-4698-A2C3-9B743431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E3C4471-88EB-4AE1-83CB-2445AE36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5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53666-AB8D-49A5-8623-E372005AA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265B795-206B-4786-B209-AAD665CF7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016FDD-CC86-45E4-9B29-0D54A74E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818E68-D1E7-433A-BD53-95FAF3DC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DC16C1-F733-4DF0-9794-AE7344AF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30D857-E7B4-4472-8EB8-1A338559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B204CD-14D4-404D-B5EE-67F762521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3DE0AD-84BA-4E40-9DF6-E43E05558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5710AFC-A5C4-45D4-86BF-E28313E4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46FE43C-83A3-4982-B7F0-BEFCFB97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49E3498-E10D-40E5-88DA-12FD4451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5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96F7F7-EE74-4611-8000-87923408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E413169-A3F3-47BD-B2FA-042033A34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A56B193-79C7-4722-8DA3-ACE1A8B30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653DE29-EE93-4191-9F42-74DE4CB1E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B82D6FA-891F-4D4A-8920-920C62519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6CE7172-008F-4F5E-AFD2-7FE711B6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DC3DDF5-F367-4D8C-ABC6-11F8E27F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C7016BB-3963-4829-B5A4-24CA452E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1E494F-35B5-4B4E-8ECE-658E0E75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E3A139D-4D14-443C-AA0D-F8D0D279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227643-10D7-45C3-9C5F-C6409584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FE4AE86-F748-4551-8C02-0168DE1C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5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698576D-6B04-47E5-AF1E-70795EB2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BF3A05B-B1CB-40A9-BFF6-2266632A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7AA6B00-C1AB-4787-826F-66357063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08D28C-8C36-4D1B-9C3F-54F266A7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8EAA3D-DAB0-4027-AC69-450FE1663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D77C1E3-CE04-4CA8-931B-452AC5676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00FB981-7A00-4033-B381-BF7280907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DB7B4F-57FC-4DBE-AF42-7D381AB3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7C19A5C-EBEE-4ADC-8319-A3FEC5EF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9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D690DB-D7C0-4368-A5F3-46CAD931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1F45DA-0571-4FB6-938E-E6354720E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C99ADF1-FBDA-4A10-9C83-3E90A5197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DF54321-FD72-4D7E-B5B4-611EF0E6C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832354-40ED-47AC-B8A8-654D12B78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DC8955C-8139-4751-B4C4-B073BCA3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9A1991-BDD5-4B73-AA41-BEAB4A8E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6E0CE0A-DFAD-44AA-A36E-70E6CD05F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8410A4C-DAFF-49CA-814F-A5C4A59E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6A3271-A398-4EA0-9CF9-22FCC912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0CF69B-4457-4D46-B91E-2D29E9C4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EAFB5CE-2927-4339-96C6-B0CA643A9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2CC79DA-6340-415A-98D7-8F437A8A7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067E96D-5EAB-4E3D-BB15-E777D2FA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982476-F244-4C2E-AF5D-176ABA9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D8FC74-74CE-4B1D-B5C9-6692831A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8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1183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663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171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9415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516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30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463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209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92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96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89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8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29.jp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61" r:id="rId10"/>
    <p:sldLayoutId id="2147483660" r:id="rId11"/>
    <p:sldLayoutId id="2147483658" r:id="rId12"/>
    <p:sldLayoutId id="2147483663" r:id="rId13"/>
    <p:sldLayoutId id="2147483662" r:id="rId14"/>
    <p:sldLayoutId id="2147483655" r:id="rId1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32DFF-139B-4A56-89CE-268933A5BF12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58A4B-13F8-4102-82ED-E8F16841985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 Box 5">
            <a:extLst>
              <a:ext uri="{FF2B5EF4-FFF2-40B4-BE49-F238E27FC236}">
                <a16:creationId xmlns="" xmlns:a16="http://schemas.microsoft.com/office/drawing/2014/main" id="{954DEF0A-1559-4B6B-AE48-1F74071C5E00}"/>
              </a:ext>
            </a:extLst>
          </p:cNvPr>
          <p:cNvSpPr txBox="1"/>
          <p:nvPr userDrawn="1"/>
        </p:nvSpPr>
        <p:spPr>
          <a:xfrm>
            <a:off x="8610600" y="36484"/>
            <a:ext cx="4741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Hương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Thảo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: tranthao121004@gmail.com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2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D461D-A9AE-4EC2-861F-590C9694E739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B313C67-4252-4F5D-A46B-F8221EC994AE}"/>
              </a:ext>
            </a:extLst>
          </p:cNvPr>
          <p:cNvSpPr txBox="1"/>
          <p:nvPr userDrawn="1"/>
        </p:nvSpPr>
        <p:spPr>
          <a:xfrm>
            <a:off x="9183732" y="20657"/>
            <a:ext cx="478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83974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50CDDEE-51AF-4E05-AE35-3933CB699812}"/>
              </a:ext>
            </a:extLst>
          </p:cNvPr>
          <p:cNvSpPr txBox="1"/>
          <p:nvPr userDrawn="1"/>
        </p:nvSpPr>
        <p:spPr>
          <a:xfrm>
            <a:off x="9183732" y="20657"/>
            <a:ext cx="478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98303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909901E-D483-462A-8D2A-B42B4F486A8B}"/>
              </a:ext>
            </a:extLst>
          </p:cNvPr>
          <p:cNvSpPr/>
          <p:nvPr userDrawn="1"/>
        </p:nvSpPr>
        <p:spPr>
          <a:xfrm>
            <a:off x="204537" y="201399"/>
            <a:ext cx="11782926" cy="642382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1D99965-AA9D-4802-ABDE-CE803E34A3BA}"/>
              </a:ext>
            </a:extLst>
          </p:cNvPr>
          <p:cNvSpPr txBox="1"/>
          <p:nvPr userDrawn="1"/>
        </p:nvSpPr>
        <p:spPr>
          <a:xfrm>
            <a:off x="9147638" y="-39504"/>
            <a:ext cx="478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596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AC1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C72EEA-09C2-4A7F-A7B6-FCE2A0770277}"/>
              </a:ext>
            </a:extLst>
          </p:cNvPr>
          <p:cNvSpPr txBox="1"/>
          <p:nvPr userDrawn="1"/>
        </p:nvSpPr>
        <p:spPr>
          <a:xfrm>
            <a:off x="9183732" y="20657"/>
            <a:ext cx="478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1320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458094B-D982-4979-9D09-0514A2EB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D00596A-5F20-42F3-8E5A-06FCE2643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F556BD-6EA3-461C-B49E-3165F010D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976534-EC0A-4026-9DC6-ECA9AAC31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546D3-51C1-4558-9DB5-F30D895E4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DB7C26F-C7A3-4D6F-8D11-84C5198040EA}"/>
              </a:ext>
            </a:extLst>
          </p:cNvPr>
          <p:cNvSpPr txBox="1"/>
          <p:nvPr userDrawn="1"/>
        </p:nvSpPr>
        <p:spPr>
          <a:xfrm>
            <a:off x="9183732" y="20657"/>
            <a:ext cx="478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87250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1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microsoft.com/office/2007/relationships/media" Target="../media/media4.mp3"/><Relationship Id="rId21" Type="http://schemas.openxmlformats.org/officeDocument/2006/relationships/image" Target="../media/image48.png"/><Relationship Id="rId7" Type="http://schemas.microsoft.com/office/2007/relationships/media" Target="../media/media6.mp3"/><Relationship Id="rId12" Type="http://schemas.openxmlformats.org/officeDocument/2006/relationships/image" Target="../media/image41.png"/><Relationship Id="rId17" Type="http://schemas.microsoft.com/office/2007/relationships/hdphoto" Target="../media/hdphoto1.wdp"/><Relationship Id="rId2" Type="http://schemas.openxmlformats.org/officeDocument/2006/relationships/audio" Target="../media/media3.mp3"/><Relationship Id="rId16" Type="http://schemas.openxmlformats.org/officeDocument/2006/relationships/image" Target="../media/image45.png"/><Relationship Id="rId20" Type="http://schemas.openxmlformats.org/officeDocument/2006/relationships/image" Target="../media/image47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0.jpg"/><Relationship Id="rId5" Type="http://schemas.microsoft.com/office/2007/relationships/media" Target="../media/media5.mp3"/><Relationship Id="rId15" Type="http://schemas.openxmlformats.org/officeDocument/2006/relationships/image" Target="../media/image44.png"/><Relationship Id="rId10" Type="http://schemas.openxmlformats.org/officeDocument/2006/relationships/notesSlide" Target="../notesSlides/notesSlide2.xml"/><Relationship Id="rId19" Type="http://schemas.openxmlformats.org/officeDocument/2006/relationships/image" Target="../media/image16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3.png"/><Relationship Id="rId18" Type="http://schemas.openxmlformats.org/officeDocument/2006/relationships/image" Target="../media/image16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audio" Target="../media/media3.mp3"/><Relationship Id="rId16" Type="http://schemas.microsoft.com/office/2007/relationships/hdphoto" Target="../media/hdphoto1.wdp"/><Relationship Id="rId20" Type="http://schemas.openxmlformats.org/officeDocument/2006/relationships/image" Target="../media/image48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1.png"/><Relationship Id="rId5" Type="http://schemas.microsoft.com/office/2007/relationships/media" Target="../media/media5.mp3"/><Relationship Id="rId15" Type="http://schemas.openxmlformats.org/officeDocument/2006/relationships/image" Target="../media/image45.png"/><Relationship Id="rId10" Type="http://schemas.openxmlformats.org/officeDocument/2006/relationships/image" Target="../media/image49.jpg"/><Relationship Id="rId19" Type="http://schemas.openxmlformats.org/officeDocument/2006/relationships/image" Target="../media/image4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3.png"/><Relationship Id="rId18" Type="http://schemas.openxmlformats.org/officeDocument/2006/relationships/image" Target="../media/image16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audio" Target="../media/media3.mp3"/><Relationship Id="rId16" Type="http://schemas.microsoft.com/office/2007/relationships/hdphoto" Target="../media/hdphoto1.wdp"/><Relationship Id="rId20" Type="http://schemas.openxmlformats.org/officeDocument/2006/relationships/image" Target="../media/image48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1.png"/><Relationship Id="rId5" Type="http://schemas.microsoft.com/office/2007/relationships/media" Target="../media/media5.mp3"/><Relationship Id="rId15" Type="http://schemas.openxmlformats.org/officeDocument/2006/relationships/image" Target="../media/image45.png"/><Relationship Id="rId10" Type="http://schemas.openxmlformats.org/officeDocument/2006/relationships/image" Target="../media/image50.jpg"/><Relationship Id="rId19" Type="http://schemas.openxmlformats.org/officeDocument/2006/relationships/image" Target="../media/image4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4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TIẾNG 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</a:p>
          <a:p>
            <a:pPr algn="ctr"/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Bài: Trò chơi của bố</a:t>
            </a:r>
            <a:r>
              <a:rPr lang="en-US" sz="36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2A</a:t>
            </a: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RƯƠNG THỊ LAN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56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0612" y="997428"/>
            <a:ext cx="785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Thứ</a:t>
            </a:r>
            <a:r>
              <a:rPr lang="en-US" sz="32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tư</a:t>
            </a:r>
            <a:r>
              <a:rPr lang="en-US" sz="32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ngày</a:t>
            </a:r>
            <a:r>
              <a:rPr lang="en-US" sz="32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 15 </a:t>
            </a:r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tháng</a:t>
            </a:r>
            <a:r>
              <a:rPr lang="en-US" sz="32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 12 </a:t>
            </a:r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năm</a:t>
            </a:r>
            <a:r>
              <a:rPr lang="en-US" sz="3200" b="1" dirty="0" smtClean="0">
                <a:solidFill>
                  <a:schemeClr val="bg1"/>
                </a:solidFill>
                <a:latin typeface="HP001 4 hàng" panose="020B0603050302020204" pitchFamily="34" charset="0"/>
              </a:rPr>
              <a:t> 2021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0783" y="1686634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Tập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HP001 4 hàng" panose="020B0603050302020204" pitchFamily="34" charset="0"/>
              </a:rPr>
              <a:t>đọc</a:t>
            </a:r>
            <a:endParaRPr lang="en-US" sz="32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2057" y="2375840"/>
            <a:ext cx="2853666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Trò chơi của bố</a:t>
            </a:r>
          </a:p>
        </p:txBody>
      </p:sp>
    </p:spTree>
    <p:extLst>
      <p:ext uri="{BB962C8B-B14F-4D97-AF65-F5344CB8AC3E}">
        <p14:creationId xmlns:p14="http://schemas.microsoft.com/office/powerpoint/2010/main" val="28416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A08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27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  <a:endParaRPr kumimoji="0" lang="en-US" altLang="zh-CN" sz="7200" b="1" i="0" u="none" strike="noStrike" kern="1200" cap="none" spc="0" normalizeH="0" baseline="0" noProof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-Rounded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ết quả hình ảnh cho 70s wood panel wal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48" y="76198"/>
            <a:ext cx="3962402" cy="39624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550" y="190500"/>
            <a:ext cx="1665668" cy="1686664"/>
          </a:xfrm>
          <a:prstGeom prst="rect">
            <a:avLst/>
          </a:prstGeom>
        </p:spPr>
      </p:pic>
      <p:pic>
        <p:nvPicPr>
          <p:cNvPr id="17" name="Picture 11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25" y="4240868"/>
            <a:ext cx="1265902" cy="69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01426" y="5201260"/>
            <a:ext cx="11658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Arial-Rounded"/>
                <a:cs typeface="Arial" panose="020B0604020202020204" pitchFamily="34" charset="0"/>
              </a:rPr>
              <a:t>LẤY KẸO CHO ẾCH XANH</a:t>
            </a:r>
          </a:p>
        </p:txBody>
      </p:sp>
      <p:pic>
        <p:nvPicPr>
          <p:cNvPr id="3" name="Cut The Rope Magic Soundtra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84367" y="51587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 numSld="5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3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2" y="-613841"/>
            <a:ext cx="183163" cy="199356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328" y="5409293"/>
            <a:ext cx="1448707" cy="14487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107" y="998106"/>
            <a:ext cx="868494" cy="8794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92" y="5145767"/>
            <a:ext cx="1831582" cy="18315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08" y="5145767"/>
            <a:ext cx="1831582" cy="1831582"/>
          </a:xfrm>
          <a:prstGeom prst="rect">
            <a:avLst/>
          </a:prstGeom>
        </p:spPr>
      </p:pic>
      <p:pic>
        <p:nvPicPr>
          <p:cNvPr id="6146" name="Picture 2" descr="Kết quả hình ảnh cho stock.xch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568" b="92614" l="2875" r="95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" y="-1"/>
            <a:ext cx="8438670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00099" y="4360862"/>
            <a:ext cx="3448051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Châu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19600" y="4376738"/>
            <a:ext cx="3300244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Trần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Quốc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Minh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" y="5585308"/>
            <a:ext cx="3448050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Hữu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19600" y="5577032"/>
            <a:ext cx="3300244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D.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Tô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Hoài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4950" y="1834426"/>
            <a:ext cx="608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Bài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Mẹ do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sáng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?</a:t>
            </a:r>
          </a:p>
        </p:txBody>
      </p:sp>
      <p:pic>
        <p:nvPicPr>
          <p:cNvPr id="4" name="Picture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358" y="5738270"/>
            <a:ext cx="1521215" cy="646575"/>
          </a:xfrm>
          <a:prstGeom prst="rect">
            <a:avLst/>
          </a:prstGeom>
        </p:spPr>
      </p:pic>
      <p:pic>
        <p:nvPicPr>
          <p:cNvPr id="5" name="Dung-o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763500" y="3123363"/>
            <a:ext cx="609600" cy="609600"/>
          </a:xfrm>
          <a:prstGeom prst="rect">
            <a:avLst/>
          </a:prstGeom>
        </p:spPr>
      </p:pic>
      <p:pic>
        <p:nvPicPr>
          <p:cNvPr id="6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835561" y="4398125"/>
            <a:ext cx="609600" cy="609600"/>
          </a:xfrm>
          <a:prstGeom prst="rect">
            <a:avLst/>
          </a:prstGeom>
        </p:spPr>
      </p:pic>
      <p:pic>
        <p:nvPicPr>
          <p:cNvPr id="18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763500" y="5272232"/>
            <a:ext cx="609600" cy="609600"/>
          </a:xfrm>
          <a:prstGeom prst="rect">
            <a:avLst/>
          </a:prstGeom>
        </p:spPr>
      </p:pic>
      <p:pic>
        <p:nvPicPr>
          <p:cNvPr id="19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843358" y="6146339"/>
            <a:ext cx="609600" cy="609600"/>
          </a:xfrm>
          <a:prstGeom prst="rect">
            <a:avLst/>
          </a:prstGeom>
        </p:spPr>
      </p:pic>
      <p:pic>
        <p:nvPicPr>
          <p:cNvPr id="20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957" y="1024253"/>
            <a:ext cx="786438" cy="87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times up"/>
          <p:cNvGrpSpPr/>
          <p:nvPr/>
        </p:nvGrpSpPr>
        <p:grpSpPr>
          <a:xfrm>
            <a:off x="10639839" y="605061"/>
            <a:ext cx="757084" cy="375064"/>
            <a:chOff x="2989747" y="438150"/>
            <a:chExt cx="1572029" cy="683752"/>
          </a:xfrm>
        </p:grpSpPr>
        <p:sp>
          <p:nvSpPr>
            <p:cNvPr id="22" name="Rounded Rectangle 21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Bắt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 </a:t>
              </a: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đầu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4" name="Picture 3" descr="C:\Users\ADMIN\Desktop\Picture2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277" y="1192190"/>
            <a:ext cx="638980" cy="6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5042" y="1180561"/>
            <a:ext cx="90244" cy="76328"/>
            <a:chOff x="2455863" y="2411803"/>
            <a:chExt cx="566738" cy="566738"/>
          </a:xfrm>
        </p:grpSpPr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6388" y="1732860"/>
            <a:ext cx="90244" cy="76328"/>
            <a:chOff x="2455863" y="2411803"/>
            <a:chExt cx="566738" cy="566738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283423" y="1473580"/>
            <a:ext cx="90244" cy="76328"/>
            <a:chOff x="2455863" y="2411803"/>
            <a:chExt cx="566738" cy="566738"/>
          </a:xfrm>
        </p:grpSpPr>
        <p:sp>
          <p:nvSpPr>
            <p:cNvPr id="3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713689" y="1498518"/>
            <a:ext cx="90244" cy="76328"/>
            <a:chOff x="2455863" y="2411803"/>
            <a:chExt cx="566738" cy="566738"/>
          </a:xfrm>
        </p:grpSpPr>
        <p:sp>
          <p:nvSpPr>
            <p:cNvPr id="4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sp>
        <p:nvSpPr>
          <p:cNvPr id="49" name="Oval 107"/>
          <p:cNvSpPr>
            <a:spLocks noChangeArrowheads="1"/>
          </p:cNvSpPr>
          <p:nvPr/>
        </p:nvSpPr>
        <p:spPr bwMode="auto">
          <a:xfrm>
            <a:off x="10996279" y="1470702"/>
            <a:ext cx="67794" cy="57440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50" name="Explosion 2 49"/>
          <p:cNvSpPr/>
          <p:nvPr/>
        </p:nvSpPr>
        <p:spPr>
          <a:xfrm>
            <a:off x="9653735" y="2188369"/>
            <a:ext cx="2362200" cy="155553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HẾT GIỜ</a:t>
            </a:r>
          </a:p>
        </p:txBody>
      </p:sp>
      <p:pic>
        <p:nvPicPr>
          <p:cNvPr id="9" name="het gio-o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735899" y="1199499"/>
            <a:ext cx="609600" cy="609600"/>
          </a:xfrm>
          <a:prstGeom prst="rect">
            <a:avLst/>
          </a:prstGeom>
        </p:spPr>
      </p:pic>
      <p:pic>
        <p:nvPicPr>
          <p:cNvPr id="14" name="Tieng vo tay (mp3cut.net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4173200" y="3134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4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2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00156 0.625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3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2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04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0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0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0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27273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33333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43939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17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42424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3" grpId="0"/>
      <p:bldP spid="50" grpId="0" animBg="1"/>
      <p:bldP spid="5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2" y="-613841"/>
            <a:ext cx="183163" cy="1993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328" y="5409293"/>
            <a:ext cx="1448707" cy="14487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107" y="998106"/>
            <a:ext cx="868494" cy="879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92" y="5145767"/>
            <a:ext cx="1831582" cy="1831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08" y="5145767"/>
            <a:ext cx="1831582" cy="1831582"/>
          </a:xfrm>
          <a:prstGeom prst="rect">
            <a:avLst/>
          </a:prstGeom>
        </p:spPr>
      </p:pic>
      <p:pic>
        <p:nvPicPr>
          <p:cNvPr id="8" name="Picture 2" descr="Kết quả hình ảnh cho stock.xch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68" b="92614" l="2875" r="95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" y="-1"/>
            <a:ext cx="8438670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800099" y="4360862"/>
            <a:ext cx="3448051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Giấc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mộng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19600" y="5538788"/>
            <a:ext cx="3300244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D.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Giấc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tròn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" y="5547208"/>
            <a:ext cx="3448050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Giấc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ngủ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19600" y="4376882"/>
            <a:ext cx="3300244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Giấc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mơ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4950" y="1834426"/>
            <a:ext cx="608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Giấc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ngủ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ngon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ngủ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say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nghĩa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nào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?</a:t>
            </a:r>
          </a:p>
        </p:txBody>
      </p:sp>
      <p:pic>
        <p:nvPicPr>
          <p:cNvPr id="14" name="Picture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358" y="5738270"/>
            <a:ext cx="1521215" cy="646575"/>
          </a:xfrm>
          <a:prstGeom prst="rect">
            <a:avLst/>
          </a:prstGeom>
        </p:spPr>
      </p:pic>
      <p:pic>
        <p:nvPicPr>
          <p:cNvPr id="15" name="Dung-o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63500" y="3123363"/>
            <a:ext cx="609600" cy="609600"/>
          </a:xfrm>
          <a:prstGeom prst="rect">
            <a:avLst/>
          </a:prstGeom>
        </p:spPr>
      </p:pic>
      <p:pic>
        <p:nvPicPr>
          <p:cNvPr id="16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835561" y="4398125"/>
            <a:ext cx="609600" cy="609600"/>
          </a:xfrm>
          <a:prstGeom prst="rect">
            <a:avLst/>
          </a:prstGeom>
        </p:spPr>
      </p:pic>
      <p:pic>
        <p:nvPicPr>
          <p:cNvPr id="17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63500" y="5272232"/>
            <a:ext cx="609600" cy="609600"/>
          </a:xfrm>
          <a:prstGeom prst="rect">
            <a:avLst/>
          </a:prstGeom>
        </p:spPr>
      </p:pic>
      <p:pic>
        <p:nvPicPr>
          <p:cNvPr id="18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843358" y="6146339"/>
            <a:ext cx="609600" cy="609600"/>
          </a:xfrm>
          <a:prstGeom prst="rect">
            <a:avLst/>
          </a:prstGeom>
        </p:spPr>
      </p:pic>
      <p:pic>
        <p:nvPicPr>
          <p:cNvPr id="19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957" y="1024253"/>
            <a:ext cx="786438" cy="87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times up"/>
          <p:cNvGrpSpPr/>
          <p:nvPr/>
        </p:nvGrpSpPr>
        <p:grpSpPr>
          <a:xfrm>
            <a:off x="10639839" y="605061"/>
            <a:ext cx="757084" cy="375064"/>
            <a:chOff x="2989747" y="438150"/>
            <a:chExt cx="1572029" cy="683752"/>
          </a:xfrm>
        </p:grpSpPr>
        <p:sp>
          <p:nvSpPr>
            <p:cNvPr id="21" name="Rounded Rectangle 20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/>
                <a:cs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Bắt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 </a:t>
              </a: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đầu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3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277" y="1192190"/>
            <a:ext cx="638980" cy="6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5042" y="1180561"/>
            <a:ext cx="90244" cy="76328"/>
            <a:chOff x="2455863" y="2411803"/>
            <a:chExt cx="566738" cy="566738"/>
          </a:xfrm>
        </p:grpSpPr>
        <p:sp>
          <p:nvSpPr>
            <p:cNvPr id="2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6388" y="1732860"/>
            <a:ext cx="90244" cy="76328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283423" y="1473580"/>
            <a:ext cx="90244" cy="76328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713689" y="1498518"/>
            <a:ext cx="90244" cy="76328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0996279" y="1470702"/>
            <a:ext cx="67794" cy="57440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9653735" y="2188369"/>
            <a:ext cx="2362200" cy="155553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HẾT GIỜ</a:t>
            </a:r>
          </a:p>
        </p:txBody>
      </p:sp>
      <p:pic>
        <p:nvPicPr>
          <p:cNvPr id="50" name="het gio-o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35899" y="1199499"/>
            <a:ext cx="609600" cy="609600"/>
          </a:xfrm>
          <a:prstGeom prst="rect">
            <a:avLst/>
          </a:prstGeom>
        </p:spPr>
      </p:pic>
      <p:pic>
        <p:nvPicPr>
          <p:cNvPr id="51" name="Tieng vo tay (mp3cut.net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173200" y="3134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0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5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00156 0.625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3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2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04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0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0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0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10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33333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40909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34848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1773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42424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49" grpId="0" animBg="1"/>
      <p:bldP spid="4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2" y="-613841"/>
            <a:ext cx="183163" cy="1993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328" y="5409293"/>
            <a:ext cx="1448707" cy="14487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107" y="998106"/>
            <a:ext cx="868494" cy="879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92" y="5145767"/>
            <a:ext cx="1831582" cy="18315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08" y="5145767"/>
            <a:ext cx="1831582" cy="1831582"/>
          </a:xfrm>
          <a:prstGeom prst="rect">
            <a:avLst/>
          </a:prstGeom>
        </p:spPr>
      </p:pic>
      <p:pic>
        <p:nvPicPr>
          <p:cNvPr id="10" name="Picture 2" descr="Kết quả hình ảnh cho stock.xch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68" b="92614" l="2875" r="95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" y="-1"/>
            <a:ext cx="8438670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4419600" y="5566258"/>
            <a:ext cx="3448051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D.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Mùa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đông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00098" y="4357007"/>
            <a:ext cx="3448051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Mùa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thu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00100" y="5547208"/>
            <a:ext cx="3448050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Mùa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19599" y="4376882"/>
            <a:ext cx="3448051" cy="952500"/>
          </a:xfrm>
          <a:prstGeom prst="roundRect">
            <a:avLst/>
          </a:prstGeom>
          <a:solidFill>
            <a:srgbClr val="FFCC6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Mùa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xuân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4950" y="1834426"/>
            <a:ext cx="6081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Lời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ru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có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gió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….</a:t>
            </a:r>
          </a:p>
        </p:txBody>
      </p:sp>
      <p:pic>
        <p:nvPicPr>
          <p:cNvPr id="16" name="Picture 1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358" y="5738270"/>
            <a:ext cx="1521215" cy="646575"/>
          </a:xfrm>
          <a:prstGeom prst="rect">
            <a:avLst/>
          </a:prstGeom>
        </p:spPr>
      </p:pic>
      <p:pic>
        <p:nvPicPr>
          <p:cNvPr id="17" name="Dung-o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63500" y="3123363"/>
            <a:ext cx="609600" cy="609600"/>
          </a:xfrm>
          <a:prstGeom prst="rect">
            <a:avLst/>
          </a:prstGeom>
        </p:spPr>
      </p:pic>
      <p:pic>
        <p:nvPicPr>
          <p:cNvPr id="18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835561" y="4398125"/>
            <a:ext cx="609600" cy="609600"/>
          </a:xfrm>
          <a:prstGeom prst="rect">
            <a:avLst/>
          </a:prstGeom>
        </p:spPr>
      </p:pic>
      <p:pic>
        <p:nvPicPr>
          <p:cNvPr id="19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63500" y="5272232"/>
            <a:ext cx="609600" cy="609600"/>
          </a:xfrm>
          <a:prstGeom prst="rect">
            <a:avLst/>
          </a:prstGeom>
        </p:spPr>
      </p:pic>
      <p:pic>
        <p:nvPicPr>
          <p:cNvPr id="20" name="Sai o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843358" y="6146339"/>
            <a:ext cx="609600" cy="609600"/>
          </a:xfrm>
          <a:prstGeom prst="rect">
            <a:avLst/>
          </a:prstGeom>
        </p:spPr>
      </p:pic>
      <p:pic>
        <p:nvPicPr>
          <p:cNvPr id="21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957" y="1024253"/>
            <a:ext cx="786438" cy="87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times up"/>
          <p:cNvGrpSpPr/>
          <p:nvPr/>
        </p:nvGrpSpPr>
        <p:grpSpPr>
          <a:xfrm>
            <a:off x="10639839" y="605061"/>
            <a:ext cx="757084" cy="375064"/>
            <a:chOff x="2989747" y="438150"/>
            <a:chExt cx="1572029" cy="683752"/>
          </a:xfrm>
        </p:grpSpPr>
        <p:sp>
          <p:nvSpPr>
            <p:cNvPr id="23" name="Rounded Rectangle 22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Bắt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 </a:t>
              </a:r>
              <a:r>
                <a:rPr kumimoji="0" lang="en-GB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đầu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Arial-Rounded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5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277" y="1192190"/>
            <a:ext cx="638980" cy="6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5042" y="1180561"/>
            <a:ext cx="90244" cy="76328"/>
            <a:chOff x="2455863" y="2411803"/>
            <a:chExt cx="566738" cy="566738"/>
          </a:xfrm>
        </p:grpSpPr>
        <p:sp>
          <p:nvSpPr>
            <p:cNvPr id="2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986388" y="1732860"/>
            <a:ext cx="90244" cy="76328"/>
            <a:chOff x="2455863" y="2411803"/>
            <a:chExt cx="566738" cy="566738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283423" y="1473580"/>
            <a:ext cx="90244" cy="76328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0713689" y="1498518"/>
            <a:ext cx="90244" cy="76328"/>
            <a:chOff x="2455863" y="2411803"/>
            <a:chExt cx="566738" cy="566738"/>
          </a:xfrm>
        </p:grpSpPr>
        <p:sp>
          <p:nvSpPr>
            <p:cNvPr id="45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</p:grpSp>
      <p:sp>
        <p:nvSpPr>
          <p:cNvPr id="50" name="Oval 107"/>
          <p:cNvSpPr>
            <a:spLocks noChangeArrowheads="1"/>
          </p:cNvSpPr>
          <p:nvPr/>
        </p:nvSpPr>
        <p:spPr bwMode="auto">
          <a:xfrm>
            <a:off x="10996279" y="1470702"/>
            <a:ext cx="67794" cy="57440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51" name="Explosion 2 50"/>
          <p:cNvSpPr/>
          <p:nvPr/>
        </p:nvSpPr>
        <p:spPr>
          <a:xfrm>
            <a:off x="9653735" y="2188369"/>
            <a:ext cx="2362200" cy="155553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rPr>
              <a:t>HẾT GIỜ</a:t>
            </a:r>
          </a:p>
        </p:txBody>
      </p:sp>
      <p:pic>
        <p:nvPicPr>
          <p:cNvPr id="52" name="het gio-o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735899" y="1199499"/>
            <a:ext cx="609600" cy="609600"/>
          </a:xfrm>
          <a:prstGeom prst="rect">
            <a:avLst/>
          </a:prstGeom>
        </p:spPr>
      </p:pic>
      <p:pic>
        <p:nvPicPr>
          <p:cNvPr id="53" name="Tieng vo tay (mp3cut.net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173200" y="3134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5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00156 0.625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3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2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04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0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0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0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10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39394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36364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33333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1773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42424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A97283F-8797-43CA-9D9A-3D9EEEF7D9EA}"/>
              </a:ext>
            </a:extLst>
          </p:cNvPr>
          <p:cNvSpPr txBox="1"/>
          <p:nvPr/>
        </p:nvSpPr>
        <p:spPr>
          <a:xfrm>
            <a:off x="2746744" y="2815110"/>
            <a:ext cx="68473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B050"/>
                </a:solidFill>
              </a:rPr>
              <a:t>Tiết</a:t>
            </a:r>
            <a:r>
              <a:rPr lang="en-US" sz="6600" b="1" dirty="0">
                <a:solidFill>
                  <a:srgbClr val="00B050"/>
                </a:solidFill>
              </a:rPr>
              <a:t> 1 + 2</a:t>
            </a:r>
          </a:p>
          <a:p>
            <a:pPr algn="ctr"/>
            <a:r>
              <a:rPr lang="en-US" sz="6600" b="1" dirty="0" err="1">
                <a:solidFill>
                  <a:srgbClr val="00B050"/>
                </a:solidFill>
              </a:rPr>
              <a:t>Đọc</a:t>
            </a:r>
            <a:endParaRPr lang="en-US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0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="" xmlns:a16="http://schemas.microsoft.com/office/drawing/2014/main" id="{E1DEAD7B-21D9-4DA2-AF36-F2E8B0BCB66C}"/>
              </a:ext>
            </a:extLst>
          </p:cNvPr>
          <p:cNvSpPr/>
          <p:nvPr/>
        </p:nvSpPr>
        <p:spPr>
          <a:xfrm>
            <a:off x="2860158" y="1499191"/>
            <a:ext cx="5752214" cy="2411072"/>
          </a:xfrm>
          <a:prstGeom prst="cloudCallout">
            <a:avLst>
              <a:gd name="adj1" fmla="val -32965"/>
              <a:gd name="adj2" fmla="val 92966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461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112" y="2014515"/>
            <a:ext cx="4253141" cy="282896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206433" y="856357"/>
            <a:ext cx="112634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“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”.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hẳn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hoi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ạ.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ra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cầm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đũa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bảo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833382" y="89058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8862759" y="4813993"/>
            <a:ext cx="3057494" cy="10600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mẫu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69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8947" y="1827228"/>
            <a:ext cx="4673459" cy="310854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560506" y="1983475"/>
            <a:ext cx="66584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nay,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đón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nghĩ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ngoan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3200400" marR="0" lvl="7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Thu)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104986" y="495676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9002792" y="495676"/>
            <a:ext cx="3057494" cy="10600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mẫu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01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112" y="2014515"/>
            <a:ext cx="4253141" cy="282896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271747" y="589612"/>
            <a:ext cx="112634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“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”.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hẳn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hoi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ạ.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ra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cầm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đũa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833382" y="89058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8147304" y="4903500"/>
            <a:ext cx="3772949" cy="76733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chia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FCA52754-BB53-4C9D-9898-1F7316DFE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07" y="-237743"/>
            <a:ext cx="527050" cy="379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46AA8823-AC9A-4184-8D3D-9A88608B7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90" y="2786858"/>
            <a:ext cx="527050" cy="359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>
            <a:extLst>
              <a:ext uri="{FF2B5EF4-FFF2-40B4-BE49-F238E27FC236}">
                <a16:creationId xmlns="" xmlns:a16="http://schemas.microsoft.com/office/drawing/2014/main" id="{E68B00B8-F045-44B8-8C68-65BF1A7BCF5F}"/>
              </a:ext>
            </a:extLst>
          </p:cNvPr>
          <p:cNvSpPr/>
          <p:nvPr/>
        </p:nvSpPr>
        <p:spPr>
          <a:xfrm>
            <a:off x="0" y="589612"/>
            <a:ext cx="429768" cy="45280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315FF379-9E4C-4F26-BF51-57A4B691493C}"/>
              </a:ext>
            </a:extLst>
          </p:cNvPr>
          <p:cNvSpPr/>
          <p:nvPr/>
        </p:nvSpPr>
        <p:spPr>
          <a:xfrm>
            <a:off x="56863" y="3771724"/>
            <a:ext cx="429768" cy="45280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2106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2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8947" y="1827228"/>
            <a:ext cx="4673459" cy="310854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560506" y="1983475"/>
            <a:ext cx="66584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nay,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đón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nghĩ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ngoan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3200400" marR="0" lvl="7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Thu)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104986" y="495676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E28AAE4D-FD3C-4F1F-B330-226D81C2E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4" y="1179096"/>
            <a:ext cx="527050" cy="359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89F16036-B30C-497F-BA02-5561880F0128}"/>
              </a:ext>
            </a:extLst>
          </p:cNvPr>
          <p:cNvSpPr/>
          <p:nvPr/>
        </p:nvSpPr>
        <p:spPr>
          <a:xfrm>
            <a:off x="-23734" y="1906348"/>
            <a:ext cx="429768" cy="45280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8046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76D091-C464-4CF4-81B0-2A14C52B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dài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F23C54-27F0-4D82-91AA-6D3474039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bữa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Hường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lễ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phép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bát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cơm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lúc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r>
              <a:rPr lang="en-US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BCCCC942-4904-42EC-8315-AC216255006C}"/>
              </a:ext>
            </a:extLst>
          </p:cNvPr>
          <p:cNvCxnSpPr/>
          <p:nvPr/>
        </p:nvCxnSpPr>
        <p:spPr>
          <a:xfrm flipH="1">
            <a:off x="2887750" y="181268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6A6458BA-260F-40A4-A4DC-1D68A1C2A3B1}"/>
              </a:ext>
            </a:extLst>
          </p:cNvPr>
          <p:cNvCxnSpPr/>
          <p:nvPr/>
        </p:nvCxnSpPr>
        <p:spPr>
          <a:xfrm flipH="1">
            <a:off x="7399449" y="182562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958445" y="182562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8F55C1C-BD74-49AB-9F09-71646DA083C2}"/>
              </a:ext>
            </a:extLst>
          </p:cNvPr>
          <p:cNvCxnSpPr/>
          <p:nvPr/>
        </p:nvCxnSpPr>
        <p:spPr>
          <a:xfrm flipH="1">
            <a:off x="2659151" y="226571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62834BE3-E4A0-495D-9534-EDC724992594}"/>
              </a:ext>
            </a:extLst>
          </p:cNvPr>
          <p:cNvCxnSpPr/>
          <p:nvPr/>
        </p:nvCxnSpPr>
        <p:spPr>
          <a:xfrm flipH="1">
            <a:off x="8071121" y="221739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12DEE752-6176-455C-AA6B-AA6C8F606079}"/>
              </a:ext>
            </a:extLst>
          </p:cNvPr>
          <p:cNvCxnSpPr/>
          <p:nvPr/>
        </p:nvCxnSpPr>
        <p:spPr>
          <a:xfrm flipH="1">
            <a:off x="7974012" y="221739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6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48548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371016" y="755091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Arial-Rounded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CC44A66A-CFBC-4185-A688-03B3CA2D55C7}"/>
              </a:ext>
            </a:extLst>
          </p:cNvPr>
          <p:cNvGrpSpPr/>
          <p:nvPr/>
        </p:nvGrpSpPr>
        <p:grpSpPr>
          <a:xfrm>
            <a:off x="3842836" y="1993081"/>
            <a:ext cx="6916419" cy="2315210"/>
            <a:chOff x="3815445" y="140918"/>
            <a:chExt cx="3822655" cy="2315191"/>
          </a:xfrm>
        </p:grpSpPr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1539DEE3-0D31-4D4B-B17C-13F497CFC2B4}"/>
                </a:ext>
              </a:extLst>
            </p:cNvPr>
            <p:cNvGrpSpPr/>
            <p:nvPr/>
          </p:nvGrpSpPr>
          <p:grpSpPr>
            <a:xfrm>
              <a:off x="3815445" y="140918"/>
              <a:ext cx="3822655" cy="2315191"/>
              <a:chOff x="181619" y="1261924"/>
              <a:chExt cx="2109019" cy="2109019"/>
            </a:xfrm>
          </p:grpSpPr>
          <p:sp>
            <p:nvSpPr>
              <p:cNvPr id="29" name="Hexagon 28">
                <a:extLst>
                  <a:ext uri="{FF2B5EF4-FFF2-40B4-BE49-F238E27FC236}">
                    <a16:creationId xmlns="" xmlns:a16="http://schemas.microsoft.com/office/drawing/2014/main" id="{3EEDFF07-C64F-4FF0-923E-4B48D1B444BF}"/>
                  </a:ext>
                </a:extLst>
              </p:cNvPr>
              <p:cNvSpPr/>
              <p:nvPr/>
            </p:nvSpPr>
            <p:spPr>
              <a:xfrm>
                <a:off x="181619" y="1261924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C84C34AA-C2BA-4DD7-9967-7C7586E86BEC}"/>
                  </a:ext>
                </a:extLst>
              </p:cNvPr>
              <p:cNvSpPr txBox="1"/>
              <p:nvPr/>
            </p:nvSpPr>
            <p:spPr>
              <a:xfrm>
                <a:off x="311048" y="1553831"/>
                <a:ext cx="1808630" cy="98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xơi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(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Lời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mời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lịch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sự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)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ăn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,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uống</a:t>
                </a:r>
                <a:endPara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26" name="10">
              <a:extLst>
                <a:ext uri="{FF2B5EF4-FFF2-40B4-BE49-F238E27FC236}">
                  <a16:creationId xmlns="" xmlns:a16="http://schemas.microsoft.com/office/drawing/2014/main" id="{A116BEF2-535D-41B5-BB8D-B674141EBBC4}"/>
                </a:ext>
              </a:extLst>
            </p:cNvPr>
            <p:cNvCxnSpPr/>
            <p:nvPr/>
          </p:nvCxnSpPr>
          <p:spPr>
            <a:xfrm>
              <a:off x="5078941" y="1024608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5" name="Picture 2" descr="Family Eating Stock Illustrations – 7,959 Family Eating Stock  Illustrations, Vectors &amp; Clipart - Dreamstime">
            <a:extLst>
              <a:ext uri="{FF2B5EF4-FFF2-40B4-BE49-F238E27FC236}">
                <a16:creationId xmlns="" xmlns:a16="http://schemas.microsoft.com/office/drawing/2014/main" id="{D66D90E2-DCC0-4B76-9147-4F8BC358F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0E8E6"/>
              </a:clrFrom>
              <a:clrTo>
                <a:srgbClr val="F0E8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4" t="8724" r="11440" b="16571"/>
          <a:stretch/>
        </p:blipFill>
        <p:spPr bwMode="auto">
          <a:xfrm>
            <a:off x="5124119" y="3745255"/>
            <a:ext cx="4353851" cy="311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305" y="268941"/>
            <a:ext cx="3690783" cy="26307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6120" y="3719964"/>
            <a:ext cx="9254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Luyện</a:t>
            </a:r>
            <a:r>
              <a:rPr lang="en-US" sz="6600" dirty="0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đọc</a:t>
            </a:r>
            <a:r>
              <a:rPr lang="en-US" sz="6600" dirty="0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cá</a:t>
            </a:r>
            <a:r>
              <a:rPr lang="en-US" sz="6600" dirty="0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nhân</a:t>
            </a:r>
            <a:endParaRPr lang="en-US" sz="6600" dirty="0">
              <a:solidFill>
                <a:srgbClr val="00206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3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112" y="2014515"/>
            <a:ext cx="4253141" cy="282896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271747" y="589612"/>
            <a:ext cx="112634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“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”.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hẳn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hoi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ạ.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ra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cầm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đũa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833382" y="89058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8148565" y="4903500"/>
            <a:ext cx="3772949" cy="10600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8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r>
              <a:rPr lang="en-US" sz="2800" b="1" dirty="0" smtClean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nhân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444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8947" y="1827228"/>
            <a:ext cx="4673459" cy="310854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560506" y="1983475"/>
            <a:ext cx="66584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nay,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đón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nghĩ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ngoan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3200400" marR="0" lvl="7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Thu)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104986" y="495676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5513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B1184B2-06B1-4FE9-822C-015EAA6E5F28}"/>
              </a:ext>
            </a:extLst>
          </p:cNvPr>
          <p:cNvSpPr txBox="1"/>
          <p:nvPr/>
        </p:nvSpPr>
        <p:spPr>
          <a:xfrm>
            <a:off x="3822853" y="2996588"/>
            <a:ext cx="5089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</a:rPr>
              <a:t>Trả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lời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câu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hỏi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08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5294F09-CEFA-4BC1-AD30-E136911A978E}"/>
              </a:ext>
            </a:extLst>
          </p:cNvPr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BF567BB0-5218-44B4-9DC4-8122A52B06A8}"/>
                </a:ext>
              </a:extLst>
            </p:cNvPr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-Rounded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92EFB8FE-2723-4E93-9B72-5EDA9CFFAD6C}"/>
                </a:ext>
              </a:extLst>
            </p:cNvPr>
            <p:cNvSpPr txBox="1"/>
            <p:nvPr/>
          </p:nvSpPr>
          <p:spPr>
            <a:xfrm>
              <a:off x="348022" y="2318206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25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Trả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lời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câu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hỏi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>
            <a:extLst>
              <a:ext uri="{FF2B5EF4-FFF2-40B4-BE49-F238E27FC236}">
                <a16:creationId xmlns="" xmlns:a16="http://schemas.microsoft.com/office/drawing/2014/main" id="{FE62F7A7-67DE-4EED-A23A-3695851F37DD}"/>
              </a:ext>
            </a:extLst>
          </p:cNvPr>
          <p:cNvSpPr/>
          <p:nvPr/>
        </p:nvSpPr>
        <p:spPr>
          <a:xfrm>
            <a:off x="2265853" y="238944"/>
            <a:ext cx="9926147" cy="6278814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-Rounded"/>
              <a:sym typeface="+mn-lt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89CCE898-329D-43E9-9EF7-6935E8B121BC}"/>
              </a:ext>
            </a:extLst>
          </p:cNvPr>
          <p:cNvGrpSpPr/>
          <p:nvPr/>
        </p:nvGrpSpPr>
        <p:grpSpPr>
          <a:xfrm>
            <a:off x="2539039" y="943551"/>
            <a:ext cx="9208710" cy="1798189"/>
            <a:chOff x="156834" y="1993081"/>
            <a:chExt cx="2109019" cy="2109019"/>
          </a:xfrm>
        </p:grpSpPr>
        <p:sp>
          <p:nvSpPr>
            <p:cNvPr id="43" name="Hexagon 42">
              <a:extLst>
                <a:ext uri="{FF2B5EF4-FFF2-40B4-BE49-F238E27FC236}">
                  <a16:creationId xmlns="" xmlns:a16="http://schemas.microsoft.com/office/drawing/2014/main" id="{C9A10510-73D6-48FC-9336-FA1260DCA4BA}"/>
                </a:ext>
              </a:extLst>
            </p:cNvPr>
            <p:cNvSpPr/>
            <p:nvPr/>
          </p:nvSpPr>
          <p:spPr>
            <a:xfrm>
              <a:off x="156834" y="1993081"/>
              <a:ext cx="2109019" cy="2109019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BB12FD35-A33C-446F-AE51-FD7DA0AF6ED3}"/>
                </a:ext>
              </a:extLst>
            </p:cNvPr>
            <p:cNvSpPr txBox="1"/>
            <p:nvPr/>
          </p:nvSpPr>
          <p:spPr>
            <a:xfrm>
              <a:off x="254614" y="2120839"/>
              <a:ext cx="2011239" cy="685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marR="0" lvl="0" indent="-742950" algn="just" defTabSz="91325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Hai bố con Hường chơi trò gì cùng nhau?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C41CFAA6-6438-4757-B49C-780B6727DAED}"/>
              </a:ext>
            </a:extLst>
          </p:cNvPr>
          <p:cNvGrpSpPr/>
          <p:nvPr/>
        </p:nvGrpSpPr>
        <p:grpSpPr>
          <a:xfrm>
            <a:off x="2265853" y="2746167"/>
            <a:ext cx="9685141" cy="1719070"/>
            <a:chOff x="156834" y="1993082"/>
            <a:chExt cx="2183734" cy="2109019"/>
          </a:xfrm>
        </p:grpSpPr>
        <p:sp>
          <p:nvSpPr>
            <p:cNvPr id="52" name="Hexagon 51">
              <a:extLst>
                <a:ext uri="{FF2B5EF4-FFF2-40B4-BE49-F238E27FC236}">
                  <a16:creationId xmlns="" xmlns:a16="http://schemas.microsoft.com/office/drawing/2014/main" id="{E98511CB-5C82-4127-9D0D-44A00807F68E}"/>
                </a:ext>
              </a:extLst>
            </p:cNvPr>
            <p:cNvSpPr/>
            <p:nvPr/>
          </p:nvSpPr>
          <p:spPr>
            <a:xfrm>
              <a:off x="156834" y="1993082"/>
              <a:ext cx="2183734" cy="2109019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72E63824-232E-4FC8-865F-8EA8AEC431CC}"/>
                </a:ext>
              </a:extLst>
            </p:cNvPr>
            <p:cNvSpPr txBox="1"/>
            <p:nvPr/>
          </p:nvSpPr>
          <p:spPr>
            <a:xfrm>
              <a:off x="192196" y="2318525"/>
              <a:ext cx="2109019" cy="71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25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2. 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Khi chơi, hai bố con xưng hô với nhau như thế nào?</a:t>
              </a:r>
              <a:endPara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2AFF1E6-8493-4BEB-AD88-34B31DD52F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161" y="3484982"/>
            <a:ext cx="780947" cy="815296"/>
          </a:xfrm>
          <a:prstGeom prst="flowChartConnector">
            <a:avLst/>
          </a:prstGeom>
        </p:spPr>
      </p:pic>
      <p:sp>
        <p:nvSpPr>
          <p:cNvPr id="37" name="Hexagon 36">
            <a:extLst>
              <a:ext uri="{FF2B5EF4-FFF2-40B4-BE49-F238E27FC236}">
                <a16:creationId xmlns="" xmlns:a16="http://schemas.microsoft.com/office/drawing/2014/main" id="{C68AC6E3-ED1D-4540-BF03-E8B0F50E3ECE}"/>
              </a:ext>
            </a:extLst>
          </p:cNvPr>
          <p:cNvSpPr/>
          <p:nvPr/>
        </p:nvSpPr>
        <p:spPr>
          <a:xfrm>
            <a:off x="2387133" y="4491741"/>
            <a:ext cx="9393607" cy="1719070"/>
          </a:xfrm>
          <a:prstGeom prst="hexagon">
            <a:avLst>
              <a:gd name="adj" fmla="val 33399"/>
              <a:gd name="vf" fmla="val 115470"/>
            </a:avLst>
          </a:prstGeom>
          <a:solidFill>
            <a:srgbClr val="F7ACB9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6F863AD-1BAC-4B3E-B466-1D8EAC0EDC3A}"/>
              </a:ext>
            </a:extLst>
          </p:cNvPr>
          <p:cNvSpPr txBox="1"/>
          <p:nvPr/>
        </p:nvSpPr>
        <p:spPr>
          <a:xfrm>
            <a:off x="2466509" y="4571897"/>
            <a:ext cx="9520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3. </a:t>
            </a: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Nhìn hai tay Hường đón bát cơm, mẹ nhớ tới điều gì?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C021B82-93CD-4DB0-B071-C923085FC772}"/>
              </a:ext>
            </a:extLst>
          </p:cNvPr>
          <p:cNvSpPr txBox="1"/>
          <p:nvPr/>
        </p:nvSpPr>
        <p:spPr>
          <a:xfrm>
            <a:off x="2672390" y="1763522"/>
            <a:ext cx="907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Hai bố con Hường chơi trò "ăn cỗ" cùng nhau.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327375-4554-4BE3-B834-83A4D5E673F9}"/>
              </a:ext>
            </a:extLst>
          </p:cNvPr>
          <p:cNvSpPr txBox="1"/>
          <p:nvPr/>
        </p:nvSpPr>
        <p:spPr>
          <a:xfrm>
            <a:off x="2639938" y="3569465"/>
            <a:ext cx="9293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Khi chơi, hai bố con xưng hô với nhau: tôi-bác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F211F57-E2E8-40E6-8DE1-E350B9E6F4B4}"/>
              </a:ext>
            </a:extLst>
          </p:cNvPr>
          <p:cNvSpPr txBox="1"/>
          <p:nvPr/>
        </p:nvSpPr>
        <p:spPr>
          <a:xfrm>
            <a:off x="5469874" y="308472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-Rounded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FF097F0-3C46-4C7A-B4C7-C6BA027FEEE6}"/>
              </a:ext>
            </a:extLst>
          </p:cNvPr>
          <p:cNvSpPr txBox="1"/>
          <p:nvPr/>
        </p:nvSpPr>
        <p:spPr>
          <a:xfrm>
            <a:off x="2796003" y="5463619"/>
            <a:ext cx="913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M</a:t>
            </a:r>
            <a:r>
              <a:rPr kumimoji="0" lang="vi-VN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ẹ nhớ tới những lúc hai bố con chơi với nhau.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45" name="Content Placeholder 20" descr="logo">
            <a:extLst>
              <a:ext uri="{FF2B5EF4-FFF2-40B4-BE49-F238E27FC236}">
                <a16:creationId xmlns="" xmlns:a16="http://schemas.microsoft.com/office/drawing/2014/main" id="{B47546B7-38BB-43F5-95B2-05C67F2984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4006" y="5351276"/>
            <a:ext cx="1564640" cy="15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994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4" grpId="0"/>
      <p:bldP spid="16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A288D84-5A2D-4911-8DD1-ADF122CF9761}"/>
              </a:ext>
            </a:extLst>
          </p:cNvPr>
          <p:cNvSpPr txBox="1"/>
          <p:nvPr/>
        </p:nvSpPr>
        <p:spPr>
          <a:xfrm>
            <a:off x="2466753" y="801140"/>
            <a:ext cx="741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Khi chơi cùng bố, Hường đã được bố dạy nết ngoan nào?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0A6BBA8-A626-455A-BC28-59D3EBEFD97B}"/>
              </a:ext>
            </a:extLst>
          </p:cNvPr>
          <p:cNvSpPr txBox="1"/>
          <p:nvPr/>
        </p:nvSpPr>
        <p:spPr>
          <a:xfrm>
            <a:off x="3433197" y="2216912"/>
            <a:ext cx="7793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nấu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lễ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phép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Chăm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18C9A7F9-6E0C-4596-9191-16A29A897600}"/>
              </a:ext>
            </a:extLst>
          </p:cNvPr>
          <p:cNvSpPr/>
          <p:nvPr/>
        </p:nvSpPr>
        <p:spPr>
          <a:xfrm>
            <a:off x="3290777" y="2798321"/>
            <a:ext cx="655581" cy="5915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FE46805-4736-4749-ADFF-C1405A005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56" y="801140"/>
            <a:ext cx="809196" cy="70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2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112" y="2014515"/>
            <a:ext cx="4253141" cy="282896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271747" y="589612"/>
            <a:ext cx="112634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“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”.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hẳn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hoi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ạ?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ạ.</a:t>
            </a: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ra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cầm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đũa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  <a:p>
            <a:pPr marL="34290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!</a:t>
            </a:r>
          </a:p>
          <a:p>
            <a:pPr marL="0" marR="0" lvl="0" indent="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833382" y="89058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8862759" y="4903500"/>
            <a:ext cx="3057494" cy="79190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toàn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017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AD4325-1763-4A8D-A59D-8B5687BE6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8947" y="1827228"/>
            <a:ext cx="4673459" cy="310854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8D2E96F-4583-4408-8B71-07791C4CDA81}"/>
              </a:ext>
            </a:extLst>
          </p:cNvPr>
          <p:cNvSpPr txBox="1"/>
          <p:nvPr/>
        </p:nvSpPr>
        <p:spPr>
          <a:xfrm>
            <a:off x="560506" y="1983475"/>
            <a:ext cx="66584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nay,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nhìn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đón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bát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cơm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nhau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nghĩ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bố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ngoan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</a:p>
          <a:p>
            <a:pPr marL="3200400" marR="0" lvl="7" indent="2743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Phong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Thu)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104986" y="495676"/>
            <a:ext cx="5644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=""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9002792" y="495676"/>
            <a:ext cx="3057494" cy="10600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toàn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624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7707" y="2714344"/>
            <a:ext cx="56965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Hoạt</a:t>
            </a:r>
            <a:r>
              <a:rPr kumimoji="0" lang="en-US" altLang="zh-CN" sz="6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động</a:t>
            </a:r>
            <a:r>
              <a:rPr kumimoji="0" lang="en-US" altLang="zh-CN" sz="6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luyện</a:t>
            </a:r>
            <a:r>
              <a:rPr kumimoji="0" lang="en-US" altLang="zh-CN" sz="6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tập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6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D0152B37-8418-4A4A-B56B-298992E5B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8697" y="1237184"/>
            <a:ext cx="7680157" cy="42127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/>
            </a:r>
            <a:b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Cho tôi xin bát miến.</a:t>
            </a:r>
            <a:b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Dạ, xin bác bán miến ạ.</a:t>
            </a:r>
            <a:b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</a:br>
            <a: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Đưa tôi bát miến!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34453A0C-2287-4449-9ACA-064EAC1434E3}"/>
              </a:ext>
            </a:extLst>
          </p:cNvPr>
          <p:cNvSpPr/>
          <p:nvPr/>
        </p:nvSpPr>
        <p:spPr>
          <a:xfrm>
            <a:off x="3699009" y="2843820"/>
            <a:ext cx="637953" cy="4997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582D5AE5-8FED-42FA-9DE3-9B54B51D82AE}"/>
              </a:ext>
            </a:extLst>
          </p:cNvPr>
          <p:cNvSpPr/>
          <p:nvPr/>
        </p:nvSpPr>
        <p:spPr>
          <a:xfrm>
            <a:off x="3699008" y="3667622"/>
            <a:ext cx="637953" cy="4997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86A439D-6D62-425C-B7E9-2A908267B9E2}"/>
              </a:ext>
            </a:extLst>
          </p:cNvPr>
          <p:cNvSpPr txBox="1"/>
          <p:nvPr/>
        </p:nvSpPr>
        <p:spPr>
          <a:xfrm>
            <a:off x="2779295" y="1319419"/>
            <a:ext cx="7628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Những câu nào dưới đây thể hiện thái độ lịch sự: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7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8888227-D25C-4D74-9384-31710C1BCF2E}"/>
              </a:ext>
            </a:extLst>
          </p:cNvPr>
          <p:cNvSpPr txBox="1"/>
          <p:nvPr/>
        </p:nvSpPr>
        <p:spPr>
          <a:xfrm>
            <a:off x="1265273" y="262955"/>
            <a:ext cx="104199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cầu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Mẫu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Xin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miến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Vâng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1B4F19FB-4EF7-41F1-AD3C-00FDB727CD86}"/>
              </a:ext>
            </a:extLst>
          </p:cNvPr>
          <p:cNvSpPr/>
          <p:nvPr/>
        </p:nvSpPr>
        <p:spPr>
          <a:xfrm>
            <a:off x="5816007" y="4184751"/>
            <a:ext cx="5869173" cy="187133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A: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Bác cho tôi một suất cơm rang dưa bò nhé!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B: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Vâng! Bác đợi một lát nha.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3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1456</Words>
  <Application>Microsoft Office PowerPoint</Application>
  <PresentationFormat>Custom</PresentationFormat>
  <Paragraphs>170</Paragraphs>
  <Slides>27</Slides>
  <Notes>14</Notes>
  <HiddenSlides>0</HiddenSlides>
  <MMClips>19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Office Theme</vt:lpstr>
      <vt:lpstr>1_Office 主题​​</vt:lpstr>
      <vt:lpstr>1_Office Theme</vt:lpstr>
      <vt:lpstr>2_Office Theme</vt:lpstr>
      <vt:lpstr>2_Office 主题​​</vt:lpstr>
      <vt:lpstr>4_Office Theme</vt:lpstr>
      <vt:lpstr>6_Office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Luyện đọc câu dài: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a. Cho tôi xin bát miến. b. Dạ, xin bác bán miến ạ. c. Đưa tôi bát miến!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SEVEN TRAN</cp:lastModifiedBy>
  <cp:revision>32</cp:revision>
  <dcterms:created xsi:type="dcterms:W3CDTF">2021-07-20T01:55:21Z</dcterms:created>
  <dcterms:modified xsi:type="dcterms:W3CDTF">2023-01-01T07:03:41Z</dcterms:modified>
</cp:coreProperties>
</file>