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9" r:id="rId2"/>
  </p:sldMasterIdLst>
  <p:notesMasterIdLst>
    <p:notesMasterId r:id="rId30"/>
  </p:notesMasterIdLst>
  <p:sldIdLst>
    <p:sldId id="388" r:id="rId3"/>
    <p:sldId id="364" r:id="rId4"/>
    <p:sldId id="362" r:id="rId5"/>
    <p:sldId id="261" r:id="rId6"/>
    <p:sldId id="366" r:id="rId7"/>
    <p:sldId id="367" r:id="rId8"/>
    <p:sldId id="365" r:id="rId9"/>
    <p:sldId id="386" r:id="rId10"/>
    <p:sldId id="369" r:id="rId11"/>
    <p:sldId id="370" r:id="rId12"/>
    <p:sldId id="371" r:id="rId13"/>
    <p:sldId id="372" r:id="rId14"/>
    <p:sldId id="373" r:id="rId15"/>
    <p:sldId id="374" r:id="rId16"/>
    <p:sldId id="375" r:id="rId17"/>
    <p:sldId id="279" r:id="rId18"/>
    <p:sldId id="378" r:id="rId19"/>
    <p:sldId id="384" r:id="rId20"/>
    <p:sldId id="385" r:id="rId21"/>
    <p:sldId id="377" r:id="rId22"/>
    <p:sldId id="380" r:id="rId23"/>
    <p:sldId id="381" r:id="rId24"/>
    <p:sldId id="382" r:id="rId25"/>
    <p:sldId id="383" r:id="rId26"/>
    <p:sldId id="270" r:id="rId27"/>
    <p:sldId id="271" r:id="rId28"/>
    <p:sldId id="376" r:id="rId29"/>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9B1BC"/>
    <a:srgbClr val="FFD6D8"/>
    <a:srgbClr val="FEEAEA"/>
    <a:srgbClr val="B4EFFF"/>
    <a:srgbClr val="F72F98"/>
    <a:srgbClr val="F8526B"/>
    <a:srgbClr val="F786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53" autoAdjust="0"/>
    <p:restoredTop sz="94660"/>
  </p:normalViewPr>
  <p:slideViewPr>
    <p:cSldViewPr snapToGrid="0">
      <p:cViewPr>
        <p:scale>
          <a:sx n="90" d="100"/>
          <a:sy n="90" d="100"/>
        </p:scale>
        <p:origin x="-101" y="-5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4C860A-EC12-4844-8026-4A8FC04790A2}" type="datetimeFigureOut">
              <a:rPr lang="en-US" smtClean="0"/>
              <a:t>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22F298-50DA-4931-82C5-3FF5CE030E32}" type="slidenum">
              <a:rPr lang="en-US" smtClean="0"/>
              <a:t>‹#›</a:t>
            </a:fld>
            <a:endParaRPr lang="en-US"/>
          </a:p>
        </p:txBody>
      </p:sp>
    </p:spTree>
    <p:extLst>
      <p:ext uri="{BB962C8B-B14F-4D97-AF65-F5344CB8AC3E}">
        <p14:creationId xmlns:p14="http://schemas.microsoft.com/office/powerpoint/2010/main" val="2909039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8CFED00-B1CD-41CE-8CCC-0E16A0702E6A}" type="slidenum">
              <a:rPr lang="en-US" smtClean="0"/>
              <a:t>27</a:t>
            </a:fld>
            <a:endParaRPr lang="en-US"/>
          </a:p>
        </p:txBody>
      </p:sp>
    </p:spTree>
    <p:extLst>
      <p:ext uri="{BB962C8B-B14F-4D97-AF65-F5344CB8AC3E}">
        <p14:creationId xmlns:p14="http://schemas.microsoft.com/office/powerpoint/2010/main" val="36606368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reserve="1" userDrawn="1">
  <p:cSld name="Section header">
    <p:bg>
      <p:bgPr>
        <a:solidFill>
          <a:schemeClr val="accent2"/>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sz="1867" kern="0" smtClean="0">
                <a:solidFill>
                  <a:srgbClr val="000000"/>
                </a:solidFill>
                <a:cs typeface="Arial"/>
                <a:sym typeface="Arial"/>
              </a:rPr>
              <a:pPr defTabSz="1219170">
                <a:buClr>
                  <a:srgbClr val="000000"/>
                </a:buClr>
              </a:pPr>
              <a:t>‹#›</a:t>
            </a:fld>
            <a:endParaRPr lang="en" sz="1867" kern="0">
              <a:solidFill>
                <a:srgbClr val="000000"/>
              </a:solidFill>
              <a:cs typeface="Arial"/>
              <a:sym typeface="Arial"/>
            </a:endParaRPr>
          </a:p>
        </p:txBody>
      </p:sp>
      <p:sp>
        <p:nvSpPr>
          <p:cNvPr id="26" name="Google Shape;26;p3"/>
          <p:cNvSpPr/>
          <p:nvPr/>
        </p:nvSpPr>
        <p:spPr>
          <a:xfrm>
            <a:off x="3551830" y="-52986"/>
            <a:ext cx="8660257" cy="6926579"/>
          </a:xfrm>
          <a:custGeom>
            <a:avLst/>
            <a:gdLst/>
            <a:ahLst/>
            <a:cxnLst/>
            <a:rect l="l" t="t" r="r" b="b"/>
            <a:pathLst>
              <a:path w="8602905" h="6857999" extrusionOk="0">
                <a:moveTo>
                  <a:pt x="2646944" y="4643659"/>
                </a:moveTo>
                <a:cubicBezTo>
                  <a:pt x="5293889" y="4844563"/>
                  <a:pt x="6269259" y="1837203"/>
                  <a:pt x="5619019" y="292883"/>
                </a:cubicBezTo>
                <a:cubicBezTo>
                  <a:pt x="5578961" y="197760"/>
                  <a:pt x="5545857" y="99853"/>
                  <a:pt x="5519504" y="0"/>
                </a:cubicBezTo>
                <a:lnTo>
                  <a:pt x="8602905" y="0"/>
                </a:lnTo>
                <a:lnTo>
                  <a:pt x="8602905" y="6857999"/>
                </a:lnTo>
                <a:lnTo>
                  <a:pt x="91969" y="6857999"/>
                </a:lnTo>
                <a:cubicBezTo>
                  <a:pt x="91969" y="6857999"/>
                  <a:pt x="0" y="4442756"/>
                  <a:pt x="2646944" y="4643659"/>
                </a:cubicBezTo>
                <a:close/>
              </a:path>
            </a:pathLst>
          </a:custGeom>
          <a:solidFill>
            <a:schemeClr val="bg1">
              <a:lumMod val="60000"/>
              <a:lumOff val="40000"/>
            </a:schemeClr>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3"/>
          <p:cNvSpPr/>
          <p:nvPr/>
        </p:nvSpPr>
        <p:spPr>
          <a:xfrm>
            <a:off x="-29737" y="0"/>
            <a:ext cx="4328489" cy="1696413"/>
          </a:xfrm>
          <a:custGeom>
            <a:avLst/>
            <a:gdLst>
              <a:gd name="connsiteX0" fmla="*/ 4299824 w 4299824"/>
              <a:gd name="connsiteY0" fmla="*/ 8383 h 2665592"/>
              <a:gd name="connsiteX1" fmla="*/ 1578789 w 4299824"/>
              <a:gd name="connsiteY1" fmla="*/ 586962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2665592"/>
              <a:gd name="connsiteX1" fmla="*/ 2798326 w 4299824"/>
              <a:gd name="connsiteY1" fmla="*/ 863596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1873529"/>
              <a:gd name="connsiteX1" fmla="*/ 2798326 w 4299824"/>
              <a:gd name="connsiteY1" fmla="*/ 863596 h 1873529"/>
              <a:gd name="connsiteX2" fmla="*/ 790955 w 4299824"/>
              <a:gd name="connsiteY2" fmla="*/ 1740259 h 1873529"/>
              <a:gd name="connsiteX3" fmla="*/ 0 w 4299824"/>
              <a:gd name="connsiteY3" fmla="*/ 1397889 h 1873529"/>
              <a:gd name="connsiteX4" fmla="*/ 0 w 4299824"/>
              <a:gd name="connsiteY4" fmla="*/ 0 h 1873529"/>
              <a:gd name="connsiteX5" fmla="*/ 4299824 w 4299824"/>
              <a:gd name="connsiteY5" fmla="*/ 8383 h 1873529"/>
              <a:gd name="connsiteX0" fmla="*/ 4299824 w 4299824"/>
              <a:gd name="connsiteY0" fmla="*/ 8383 h 1425294"/>
              <a:gd name="connsiteX1" fmla="*/ 2798326 w 4299824"/>
              <a:gd name="connsiteY1" fmla="*/ 863596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5294"/>
              <a:gd name="connsiteX1" fmla="*/ 3126339 w 4299824"/>
              <a:gd name="connsiteY1" fmla="*/ 830065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6105"/>
              <a:gd name="connsiteX1" fmla="*/ 3126339 w 4299824"/>
              <a:gd name="connsiteY1" fmla="*/ 830065 h 1426105"/>
              <a:gd name="connsiteX2" fmla="*/ 1329233 w 4299824"/>
              <a:gd name="connsiteY2" fmla="*/ 935506 h 1426105"/>
              <a:gd name="connsiteX3" fmla="*/ 0 w 4299824"/>
              <a:gd name="connsiteY3" fmla="*/ 1397889 h 1426105"/>
              <a:gd name="connsiteX4" fmla="*/ 0 w 4299824"/>
              <a:gd name="connsiteY4" fmla="*/ 0 h 1426105"/>
              <a:gd name="connsiteX5" fmla="*/ 4299824 w 4299824"/>
              <a:gd name="connsiteY5" fmla="*/ 8383 h 142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824" h="1426105" extrusionOk="0">
                <a:moveTo>
                  <a:pt x="4299824" y="8383"/>
                </a:moveTo>
                <a:cubicBezTo>
                  <a:pt x="4299824" y="8383"/>
                  <a:pt x="3621438" y="675544"/>
                  <a:pt x="3126339" y="830065"/>
                </a:cubicBezTo>
                <a:cubicBezTo>
                  <a:pt x="2631240" y="984586"/>
                  <a:pt x="1156873" y="526143"/>
                  <a:pt x="1329233" y="935506"/>
                </a:cubicBezTo>
                <a:cubicBezTo>
                  <a:pt x="1501604" y="1344870"/>
                  <a:pt x="652578" y="1494208"/>
                  <a:pt x="0" y="1397889"/>
                </a:cubicBezTo>
                <a:lnTo>
                  <a:pt x="0" y="0"/>
                </a:lnTo>
                <a:lnTo>
                  <a:pt x="4299824" y="8383"/>
                </a:lnTo>
                <a:close/>
              </a:path>
            </a:pathLst>
          </a:custGeom>
          <a:solidFill>
            <a:schemeClr val="lt1"/>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29;p3"/>
          <p:cNvSpPr/>
          <p:nvPr/>
        </p:nvSpPr>
        <p:spPr>
          <a:xfrm>
            <a:off x="6945786" y="613143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0" name="Google Shape;30;p3"/>
          <p:cNvSpPr/>
          <p:nvPr/>
        </p:nvSpPr>
        <p:spPr>
          <a:xfrm>
            <a:off x="11329341" y="5130785"/>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4" name="Google Shape;34;p3"/>
          <p:cNvSpPr/>
          <p:nvPr/>
        </p:nvSpPr>
        <p:spPr>
          <a:xfrm>
            <a:off x="9437727" y="5960618"/>
            <a:ext cx="392493" cy="247063"/>
          </a:xfrm>
          <a:custGeom>
            <a:avLst/>
            <a:gdLst/>
            <a:ahLst/>
            <a:cxnLst/>
            <a:rect l="l" t="t" r="r" b="b"/>
            <a:pathLst>
              <a:path w="392493" h="246242" extrusionOk="0">
                <a:moveTo>
                  <a:pt x="0" y="169714"/>
                </a:moveTo>
                <a:cubicBezTo>
                  <a:pt x="0" y="132079"/>
                  <a:pt x="27294" y="100710"/>
                  <a:pt x="63129" y="94371"/>
                </a:cubicBezTo>
                <a:cubicBezTo>
                  <a:pt x="76094" y="39952"/>
                  <a:pt x="124936" y="0"/>
                  <a:pt x="182890" y="0"/>
                </a:cubicBezTo>
                <a:cubicBezTo>
                  <a:pt x="223086" y="0"/>
                  <a:pt x="259884" y="19198"/>
                  <a:pt x="282807" y="51159"/>
                </a:cubicBezTo>
                <a:cubicBezTo>
                  <a:pt x="286723" y="50672"/>
                  <a:pt x="290650" y="50440"/>
                  <a:pt x="294587" y="50440"/>
                </a:cubicBezTo>
                <a:cubicBezTo>
                  <a:pt x="348572" y="50440"/>
                  <a:pt x="392493" y="94360"/>
                  <a:pt x="392493" y="148335"/>
                </a:cubicBezTo>
                <a:cubicBezTo>
                  <a:pt x="392493" y="202321"/>
                  <a:pt x="348572" y="246242"/>
                  <a:pt x="294587" y="246242"/>
                </a:cubicBezTo>
                <a:lnTo>
                  <a:pt x="76528" y="246242"/>
                </a:lnTo>
                <a:cubicBezTo>
                  <a:pt x="34332" y="246242"/>
                  <a:pt x="0" y="211910"/>
                  <a:pt x="0" y="169714"/>
                </a:cubicBezTo>
                <a:close/>
                <a:moveTo>
                  <a:pt x="278860" y="101811"/>
                </a:moveTo>
                <a:lnTo>
                  <a:pt x="258847" y="108553"/>
                </a:lnTo>
                <a:lnTo>
                  <a:pt x="249322" y="89693"/>
                </a:lnTo>
                <a:cubicBezTo>
                  <a:pt x="236579" y="64431"/>
                  <a:pt x="211126" y="48746"/>
                  <a:pt x="182890" y="48746"/>
                </a:cubicBezTo>
                <a:cubicBezTo>
                  <a:pt x="143181" y="48746"/>
                  <a:pt x="110553" y="79777"/>
                  <a:pt x="108595" y="119401"/>
                </a:cubicBezTo>
                <a:lnTo>
                  <a:pt x="107283"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37" y="99176"/>
                  <a:pt x="284046"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5" name="Google Shape;35;p3"/>
          <p:cNvSpPr/>
          <p:nvPr/>
        </p:nvSpPr>
        <p:spPr>
          <a:xfrm>
            <a:off x="11010573" y="3125451"/>
            <a:ext cx="392483" cy="247063"/>
          </a:xfrm>
          <a:custGeom>
            <a:avLst/>
            <a:gdLst/>
            <a:ahLst/>
            <a:cxnLst/>
            <a:rect l="l" t="t" r="r" b="b"/>
            <a:pathLst>
              <a:path w="392482" h="246242" extrusionOk="0">
                <a:moveTo>
                  <a:pt x="0" y="169714"/>
                </a:moveTo>
                <a:cubicBezTo>
                  <a:pt x="0" y="132079"/>
                  <a:pt x="27294" y="100710"/>
                  <a:pt x="63129" y="94371"/>
                </a:cubicBezTo>
                <a:cubicBezTo>
                  <a:pt x="76094" y="39952"/>
                  <a:pt x="124936" y="0"/>
                  <a:pt x="182879" y="0"/>
                </a:cubicBezTo>
                <a:cubicBezTo>
                  <a:pt x="223086" y="0"/>
                  <a:pt x="259884" y="19198"/>
                  <a:pt x="282807" y="51159"/>
                </a:cubicBezTo>
                <a:cubicBezTo>
                  <a:pt x="286723" y="50672"/>
                  <a:pt x="290639" y="50440"/>
                  <a:pt x="294587" y="50440"/>
                </a:cubicBezTo>
                <a:cubicBezTo>
                  <a:pt x="348572" y="50440"/>
                  <a:pt x="392482" y="94360"/>
                  <a:pt x="392482" y="148335"/>
                </a:cubicBezTo>
                <a:cubicBezTo>
                  <a:pt x="392482" y="202321"/>
                  <a:pt x="348572" y="246242"/>
                  <a:pt x="294587" y="246242"/>
                </a:cubicBezTo>
                <a:lnTo>
                  <a:pt x="76528" y="246242"/>
                </a:lnTo>
                <a:cubicBezTo>
                  <a:pt x="34332" y="246242"/>
                  <a:pt x="0" y="211910"/>
                  <a:pt x="0" y="169714"/>
                </a:cubicBezTo>
                <a:close/>
                <a:moveTo>
                  <a:pt x="278860" y="101811"/>
                </a:moveTo>
                <a:lnTo>
                  <a:pt x="258836" y="108553"/>
                </a:lnTo>
                <a:lnTo>
                  <a:pt x="249322" y="89693"/>
                </a:lnTo>
                <a:cubicBezTo>
                  <a:pt x="236579" y="64431"/>
                  <a:pt x="211126" y="48746"/>
                  <a:pt x="182879" y="48746"/>
                </a:cubicBezTo>
                <a:cubicBezTo>
                  <a:pt x="143181" y="48746"/>
                  <a:pt x="110542" y="79777"/>
                  <a:pt x="108595" y="119401"/>
                </a:cubicBezTo>
                <a:lnTo>
                  <a:pt x="107272"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27" y="99176"/>
                  <a:pt x="284035"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40" name="Google Shape;40;p3"/>
          <p:cNvSpPr/>
          <p:nvPr/>
        </p:nvSpPr>
        <p:spPr>
          <a:xfrm>
            <a:off x="4846083" y="6159073"/>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 name="TextBox 1">
            <a:extLst>
              <a:ext uri="{FF2B5EF4-FFF2-40B4-BE49-F238E27FC236}">
                <a16:creationId xmlns="" xmlns:a16="http://schemas.microsoft.com/office/drawing/2014/main" id="{5AF1274F-AEBE-41F7-9AC6-4F59CBCC9747}"/>
              </a:ext>
            </a:extLst>
          </p:cNvPr>
          <p:cNvSpPr txBox="1"/>
          <p:nvPr userDrawn="1"/>
        </p:nvSpPr>
        <p:spPr>
          <a:xfrm>
            <a:off x="9393799" y="115578"/>
            <a:ext cx="2738250"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4800" b="1" i="0" u="none" strike="noStrike" kern="0" cap="none" spc="0" normalizeH="0" baseline="0" noProof="0" dirty="0">
                <a:ln w="10160">
                  <a:solidFill>
                    <a:schemeClr val="bg1">
                      <a:lumMod val="50000"/>
                    </a:schemeClr>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CHỦ ĐỀ 1</a:t>
            </a:r>
          </a:p>
        </p:txBody>
      </p:sp>
      <p:sp>
        <p:nvSpPr>
          <p:cNvPr id="21" name="TextBox 20">
            <a:extLst>
              <a:ext uri="{FF2B5EF4-FFF2-40B4-BE49-F238E27FC236}">
                <a16:creationId xmlns="" xmlns:a16="http://schemas.microsoft.com/office/drawing/2014/main" id="{D49FDBB5-A5A6-4316-8393-3F5017974D4E}"/>
              </a:ext>
            </a:extLst>
          </p:cNvPr>
          <p:cNvSpPr txBox="1"/>
          <p:nvPr userDrawn="1"/>
        </p:nvSpPr>
        <p:spPr>
          <a:xfrm>
            <a:off x="8680017" y="848207"/>
            <a:ext cx="4225764" cy="34163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0160">
                  <a:solidFill>
                    <a:schemeClr val="bg1">
                      <a:lumMod val="50000"/>
                    </a:schemeClr>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QUÊ HƯƠNG EM</a:t>
            </a:r>
          </a:p>
        </p:txBody>
      </p:sp>
      <p:pic>
        <p:nvPicPr>
          <p:cNvPr id="2052" name="Picture 4">
            <a:extLst>
              <a:ext uri="{FF2B5EF4-FFF2-40B4-BE49-F238E27FC236}">
                <a16:creationId xmlns="" xmlns:a16="http://schemas.microsoft.com/office/drawing/2014/main" id="{32BE6A57-6C0B-4A18-A1E6-77ABFCD09133}"/>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20565" y="1478407"/>
            <a:ext cx="6096315" cy="5264016"/>
          </a:xfrm>
          <a:prstGeom prst="rect">
            <a:avLst/>
          </a:prstGeom>
          <a:noFill/>
          <a:extLst>
            <a:ext uri="{909E8E84-426E-40DD-AFC4-6F175D3DCCD1}">
              <a14:hiddenFill xmlns:a14="http://schemas.microsoft.com/office/drawing/2010/main">
                <a:solidFill>
                  <a:srgbClr val="FFFFFF"/>
                </a:solidFill>
              </a14:hiddenFill>
            </a:ext>
          </a:extLst>
        </p:spPr>
      </p:pic>
      <p:sp>
        <p:nvSpPr>
          <p:cNvPr id="19" name="Google Shape;28;p3">
            <a:extLst>
              <a:ext uri="{FF2B5EF4-FFF2-40B4-BE49-F238E27FC236}">
                <a16:creationId xmlns="" xmlns:a16="http://schemas.microsoft.com/office/drawing/2014/main" id="{CE1FEF7C-A608-465F-872F-2E82D0183C7F}"/>
              </a:ext>
            </a:extLst>
          </p:cNvPr>
          <p:cNvSpPr/>
          <p:nvPr userDrawn="1"/>
        </p:nvSpPr>
        <p:spPr>
          <a:xfrm>
            <a:off x="222521" y="1482254"/>
            <a:ext cx="269028" cy="269913"/>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5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31;p3">
            <a:extLst>
              <a:ext uri="{FF2B5EF4-FFF2-40B4-BE49-F238E27FC236}">
                <a16:creationId xmlns="" xmlns:a16="http://schemas.microsoft.com/office/drawing/2014/main" id="{8B9286E6-3564-422A-81A0-228AF960DCAF}"/>
              </a:ext>
            </a:extLst>
          </p:cNvPr>
          <p:cNvSpPr/>
          <p:nvPr userDrawn="1"/>
        </p:nvSpPr>
        <p:spPr>
          <a:xfrm>
            <a:off x="2886979"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70" y="175704"/>
                  <a:pt x="269028" y="157268"/>
                  <a:pt x="269028" y="134514"/>
                </a:cubicBezTo>
                <a:cubicBezTo>
                  <a:pt x="269028" y="111759"/>
                  <a:pt x="250570" y="93323"/>
                  <a:pt x="227837" y="93323"/>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32;p3">
            <a:extLst>
              <a:ext uri="{FF2B5EF4-FFF2-40B4-BE49-F238E27FC236}">
                <a16:creationId xmlns="" xmlns:a16="http://schemas.microsoft.com/office/drawing/2014/main" id="{2E373646-138F-4174-B5DC-CB02BCF86D7C}"/>
              </a:ext>
            </a:extLst>
          </p:cNvPr>
          <p:cNvSpPr/>
          <p:nvPr userDrawn="1"/>
        </p:nvSpPr>
        <p:spPr>
          <a:xfrm>
            <a:off x="6945786"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33;p3">
            <a:extLst>
              <a:ext uri="{FF2B5EF4-FFF2-40B4-BE49-F238E27FC236}">
                <a16:creationId xmlns="" xmlns:a16="http://schemas.microsoft.com/office/drawing/2014/main" id="{BAFBCB57-75BE-4E7E-AACA-A67F31E6AAAE}"/>
              </a:ext>
            </a:extLst>
          </p:cNvPr>
          <p:cNvSpPr/>
          <p:nvPr userDrawn="1"/>
        </p:nvSpPr>
        <p:spPr>
          <a:xfrm>
            <a:off x="476872" y="4295305"/>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36;p3">
            <a:extLst>
              <a:ext uri="{FF2B5EF4-FFF2-40B4-BE49-F238E27FC236}">
                <a16:creationId xmlns="" xmlns:a16="http://schemas.microsoft.com/office/drawing/2014/main" id="{2B950039-EE59-4687-A35C-612053A19A03}"/>
              </a:ext>
            </a:extLst>
          </p:cNvPr>
          <p:cNvSpPr/>
          <p:nvPr userDrawn="1"/>
        </p:nvSpPr>
        <p:spPr>
          <a:xfrm>
            <a:off x="3714427" y="103878"/>
            <a:ext cx="584325" cy="367828"/>
          </a:xfrm>
          <a:custGeom>
            <a:avLst/>
            <a:gdLst/>
            <a:ahLst/>
            <a:cxnLst/>
            <a:rect l="l" t="t" r="r" b="b"/>
            <a:pathLst>
              <a:path w="584326" h="366606" extrusionOk="0">
                <a:moveTo>
                  <a:pt x="0" y="220842"/>
                </a:moveTo>
                <a:cubicBezTo>
                  <a:pt x="0" y="140483"/>
                  <a:pt x="65404" y="75088"/>
                  <a:pt x="145764" y="75088"/>
                </a:cubicBezTo>
                <a:cubicBezTo>
                  <a:pt x="151627" y="75088"/>
                  <a:pt x="157469" y="75437"/>
                  <a:pt x="163300" y="76168"/>
                </a:cubicBezTo>
                <a:cubicBezTo>
                  <a:pt x="197410" y="28596"/>
                  <a:pt x="252190" y="0"/>
                  <a:pt x="312049" y="0"/>
                </a:cubicBezTo>
                <a:cubicBezTo>
                  <a:pt x="398335" y="0"/>
                  <a:pt x="471042" y="59478"/>
                  <a:pt x="490336" y="140493"/>
                </a:cubicBezTo>
                <a:cubicBezTo>
                  <a:pt x="543686" y="149955"/>
                  <a:pt x="584326" y="196659"/>
                  <a:pt x="584326" y="252666"/>
                </a:cubicBezTo>
                <a:cubicBezTo>
                  <a:pt x="584326" y="315489"/>
                  <a:pt x="533209" y="366606"/>
                  <a:pt x="470386" y="366606"/>
                </a:cubicBezTo>
                <a:lnTo>
                  <a:pt x="145764" y="366606"/>
                </a:lnTo>
                <a:cubicBezTo>
                  <a:pt x="65404" y="366606"/>
                  <a:pt x="0" y="301212"/>
                  <a:pt x="0" y="220842"/>
                </a:cubicBezTo>
                <a:close/>
                <a:moveTo>
                  <a:pt x="464311" y="211846"/>
                </a:moveTo>
                <a:lnTo>
                  <a:pt x="424624" y="217826"/>
                </a:lnTo>
                <a:lnTo>
                  <a:pt x="422645" y="177757"/>
                </a:lnTo>
                <a:cubicBezTo>
                  <a:pt x="419756" y="118776"/>
                  <a:pt x="371178" y="72569"/>
                  <a:pt x="312049" y="72569"/>
                </a:cubicBezTo>
                <a:cubicBezTo>
                  <a:pt x="270012" y="72569"/>
                  <a:pt x="232113" y="95916"/>
                  <a:pt x="213158" y="133519"/>
                </a:cubicBezTo>
                <a:lnTo>
                  <a:pt x="198987" y="161596"/>
                </a:lnTo>
                <a:lnTo>
                  <a:pt x="169185" y="151574"/>
                </a:lnTo>
                <a:cubicBezTo>
                  <a:pt x="161459" y="148970"/>
                  <a:pt x="153574" y="147658"/>
                  <a:pt x="145764" y="147658"/>
                </a:cubicBezTo>
                <a:cubicBezTo>
                  <a:pt x="105399" y="147658"/>
                  <a:pt x="72569" y="180488"/>
                  <a:pt x="72569" y="220842"/>
                </a:cubicBezTo>
                <a:cubicBezTo>
                  <a:pt x="72569" y="261207"/>
                  <a:pt x="105399" y="294036"/>
                  <a:pt x="145764" y="294036"/>
                </a:cubicBezTo>
                <a:lnTo>
                  <a:pt x="470386" y="294036"/>
                </a:lnTo>
                <a:cubicBezTo>
                  <a:pt x="493204" y="294036"/>
                  <a:pt x="511757" y="275484"/>
                  <a:pt x="511757" y="252666"/>
                </a:cubicBezTo>
                <a:cubicBezTo>
                  <a:pt x="511757" y="229859"/>
                  <a:pt x="493204" y="211317"/>
                  <a:pt x="470386" y="211317"/>
                </a:cubicBezTo>
                <a:cubicBezTo>
                  <a:pt x="468312" y="211317"/>
                  <a:pt x="466291" y="211539"/>
                  <a:pt x="464311" y="211846"/>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39;p3">
            <a:extLst>
              <a:ext uri="{FF2B5EF4-FFF2-40B4-BE49-F238E27FC236}">
                <a16:creationId xmlns="" xmlns:a16="http://schemas.microsoft.com/office/drawing/2014/main" id="{679E8608-4B1D-4040-98D9-863C35FBD356}"/>
              </a:ext>
            </a:extLst>
          </p:cNvPr>
          <p:cNvSpPr/>
          <p:nvPr userDrawn="1"/>
        </p:nvSpPr>
        <p:spPr>
          <a:xfrm>
            <a:off x="1035449" y="602411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TextBox 40">
            <a:extLst>
              <a:ext uri="{FF2B5EF4-FFF2-40B4-BE49-F238E27FC236}">
                <a16:creationId xmlns="" xmlns:a16="http://schemas.microsoft.com/office/drawing/2014/main" id="{60A80D99-9069-4588-88B1-CEE0DE893D97}"/>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2176039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reserve="1" userDrawn="1">
  <p:cSld name="Title slide">
    <p:bg>
      <p:bgPr>
        <a:solidFill>
          <a:schemeClr val="bg1">
            <a:lumMod val="60000"/>
            <a:lumOff val="40000"/>
          </a:schemeClr>
        </a:solidFill>
        <a:effectLst/>
      </p:bgPr>
    </p:bg>
    <p:spTree>
      <p:nvGrpSpPr>
        <p:cNvPr id="1" name="Shape 8"/>
        <p:cNvGrpSpPr/>
        <p:nvPr/>
      </p:nvGrpSpPr>
      <p:grpSpPr>
        <a:xfrm>
          <a:off x="0" y="0"/>
          <a:ext cx="0" cy="0"/>
          <a:chOff x="0" y="0"/>
          <a:chExt cx="0" cy="0"/>
        </a:xfrm>
      </p:grpSpPr>
      <p:sp>
        <p:nvSpPr>
          <p:cNvPr id="2" name="Rectangle 1">
            <a:extLst>
              <a:ext uri="{FF2B5EF4-FFF2-40B4-BE49-F238E27FC236}">
                <a16:creationId xmlns="" xmlns:a16="http://schemas.microsoft.com/office/drawing/2014/main" id="{6452A164-8E52-4B2A-822E-00B7542127E8}"/>
              </a:ext>
            </a:extLst>
          </p:cNvPr>
          <p:cNvSpPr/>
          <p:nvPr userDrawn="1"/>
        </p:nvSpPr>
        <p:spPr>
          <a:xfrm>
            <a:off x="321734" y="237067"/>
            <a:ext cx="11497733" cy="6350000"/>
          </a:xfrm>
          <a:prstGeom prst="rect">
            <a:avLst/>
          </a:prstGeom>
          <a:solidFill>
            <a:schemeClr val="accent2"/>
          </a:solidFill>
          <a:ln>
            <a:solidFill>
              <a:schemeClr val="accent2"/>
            </a:solidFill>
          </a:ln>
          <a:effectLst>
            <a:glow rad="1270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vi-VN" sz="1867" b="0" i="0" u="none" strike="noStrike" kern="0" cap="none" spc="0" normalizeH="0" baseline="0" noProof="0">
              <a:ln>
                <a:noFill/>
              </a:ln>
              <a:solidFill>
                <a:srgbClr val="F7D538"/>
              </a:solidFill>
              <a:effectLst/>
              <a:uLnTx/>
              <a:uFillTx/>
              <a:latin typeface="Arial"/>
              <a:ea typeface="+mn-ea"/>
              <a:cs typeface="+mn-cs"/>
              <a:sym typeface="Arial"/>
            </a:endParaRPr>
          </a:p>
        </p:txBody>
      </p:sp>
      <p:grpSp>
        <p:nvGrpSpPr>
          <p:cNvPr id="11" name="Google Shape;11;p2"/>
          <p:cNvGrpSpPr/>
          <p:nvPr/>
        </p:nvGrpSpPr>
        <p:grpSpPr>
          <a:xfrm>
            <a:off x="281780" y="118534"/>
            <a:ext cx="11497733" cy="6620932"/>
            <a:chOff x="414535" y="398669"/>
            <a:chExt cx="8159441" cy="4410297"/>
          </a:xfrm>
          <a:solidFill>
            <a:schemeClr val="accent2"/>
          </a:solidFill>
        </p:grpSpPr>
        <p:sp>
          <p:nvSpPr>
            <p:cNvPr id="12" name="Google Shape;12;p2"/>
            <p:cNvSpPr/>
            <p:nvPr/>
          </p:nvSpPr>
          <p:spPr>
            <a:xfrm>
              <a:off x="6685541" y="4518232"/>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70"/>
                    <a:pt x="157257" y="269017"/>
                    <a:pt x="134514" y="269017"/>
                  </a:cubicBezTo>
                  <a:cubicBezTo>
                    <a:pt x="111770" y="269017"/>
                    <a:pt x="93323" y="250570"/>
                    <a:pt x="93323" y="227816"/>
                  </a:cubicBezTo>
                  <a:lnTo>
                    <a:pt x="93323" y="175704"/>
                  </a:lnTo>
                  <a:lnTo>
                    <a:pt x="41190" y="175704"/>
                  </a:lnTo>
                  <a:cubicBezTo>
                    <a:pt x="18457" y="175704"/>
                    <a:pt x="0" y="157268"/>
                    <a:pt x="0" y="134514"/>
                  </a:cubicBezTo>
                  <a:cubicBezTo>
                    <a:pt x="0" y="111759"/>
                    <a:pt x="18457" y="93323"/>
                    <a:pt x="4119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13;p2"/>
            <p:cNvSpPr/>
            <p:nvPr/>
          </p:nvSpPr>
          <p:spPr>
            <a:xfrm>
              <a:off x="2509279" y="426478"/>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4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4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 name="Google Shape;14;p2"/>
            <p:cNvSpPr/>
            <p:nvPr/>
          </p:nvSpPr>
          <p:spPr>
            <a:xfrm>
              <a:off x="5719298" y="426478"/>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 name="Google Shape;15;p2"/>
            <p:cNvSpPr/>
            <p:nvPr/>
          </p:nvSpPr>
          <p:spPr>
            <a:xfrm>
              <a:off x="8372198" y="2495532"/>
              <a:ext cx="201779" cy="202435"/>
            </a:xfrm>
            <a:custGeom>
              <a:avLst/>
              <a:gdLst/>
              <a:ahLst/>
              <a:cxnLst/>
              <a:rect l="l" t="t" r="r" b="b"/>
              <a:pathLst>
                <a:path w="269038" h="269017" extrusionOk="0">
                  <a:moveTo>
                    <a:pt x="41200" y="93323"/>
                  </a:moveTo>
                  <a:lnTo>
                    <a:pt x="93334" y="93323"/>
                  </a:lnTo>
                  <a:lnTo>
                    <a:pt x="93334" y="41190"/>
                  </a:lnTo>
                  <a:cubicBezTo>
                    <a:pt x="93334" y="18436"/>
                    <a:pt x="111781" y="0"/>
                    <a:pt x="134524" y="0"/>
                  </a:cubicBezTo>
                  <a:cubicBezTo>
                    <a:pt x="157268" y="0"/>
                    <a:pt x="175715" y="18436"/>
                    <a:pt x="175715" y="41190"/>
                  </a:cubicBezTo>
                  <a:lnTo>
                    <a:pt x="175715" y="93323"/>
                  </a:lnTo>
                  <a:lnTo>
                    <a:pt x="227848" y="93323"/>
                  </a:lnTo>
                  <a:cubicBezTo>
                    <a:pt x="250592" y="93323"/>
                    <a:pt x="269038" y="111759"/>
                    <a:pt x="269038" y="134514"/>
                  </a:cubicBezTo>
                  <a:cubicBezTo>
                    <a:pt x="269038" y="157268"/>
                    <a:pt x="250592" y="175704"/>
                    <a:pt x="227848" y="175704"/>
                  </a:cubicBezTo>
                  <a:lnTo>
                    <a:pt x="175715" y="175704"/>
                  </a:lnTo>
                  <a:lnTo>
                    <a:pt x="175715" y="227827"/>
                  </a:lnTo>
                  <a:cubicBezTo>
                    <a:pt x="175715" y="250581"/>
                    <a:pt x="157268" y="269017"/>
                    <a:pt x="134524" y="269017"/>
                  </a:cubicBezTo>
                  <a:cubicBezTo>
                    <a:pt x="111781" y="269017"/>
                    <a:pt x="93334" y="250581"/>
                    <a:pt x="93334" y="227827"/>
                  </a:cubicBezTo>
                  <a:lnTo>
                    <a:pt x="93334" y="175704"/>
                  </a:lnTo>
                  <a:lnTo>
                    <a:pt x="41200" y="175704"/>
                  </a:lnTo>
                  <a:cubicBezTo>
                    <a:pt x="18457" y="175704"/>
                    <a:pt x="0" y="157268"/>
                    <a:pt x="0" y="134514"/>
                  </a:cubicBezTo>
                  <a:cubicBezTo>
                    <a:pt x="0" y="111759"/>
                    <a:pt x="18457" y="93323"/>
                    <a:pt x="4120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6" name="Google Shape;16;p2"/>
            <p:cNvSpPr/>
            <p:nvPr/>
          </p:nvSpPr>
          <p:spPr>
            <a:xfrm>
              <a:off x="414535" y="2484754"/>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2"/>
            <p:cNvSpPr/>
            <p:nvPr/>
          </p:nvSpPr>
          <p:spPr>
            <a:xfrm>
              <a:off x="3249166" y="4465700"/>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2"/>
            <p:cNvSpPr/>
            <p:nvPr/>
          </p:nvSpPr>
          <p:spPr>
            <a:xfrm>
              <a:off x="3886155" y="531542"/>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2"/>
            <p:cNvSpPr/>
            <p:nvPr/>
          </p:nvSpPr>
          <p:spPr>
            <a:xfrm>
              <a:off x="8244917" y="4538950"/>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2"/>
            <p:cNvSpPr/>
            <p:nvPr/>
          </p:nvSpPr>
          <p:spPr>
            <a:xfrm>
              <a:off x="4968893" y="4446205"/>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2"/>
            <p:cNvSpPr/>
            <p:nvPr/>
          </p:nvSpPr>
          <p:spPr>
            <a:xfrm>
              <a:off x="515528" y="4527114"/>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2"/>
            <p:cNvSpPr/>
            <p:nvPr/>
          </p:nvSpPr>
          <p:spPr>
            <a:xfrm>
              <a:off x="8288011" y="398669"/>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23;p2"/>
            <p:cNvSpPr/>
            <p:nvPr/>
          </p:nvSpPr>
          <p:spPr>
            <a:xfrm>
              <a:off x="477243" y="430751"/>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25" name="TextBox 24">
            <a:extLst>
              <a:ext uri="{FF2B5EF4-FFF2-40B4-BE49-F238E27FC236}">
                <a16:creationId xmlns="" xmlns:a16="http://schemas.microsoft.com/office/drawing/2014/main" id="{289FEB59-9F1B-409C-837D-E20FF8DA4D5B}"/>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3421037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reserve="1" userDrawn="1">
  <p:cSld name="1_Section header">
    <p:bg>
      <p:bgPr>
        <a:solidFill>
          <a:schemeClr val="accent2"/>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sz="1867" kern="0" smtClean="0">
                <a:solidFill>
                  <a:srgbClr val="000000"/>
                </a:solidFill>
                <a:cs typeface="Arial"/>
                <a:sym typeface="Arial"/>
              </a:rPr>
              <a:pPr defTabSz="1219170">
                <a:buClr>
                  <a:srgbClr val="000000"/>
                </a:buClr>
              </a:pPr>
              <a:t>‹#›</a:t>
            </a:fld>
            <a:endParaRPr lang="en" sz="1867" kern="0">
              <a:solidFill>
                <a:srgbClr val="000000"/>
              </a:solidFill>
              <a:cs typeface="Arial"/>
              <a:sym typeface="Arial"/>
            </a:endParaRPr>
          </a:p>
        </p:txBody>
      </p:sp>
      <p:sp>
        <p:nvSpPr>
          <p:cNvPr id="26" name="Google Shape;26;p3"/>
          <p:cNvSpPr/>
          <p:nvPr/>
        </p:nvSpPr>
        <p:spPr>
          <a:xfrm>
            <a:off x="3551830" y="-52986"/>
            <a:ext cx="8660257" cy="6926579"/>
          </a:xfrm>
          <a:custGeom>
            <a:avLst/>
            <a:gdLst/>
            <a:ahLst/>
            <a:cxnLst/>
            <a:rect l="l" t="t" r="r" b="b"/>
            <a:pathLst>
              <a:path w="8602905" h="6857999" extrusionOk="0">
                <a:moveTo>
                  <a:pt x="2646944" y="4643659"/>
                </a:moveTo>
                <a:cubicBezTo>
                  <a:pt x="5293889" y="4844563"/>
                  <a:pt x="6269259" y="1837203"/>
                  <a:pt x="5619019" y="292883"/>
                </a:cubicBezTo>
                <a:cubicBezTo>
                  <a:pt x="5578961" y="197760"/>
                  <a:pt x="5545857" y="99853"/>
                  <a:pt x="5519504" y="0"/>
                </a:cubicBezTo>
                <a:lnTo>
                  <a:pt x="8602905" y="0"/>
                </a:lnTo>
                <a:lnTo>
                  <a:pt x="8602905" y="6857999"/>
                </a:lnTo>
                <a:lnTo>
                  <a:pt x="91969" y="6857999"/>
                </a:lnTo>
                <a:cubicBezTo>
                  <a:pt x="91969" y="6857999"/>
                  <a:pt x="0" y="4442756"/>
                  <a:pt x="2646944" y="4643659"/>
                </a:cubicBezTo>
                <a:close/>
              </a:path>
            </a:pathLst>
          </a:custGeom>
          <a:solidFill>
            <a:schemeClr val="tx1"/>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TextBox 19">
            <a:extLst>
              <a:ext uri="{FF2B5EF4-FFF2-40B4-BE49-F238E27FC236}">
                <a16:creationId xmlns="" xmlns:a16="http://schemas.microsoft.com/office/drawing/2014/main" id="{823E994F-4FCF-4A9F-BB15-DF78F9F6B7A0}"/>
              </a:ext>
            </a:extLst>
          </p:cNvPr>
          <p:cNvSpPr txBox="1"/>
          <p:nvPr userDrawn="1"/>
        </p:nvSpPr>
        <p:spPr>
          <a:xfrm>
            <a:off x="3684663" y="6634701"/>
            <a:ext cx="1605064" cy="215444"/>
          </a:xfrm>
          <a:prstGeom prst="rect">
            <a:avLst/>
          </a:prstGeom>
          <a:noFill/>
        </p:spPr>
        <p:txBody>
          <a:bodyPr wrap="square" rtlCol="0">
            <a:spAutoFit/>
          </a:bodyPr>
          <a:lstStyle/>
          <a:p>
            <a:r>
              <a:rPr lang="en-US" sz="800" dirty="0">
                <a:solidFill>
                  <a:schemeClr val="bg2"/>
                </a:solidFill>
              </a:rPr>
              <a:t>FeistyForwarders_0968120672</a:t>
            </a:r>
          </a:p>
        </p:txBody>
      </p:sp>
      <p:sp>
        <p:nvSpPr>
          <p:cNvPr id="21" name="TextBox 20">
            <a:extLst>
              <a:ext uri="{FF2B5EF4-FFF2-40B4-BE49-F238E27FC236}">
                <a16:creationId xmlns="" xmlns:a16="http://schemas.microsoft.com/office/drawing/2014/main" id="{D49FDBB5-A5A6-4316-8393-3F5017974D4E}"/>
              </a:ext>
            </a:extLst>
          </p:cNvPr>
          <p:cNvSpPr txBox="1"/>
          <p:nvPr userDrawn="1"/>
        </p:nvSpPr>
        <p:spPr>
          <a:xfrm>
            <a:off x="4675638" y="909619"/>
            <a:ext cx="7536449" cy="6031395"/>
          </a:xfrm>
          <a:prstGeom prst="rect">
            <a:avLst/>
          </a:prstGeom>
          <a:noFill/>
        </p:spPr>
        <p:txBody>
          <a:bodyPr wrap="square" rtlCol="0">
            <a:spAutoFit/>
          </a:bodyPr>
          <a:lstStyle/>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9050">
                  <a:solidFill>
                    <a:srgbClr val="D43733"/>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                 KÍNH    </a:t>
            </a:r>
          </a:p>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9050">
                  <a:solidFill>
                    <a:srgbClr val="D43733"/>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                TRỌNG </a:t>
            </a:r>
          </a:p>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9050">
                  <a:solidFill>
                    <a:srgbClr val="D43733"/>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               THẦY GIÁO, CÔ GIÁO VÀ YÊU QUÝ BẠN BÈ</a:t>
            </a:r>
          </a:p>
        </p:txBody>
      </p:sp>
      <p:sp>
        <p:nvSpPr>
          <p:cNvPr id="27" name="Google Shape;27;p3"/>
          <p:cNvSpPr/>
          <p:nvPr/>
        </p:nvSpPr>
        <p:spPr>
          <a:xfrm>
            <a:off x="-29737" y="0"/>
            <a:ext cx="4328489" cy="1696413"/>
          </a:xfrm>
          <a:custGeom>
            <a:avLst/>
            <a:gdLst>
              <a:gd name="connsiteX0" fmla="*/ 4299824 w 4299824"/>
              <a:gd name="connsiteY0" fmla="*/ 8383 h 2665592"/>
              <a:gd name="connsiteX1" fmla="*/ 1578789 w 4299824"/>
              <a:gd name="connsiteY1" fmla="*/ 586962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2665592"/>
              <a:gd name="connsiteX1" fmla="*/ 2798326 w 4299824"/>
              <a:gd name="connsiteY1" fmla="*/ 863596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1873529"/>
              <a:gd name="connsiteX1" fmla="*/ 2798326 w 4299824"/>
              <a:gd name="connsiteY1" fmla="*/ 863596 h 1873529"/>
              <a:gd name="connsiteX2" fmla="*/ 790955 w 4299824"/>
              <a:gd name="connsiteY2" fmla="*/ 1740259 h 1873529"/>
              <a:gd name="connsiteX3" fmla="*/ 0 w 4299824"/>
              <a:gd name="connsiteY3" fmla="*/ 1397889 h 1873529"/>
              <a:gd name="connsiteX4" fmla="*/ 0 w 4299824"/>
              <a:gd name="connsiteY4" fmla="*/ 0 h 1873529"/>
              <a:gd name="connsiteX5" fmla="*/ 4299824 w 4299824"/>
              <a:gd name="connsiteY5" fmla="*/ 8383 h 1873529"/>
              <a:gd name="connsiteX0" fmla="*/ 4299824 w 4299824"/>
              <a:gd name="connsiteY0" fmla="*/ 8383 h 1425294"/>
              <a:gd name="connsiteX1" fmla="*/ 2798326 w 4299824"/>
              <a:gd name="connsiteY1" fmla="*/ 863596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5294"/>
              <a:gd name="connsiteX1" fmla="*/ 3126339 w 4299824"/>
              <a:gd name="connsiteY1" fmla="*/ 830065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6105"/>
              <a:gd name="connsiteX1" fmla="*/ 3126339 w 4299824"/>
              <a:gd name="connsiteY1" fmla="*/ 830065 h 1426105"/>
              <a:gd name="connsiteX2" fmla="*/ 1329233 w 4299824"/>
              <a:gd name="connsiteY2" fmla="*/ 935506 h 1426105"/>
              <a:gd name="connsiteX3" fmla="*/ 0 w 4299824"/>
              <a:gd name="connsiteY3" fmla="*/ 1397889 h 1426105"/>
              <a:gd name="connsiteX4" fmla="*/ 0 w 4299824"/>
              <a:gd name="connsiteY4" fmla="*/ 0 h 1426105"/>
              <a:gd name="connsiteX5" fmla="*/ 4299824 w 4299824"/>
              <a:gd name="connsiteY5" fmla="*/ 8383 h 142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824" h="1426105" extrusionOk="0">
                <a:moveTo>
                  <a:pt x="4299824" y="8383"/>
                </a:moveTo>
                <a:cubicBezTo>
                  <a:pt x="4299824" y="8383"/>
                  <a:pt x="3621438" y="675544"/>
                  <a:pt x="3126339" y="830065"/>
                </a:cubicBezTo>
                <a:cubicBezTo>
                  <a:pt x="2631240" y="984586"/>
                  <a:pt x="1156873" y="526143"/>
                  <a:pt x="1329233" y="935506"/>
                </a:cubicBezTo>
                <a:cubicBezTo>
                  <a:pt x="1501604" y="1344870"/>
                  <a:pt x="652578" y="1494208"/>
                  <a:pt x="0" y="1397889"/>
                </a:cubicBezTo>
                <a:lnTo>
                  <a:pt x="0" y="0"/>
                </a:lnTo>
                <a:lnTo>
                  <a:pt x="4299824" y="8383"/>
                </a:lnTo>
                <a:close/>
              </a:path>
            </a:pathLst>
          </a:custGeom>
          <a:solidFill>
            <a:schemeClr val="tx1">
              <a:lumMod val="75000"/>
            </a:schemeClr>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28;p3"/>
          <p:cNvSpPr/>
          <p:nvPr/>
        </p:nvSpPr>
        <p:spPr>
          <a:xfrm>
            <a:off x="222521" y="1482254"/>
            <a:ext cx="269028" cy="269913"/>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5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29;p3"/>
          <p:cNvSpPr/>
          <p:nvPr/>
        </p:nvSpPr>
        <p:spPr>
          <a:xfrm>
            <a:off x="6678923" y="5690705"/>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0" name="Google Shape;30;p3"/>
          <p:cNvSpPr/>
          <p:nvPr/>
        </p:nvSpPr>
        <p:spPr>
          <a:xfrm>
            <a:off x="10659454" y="5555748"/>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1" name="Google Shape;31;p3"/>
          <p:cNvSpPr/>
          <p:nvPr/>
        </p:nvSpPr>
        <p:spPr>
          <a:xfrm>
            <a:off x="2886979"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70" y="175704"/>
                  <a:pt x="269028" y="157268"/>
                  <a:pt x="269028" y="134514"/>
                </a:cubicBezTo>
                <a:cubicBezTo>
                  <a:pt x="269028" y="111759"/>
                  <a:pt x="250570" y="93323"/>
                  <a:pt x="227837" y="93323"/>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3"/>
          <p:cNvSpPr/>
          <p:nvPr/>
        </p:nvSpPr>
        <p:spPr>
          <a:xfrm>
            <a:off x="6945786"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3"/>
          <p:cNvSpPr/>
          <p:nvPr/>
        </p:nvSpPr>
        <p:spPr>
          <a:xfrm>
            <a:off x="476872" y="4295305"/>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3"/>
          <p:cNvSpPr/>
          <p:nvPr/>
        </p:nvSpPr>
        <p:spPr>
          <a:xfrm>
            <a:off x="9437727" y="5960618"/>
            <a:ext cx="392493" cy="247063"/>
          </a:xfrm>
          <a:custGeom>
            <a:avLst/>
            <a:gdLst/>
            <a:ahLst/>
            <a:cxnLst/>
            <a:rect l="l" t="t" r="r" b="b"/>
            <a:pathLst>
              <a:path w="392493" h="246242" extrusionOk="0">
                <a:moveTo>
                  <a:pt x="0" y="169714"/>
                </a:moveTo>
                <a:cubicBezTo>
                  <a:pt x="0" y="132079"/>
                  <a:pt x="27294" y="100710"/>
                  <a:pt x="63129" y="94371"/>
                </a:cubicBezTo>
                <a:cubicBezTo>
                  <a:pt x="76094" y="39952"/>
                  <a:pt x="124936" y="0"/>
                  <a:pt x="182890" y="0"/>
                </a:cubicBezTo>
                <a:cubicBezTo>
                  <a:pt x="223086" y="0"/>
                  <a:pt x="259884" y="19198"/>
                  <a:pt x="282807" y="51159"/>
                </a:cubicBezTo>
                <a:cubicBezTo>
                  <a:pt x="286723" y="50672"/>
                  <a:pt x="290650" y="50440"/>
                  <a:pt x="294587" y="50440"/>
                </a:cubicBezTo>
                <a:cubicBezTo>
                  <a:pt x="348572" y="50440"/>
                  <a:pt x="392493" y="94360"/>
                  <a:pt x="392493" y="148335"/>
                </a:cubicBezTo>
                <a:cubicBezTo>
                  <a:pt x="392493" y="202321"/>
                  <a:pt x="348572" y="246242"/>
                  <a:pt x="294587" y="246242"/>
                </a:cubicBezTo>
                <a:lnTo>
                  <a:pt x="76528" y="246242"/>
                </a:lnTo>
                <a:cubicBezTo>
                  <a:pt x="34332" y="246242"/>
                  <a:pt x="0" y="211910"/>
                  <a:pt x="0" y="169714"/>
                </a:cubicBezTo>
                <a:close/>
                <a:moveTo>
                  <a:pt x="278860" y="101811"/>
                </a:moveTo>
                <a:lnTo>
                  <a:pt x="258847" y="108553"/>
                </a:lnTo>
                <a:lnTo>
                  <a:pt x="249322" y="89693"/>
                </a:lnTo>
                <a:cubicBezTo>
                  <a:pt x="236579" y="64431"/>
                  <a:pt x="211126" y="48746"/>
                  <a:pt x="182890" y="48746"/>
                </a:cubicBezTo>
                <a:cubicBezTo>
                  <a:pt x="143181" y="48746"/>
                  <a:pt x="110553" y="79777"/>
                  <a:pt x="108595" y="119401"/>
                </a:cubicBezTo>
                <a:lnTo>
                  <a:pt x="107283"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37" y="99176"/>
                  <a:pt x="284046"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5" name="Google Shape;35;p3"/>
          <p:cNvSpPr/>
          <p:nvPr/>
        </p:nvSpPr>
        <p:spPr>
          <a:xfrm>
            <a:off x="11010573" y="3125451"/>
            <a:ext cx="392483" cy="247063"/>
          </a:xfrm>
          <a:custGeom>
            <a:avLst/>
            <a:gdLst/>
            <a:ahLst/>
            <a:cxnLst/>
            <a:rect l="l" t="t" r="r" b="b"/>
            <a:pathLst>
              <a:path w="392482" h="246242" extrusionOk="0">
                <a:moveTo>
                  <a:pt x="0" y="169714"/>
                </a:moveTo>
                <a:cubicBezTo>
                  <a:pt x="0" y="132079"/>
                  <a:pt x="27294" y="100710"/>
                  <a:pt x="63129" y="94371"/>
                </a:cubicBezTo>
                <a:cubicBezTo>
                  <a:pt x="76094" y="39952"/>
                  <a:pt x="124936" y="0"/>
                  <a:pt x="182879" y="0"/>
                </a:cubicBezTo>
                <a:cubicBezTo>
                  <a:pt x="223086" y="0"/>
                  <a:pt x="259884" y="19198"/>
                  <a:pt x="282807" y="51159"/>
                </a:cubicBezTo>
                <a:cubicBezTo>
                  <a:pt x="286723" y="50672"/>
                  <a:pt x="290639" y="50440"/>
                  <a:pt x="294587" y="50440"/>
                </a:cubicBezTo>
                <a:cubicBezTo>
                  <a:pt x="348572" y="50440"/>
                  <a:pt x="392482" y="94360"/>
                  <a:pt x="392482" y="148335"/>
                </a:cubicBezTo>
                <a:cubicBezTo>
                  <a:pt x="392482" y="202321"/>
                  <a:pt x="348572" y="246242"/>
                  <a:pt x="294587" y="246242"/>
                </a:cubicBezTo>
                <a:lnTo>
                  <a:pt x="76528" y="246242"/>
                </a:lnTo>
                <a:cubicBezTo>
                  <a:pt x="34332" y="246242"/>
                  <a:pt x="0" y="211910"/>
                  <a:pt x="0" y="169714"/>
                </a:cubicBezTo>
                <a:close/>
                <a:moveTo>
                  <a:pt x="278860" y="101811"/>
                </a:moveTo>
                <a:lnTo>
                  <a:pt x="258836" y="108553"/>
                </a:lnTo>
                <a:lnTo>
                  <a:pt x="249322" y="89693"/>
                </a:lnTo>
                <a:cubicBezTo>
                  <a:pt x="236579" y="64431"/>
                  <a:pt x="211126" y="48746"/>
                  <a:pt x="182879" y="48746"/>
                </a:cubicBezTo>
                <a:cubicBezTo>
                  <a:pt x="143181" y="48746"/>
                  <a:pt x="110542" y="79777"/>
                  <a:pt x="108595" y="119401"/>
                </a:cubicBezTo>
                <a:lnTo>
                  <a:pt x="107272"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27" y="99176"/>
                  <a:pt x="284035"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6" name="Google Shape;36;p3"/>
          <p:cNvSpPr/>
          <p:nvPr/>
        </p:nvSpPr>
        <p:spPr>
          <a:xfrm>
            <a:off x="3714427" y="103878"/>
            <a:ext cx="584325" cy="367828"/>
          </a:xfrm>
          <a:custGeom>
            <a:avLst/>
            <a:gdLst/>
            <a:ahLst/>
            <a:cxnLst/>
            <a:rect l="l" t="t" r="r" b="b"/>
            <a:pathLst>
              <a:path w="584326" h="366606" extrusionOk="0">
                <a:moveTo>
                  <a:pt x="0" y="220842"/>
                </a:moveTo>
                <a:cubicBezTo>
                  <a:pt x="0" y="140483"/>
                  <a:pt x="65404" y="75088"/>
                  <a:pt x="145764" y="75088"/>
                </a:cubicBezTo>
                <a:cubicBezTo>
                  <a:pt x="151627" y="75088"/>
                  <a:pt x="157469" y="75437"/>
                  <a:pt x="163300" y="76168"/>
                </a:cubicBezTo>
                <a:cubicBezTo>
                  <a:pt x="197410" y="28596"/>
                  <a:pt x="252190" y="0"/>
                  <a:pt x="312049" y="0"/>
                </a:cubicBezTo>
                <a:cubicBezTo>
                  <a:pt x="398335" y="0"/>
                  <a:pt x="471042" y="59478"/>
                  <a:pt x="490336" y="140493"/>
                </a:cubicBezTo>
                <a:cubicBezTo>
                  <a:pt x="543686" y="149955"/>
                  <a:pt x="584326" y="196659"/>
                  <a:pt x="584326" y="252666"/>
                </a:cubicBezTo>
                <a:cubicBezTo>
                  <a:pt x="584326" y="315489"/>
                  <a:pt x="533209" y="366606"/>
                  <a:pt x="470386" y="366606"/>
                </a:cubicBezTo>
                <a:lnTo>
                  <a:pt x="145764" y="366606"/>
                </a:lnTo>
                <a:cubicBezTo>
                  <a:pt x="65404" y="366606"/>
                  <a:pt x="0" y="301212"/>
                  <a:pt x="0" y="220842"/>
                </a:cubicBezTo>
                <a:close/>
                <a:moveTo>
                  <a:pt x="464311" y="211846"/>
                </a:moveTo>
                <a:lnTo>
                  <a:pt x="424624" y="217826"/>
                </a:lnTo>
                <a:lnTo>
                  <a:pt x="422645" y="177757"/>
                </a:lnTo>
                <a:cubicBezTo>
                  <a:pt x="419756" y="118776"/>
                  <a:pt x="371178" y="72569"/>
                  <a:pt x="312049" y="72569"/>
                </a:cubicBezTo>
                <a:cubicBezTo>
                  <a:pt x="270012" y="72569"/>
                  <a:pt x="232113" y="95916"/>
                  <a:pt x="213158" y="133519"/>
                </a:cubicBezTo>
                <a:lnTo>
                  <a:pt x="198987" y="161596"/>
                </a:lnTo>
                <a:lnTo>
                  <a:pt x="169185" y="151574"/>
                </a:lnTo>
                <a:cubicBezTo>
                  <a:pt x="161459" y="148970"/>
                  <a:pt x="153574" y="147658"/>
                  <a:pt x="145764" y="147658"/>
                </a:cubicBezTo>
                <a:cubicBezTo>
                  <a:pt x="105399" y="147658"/>
                  <a:pt x="72569" y="180488"/>
                  <a:pt x="72569" y="220842"/>
                </a:cubicBezTo>
                <a:cubicBezTo>
                  <a:pt x="72569" y="261207"/>
                  <a:pt x="105399" y="294036"/>
                  <a:pt x="145764" y="294036"/>
                </a:cubicBezTo>
                <a:lnTo>
                  <a:pt x="470386" y="294036"/>
                </a:lnTo>
                <a:cubicBezTo>
                  <a:pt x="493204" y="294036"/>
                  <a:pt x="511757" y="275484"/>
                  <a:pt x="511757" y="252666"/>
                </a:cubicBezTo>
                <a:cubicBezTo>
                  <a:pt x="511757" y="229859"/>
                  <a:pt x="493204" y="211317"/>
                  <a:pt x="470386" y="211317"/>
                </a:cubicBezTo>
                <a:cubicBezTo>
                  <a:pt x="468312" y="211317"/>
                  <a:pt x="466291" y="211539"/>
                  <a:pt x="464311" y="211846"/>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39;p3"/>
          <p:cNvSpPr/>
          <p:nvPr/>
        </p:nvSpPr>
        <p:spPr>
          <a:xfrm>
            <a:off x="2410402" y="626619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3"/>
          <p:cNvSpPr/>
          <p:nvPr/>
        </p:nvSpPr>
        <p:spPr>
          <a:xfrm>
            <a:off x="4178295" y="6266196"/>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 name="TextBox 1">
            <a:extLst>
              <a:ext uri="{FF2B5EF4-FFF2-40B4-BE49-F238E27FC236}">
                <a16:creationId xmlns="" xmlns:a16="http://schemas.microsoft.com/office/drawing/2014/main" id="{5AF1274F-AEBE-41F7-9AC6-4F59CBCC9747}"/>
              </a:ext>
            </a:extLst>
          </p:cNvPr>
          <p:cNvSpPr txBox="1"/>
          <p:nvPr userDrawn="1"/>
        </p:nvSpPr>
        <p:spPr>
          <a:xfrm>
            <a:off x="9393799" y="115578"/>
            <a:ext cx="2738250"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4800" b="1" i="0" u="none" strike="noStrike" kern="0" cap="none" spc="0" normalizeH="0" baseline="0" noProof="0" dirty="0">
                <a:ln w="19050">
                  <a:solidFill>
                    <a:srgbClr val="D43733"/>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CHỦ ĐỀ 2</a:t>
            </a:r>
          </a:p>
        </p:txBody>
      </p:sp>
      <p:pic>
        <p:nvPicPr>
          <p:cNvPr id="4" name="Picture 3" descr="A picture containing text, vector graphics&#10;&#10;Description automatically generated">
            <a:extLst>
              <a:ext uri="{FF2B5EF4-FFF2-40B4-BE49-F238E27FC236}">
                <a16:creationId xmlns="" xmlns:a16="http://schemas.microsoft.com/office/drawing/2014/main" id="{1615A6E5-55AE-4AF3-8171-CF240090A2C9}"/>
              </a:ext>
            </a:extLst>
          </p:cNvPr>
          <p:cNvPicPr>
            <a:picLocks noChangeAspect="1"/>
          </p:cNvPicPr>
          <p:nvPr userDrawn="1"/>
        </p:nvPicPr>
        <p:blipFill>
          <a:blip r:embed="rId2"/>
          <a:stretch>
            <a:fillRect/>
          </a:stretch>
        </p:blipFill>
        <p:spPr>
          <a:xfrm>
            <a:off x="5415966" y="1482254"/>
            <a:ext cx="3929071" cy="3929071"/>
          </a:xfrm>
          <a:prstGeom prst="rect">
            <a:avLst/>
          </a:prstGeom>
        </p:spPr>
      </p:pic>
    </p:spTree>
    <p:extLst>
      <p:ext uri="{BB962C8B-B14F-4D97-AF65-F5344CB8AC3E}">
        <p14:creationId xmlns:p14="http://schemas.microsoft.com/office/powerpoint/2010/main" val="4198762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preserve="1" userDrawn="1">
  <p:cSld name="Title and body">
    <p:bg>
      <p:bgPr>
        <a:solidFill>
          <a:schemeClr val="dk1"/>
        </a:solidFill>
        <a:effectLst/>
      </p:bgPr>
    </p:bg>
    <p:spTree>
      <p:nvGrpSpPr>
        <p:cNvPr id="1" name="Shape 42"/>
        <p:cNvGrpSpPr/>
        <p:nvPr/>
      </p:nvGrpSpPr>
      <p:grpSpPr>
        <a:xfrm>
          <a:off x="0" y="0"/>
          <a:ext cx="0" cy="0"/>
          <a:chOff x="0" y="0"/>
          <a:chExt cx="0" cy="0"/>
        </a:xfrm>
      </p:grpSpPr>
      <p:sp>
        <p:nvSpPr>
          <p:cNvPr id="15" name="Rectangle 14">
            <a:extLst>
              <a:ext uri="{FF2B5EF4-FFF2-40B4-BE49-F238E27FC236}">
                <a16:creationId xmlns="" xmlns:a16="http://schemas.microsoft.com/office/drawing/2014/main" id="{58C33424-69BE-4CF3-AC72-AAE3342C808A}"/>
              </a:ext>
            </a:extLst>
          </p:cNvPr>
          <p:cNvSpPr/>
          <p:nvPr userDrawn="1"/>
        </p:nvSpPr>
        <p:spPr>
          <a:xfrm>
            <a:off x="340636" y="254000"/>
            <a:ext cx="11497733" cy="6350000"/>
          </a:xfrm>
          <a:prstGeom prst="rect">
            <a:avLst/>
          </a:prstGeom>
          <a:solidFill>
            <a:schemeClr val="accent2"/>
          </a:solidFill>
          <a:ln>
            <a:solidFill>
              <a:schemeClr val="accent2"/>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vi-VN" sz="1867" b="0" i="0" u="none" strike="noStrike" kern="0" cap="none" spc="0" normalizeH="0" baseline="0" noProof="0" dirty="0">
              <a:ln>
                <a:noFill/>
              </a:ln>
              <a:solidFill>
                <a:srgbClr val="F7D538"/>
              </a:solidFill>
              <a:effectLst/>
              <a:uLnTx/>
              <a:uFillTx/>
              <a:latin typeface="Arial"/>
              <a:ea typeface="+mn-ea"/>
              <a:cs typeface="+mn-cs"/>
              <a:sym typeface="Arial"/>
            </a:endParaRPr>
          </a:p>
        </p:txBody>
      </p:sp>
      <p:grpSp>
        <p:nvGrpSpPr>
          <p:cNvPr id="45" name="Google Shape;45;p4"/>
          <p:cNvGrpSpPr/>
          <p:nvPr/>
        </p:nvGrpSpPr>
        <p:grpSpPr>
          <a:xfrm>
            <a:off x="340636" y="251219"/>
            <a:ext cx="11497733" cy="6352781"/>
            <a:chOff x="262135" y="188414"/>
            <a:chExt cx="8616641" cy="4620554"/>
          </a:xfrm>
          <a:solidFill>
            <a:schemeClr val="accent2"/>
          </a:solidFill>
        </p:grpSpPr>
        <p:grpSp>
          <p:nvGrpSpPr>
            <p:cNvPr id="46" name="Google Shape;46;p4"/>
            <p:cNvGrpSpPr/>
            <p:nvPr/>
          </p:nvGrpSpPr>
          <p:grpSpPr>
            <a:xfrm>
              <a:off x="262135" y="188414"/>
              <a:ext cx="8616641" cy="4620554"/>
              <a:chOff x="262135" y="188414"/>
              <a:chExt cx="8616641" cy="4620554"/>
            </a:xfrm>
            <a:grpFill/>
          </p:grpSpPr>
          <p:sp>
            <p:nvSpPr>
              <p:cNvPr id="47" name="Google Shape;47;p4"/>
              <p:cNvSpPr/>
              <p:nvPr/>
            </p:nvSpPr>
            <p:spPr>
              <a:xfrm>
                <a:off x="1671079" y="188414"/>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4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4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48;p4"/>
              <p:cNvSpPr/>
              <p:nvPr/>
            </p:nvSpPr>
            <p:spPr>
              <a:xfrm>
                <a:off x="6024098" y="274080"/>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49;p4"/>
              <p:cNvSpPr/>
              <p:nvPr/>
            </p:nvSpPr>
            <p:spPr>
              <a:xfrm>
                <a:off x="8676998" y="1943199"/>
                <a:ext cx="201779" cy="202435"/>
              </a:xfrm>
              <a:custGeom>
                <a:avLst/>
                <a:gdLst/>
                <a:ahLst/>
                <a:cxnLst/>
                <a:rect l="l" t="t" r="r" b="b"/>
                <a:pathLst>
                  <a:path w="269038" h="269017" extrusionOk="0">
                    <a:moveTo>
                      <a:pt x="41200" y="93323"/>
                    </a:moveTo>
                    <a:lnTo>
                      <a:pt x="93334" y="93323"/>
                    </a:lnTo>
                    <a:lnTo>
                      <a:pt x="93334" y="41190"/>
                    </a:lnTo>
                    <a:cubicBezTo>
                      <a:pt x="93334" y="18436"/>
                      <a:pt x="111781" y="0"/>
                      <a:pt x="134524" y="0"/>
                    </a:cubicBezTo>
                    <a:cubicBezTo>
                      <a:pt x="157268" y="0"/>
                      <a:pt x="175715" y="18436"/>
                      <a:pt x="175715" y="41190"/>
                    </a:cubicBezTo>
                    <a:lnTo>
                      <a:pt x="175715" y="93323"/>
                    </a:lnTo>
                    <a:lnTo>
                      <a:pt x="227848" y="93323"/>
                    </a:lnTo>
                    <a:cubicBezTo>
                      <a:pt x="250592" y="93323"/>
                      <a:pt x="269038" y="111759"/>
                      <a:pt x="269038" y="134514"/>
                    </a:cubicBezTo>
                    <a:cubicBezTo>
                      <a:pt x="269038" y="157268"/>
                      <a:pt x="250592" y="175704"/>
                      <a:pt x="227848" y="175704"/>
                    </a:cubicBezTo>
                    <a:lnTo>
                      <a:pt x="175715" y="175704"/>
                    </a:lnTo>
                    <a:lnTo>
                      <a:pt x="175715" y="227827"/>
                    </a:lnTo>
                    <a:cubicBezTo>
                      <a:pt x="175715" y="250581"/>
                      <a:pt x="157268" y="269017"/>
                      <a:pt x="134524" y="269017"/>
                    </a:cubicBezTo>
                    <a:cubicBezTo>
                      <a:pt x="111781" y="269017"/>
                      <a:pt x="93334" y="250581"/>
                      <a:pt x="93334" y="227827"/>
                    </a:cubicBezTo>
                    <a:lnTo>
                      <a:pt x="93334" y="175704"/>
                    </a:lnTo>
                    <a:lnTo>
                      <a:pt x="41200" y="175704"/>
                    </a:lnTo>
                    <a:cubicBezTo>
                      <a:pt x="18457" y="175704"/>
                      <a:pt x="0" y="157268"/>
                      <a:pt x="0" y="134514"/>
                    </a:cubicBezTo>
                    <a:cubicBezTo>
                      <a:pt x="0" y="111759"/>
                      <a:pt x="18457" y="93323"/>
                      <a:pt x="41200" y="93323"/>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50;p4"/>
              <p:cNvSpPr/>
              <p:nvPr/>
            </p:nvSpPr>
            <p:spPr>
              <a:xfrm>
                <a:off x="262135" y="2103752"/>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24"/>
                    </a:cubicBezTo>
                    <a:cubicBezTo>
                      <a:pt x="269028" y="157268"/>
                      <a:pt x="250581" y="175715"/>
                      <a:pt x="227837" y="175715"/>
                    </a:cubicBezTo>
                    <a:lnTo>
                      <a:pt x="175704" y="175715"/>
                    </a:lnTo>
                    <a:lnTo>
                      <a:pt x="175704" y="227827"/>
                    </a:lnTo>
                    <a:cubicBezTo>
                      <a:pt x="175704" y="250581"/>
                      <a:pt x="157257" y="269017"/>
                      <a:pt x="134514" y="269017"/>
                    </a:cubicBezTo>
                    <a:cubicBezTo>
                      <a:pt x="111770" y="269017"/>
                      <a:pt x="93323" y="250581"/>
                      <a:pt x="93323" y="227827"/>
                    </a:cubicBezTo>
                    <a:lnTo>
                      <a:pt x="93323" y="175715"/>
                    </a:lnTo>
                    <a:lnTo>
                      <a:pt x="41190" y="175715"/>
                    </a:lnTo>
                    <a:cubicBezTo>
                      <a:pt x="18446" y="175715"/>
                      <a:pt x="0" y="157268"/>
                      <a:pt x="0" y="134524"/>
                    </a:cubicBezTo>
                    <a:cubicBezTo>
                      <a:pt x="0" y="111759"/>
                      <a:pt x="18446" y="93323"/>
                      <a:pt x="41190" y="93323"/>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51;p4"/>
              <p:cNvSpPr/>
              <p:nvPr/>
            </p:nvSpPr>
            <p:spPr>
              <a:xfrm>
                <a:off x="4038555" y="226740"/>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52;p4"/>
              <p:cNvSpPr/>
              <p:nvPr/>
            </p:nvSpPr>
            <p:spPr>
              <a:xfrm>
                <a:off x="515528" y="4527116"/>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53;p4"/>
              <p:cNvSpPr/>
              <p:nvPr/>
            </p:nvSpPr>
            <p:spPr>
              <a:xfrm>
                <a:off x="8288011" y="39866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54;p4"/>
              <p:cNvSpPr/>
              <p:nvPr/>
            </p:nvSpPr>
            <p:spPr>
              <a:xfrm>
                <a:off x="477243" y="430748"/>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55" name="Google Shape;55;p4"/>
            <p:cNvSpPr/>
            <p:nvPr/>
          </p:nvSpPr>
          <p:spPr>
            <a:xfrm>
              <a:off x="8421361" y="452711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6" name="TextBox 15">
            <a:extLst>
              <a:ext uri="{FF2B5EF4-FFF2-40B4-BE49-F238E27FC236}">
                <a16:creationId xmlns="" xmlns:a16="http://schemas.microsoft.com/office/drawing/2014/main" id="{92C03D41-29FD-4C24-93B7-ACF0440DE42A}"/>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2674376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preserve="1" userDrawn="1">
  <p:cSld name="1_Section header">
    <p:bg>
      <p:bgPr>
        <a:solidFill>
          <a:schemeClr val="accent2"/>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sz="1867" kern="0" smtClean="0">
                <a:solidFill>
                  <a:srgbClr val="000000"/>
                </a:solidFill>
                <a:cs typeface="Arial"/>
                <a:sym typeface="Arial"/>
              </a:rPr>
              <a:pPr defTabSz="1219170">
                <a:buClr>
                  <a:srgbClr val="000000"/>
                </a:buClr>
              </a:pPr>
              <a:t>‹#›</a:t>
            </a:fld>
            <a:endParaRPr lang="en" sz="1867" kern="0">
              <a:solidFill>
                <a:srgbClr val="000000"/>
              </a:solidFill>
              <a:cs typeface="Arial"/>
              <a:sym typeface="Arial"/>
            </a:endParaRPr>
          </a:p>
        </p:txBody>
      </p:sp>
      <p:sp>
        <p:nvSpPr>
          <p:cNvPr id="26" name="Google Shape;26;p3"/>
          <p:cNvSpPr/>
          <p:nvPr/>
        </p:nvSpPr>
        <p:spPr>
          <a:xfrm>
            <a:off x="3551830" y="-52986"/>
            <a:ext cx="8660257" cy="6926579"/>
          </a:xfrm>
          <a:custGeom>
            <a:avLst/>
            <a:gdLst/>
            <a:ahLst/>
            <a:cxnLst/>
            <a:rect l="l" t="t" r="r" b="b"/>
            <a:pathLst>
              <a:path w="8602905" h="6857999" extrusionOk="0">
                <a:moveTo>
                  <a:pt x="2646944" y="4643659"/>
                </a:moveTo>
                <a:cubicBezTo>
                  <a:pt x="5293889" y="4844563"/>
                  <a:pt x="6269259" y="1837203"/>
                  <a:pt x="5619019" y="292883"/>
                </a:cubicBezTo>
                <a:cubicBezTo>
                  <a:pt x="5578961" y="197760"/>
                  <a:pt x="5545857" y="99853"/>
                  <a:pt x="5519504" y="0"/>
                </a:cubicBezTo>
                <a:lnTo>
                  <a:pt x="8602905" y="0"/>
                </a:lnTo>
                <a:lnTo>
                  <a:pt x="8602905" y="6857999"/>
                </a:lnTo>
                <a:lnTo>
                  <a:pt x="91969" y="6857999"/>
                </a:lnTo>
                <a:cubicBezTo>
                  <a:pt x="91969" y="6857999"/>
                  <a:pt x="0" y="4442756"/>
                  <a:pt x="2646944" y="4643659"/>
                </a:cubicBezTo>
                <a:close/>
              </a:path>
            </a:pathLst>
          </a:custGeom>
          <a:solidFill>
            <a:schemeClr val="tx2">
              <a:lumMod val="90000"/>
            </a:schemeClr>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3"/>
          <p:cNvSpPr/>
          <p:nvPr/>
        </p:nvSpPr>
        <p:spPr>
          <a:xfrm>
            <a:off x="-29737" y="0"/>
            <a:ext cx="4328489" cy="1696413"/>
          </a:xfrm>
          <a:custGeom>
            <a:avLst/>
            <a:gdLst>
              <a:gd name="connsiteX0" fmla="*/ 4299824 w 4299824"/>
              <a:gd name="connsiteY0" fmla="*/ 8383 h 2665592"/>
              <a:gd name="connsiteX1" fmla="*/ 1578789 w 4299824"/>
              <a:gd name="connsiteY1" fmla="*/ 586962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2665592"/>
              <a:gd name="connsiteX1" fmla="*/ 2798326 w 4299824"/>
              <a:gd name="connsiteY1" fmla="*/ 863596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1873529"/>
              <a:gd name="connsiteX1" fmla="*/ 2798326 w 4299824"/>
              <a:gd name="connsiteY1" fmla="*/ 863596 h 1873529"/>
              <a:gd name="connsiteX2" fmla="*/ 790955 w 4299824"/>
              <a:gd name="connsiteY2" fmla="*/ 1740259 h 1873529"/>
              <a:gd name="connsiteX3" fmla="*/ 0 w 4299824"/>
              <a:gd name="connsiteY3" fmla="*/ 1397889 h 1873529"/>
              <a:gd name="connsiteX4" fmla="*/ 0 w 4299824"/>
              <a:gd name="connsiteY4" fmla="*/ 0 h 1873529"/>
              <a:gd name="connsiteX5" fmla="*/ 4299824 w 4299824"/>
              <a:gd name="connsiteY5" fmla="*/ 8383 h 1873529"/>
              <a:gd name="connsiteX0" fmla="*/ 4299824 w 4299824"/>
              <a:gd name="connsiteY0" fmla="*/ 8383 h 1425294"/>
              <a:gd name="connsiteX1" fmla="*/ 2798326 w 4299824"/>
              <a:gd name="connsiteY1" fmla="*/ 863596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5294"/>
              <a:gd name="connsiteX1" fmla="*/ 3126339 w 4299824"/>
              <a:gd name="connsiteY1" fmla="*/ 830065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6105"/>
              <a:gd name="connsiteX1" fmla="*/ 3126339 w 4299824"/>
              <a:gd name="connsiteY1" fmla="*/ 830065 h 1426105"/>
              <a:gd name="connsiteX2" fmla="*/ 1329233 w 4299824"/>
              <a:gd name="connsiteY2" fmla="*/ 935506 h 1426105"/>
              <a:gd name="connsiteX3" fmla="*/ 0 w 4299824"/>
              <a:gd name="connsiteY3" fmla="*/ 1397889 h 1426105"/>
              <a:gd name="connsiteX4" fmla="*/ 0 w 4299824"/>
              <a:gd name="connsiteY4" fmla="*/ 0 h 1426105"/>
              <a:gd name="connsiteX5" fmla="*/ 4299824 w 4299824"/>
              <a:gd name="connsiteY5" fmla="*/ 8383 h 142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824" h="1426105" extrusionOk="0">
                <a:moveTo>
                  <a:pt x="4299824" y="8383"/>
                </a:moveTo>
                <a:cubicBezTo>
                  <a:pt x="4299824" y="8383"/>
                  <a:pt x="3621438" y="675544"/>
                  <a:pt x="3126339" y="830065"/>
                </a:cubicBezTo>
                <a:cubicBezTo>
                  <a:pt x="2631240" y="984586"/>
                  <a:pt x="1156873" y="526143"/>
                  <a:pt x="1329233" y="935506"/>
                </a:cubicBezTo>
                <a:cubicBezTo>
                  <a:pt x="1501604" y="1344870"/>
                  <a:pt x="652578" y="1494208"/>
                  <a:pt x="0" y="1397889"/>
                </a:cubicBezTo>
                <a:lnTo>
                  <a:pt x="0" y="0"/>
                </a:lnTo>
                <a:lnTo>
                  <a:pt x="4299824" y="8383"/>
                </a:lnTo>
                <a:close/>
              </a:path>
            </a:pathLst>
          </a:custGeom>
          <a:solidFill>
            <a:schemeClr val="tx2">
              <a:lumMod val="50000"/>
            </a:schemeClr>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29;p3"/>
          <p:cNvSpPr/>
          <p:nvPr/>
        </p:nvSpPr>
        <p:spPr>
          <a:xfrm>
            <a:off x="6945786" y="613143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0" name="Google Shape;30;p3"/>
          <p:cNvSpPr/>
          <p:nvPr/>
        </p:nvSpPr>
        <p:spPr>
          <a:xfrm>
            <a:off x="11329341" y="5130785"/>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21" name="TextBox 20">
            <a:extLst>
              <a:ext uri="{FF2B5EF4-FFF2-40B4-BE49-F238E27FC236}">
                <a16:creationId xmlns="" xmlns:a16="http://schemas.microsoft.com/office/drawing/2014/main" id="{D49FDBB5-A5A6-4316-8393-3F5017974D4E}"/>
              </a:ext>
            </a:extLst>
          </p:cNvPr>
          <p:cNvSpPr txBox="1"/>
          <p:nvPr userDrawn="1"/>
        </p:nvSpPr>
        <p:spPr>
          <a:xfrm>
            <a:off x="8680017" y="848207"/>
            <a:ext cx="4225764" cy="4524315"/>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3462">
                  <a:solidFill>
                    <a:srgbClr val="B2DEEE">
                      <a:lumMod val="50000"/>
                    </a:srgbClr>
                  </a:solidFill>
                  <a:prstDash val="solid"/>
                </a:ln>
                <a:solidFill>
                  <a:srgbClr val="FFFFFF"/>
                </a:solidFill>
                <a:effectLst>
                  <a:outerShdw dist="38100" dir="2700000" algn="bl" rotWithShape="0">
                    <a:srgbClr val="D43733"/>
                  </a:outerShdw>
                </a:effectLst>
                <a:uLnTx/>
                <a:uFillTx/>
                <a:latin typeface="+mj-lt"/>
                <a:cs typeface="Arial"/>
                <a:sym typeface="Arial"/>
              </a:rPr>
              <a:t>QUÝ TRỌNG THỜI GIAN</a:t>
            </a:r>
          </a:p>
        </p:txBody>
      </p:sp>
      <p:sp>
        <p:nvSpPr>
          <p:cNvPr id="34" name="Google Shape;34;p3"/>
          <p:cNvSpPr/>
          <p:nvPr/>
        </p:nvSpPr>
        <p:spPr>
          <a:xfrm>
            <a:off x="9437727" y="5960618"/>
            <a:ext cx="392493" cy="247063"/>
          </a:xfrm>
          <a:custGeom>
            <a:avLst/>
            <a:gdLst/>
            <a:ahLst/>
            <a:cxnLst/>
            <a:rect l="l" t="t" r="r" b="b"/>
            <a:pathLst>
              <a:path w="392493" h="246242" extrusionOk="0">
                <a:moveTo>
                  <a:pt x="0" y="169714"/>
                </a:moveTo>
                <a:cubicBezTo>
                  <a:pt x="0" y="132079"/>
                  <a:pt x="27294" y="100710"/>
                  <a:pt x="63129" y="94371"/>
                </a:cubicBezTo>
                <a:cubicBezTo>
                  <a:pt x="76094" y="39952"/>
                  <a:pt x="124936" y="0"/>
                  <a:pt x="182890" y="0"/>
                </a:cubicBezTo>
                <a:cubicBezTo>
                  <a:pt x="223086" y="0"/>
                  <a:pt x="259884" y="19198"/>
                  <a:pt x="282807" y="51159"/>
                </a:cubicBezTo>
                <a:cubicBezTo>
                  <a:pt x="286723" y="50672"/>
                  <a:pt x="290650" y="50440"/>
                  <a:pt x="294587" y="50440"/>
                </a:cubicBezTo>
                <a:cubicBezTo>
                  <a:pt x="348572" y="50440"/>
                  <a:pt x="392493" y="94360"/>
                  <a:pt x="392493" y="148335"/>
                </a:cubicBezTo>
                <a:cubicBezTo>
                  <a:pt x="392493" y="202321"/>
                  <a:pt x="348572" y="246242"/>
                  <a:pt x="294587" y="246242"/>
                </a:cubicBezTo>
                <a:lnTo>
                  <a:pt x="76528" y="246242"/>
                </a:lnTo>
                <a:cubicBezTo>
                  <a:pt x="34332" y="246242"/>
                  <a:pt x="0" y="211910"/>
                  <a:pt x="0" y="169714"/>
                </a:cubicBezTo>
                <a:close/>
                <a:moveTo>
                  <a:pt x="278860" y="101811"/>
                </a:moveTo>
                <a:lnTo>
                  <a:pt x="258847" y="108553"/>
                </a:lnTo>
                <a:lnTo>
                  <a:pt x="249322" y="89693"/>
                </a:lnTo>
                <a:cubicBezTo>
                  <a:pt x="236579" y="64431"/>
                  <a:pt x="211126" y="48746"/>
                  <a:pt x="182890" y="48746"/>
                </a:cubicBezTo>
                <a:cubicBezTo>
                  <a:pt x="143181" y="48746"/>
                  <a:pt x="110553" y="79777"/>
                  <a:pt x="108595" y="119401"/>
                </a:cubicBezTo>
                <a:lnTo>
                  <a:pt x="107283"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37" y="99176"/>
                  <a:pt x="284046"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5" name="Google Shape;35;p3"/>
          <p:cNvSpPr/>
          <p:nvPr/>
        </p:nvSpPr>
        <p:spPr>
          <a:xfrm>
            <a:off x="11576997" y="1755013"/>
            <a:ext cx="392483" cy="247063"/>
          </a:xfrm>
          <a:custGeom>
            <a:avLst/>
            <a:gdLst/>
            <a:ahLst/>
            <a:cxnLst/>
            <a:rect l="l" t="t" r="r" b="b"/>
            <a:pathLst>
              <a:path w="392482" h="246242" extrusionOk="0">
                <a:moveTo>
                  <a:pt x="0" y="169714"/>
                </a:moveTo>
                <a:cubicBezTo>
                  <a:pt x="0" y="132079"/>
                  <a:pt x="27294" y="100710"/>
                  <a:pt x="63129" y="94371"/>
                </a:cubicBezTo>
                <a:cubicBezTo>
                  <a:pt x="76094" y="39952"/>
                  <a:pt x="124936" y="0"/>
                  <a:pt x="182879" y="0"/>
                </a:cubicBezTo>
                <a:cubicBezTo>
                  <a:pt x="223086" y="0"/>
                  <a:pt x="259884" y="19198"/>
                  <a:pt x="282807" y="51159"/>
                </a:cubicBezTo>
                <a:cubicBezTo>
                  <a:pt x="286723" y="50672"/>
                  <a:pt x="290639" y="50440"/>
                  <a:pt x="294587" y="50440"/>
                </a:cubicBezTo>
                <a:cubicBezTo>
                  <a:pt x="348572" y="50440"/>
                  <a:pt x="392482" y="94360"/>
                  <a:pt x="392482" y="148335"/>
                </a:cubicBezTo>
                <a:cubicBezTo>
                  <a:pt x="392482" y="202321"/>
                  <a:pt x="348572" y="246242"/>
                  <a:pt x="294587" y="246242"/>
                </a:cubicBezTo>
                <a:lnTo>
                  <a:pt x="76528" y="246242"/>
                </a:lnTo>
                <a:cubicBezTo>
                  <a:pt x="34332" y="246242"/>
                  <a:pt x="0" y="211910"/>
                  <a:pt x="0" y="169714"/>
                </a:cubicBezTo>
                <a:close/>
                <a:moveTo>
                  <a:pt x="278860" y="101811"/>
                </a:moveTo>
                <a:lnTo>
                  <a:pt x="258836" y="108553"/>
                </a:lnTo>
                <a:lnTo>
                  <a:pt x="249322" y="89693"/>
                </a:lnTo>
                <a:cubicBezTo>
                  <a:pt x="236579" y="64431"/>
                  <a:pt x="211126" y="48746"/>
                  <a:pt x="182879" y="48746"/>
                </a:cubicBezTo>
                <a:cubicBezTo>
                  <a:pt x="143181" y="48746"/>
                  <a:pt x="110542" y="79777"/>
                  <a:pt x="108595" y="119401"/>
                </a:cubicBezTo>
                <a:lnTo>
                  <a:pt x="107272"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27" y="99176"/>
                  <a:pt x="284035"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40" name="Google Shape;40;p3"/>
          <p:cNvSpPr/>
          <p:nvPr/>
        </p:nvSpPr>
        <p:spPr>
          <a:xfrm>
            <a:off x="4846083" y="6159073"/>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 name="TextBox 1">
            <a:extLst>
              <a:ext uri="{FF2B5EF4-FFF2-40B4-BE49-F238E27FC236}">
                <a16:creationId xmlns="" xmlns:a16="http://schemas.microsoft.com/office/drawing/2014/main" id="{5AF1274F-AEBE-41F7-9AC6-4F59CBCC9747}"/>
              </a:ext>
            </a:extLst>
          </p:cNvPr>
          <p:cNvSpPr txBox="1"/>
          <p:nvPr userDrawn="1"/>
        </p:nvSpPr>
        <p:spPr>
          <a:xfrm>
            <a:off x="9393799" y="115578"/>
            <a:ext cx="2738250"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4800" b="1" i="0" u="none" strike="noStrike" kern="0" cap="none" spc="0" normalizeH="0" baseline="0" noProof="0" dirty="0">
                <a:ln w="13462">
                  <a:solidFill>
                    <a:srgbClr val="B2DEEE">
                      <a:lumMod val="50000"/>
                    </a:srgbClr>
                  </a:solidFill>
                  <a:prstDash val="solid"/>
                </a:ln>
                <a:solidFill>
                  <a:srgbClr val="FFFFFF"/>
                </a:solidFill>
                <a:effectLst>
                  <a:outerShdw dist="38100" dir="2700000" algn="bl" rotWithShape="0">
                    <a:srgbClr val="D43733"/>
                  </a:outerShdw>
                </a:effectLst>
                <a:uLnTx/>
                <a:uFillTx/>
                <a:latin typeface="+mj-lt"/>
                <a:cs typeface="Arial"/>
                <a:sym typeface="Arial"/>
              </a:rPr>
              <a:t>CHỦ ĐỀ 3</a:t>
            </a:r>
          </a:p>
        </p:txBody>
      </p:sp>
      <p:pic>
        <p:nvPicPr>
          <p:cNvPr id="4098" name="Picture 2" descr="Cute children playing at pencil house Premium Vector">
            <a:extLst>
              <a:ext uri="{FF2B5EF4-FFF2-40B4-BE49-F238E27FC236}">
                <a16:creationId xmlns="" xmlns:a16="http://schemas.microsoft.com/office/drawing/2014/main" id="{26AF47D7-F8C3-4710-84DF-FDFCDEF0399D}"/>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10220" y="1275121"/>
            <a:ext cx="4328489" cy="5504044"/>
          </a:xfrm>
          <a:prstGeom prst="rect">
            <a:avLst/>
          </a:prstGeom>
          <a:noFill/>
          <a:extLst>
            <a:ext uri="{909E8E84-426E-40DD-AFC4-6F175D3DCCD1}">
              <a14:hiddenFill xmlns:a14="http://schemas.microsoft.com/office/drawing/2010/main">
                <a:solidFill>
                  <a:srgbClr val="FFFFFF"/>
                </a:solidFill>
              </a14:hiddenFill>
            </a:ext>
          </a:extLst>
        </p:spPr>
      </p:pic>
      <p:sp>
        <p:nvSpPr>
          <p:cNvPr id="19" name="Google Shape;28;p3">
            <a:extLst>
              <a:ext uri="{FF2B5EF4-FFF2-40B4-BE49-F238E27FC236}">
                <a16:creationId xmlns="" xmlns:a16="http://schemas.microsoft.com/office/drawing/2014/main" id="{A8F09454-8788-4190-86FB-DD38471C58D1}"/>
              </a:ext>
            </a:extLst>
          </p:cNvPr>
          <p:cNvSpPr/>
          <p:nvPr userDrawn="1"/>
        </p:nvSpPr>
        <p:spPr>
          <a:xfrm>
            <a:off x="222521" y="1482254"/>
            <a:ext cx="269028" cy="269913"/>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5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31;p3">
            <a:extLst>
              <a:ext uri="{FF2B5EF4-FFF2-40B4-BE49-F238E27FC236}">
                <a16:creationId xmlns="" xmlns:a16="http://schemas.microsoft.com/office/drawing/2014/main" id="{7475D6F5-5CC9-4492-88E1-8F3ADE6303ED}"/>
              </a:ext>
            </a:extLst>
          </p:cNvPr>
          <p:cNvSpPr/>
          <p:nvPr userDrawn="1"/>
        </p:nvSpPr>
        <p:spPr>
          <a:xfrm>
            <a:off x="2886979"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70" y="175704"/>
                  <a:pt x="269028" y="157268"/>
                  <a:pt x="269028" y="134514"/>
                </a:cubicBezTo>
                <a:cubicBezTo>
                  <a:pt x="269028" y="111759"/>
                  <a:pt x="250570" y="93323"/>
                  <a:pt x="227837" y="93323"/>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32;p3">
            <a:extLst>
              <a:ext uri="{FF2B5EF4-FFF2-40B4-BE49-F238E27FC236}">
                <a16:creationId xmlns="" xmlns:a16="http://schemas.microsoft.com/office/drawing/2014/main" id="{5DAD4EC7-8CC9-4988-9B2E-EE5891519296}"/>
              </a:ext>
            </a:extLst>
          </p:cNvPr>
          <p:cNvSpPr/>
          <p:nvPr userDrawn="1"/>
        </p:nvSpPr>
        <p:spPr>
          <a:xfrm>
            <a:off x="6945786"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33;p3">
            <a:extLst>
              <a:ext uri="{FF2B5EF4-FFF2-40B4-BE49-F238E27FC236}">
                <a16:creationId xmlns="" xmlns:a16="http://schemas.microsoft.com/office/drawing/2014/main" id="{47CA47C2-FDAD-4CE4-8131-DFCABFC8BA3E}"/>
              </a:ext>
            </a:extLst>
          </p:cNvPr>
          <p:cNvSpPr/>
          <p:nvPr userDrawn="1"/>
        </p:nvSpPr>
        <p:spPr>
          <a:xfrm>
            <a:off x="476872" y="4295305"/>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36;p3">
            <a:extLst>
              <a:ext uri="{FF2B5EF4-FFF2-40B4-BE49-F238E27FC236}">
                <a16:creationId xmlns="" xmlns:a16="http://schemas.microsoft.com/office/drawing/2014/main" id="{314752F8-EF0C-43B8-9AA3-5B5800B38D7C}"/>
              </a:ext>
            </a:extLst>
          </p:cNvPr>
          <p:cNvSpPr/>
          <p:nvPr userDrawn="1"/>
        </p:nvSpPr>
        <p:spPr>
          <a:xfrm>
            <a:off x="3714427" y="103878"/>
            <a:ext cx="584325" cy="367828"/>
          </a:xfrm>
          <a:custGeom>
            <a:avLst/>
            <a:gdLst/>
            <a:ahLst/>
            <a:cxnLst/>
            <a:rect l="l" t="t" r="r" b="b"/>
            <a:pathLst>
              <a:path w="584326" h="366606" extrusionOk="0">
                <a:moveTo>
                  <a:pt x="0" y="220842"/>
                </a:moveTo>
                <a:cubicBezTo>
                  <a:pt x="0" y="140483"/>
                  <a:pt x="65404" y="75088"/>
                  <a:pt x="145764" y="75088"/>
                </a:cubicBezTo>
                <a:cubicBezTo>
                  <a:pt x="151627" y="75088"/>
                  <a:pt x="157469" y="75437"/>
                  <a:pt x="163300" y="76168"/>
                </a:cubicBezTo>
                <a:cubicBezTo>
                  <a:pt x="197410" y="28596"/>
                  <a:pt x="252190" y="0"/>
                  <a:pt x="312049" y="0"/>
                </a:cubicBezTo>
                <a:cubicBezTo>
                  <a:pt x="398335" y="0"/>
                  <a:pt x="471042" y="59478"/>
                  <a:pt x="490336" y="140493"/>
                </a:cubicBezTo>
                <a:cubicBezTo>
                  <a:pt x="543686" y="149955"/>
                  <a:pt x="584326" y="196659"/>
                  <a:pt x="584326" y="252666"/>
                </a:cubicBezTo>
                <a:cubicBezTo>
                  <a:pt x="584326" y="315489"/>
                  <a:pt x="533209" y="366606"/>
                  <a:pt x="470386" y="366606"/>
                </a:cubicBezTo>
                <a:lnTo>
                  <a:pt x="145764" y="366606"/>
                </a:lnTo>
                <a:cubicBezTo>
                  <a:pt x="65404" y="366606"/>
                  <a:pt x="0" y="301212"/>
                  <a:pt x="0" y="220842"/>
                </a:cubicBezTo>
                <a:close/>
                <a:moveTo>
                  <a:pt x="464311" y="211846"/>
                </a:moveTo>
                <a:lnTo>
                  <a:pt x="424624" y="217826"/>
                </a:lnTo>
                <a:lnTo>
                  <a:pt x="422645" y="177757"/>
                </a:lnTo>
                <a:cubicBezTo>
                  <a:pt x="419756" y="118776"/>
                  <a:pt x="371178" y="72569"/>
                  <a:pt x="312049" y="72569"/>
                </a:cubicBezTo>
                <a:cubicBezTo>
                  <a:pt x="270012" y="72569"/>
                  <a:pt x="232113" y="95916"/>
                  <a:pt x="213158" y="133519"/>
                </a:cubicBezTo>
                <a:lnTo>
                  <a:pt x="198987" y="161596"/>
                </a:lnTo>
                <a:lnTo>
                  <a:pt x="169185" y="151574"/>
                </a:lnTo>
                <a:cubicBezTo>
                  <a:pt x="161459" y="148970"/>
                  <a:pt x="153574" y="147658"/>
                  <a:pt x="145764" y="147658"/>
                </a:cubicBezTo>
                <a:cubicBezTo>
                  <a:pt x="105399" y="147658"/>
                  <a:pt x="72569" y="180488"/>
                  <a:pt x="72569" y="220842"/>
                </a:cubicBezTo>
                <a:cubicBezTo>
                  <a:pt x="72569" y="261207"/>
                  <a:pt x="105399" y="294036"/>
                  <a:pt x="145764" y="294036"/>
                </a:cubicBezTo>
                <a:lnTo>
                  <a:pt x="470386" y="294036"/>
                </a:lnTo>
                <a:cubicBezTo>
                  <a:pt x="493204" y="294036"/>
                  <a:pt x="511757" y="275484"/>
                  <a:pt x="511757" y="252666"/>
                </a:cubicBezTo>
                <a:cubicBezTo>
                  <a:pt x="511757" y="229859"/>
                  <a:pt x="493204" y="211317"/>
                  <a:pt x="470386" y="211317"/>
                </a:cubicBezTo>
                <a:cubicBezTo>
                  <a:pt x="468312" y="211317"/>
                  <a:pt x="466291" y="211539"/>
                  <a:pt x="464311" y="211846"/>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39;p3">
            <a:extLst>
              <a:ext uri="{FF2B5EF4-FFF2-40B4-BE49-F238E27FC236}">
                <a16:creationId xmlns="" xmlns:a16="http://schemas.microsoft.com/office/drawing/2014/main" id="{10E76702-E494-42C2-821E-CFEA1D7FF992}"/>
              </a:ext>
            </a:extLst>
          </p:cNvPr>
          <p:cNvSpPr/>
          <p:nvPr userDrawn="1"/>
        </p:nvSpPr>
        <p:spPr>
          <a:xfrm>
            <a:off x="2410402" y="626619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TextBox 40">
            <a:extLst>
              <a:ext uri="{FF2B5EF4-FFF2-40B4-BE49-F238E27FC236}">
                <a16:creationId xmlns="" xmlns:a16="http://schemas.microsoft.com/office/drawing/2014/main" id="{E4AAE9D6-32CE-4088-98EA-A98425878F81}"/>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4223716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bg>
      <p:bgPr>
        <a:solidFill>
          <a:schemeClr val="tx2">
            <a:lumMod val="90000"/>
          </a:schemeClr>
        </a:solidFill>
        <a:effectLst/>
      </p:bgPr>
    </p:bg>
    <p:spTree>
      <p:nvGrpSpPr>
        <p:cNvPr id="1" name="Shape 8"/>
        <p:cNvGrpSpPr/>
        <p:nvPr/>
      </p:nvGrpSpPr>
      <p:grpSpPr>
        <a:xfrm>
          <a:off x="0" y="0"/>
          <a:ext cx="0" cy="0"/>
          <a:chOff x="0" y="0"/>
          <a:chExt cx="0" cy="0"/>
        </a:xfrm>
      </p:grpSpPr>
      <p:sp>
        <p:nvSpPr>
          <p:cNvPr id="2" name="Rectangle 1">
            <a:extLst>
              <a:ext uri="{FF2B5EF4-FFF2-40B4-BE49-F238E27FC236}">
                <a16:creationId xmlns="" xmlns:a16="http://schemas.microsoft.com/office/drawing/2014/main" id="{6452A164-8E52-4B2A-822E-00B7542127E8}"/>
              </a:ext>
            </a:extLst>
          </p:cNvPr>
          <p:cNvSpPr/>
          <p:nvPr userDrawn="1"/>
        </p:nvSpPr>
        <p:spPr>
          <a:xfrm>
            <a:off x="321734" y="237067"/>
            <a:ext cx="11497733" cy="6350000"/>
          </a:xfrm>
          <a:prstGeom prst="rect">
            <a:avLst/>
          </a:prstGeom>
          <a:solidFill>
            <a:schemeClr val="accent2"/>
          </a:solidFill>
          <a:ln>
            <a:solidFill>
              <a:schemeClr val="accent2"/>
            </a:solidFill>
          </a:ln>
          <a:effectLst>
            <a:glow rad="127000">
              <a:srgbClr val="00B0F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vi-VN" sz="1867" b="0" i="0" u="none" strike="noStrike" kern="0" cap="none" spc="0" normalizeH="0" baseline="0" noProof="0">
              <a:ln>
                <a:noFill/>
              </a:ln>
              <a:solidFill>
                <a:srgbClr val="F7D538"/>
              </a:solidFill>
              <a:effectLst/>
              <a:uLnTx/>
              <a:uFillTx/>
              <a:latin typeface="Arial"/>
              <a:ea typeface="+mn-ea"/>
              <a:cs typeface="+mn-cs"/>
              <a:sym typeface="Arial"/>
            </a:endParaRPr>
          </a:p>
        </p:txBody>
      </p:sp>
      <p:grpSp>
        <p:nvGrpSpPr>
          <p:cNvPr id="11" name="Google Shape;11;p2"/>
          <p:cNvGrpSpPr/>
          <p:nvPr/>
        </p:nvGrpSpPr>
        <p:grpSpPr>
          <a:xfrm>
            <a:off x="281780" y="118534"/>
            <a:ext cx="11497733" cy="6620932"/>
            <a:chOff x="414535" y="398669"/>
            <a:chExt cx="8159441" cy="4410297"/>
          </a:xfrm>
          <a:solidFill>
            <a:schemeClr val="accent2"/>
          </a:solidFill>
        </p:grpSpPr>
        <p:sp>
          <p:nvSpPr>
            <p:cNvPr id="12" name="Google Shape;12;p2"/>
            <p:cNvSpPr/>
            <p:nvPr/>
          </p:nvSpPr>
          <p:spPr>
            <a:xfrm>
              <a:off x="6685541" y="4518232"/>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70"/>
                    <a:pt x="157257" y="269017"/>
                    <a:pt x="134514" y="269017"/>
                  </a:cubicBezTo>
                  <a:cubicBezTo>
                    <a:pt x="111770" y="269017"/>
                    <a:pt x="93323" y="250570"/>
                    <a:pt x="93323" y="227816"/>
                  </a:cubicBezTo>
                  <a:lnTo>
                    <a:pt x="93323" y="175704"/>
                  </a:lnTo>
                  <a:lnTo>
                    <a:pt x="41190" y="175704"/>
                  </a:lnTo>
                  <a:cubicBezTo>
                    <a:pt x="18457" y="175704"/>
                    <a:pt x="0" y="157268"/>
                    <a:pt x="0" y="134514"/>
                  </a:cubicBezTo>
                  <a:cubicBezTo>
                    <a:pt x="0" y="111759"/>
                    <a:pt x="18457" y="93323"/>
                    <a:pt x="4119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13;p2"/>
            <p:cNvSpPr/>
            <p:nvPr/>
          </p:nvSpPr>
          <p:spPr>
            <a:xfrm>
              <a:off x="2509279" y="426478"/>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4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4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 name="Google Shape;14;p2"/>
            <p:cNvSpPr/>
            <p:nvPr/>
          </p:nvSpPr>
          <p:spPr>
            <a:xfrm>
              <a:off x="5719298" y="426478"/>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 name="Google Shape;15;p2"/>
            <p:cNvSpPr/>
            <p:nvPr/>
          </p:nvSpPr>
          <p:spPr>
            <a:xfrm>
              <a:off x="8372198" y="2495532"/>
              <a:ext cx="201779" cy="202435"/>
            </a:xfrm>
            <a:custGeom>
              <a:avLst/>
              <a:gdLst/>
              <a:ahLst/>
              <a:cxnLst/>
              <a:rect l="l" t="t" r="r" b="b"/>
              <a:pathLst>
                <a:path w="269038" h="269017" extrusionOk="0">
                  <a:moveTo>
                    <a:pt x="41200" y="93323"/>
                  </a:moveTo>
                  <a:lnTo>
                    <a:pt x="93334" y="93323"/>
                  </a:lnTo>
                  <a:lnTo>
                    <a:pt x="93334" y="41190"/>
                  </a:lnTo>
                  <a:cubicBezTo>
                    <a:pt x="93334" y="18436"/>
                    <a:pt x="111781" y="0"/>
                    <a:pt x="134524" y="0"/>
                  </a:cubicBezTo>
                  <a:cubicBezTo>
                    <a:pt x="157268" y="0"/>
                    <a:pt x="175715" y="18436"/>
                    <a:pt x="175715" y="41190"/>
                  </a:cubicBezTo>
                  <a:lnTo>
                    <a:pt x="175715" y="93323"/>
                  </a:lnTo>
                  <a:lnTo>
                    <a:pt x="227848" y="93323"/>
                  </a:lnTo>
                  <a:cubicBezTo>
                    <a:pt x="250592" y="93323"/>
                    <a:pt x="269038" y="111759"/>
                    <a:pt x="269038" y="134514"/>
                  </a:cubicBezTo>
                  <a:cubicBezTo>
                    <a:pt x="269038" y="157268"/>
                    <a:pt x="250592" y="175704"/>
                    <a:pt x="227848" y="175704"/>
                  </a:cubicBezTo>
                  <a:lnTo>
                    <a:pt x="175715" y="175704"/>
                  </a:lnTo>
                  <a:lnTo>
                    <a:pt x="175715" y="227827"/>
                  </a:lnTo>
                  <a:cubicBezTo>
                    <a:pt x="175715" y="250581"/>
                    <a:pt x="157268" y="269017"/>
                    <a:pt x="134524" y="269017"/>
                  </a:cubicBezTo>
                  <a:cubicBezTo>
                    <a:pt x="111781" y="269017"/>
                    <a:pt x="93334" y="250581"/>
                    <a:pt x="93334" y="227827"/>
                  </a:cubicBezTo>
                  <a:lnTo>
                    <a:pt x="93334" y="175704"/>
                  </a:lnTo>
                  <a:lnTo>
                    <a:pt x="41200" y="175704"/>
                  </a:lnTo>
                  <a:cubicBezTo>
                    <a:pt x="18457" y="175704"/>
                    <a:pt x="0" y="157268"/>
                    <a:pt x="0" y="134514"/>
                  </a:cubicBezTo>
                  <a:cubicBezTo>
                    <a:pt x="0" y="111759"/>
                    <a:pt x="18457" y="93323"/>
                    <a:pt x="4120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6" name="Google Shape;16;p2"/>
            <p:cNvSpPr/>
            <p:nvPr/>
          </p:nvSpPr>
          <p:spPr>
            <a:xfrm>
              <a:off x="414535" y="2484754"/>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2"/>
            <p:cNvSpPr/>
            <p:nvPr/>
          </p:nvSpPr>
          <p:spPr>
            <a:xfrm>
              <a:off x="3249166" y="4465700"/>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2"/>
            <p:cNvSpPr/>
            <p:nvPr/>
          </p:nvSpPr>
          <p:spPr>
            <a:xfrm>
              <a:off x="3886155" y="531542"/>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2"/>
            <p:cNvSpPr/>
            <p:nvPr/>
          </p:nvSpPr>
          <p:spPr>
            <a:xfrm>
              <a:off x="8244917" y="4538950"/>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2"/>
            <p:cNvSpPr/>
            <p:nvPr/>
          </p:nvSpPr>
          <p:spPr>
            <a:xfrm>
              <a:off x="4968893" y="4446205"/>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2"/>
            <p:cNvSpPr/>
            <p:nvPr/>
          </p:nvSpPr>
          <p:spPr>
            <a:xfrm>
              <a:off x="515528" y="4527114"/>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2"/>
            <p:cNvSpPr/>
            <p:nvPr/>
          </p:nvSpPr>
          <p:spPr>
            <a:xfrm>
              <a:off x="8288011" y="398669"/>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23;p2"/>
            <p:cNvSpPr/>
            <p:nvPr/>
          </p:nvSpPr>
          <p:spPr>
            <a:xfrm>
              <a:off x="477243" y="430751"/>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24" name="TextBox 23">
            <a:extLst>
              <a:ext uri="{FF2B5EF4-FFF2-40B4-BE49-F238E27FC236}">
                <a16:creationId xmlns="" xmlns:a16="http://schemas.microsoft.com/office/drawing/2014/main" id="{C61541BB-FAD3-4394-A920-0FA51790377E}"/>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1293083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preserve="1" userDrawn="1">
  <p:cSld name="1_Section header">
    <p:bg>
      <p:bgPr>
        <a:solidFill>
          <a:schemeClr val="accent2"/>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sz="1867" kern="0" smtClean="0">
                <a:solidFill>
                  <a:srgbClr val="000000"/>
                </a:solidFill>
                <a:cs typeface="Arial"/>
                <a:sym typeface="Arial"/>
              </a:rPr>
              <a:pPr defTabSz="1219170">
                <a:buClr>
                  <a:srgbClr val="000000"/>
                </a:buClr>
              </a:pPr>
              <a:t>‹#›</a:t>
            </a:fld>
            <a:endParaRPr lang="en" sz="1867" kern="0">
              <a:solidFill>
                <a:srgbClr val="000000"/>
              </a:solidFill>
              <a:cs typeface="Arial"/>
              <a:sym typeface="Arial"/>
            </a:endParaRPr>
          </a:p>
        </p:txBody>
      </p:sp>
      <p:sp>
        <p:nvSpPr>
          <p:cNvPr id="26" name="Google Shape;26;p3"/>
          <p:cNvSpPr/>
          <p:nvPr/>
        </p:nvSpPr>
        <p:spPr>
          <a:xfrm>
            <a:off x="3551830" y="-52986"/>
            <a:ext cx="8660257" cy="6926579"/>
          </a:xfrm>
          <a:custGeom>
            <a:avLst/>
            <a:gdLst/>
            <a:ahLst/>
            <a:cxnLst/>
            <a:rect l="l" t="t" r="r" b="b"/>
            <a:pathLst>
              <a:path w="8602905" h="6857999" extrusionOk="0">
                <a:moveTo>
                  <a:pt x="2646944" y="4643659"/>
                </a:moveTo>
                <a:cubicBezTo>
                  <a:pt x="5293889" y="4844563"/>
                  <a:pt x="6269259" y="1837203"/>
                  <a:pt x="5619019" y="292883"/>
                </a:cubicBezTo>
                <a:cubicBezTo>
                  <a:pt x="5578961" y="197760"/>
                  <a:pt x="5545857" y="99853"/>
                  <a:pt x="5519504" y="0"/>
                </a:cubicBezTo>
                <a:lnTo>
                  <a:pt x="8602905" y="0"/>
                </a:lnTo>
                <a:lnTo>
                  <a:pt x="8602905" y="6857999"/>
                </a:lnTo>
                <a:lnTo>
                  <a:pt x="91969" y="6857999"/>
                </a:lnTo>
                <a:cubicBezTo>
                  <a:pt x="91969" y="6857999"/>
                  <a:pt x="0" y="4442756"/>
                  <a:pt x="2646944" y="4643659"/>
                </a:cubicBezTo>
                <a:close/>
              </a:path>
            </a:pathLst>
          </a:custGeom>
          <a:solidFill>
            <a:srgbClr val="92D050"/>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3"/>
          <p:cNvSpPr/>
          <p:nvPr/>
        </p:nvSpPr>
        <p:spPr>
          <a:xfrm>
            <a:off x="-29737" y="0"/>
            <a:ext cx="4328489" cy="1696413"/>
          </a:xfrm>
          <a:custGeom>
            <a:avLst/>
            <a:gdLst>
              <a:gd name="connsiteX0" fmla="*/ 4299824 w 4299824"/>
              <a:gd name="connsiteY0" fmla="*/ 8383 h 2665592"/>
              <a:gd name="connsiteX1" fmla="*/ 1578789 w 4299824"/>
              <a:gd name="connsiteY1" fmla="*/ 586962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2665592"/>
              <a:gd name="connsiteX1" fmla="*/ 2798326 w 4299824"/>
              <a:gd name="connsiteY1" fmla="*/ 863596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1873529"/>
              <a:gd name="connsiteX1" fmla="*/ 2798326 w 4299824"/>
              <a:gd name="connsiteY1" fmla="*/ 863596 h 1873529"/>
              <a:gd name="connsiteX2" fmla="*/ 790955 w 4299824"/>
              <a:gd name="connsiteY2" fmla="*/ 1740259 h 1873529"/>
              <a:gd name="connsiteX3" fmla="*/ 0 w 4299824"/>
              <a:gd name="connsiteY3" fmla="*/ 1397889 h 1873529"/>
              <a:gd name="connsiteX4" fmla="*/ 0 w 4299824"/>
              <a:gd name="connsiteY4" fmla="*/ 0 h 1873529"/>
              <a:gd name="connsiteX5" fmla="*/ 4299824 w 4299824"/>
              <a:gd name="connsiteY5" fmla="*/ 8383 h 1873529"/>
              <a:gd name="connsiteX0" fmla="*/ 4299824 w 4299824"/>
              <a:gd name="connsiteY0" fmla="*/ 8383 h 1425294"/>
              <a:gd name="connsiteX1" fmla="*/ 2798326 w 4299824"/>
              <a:gd name="connsiteY1" fmla="*/ 863596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5294"/>
              <a:gd name="connsiteX1" fmla="*/ 3126339 w 4299824"/>
              <a:gd name="connsiteY1" fmla="*/ 830065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6105"/>
              <a:gd name="connsiteX1" fmla="*/ 3126339 w 4299824"/>
              <a:gd name="connsiteY1" fmla="*/ 830065 h 1426105"/>
              <a:gd name="connsiteX2" fmla="*/ 1329233 w 4299824"/>
              <a:gd name="connsiteY2" fmla="*/ 935506 h 1426105"/>
              <a:gd name="connsiteX3" fmla="*/ 0 w 4299824"/>
              <a:gd name="connsiteY3" fmla="*/ 1397889 h 1426105"/>
              <a:gd name="connsiteX4" fmla="*/ 0 w 4299824"/>
              <a:gd name="connsiteY4" fmla="*/ 0 h 1426105"/>
              <a:gd name="connsiteX5" fmla="*/ 4299824 w 4299824"/>
              <a:gd name="connsiteY5" fmla="*/ 8383 h 142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824" h="1426105" extrusionOk="0">
                <a:moveTo>
                  <a:pt x="4299824" y="8383"/>
                </a:moveTo>
                <a:cubicBezTo>
                  <a:pt x="4299824" y="8383"/>
                  <a:pt x="3621438" y="675544"/>
                  <a:pt x="3126339" y="830065"/>
                </a:cubicBezTo>
                <a:cubicBezTo>
                  <a:pt x="2631240" y="984586"/>
                  <a:pt x="1156873" y="526143"/>
                  <a:pt x="1329233" y="935506"/>
                </a:cubicBezTo>
                <a:cubicBezTo>
                  <a:pt x="1501604" y="1344870"/>
                  <a:pt x="652578" y="1494208"/>
                  <a:pt x="0" y="1397889"/>
                </a:cubicBezTo>
                <a:lnTo>
                  <a:pt x="0" y="0"/>
                </a:lnTo>
                <a:lnTo>
                  <a:pt x="4299824" y="8383"/>
                </a:lnTo>
                <a:close/>
              </a:path>
            </a:pathLst>
          </a:custGeom>
          <a:solidFill>
            <a:schemeClr val="accent1">
              <a:lumMod val="50000"/>
            </a:schemeClr>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29;p3"/>
          <p:cNvSpPr/>
          <p:nvPr/>
        </p:nvSpPr>
        <p:spPr>
          <a:xfrm>
            <a:off x="6945786" y="613143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21" name="TextBox 20">
            <a:extLst>
              <a:ext uri="{FF2B5EF4-FFF2-40B4-BE49-F238E27FC236}">
                <a16:creationId xmlns="" xmlns:a16="http://schemas.microsoft.com/office/drawing/2014/main" id="{D49FDBB5-A5A6-4316-8393-3F5017974D4E}"/>
              </a:ext>
            </a:extLst>
          </p:cNvPr>
          <p:cNvSpPr txBox="1"/>
          <p:nvPr userDrawn="1"/>
        </p:nvSpPr>
        <p:spPr>
          <a:xfrm>
            <a:off x="8680017" y="848207"/>
            <a:ext cx="4225764" cy="6031395"/>
          </a:xfrm>
          <a:prstGeom prst="rect">
            <a:avLst/>
          </a:prstGeom>
          <a:noFill/>
        </p:spPr>
        <p:txBody>
          <a:bodyPr wrap="square" rtlCol="0">
            <a:spAutoFit/>
          </a:bodyPr>
          <a:lstStyle/>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NHẬN </a:t>
            </a:r>
          </a:p>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LỖI </a:t>
            </a:r>
          </a:p>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VÀ </a:t>
            </a:r>
          </a:p>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SỬA </a:t>
            </a:r>
          </a:p>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LỖI</a:t>
            </a:r>
          </a:p>
        </p:txBody>
      </p:sp>
      <p:sp>
        <p:nvSpPr>
          <p:cNvPr id="30" name="Google Shape;30;p3"/>
          <p:cNvSpPr/>
          <p:nvPr/>
        </p:nvSpPr>
        <p:spPr>
          <a:xfrm>
            <a:off x="9303213" y="389218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4" name="Google Shape;34;p3"/>
          <p:cNvSpPr/>
          <p:nvPr/>
        </p:nvSpPr>
        <p:spPr>
          <a:xfrm>
            <a:off x="9437727" y="5960618"/>
            <a:ext cx="392493" cy="247063"/>
          </a:xfrm>
          <a:custGeom>
            <a:avLst/>
            <a:gdLst/>
            <a:ahLst/>
            <a:cxnLst/>
            <a:rect l="l" t="t" r="r" b="b"/>
            <a:pathLst>
              <a:path w="392493" h="246242" extrusionOk="0">
                <a:moveTo>
                  <a:pt x="0" y="169714"/>
                </a:moveTo>
                <a:cubicBezTo>
                  <a:pt x="0" y="132079"/>
                  <a:pt x="27294" y="100710"/>
                  <a:pt x="63129" y="94371"/>
                </a:cubicBezTo>
                <a:cubicBezTo>
                  <a:pt x="76094" y="39952"/>
                  <a:pt x="124936" y="0"/>
                  <a:pt x="182890" y="0"/>
                </a:cubicBezTo>
                <a:cubicBezTo>
                  <a:pt x="223086" y="0"/>
                  <a:pt x="259884" y="19198"/>
                  <a:pt x="282807" y="51159"/>
                </a:cubicBezTo>
                <a:cubicBezTo>
                  <a:pt x="286723" y="50672"/>
                  <a:pt x="290650" y="50440"/>
                  <a:pt x="294587" y="50440"/>
                </a:cubicBezTo>
                <a:cubicBezTo>
                  <a:pt x="348572" y="50440"/>
                  <a:pt x="392493" y="94360"/>
                  <a:pt x="392493" y="148335"/>
                </a:cubicBezTo>
                <a:cubicBezTo>
                  <a:pt x="392493" y="202321"/>
                  <a:pt x="348572" y="246242"/>
                  <a:pt x="294587" y="246242"/>
                </a:cubicBezTo>
                <a:lnTo>
                  <a:pt x="76528" y="246242"/>
                </a:lnTo>
                <a:cubicBezTo>
                  <a:pt x="34332" y="246242"/>
                  <a:pt x="0" y="211910"/>
                  <a:pt x="0" y="169714"/>
                </a:cubicBezTo>
                <a:close/>
                <a:moveTo>
                  <a:pt x="278860" y="101811"/>
                </a:moveTo>
                <a:lnTo>
                  <a:pt x="258847" y="108553"/>
                </a:lnTo>
                <a:lnTo>
                  <a:pt x="249322" y="89693"/>
                </a:lnTo>
                <a:cubicBezTo>
                  <a:pt x="236579" y="64431"/>
                  <a:pt x="211126" y="48746"/>
                  <a:pt x="182890" y="48746"/>
                </a:cubicBezTo>
                <a:cubicBezTo>
                  <a:pt x="143181" y="48746"/>
                  <a:pt x="110553" y="79777"/>
                  <a:pt x="108595" y="119401"/>
                </a:cubicBezTo>
                <a:lnTo>
                  <a:pt x="107283"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37" y="99176"/>
                  <a:pt x="284046"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5" name="Google Shape;35;p3"/>
          <p:cNvSpPr/>
          <p:nvPr/>
        </p:nvSpPr>
        <p:spPr>
          <a:xfrm>
            <a:off x="11598369" y="2248198"/>
            <a:ext cx="392483" cy="247063"/>
          </a:xfrm>
          <a:custGeom>
            <a:avLst/>
            <a:gdLst/>
            <a:ahLst/>
            <a:cxnLst/>
            <a:rect l="l" t="t" r="r" b="b"/>
            <a:pathLst>
              <a:path w="392482" h="246242" extrusionOk="0">
                <a:moveTo>
                  <a:pt x="0" y="169714"/>
                </a:moveTo>
                <a:cubicBezTo>
                  <a:pt x="0" y="132079"/>
                  <a:pt x="27294" y="100710"/>
                  <a:pt x="63129" y="94371"/>
                </a:cubicBezTo>
                <a:cubicBezTo>
                  <a:pt x="76094" y="39952"/>
                  <a:pt x="124936" y="0"/>
                  <a:pt x="182879" y="0"/>
                </a:cubicBezTo>
                <a:cubicBezTo>
                  <a:pt x="223086" y="0"/>
                  <a:pt x="259884" y="19198"/>
                  <a:pt x="282807" y="51159"/>
                </a:cubicBezTo>
                <a:cubicBezTo>
                  <a:pt x="286723" y="50672"/>
                  <a:pt x="290639" y="50440"/>
                  <a:pt x="294587" y="50440"/>
                </a:cubicBezTo>
                <a:cubicBezTo>
                  <a:pt x="348572" y="50440"/>
                  <a:pt x="392482" y="94360"/>
                  <a:pt x="392482" y="148335"/>
                </a:cubicBezTo>
                <a:cubicBezTo>
                  <a:pt x="392482" y="202321"/>
                  <a:pt x="348572" y="246242"/>
                  <a:pt x="294587" y="246242"/>
                </a:cubicBezTo>
                <a:lnTo>
                  <a:pt x="76528" y="246242"/>
                </a:lnTo>
                <a:cubicBezTo>
                  <a:pt x="34332" y="246242"/>
                  <a:pt x="0" y="211910"/>
                  <a:pt x="0" y="169714"/>
                </a:cubicBezTo>
                <a:close/>
                <a:moveTo>
                  <a:pt x="278860" y="101811"/>
                </a:moveTo>
                <a:lnTo>
                  <a:pt x="258836" y="108553"/>
                </a:lnTo>
                <a:lnTo>
                  <a:pt x="249322" y="89693"/>
                </a:lnTo>
                <a:cubicBezTo>
                  <a:pt x="236579" y="64431"/>
                  <a:pt x="211126" y="48746"/>
                  <a:pt x="182879" y="48746"/>
                </a:cubicBezTo>
                <a:cubicBezTo>
                  <a:pt x="143181" y="48746"/>
                  <a:pt x="110542" y="79777"/>
                  <a:pt x="108595" y="119401"/>
                </a:cubicBezTo>
                <a:lnTo>
                  <a:pt x="107272"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27" y="99176"/>
                  <a:pt x="284035"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40" name="Google Shape;40;p3"/>
          <p:cNvSpPr/>
          <p:nvPr/>
        </p:nvSpPr>
        <p:spPr>
          <a:xfrm>
            <a:off x="4846083" y="6159073"/>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 name="TextBox 1">
            <a:extLst>
              <a:ext uri="{FF2B5EF4-FFF2-40B4-BE49-F238E27FC236}">
                <a16:creationId xmlns="" xmlns:a16="http://schemas.microsoft.com/office/drawing/2014/main" id="{5AF1274F-AEBE-41F7-9AC6-4F59CBCC9747}"/>
              </a:ext>
            </a:extLst>
          </p:cNvPr>
          <p:cNvSpPr txBox="1"/>
          <p:nvPr userDrawn="1"/>
        </p:nvSpPr>
        <p:spPr>
          <a:xfrm>
            <a:off x="9393799" y="115578"/>
            <a:ext cx="2789546"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48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CHỦ ĐỀ 4</a:t>
            </a:r>
          </a:p>
        </p:txBody>
      </p:sp>
      <p:pic>
        <p:nvPicPr>
          <p:cNvPr id="1026" name="Picture 2" descr="IV: 5 biện pháp có thể giúp trẻ biết nghe lời và xây dựng nhân cách vững  vàng khi lớn lên">
            <a:extLst>
              <a:ext uri="{FF2B5EF4-FFF2-40B4-BE49-F238E27FC236}">
                <a16:creationId xmlns="" xmlns:a16="http://schemas.microsoft.com/office/drawing/2014/main" id="{6410E087-DD10-4329-B726-BAB2B3B44F4D}"/>
              </a:ext>
            </a:extLst>
          </p:cNvPr>
          <p:cNvPicPr>
            <a:picLocks noChangeAspect="1" noChangeArrowheads="1"/>
          </p:cNvPicPr>
          <p:nvPr userDrawn="1"/>
        </p:nvPicPr>
        <p:blipFill>
          <a:blip r:embed="rId2">
            <a:extLst>
              <a:ext uri="{BEBA8EAE-BF5A-486C-A8C5-ECC9F3942E4B}">
                <a14:imgProps xmlns:a14="http://schemas.microsoft.com/office/drawing/2010/main">
                  <a14:imgLayer r:embed="rId3">
                    <a14:imgEffect>
                      <a14:backgroundRemoval t="9969" b="98131" l="8219" r="90411">
                        <a14:foregroundMark x1="54110" y1="90966" x2="63242" y2="95327"/>
                        <a14:foregroundMark x1="80594" y1="16199" x2="85388" y2="90966"/>
                        <a14:foregroundMark x1="84932" y1="49221" x2="90411" y2="56075"/>
                        <a14:foregroundMark x1="80822" y1="51713" x2="78311" y2="84424"/>
                        <a14:foregroundMark x1="75799" y1="57944" x2="75799" y2="58255"/>
                        <a14:foregroundMark x1="77854" y1="88474" x2="84703" y2="94081"/>
                        <a14:foregroundMark x1="17288" y1="78816" x2="19635" y2="96573"/>
                        <a14:foregroundMark x1="17247" y1="78505" x2="17288" y2="78816"/>
                        <a14:foregroundMark x1="14612" y1="58567" x2="17247" y2="78505"/>
                        <a14:foregroundMark x1="51142" y1="98131" x2="63242" y2="98442"/>
                        <a14:foregroundMark x1="89726" y1="59190" x2="89726" y2="59502"/>
                        <a14:foregroundMark x1="80822" y1="52025" x2="76941" y2="78505"/>
                        <a14:foregroundMark x1="82192" y1="50467" x2="82192" y2="50467"/>
                        <a14:foregroundMark x1="81735" y1="48910" x2="81735" y2="48910"/>
                        <a14:foregroundMark x1="80594" y1="48910" x2="80594" y2="48910"/>
                        <a14:foregroundMark x1="24201" y1="98131" x2="24201" y2="98131"/>
                        <a14:foregroundMark x1="8219" y1="77570" x2="8219" y2="77570"/>
                        <a14:foregroundMark x1="41553" y1="83801" x2="41553" y2="83801"/>
                        <a14:foregroundMark x1="26941" y1="63240" x2="26941" y2="63240"/>
                        <a14:foregroundMark x1="40411" y1="85047" x2="40411" y2="82866"/>
                        <a14:backgroundMark x1="14612" y1="78505" x2="14612" y2="78505"/>
                        <a14:backgroundMark x1="12557" y1="76947" x2="12557" y2="76947"/>
                        <a14:backgroundMark x1="17123" y1="78816" x2="17123" y2="78816"/>
                        <a14:backgroundMark x1="17580" y1="78816" x2="17580" y2="78816"/>
                      </a14:backgroundRemoval>
                    </a14:imgEffect>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3716971" y="2495261"/>
            <a:ext cx="5951836" cy="4361962"/>
          </a:xfrm>
          <a:prstGeom prst="rect">
            <a:avLst/>
          </a:prstGeom>
          <a:noFill/>
          <a:extLst>
            <a:ext uri="{909E8E84-426E-40DD-AFC4-6F175D3DCCD1}">
              <a14:hiddenFill xmlns:a14="http://schemas.microsoft.com/office/drawing/2010/main">
                <a:solidFill>
                  <a:srgbClr val="FFFFFF"/>
                </a:solidFill>
              </a14:hiddenFill>
            </a:ext>
          </a:extLst>
        </p:spPr>
      </p:pic>
      <p:sp>
        <p:nvSpPr>
          <p:cNvPr id="22" name="Google Shape;28;p3">
            <a:extLst>
              <a:ext uri="{FF2B5EF4-FFF2-40B4-BE49-F238E27FC236}">
                <a16:creationId xmlns="" xmlns:a16="http://schemas.microsoft.com/office/drawing/2014/main" id="{9A9E6374-6F27-4919-828F-EDB8D36687CA}"/>
              </a:ext>
            </a:extLst>
          </p:cNvPr>
          <p:cNvSpPr/>
          <p:nvPr userDrawn="1"/>
        </p:nvSpPr>
        <p:spPr>
          <a:xfrm>
            <a:off x="222521" y="1482254"/>
            <a:ext cx="269028" cy="269913"/>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5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31;p3">
            <a:extLst>
              <a:ext uri="{FF2B5EF4-FFF2-40B4-BE49-F238E27FC236}">
                <a16:creationId xmlns="" xmlns:a16="http://schemas.microsoft.com/office/drawing/2014/main" id="{08181C7D-9182-4C61-8E2B-2996BEB330D7}"/>
              </a:ext>
            </a:extLst>
          </p:cNvPr>
          <p:cNvSpPr/>
          <p:nvPr userDrawn="1"/>
        </p:nvSpPr>
        <p:spPr>
          <a:xfrm>
            <a:off x="2886979"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70" y="175704"/>
                  <a:pt x="269028" y="157268"/>
                  <a:pt x="269028" y="134514"/>
                </a:cubicBezTo>
                <a:cubicBezTo>
                  <a:pt x="269028" y="111759"/>
                  <a:pt x="250570" y="93323"/>
                  <a:pt x="227837"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32;p3">
            <a:extLst>
              <a:ext uri="{FF2B5EF4-FFF2-40B4-BE49-F238E27FC236}">
                <a16:creationId xmlns="" xmlns:a16="http://schemas.microsoft.com/office/drawing/2014/main" id="{A84F8B0B-AD1E-4180-B7EC-F7275A58B3CC}"/>
              </a:ext>
            </a:extLst>
          </p:cNvPr>
          <p:cNvSpPr/>
          <p:nvPr userDrawn="1"/>
        </p:nvSpPr>
        <p:spPr>
          <a:xfrm>
            <a:off x="6945786"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33;p3">
            <a:extLst>
              <a:ext uri="{FF2B5EF4-FFF2-40B4-BE49-F238E27FC236}">
                <a16:creationId xmlns="" xmlns:a16="http://schemas.microsoft.com/office/drawing/2014/main" id="{FA4B92BF-D0D0-45F0-8607-EDCF53D9735A}"/>
              </a:ext>
            </a:extLst>
          </p:cNvPr>
          <p:cNvSpPr/>
          <p:nvPr userDrawn="1"/>
        </p:nvSpPr>
        <p:spPr>
          <a:xfrm>
            <a:off x="476872" y="4295305"/>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36;p3">
            <a:extLst>
              <a:ext uri="{FF2B5EF4-FFF2-40B4-BE49-F238E27FC236}">
                <a16:creationId xmlns="" xmlns:a16="http://schemas.microsoft.com/office/drawing/2014/main" id="{B0B3D858-9A4A-4251-9AA5-F05D60970416}"/>
              </a:ext>
            </a:extLst>
          </p:cNvPr>
          <p:cNvSpPr/>
          <p:nvPr userDrawn="1"/>
        </p:nvSpPr>
        <p:spPr>
          <a:xfrm>
            <a:off x="3714427" y="103878"/>
            <a:ext cx="584325" cy="367828"/>
          </a:xfrm>
          <a:custGeom>
            <a:avLst/>
            <a:gdLst/>
            <a:ahLst/>
            <a:cxnLst/>
            <a:rect l="l" t="t" r="r" b="b"/>
            <a:pathLst>
              <a:path w="584326" h="366606" extrusionOk="0">
                <a:moveTo>
                  <a:pt x="0" y="220842"/>
                </a:moveTo>
                <a:cubicBezTo>
                  <a:pt x="0" y="140483"/>
                  <a:pt x="65404" y="75088"/>
                  <a:pt x="145764" y="75088"/>
                </a:cubicBezTo>
                <a:cubicBezTo>
                  <a:pt x="151627" y="75088"/>
                  <a:pt x="157469" y="75437"/>
                  <a:pt x="163300" y="76168"/>
                </a:cubicBezTo>
                <a:cubicBezTo>
                  <a:pt x="197410" y="28596"/>
                  <a:pt x="252190" y="0"/>
                  <a:pt x="312049" y="0"/>
                </a:cubicBezTo>
                <a:cubicBezTo>
                  <a:pt x="398335" y="0"/>
                  <a:pt x="471042" y="59478"/>
                  <a:pt x="490336" y="140493"/>
                </a:cubicBezTo>
                <a:cubicBezTo>
                  <a:pt x="543686" y="149955"/>
                  <a:pt x="584326" y="196659"/>
                  <a:pt x="584326" y="252666"/>
                </a:cubicBezTo>
                <a:cubicBezTo>
                  <a:pt x="584326" y="315489"/>
                  <a:pt x="533209" y="366606"/>
                  <a:pt x="470386" y="366606"/>
                </a:cubicBezTo>
                <a:lnTo>
                  <a:pt x="145764" y="366606"/>
                </a:lnTo>
                <a:cubicBezTo>
                  <a:pt x="65404" y="366606"/>
                  <a:pt x="0" y="301212"/>
                  <a:pt x="0" y="220842"/>
                </a:cubicBezTo>
                <a:close/>
                <a:moveTo>
                  <a:pt x="464311" y="211846"/>
                </a:moveTo>
                <a:lnTo>
                  <a:pt x="424624" y="217826"/>
                </a:lnTo>
                <a:lnTo>
                  <a:pt x="422645" y="177757"/>
                </a:lnTo>
                <a:cubicBezTo>
                  <a:pt x="419756" y="118776"/>
                  <a:pt x="371178" y="72569"/>
                  <a:pt x="312049" y="72569"/>
                </a:cubicBezTo>
                <a:cubicBezTo>
                  <a:pt x="270012" y="72569"/>
                  <a:pt x="232113" y="95916"/>
                  <a:pt x="213158" y="133519"/>
                </a:cubicBezTo>
                <a:lnTo>
                  <a:pt x="198987" y="161596"/>
                </a:lnTo>
                <a:lnTo>
                  <a:pt x="169185" y="151574"/>
                </a:lnTo>
                <a:cubicBezTo>
                  <a:pt x="161459" y="148970"/>
                  <a:pt x="153574" y="147658"/>
                  <a:pt x="145764" y="147658"/>
                </a:cubicBezTo>
                <a:cubicBezTo>
                  <a:pt x="105399" y="147658"/>
                  <a:pt x="72569" y="180488"/>
                  <a:pt x="72569" y="220842"/>
                </a:cubicBezTo>
                <a:cubicBezTo>
                  <a:pt x="72569" y="261207"/>
                  <a:pt x="105399" y="294036"/>
                  <a:pt x="145764" y="294036"/>
                </a:cubicBezTo>
                <a:lnTo>
                  <a:pt x="470386" y="294036"/>
                </a:lnTo>
                <a:cubicBezTo>
                  <a:pt x="493204" y="294036"/>
                  <a:pt x="511757" y="275484"/>
                  <a:pt x="511757" y="252666"/>
                </a:cubicBezTo>
                <a:cubicBezTo>
                  <a:pt x="511757" y="229859"/>
                  <a:pt x="493204" y="211317"/>
                  <a:pt x="470386" y="211317"/>
                </a:cubicBezTo>
                <a:cubicBezTo>
                  <a:pt x="468312" y="211317"/>
                  <a:pt x="466291" y="211539"/>
                  <a:pt x="464311" y="211846"/>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39;p3">
            <a:extLst>
              <a:ext uri="{FF2B5EF4-FFF2-40B4-BE49-F238E27FC236}">
                <a16:creationId xmlns="" xmlns:a16="http://schemas.microsoft.com/office/drawing/2014/main" id="{E13B4C12-5701-460B-86DE-FEE31944CC33}"/>
              </a:ext>
            </a:extLst>
          </p:cNvPr>
          <p:cNvSpPr/>
          <p:nvPr userDrawn="1"/>
        </p:nvSpPr>
        <p:spPr>
          <a:xfrm>
            <a:off x="2410402" y="626619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TextBox 41">
            <a:extLst>
              <a:ext uri="{FF2B5EF4-FFF2-40B4-BE49-F238E27FC236}">
                <a16:creationId xmlns="" xmlns:a16="http://schemas.microsoft.com/office/drawing/2014/main" id="{5EF186DA-4F6F-4EB7-B7BF-4A5C7D7582CD}"/>
              </a:ext>
            </a:extLst>
          </p:cNvPr>
          <p:cNvSpPr txBox="1"/>
          <p:nvPr userDrawn="1"/>
        </p:nvSpPr>
        <p:spPr>
          <a:xfrm>
            <a:off x="9027688" y="6604772"/>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1750999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bg>
      <p:bgPr>
        <a:solidFill>
          <a:srgbClr val="92D050"/>
        </a:solidFill>
        <a:effectLst/>
      </p:bgPr>
    </p:bg>
    <p:spTree>
      <p:nvGrpSpPr>
        <p:cNvPr id="1" name="Shape 42"/>
        <p:cNvGrpSpPr/>
        <p:nvPr/>
      </p:nvGrpSpPr>
      <p:grpSpPr>
        <a:xfrm>
          <a:off x="0" y="0"/>
          <a:ext cx="0" cy="0"/>
          <a:chOff x="0" y="0"/>
          <a:chExt cx="0" cy="0"/>
        </a:xfrm>
      </p:grpSpPr>
      <p:sp>
        <p:nvSpPr>
          <p:cNvPr id="15" name="Rectangle 14">
            <a:extLst>
              <a:ext uri="{FF2B5EF4-FFF2-40B4-BE49-F238E27FC236}">
                <a16:creationId xmlns="" xmlns:a16="http://schemas.microsoft.com/office/drawing/2014/main" id="{58C33424-69BE-4CF3-AC72-AAE3342C808A}"/>
              </a:ext>
            </a:extLst>
          </p:cNvPr>
          <p:cNvSpPr/>
          <p:nvPr userDrawn="1"/>
        </p:nvSpPr>
        <p:spPr>
          <a:xfrm>
            <a:off x="340636" y="254000"/>
            <a:ext cx="11497733" cy="6350000"/>
          </a:xfrm>
          <a:prstGeom prst="rect">
            <a:avLst/>
          </a:prstGeom>
          <a:solidFill>
            <a:schemeClr val="accent2"/>
          </a:solidFill>
          <a:ln>
            <a:solidFill>
              <a:schemeClr val="accent2"/>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vi-VN" sz="1867" b="0" i="0" u="none" strike="noStrike" kern="0" cap="none" spc="0" normalizeH="0" baseline="0" noProof="0" dirty="0">
              <a:ln>
                <a:noFill/>
              </a:ln>
              <a:solidFill>
                <a:srgbClr val="F7D538"/>
              </a:solidFill>
              <a:effectLst/>
              <a:uLnTx/>
              <a:uFillTx/>
              <a:latin typeface="Arial"/>
              <a:ea typeface="+mn-ea"/>
              <a:cs typeface="+mn-cs"/>
              <a:sym typeface="Arial"/>
            </a:endParaRPr>
          </a:p>
        </p:txBody>
      </p:sp>
      <p:grpSp>
        <p:nvGrpSpPr>
          <p:cNvPr id="45" name="Google Shape;45;p4"/>
          <p:cNvGrpSpPr/>
          <p:nvPr/>
        </p:nvGrpSpPr>
        <p:grpSpPr>
          <a:xfrm>
            <a:off x="340636" y="251219"/>
            <a:ext cx="11497734" cy="6522921"/>
            <a:chOff x="262135" y="188414"/>
            <a:chExt cx="8616642" cy="4744301"/>
          </a:xfrm>
          <a:solidFill>
            <a:schemeClr val="accent2"/>
          </a:solidFill>
        </p:grpSpPr>
        <p:grpSp>
          <p:nvGrpSpPr>
            <p:cNvPr id="46" name="Google Shape;46;p4"/>
            <p:cNvGrpSpPr/>
            <p:nvPr/>
          </p:nvGrpSpPr>
          <p:grpSpPr>
            <a:xfrm>
              <a:off x="262135" y="188414"/>
              <a:ext cx="8616642" cy="4744301"/>
              <a:chOff x="262135" y="188414"/>
              <a:chExt cx="8616642" cy="4744301"/>
            </a:xfrm>
            <a:grpFill/>
          </p:grpSpPr>
          <p:sp>
            <p:nvSpPr>
              <p:cNvPr id="47" name="Google Shape;47;p4"/>
              <p:cNvSpPr/>
              <p:nvPr/>
            </p:nvSpPr>
            <p:spPr>
              <a:xfrm>
                <a:off x="1671079" y="188414"/>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4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4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48;p4"/>
              <p:cNvSpPr/>
              <p:nvPr/>
            </p:nvSpPr>
            <p:spPr>
              <a:xfrm>
                <a:off x="6024098" y="274080"/>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49;p4"/>
              <p:cNvSpPr/>
              <p:nvPr/>
            </p:nvSpPr>
            <p:spPr>
              <a:xfrm>
                <a:off x="8676998" y="1943199"/>
                <a:ext cx="201779" cy="202435"/>
              </a:xfrm>
              <a:custGeom>
                <a:avLst/>
                <a:gdLst/>
                <a:ahLst/>
                <a:cxnLst/>
                <a:rect l="l" t="t" r="r" b="b"/>
                <a:pathLst>
                  <a:path w="269038" h="269017" extrusionOk="0">
                    <a:moveTo>
                      <a:pt x="41200" y="93323"/>
                    </a:moveTo>
                    <a:lnTo>
                      <a:pt x="93334" y="93323"/>
                    </a:lnTo>
                    <a:lnTo>
                      <a:pt x="93334" y="41190"/>
                    </a:lnTo>
                    <a:cubicBezTo>
                      <a:pt x="93334" y="18436"/>
                      <a:pt x="111781" y="0"/>
                      <a:pt x="134524" y="0"/>
                    </a:cubicBezTo>
                    <a:cubicBezTo>
                      <a:pt x="157268" y="0"/>
                      <a:pt x="175715" y="18436"/>
                      <a:pt x="175715" y="41190"/>
                    </a:cubicBezTo>
                    <a:lnTo>
                      <a:pt x="175715" y="93323"/>
                    </a:lnTo>
                    <a:lnTo>
                      <a:pt x="227848" y="93323"/>
                    </a:lnTo>
                    <a:cubicBezTo>
                      <a:pt x="250592" y="93323"/>
                      <a:pt x="269038" y="111759"/>
                      <a:pt x="269038" y="134514"/>
                    </a:cubicBezTo>
                    <a:cubicBezTo>
                      <a:pt x="269038" y="157268"/>
                      <a:pt x="250592" y="175704"/>
                      <a:pt x="227848" y="175704"/>
                    </a:cubicBezTo>
                    <a:lnTo>
                      <a:pt x="175715" y="175704"/>
                    </a:lnTo>
                    <a:lnTo>
                      <a:pt x="175715" y="227827"/>
                    </a:lnTo>
                    <a:cubicBezTo>
                      <a:pt x="175715" y="250581"/>
                      <a:pt x="157268" y="269017"/>
                      <a:pt x="134524" y="269017"/>
                    </a:cubicBezTo>
                    <a:cubicBezTo>
                      <a:pt x="111781" y="269017"/>
                      <a:pt x="93334" y="250581"/>
                      <a:pt x="93334" y="227827"/>
                    </a:cubicBezTo>
                    <a:lnTo>
                      <a:pt x="93334" y="175704"/>
                    </a:lnTo>
                    <a:lnTo>
                      <a:pt x="41200" y="175704"/>
                    </a:lnTo>
                    <a:cubicBezTo>
                      <a:pt x="18457" y="175704"/>
                      <a:pt x="0" y="157268"/>
                      <a:pt x="0" y="134514"/>
                    </a:cubicBezTo>
                    <a:cubicBezTo>
                      <a:pt x="0" y="111759"/>
                      <a:pt x="18457" y="93323"/>
                      <a:pt x="4120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50;p4"/>
              <p:cNvSpPr/>
              <p:nvPr/>
            </p:nvSpPr>
            <p:spPr>
              <a:xfrm>
                <a:off x="262135" y="2103752"/>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24"/>
                    </a:cubicBezTo>
                    <a:cubicBezTo>
                      <a:pt x="269028" y="157268"/>
                      <a:pt x="250581" y="175715"/>
                      <a:pt x="227837" y="175715"/>
                    </a:cubicBezTo>
                    <a:lnTo>
                      <a:pt x="175704" y="175715"/>
                    </a:lnTo>
                    <a:lnTo>
                      <a:pt x="175704" y="227827"/>
                    </a:lnTo>
                    <a:cubicBezTo>
                      <a:pt x="175704" y="250581"/>
                      <a:pt x="157257" y="269017"/>
                      <a:pt x="134514" y="269017"/>
                    </a:cubicBezTo>
                    <a:cubicBezTo>
                      <a:pt x="111770" y="269017"/>
                      <a:pt x="93323" y="250581"/>
                      <a:pt x="93323" y="227827"/>
                    </a:cubicBezTo>
                    <a:lnTo>
                      <a:pt x="93323" y="175715"/>
                    </a:lnTo>
                    <a:lnTo>
                      <a:pt x="41190" y="175715"/>
                    </a:lnTo>
                    <a:cubicBezTo>
                      <a:pt x="18446" y="175715"/>
                      <a:pt x="0" y="157268"/>
                      <a:pt x="0" y="13452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51;p4"/>
              <p:cNvSpPr/>
              <p:nvPr/>
            </p:nvSpPr>
            <p:spPr>
              <a:xfrm>
                <a:off x="4038555" y="226740"/>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52;p4"/>
              <p:cNvSpPr/>
              <p:nvPr/>
            </p:nvSpPr>
            <p:spPr>
              <a:xfrm>
                <a:off x="475155" y="4650863"/>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53;p4"/>
              <p:cNvSpPr/>
              <p:nvPr/>
            </p:nvSpPr>
            <p:spPr>
              <a:xfrm>
                <a:off x="8288011" y="39866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54;p4"/>
              <p:cNvSpPr/>
              <p:nvPr/>
            </p:nvSpPr>
            <p:spPr>
              <a:xfrm>
                <a:off x="271874" y="38766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55" name="Google Shape;55;p4"/>
            <p:cNvSpPr/>
            <p:nvPr/>
          </p:nvSpPr>
          <p:spPr>
            <a:xfrm>
              <a:off x="8421361" y="452711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3">
            <a:extLst>
              <a:ext uri="{FF2B5EF4-FFF2-40B4-BE49-F238E27FC236}">
                <a16:creationId xmlns="" xmlns:a16="http://schemas.microsoft.com/office/drawing/2014/main" id="{BCC72087-4FA3-4794-934B-D71FADABB62A}"/>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3205286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preserve="1" userDrawn="1">
  <p:cSld name="1_Section header">
    <p:bg>
      <p:bgPr>
        <a:solidFill>
          <a:schemeClr val="accent2"/>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sz="1867" kern="0" smtClean="0">
                <a:solidFill>
                  <a:srgbClr val="000000"/>
                </a:solidFill>
                <a:cs typeface="Arial"/>
                <a:sym typeface="Arial"/>
              </a:rPr>
              <a:pPr defTabSz="1219170">
                <a:buClr>
                  <a:srgbClr val="000000"/>
                </a:buClr>
              </a:pPr>
              <a:t>‹#›</a:t>
            </a:fld>
            <a:endParaRPr lang="en" sz="1867" kern="0">
              <a:solidFill>
                <a:srgbClr val="000000"/>
              </a:solidFill>
              <a:cs typeface="Arial"/>
              <a:sym typeface="Arial"/>
            </a:endParaRPr>
          </a:p>
        </p:txBody>
      </p:sp>
      <p:sp>
        <p:nvSpPr>
          <p:cNvPr id="26" name="Google Shape;26;p3"/>
          <p:cNvSpPr/>
          <p:nvPr/>
        </p:nvSpPr>
        <p:spPr>
          <a:xfrm>
            <a:off x="3551830" y="-52986"/>
            <a:ext cx="8660257" cy="6926579"/>
          </a:xfrm>
          <a:custGeom>
            <a:avLst/>
            <a:gdLst/>
            <a:ahLst/>
            <a:cxnLst/>
            <a:rect l="l" t="t" r="r" b="b"/>
            <a:pathLst>
              <a:path w="8602905" h="6857999" extrusionOk="0">
                <a:moveTo>
                  <a:pt x="2646944" y="4643659"/>
                </a:moveTo>
                <a:cubicBezTo>
                  <a:pt x="5293889" y="4844563"/>
                  <a:pt x="6269259" y="1837203"/>
                  <a:pt x="5619019" y="292883"/>
                </a:cubicBezTo>
                <a:cubicBezTo>
                  <a:pt x="5578961" y="197760"/>
                  <a:pt x="5545857" y="99853"/>
                  <a:pt x="5519504" y="0"/>
                </a:cubicBezTo>
                <a:lnTo>
                  <a:pt x="8602905" y="0"/>
                </a:lnTo>
                <a:lnTo>
                  <a:pt x="8602905" y="6857999"/>
                </a:lnTo>
                <a:lnTo>
                  <a:pt x="91969" y="6857999"/>
                </a:lnTo>
                <a:cubicBezTo>
                  <a:pt x="91969" y="6857999"/>
                  <a:pt x="0" y="4442756"/>
                  <a:pt x="2646944" y="4643659"/>
                </a:cubicBezTo>
                <a:close/>
              </a:path>
            </a:pathLst>
          </a:custGeom>
          <a:solidFill>
            <a:schemeClr val="bg1">
              <a:lumMod val="60000"/>
              <a:lumOff val="40000"/>
            </a:schemeClr>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3"/>
          <p:cNvSpPr/>
          <p:nvPr/>
        </p:nvSpPr>
        <p:spPr>
          <a:xfrm>
            <a:off x="-29737" y="0"/>
            <a:ext cx="4328489" cy="1696413"/>
          </a:xfrm>
          <a:custGeom>
            <a:avLst/>
            <a:gdLst>
              <a:gd name="connsiteX0" fmla="*/ 4299824 w 4299824"/>
              <a:gd name="connsiteY0" fmla="*/ 8383 h 2665592"/>
              <a:gd name="connsiteX1" fmla="*/ 1578789 w 4299824"/>
              <a:gd name="connsiteY1" fmla="*/ 586962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2665592"/>
              <a:gd name="connsiteX1" fmla="*/ 2798326 w 4299824"/>
              <a:gd name="connsiteY1" fmla="*/ 863596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1873529"/>
              <a:gd name="connsiteX1" fmla="*/ 2798326 w 4299824"/>
              <a:gd name="connsiteY1" fmla="*/ 863596 h 1873529"/>
              <a:gd name="connsiteX2" fmla="*/ 790955 w 4299824"/>
              <a:gd name="connsiteY2" fmla="*/ 1740259 h 1873529"/>
              <a:gd name="connsiteX3" fmla="*/ 0 w 4299824"/>
              <a:gd name="connsiteY3" fmla="*/ 1397889 h 1873529"/>
              <a:gd name="connsiteX4" fmla="*/ 0 w 4299824"/>
              <a:gd name="connsiteY4" fmla="*/ 0 h 1873529"/>
              <a:gd name="connsiteX5" fmla="*/ 4299824 w 4299824"/>
              <a:gd name="connsiteY5" fmla="*/ 8383 h 1873529"/>
              <a:gd name="connsiteX0" fmla="*/ 4299824 w 4299824"/>
              <a:gd name="connsiteY0" fmla="*/ 8383 h 1425294"/>
              <a:gd name="connsiteX1" fmla="*/ 2798326 w 4299824"/>
              <a:gd name="connsiteY1" fmla="*/ 863596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5294"/>
              <a:gd name="connsiteX1" fmla="*/ 3126339 w 4299824"/>
              <a:gd name="connsiteY1" fmla="*/ 830065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6105"/>
              <a:gd name="connsiteX1" fmla="*/ 3126339 w 4299824"/>
              <a:gd name="connsiteY1" fmla="*/ 830065 h 1426105"/>
              <a:gd name="connsiteX2" fmla="*/ 1329233 w 4299824"/>
              <a:gd name="connsiteY2" fmla="*/ 935506 h 1426105"/>
              <a:gd name="connsiteX3" fmla="*/ 0 w 4299824"/>
              <a:gd name="connsiteY3" fmla="*/ 1397889 h 1426105"/>
              <a:gd name="connsiteX4" fmla="*/ 0 w 4299824"/>
              <a:gd name="connsiteY4" fmla="*/ 0 h 1426105"/>
              <a:gd name="connsiteX5" fmla="*/ 4299824 w 4299824"/>
              <a:gd name="connsiteY5" fmla="*/ 8383 h 142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824" h="1426105" extrusionOk="0">
                <a:moveTo>
                  <a:pt x="4299824" y="8383"/>
                </a:moveTo>
                <a:cubicBezTo>
                  <a:pt x="4299824" y="8383"/>
                  <a:pt x="3621438" y="675544"/>
                  <a:pt x="3126339" y="830065"/>
                </a:cubicBezTo>
                <a:cubicBezTo>
                  <a:pt x="2631240" y="984586"/>
                  <a:pt x="1156873" y="526143"/>
                  <a:pt x="1329233" y="935506"/>
                </a:cubicBezTo>
                <a:cubicBezTo>
                  <a:pt x="1501604" y="1344870"/>
                  <a:pt x="652578" y="1494208"/>
                  <a:pt x="0" y="1397889"/>
                </a:cubicBezTo>
                <a:lnTo>
                  <a:pt x="0" y="0"/>
                </a:lnTo>
                <a:lnTo>
                  <a:pt x="4299824" y="8383"/>
                </a:lnTo>
                <a:close/>
              </a:path>
            </a:pathLst>
          </a:custGeom>
          <a:solidFill>
            <a:schemeClr val="lt1"/>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28;p3"/>
          <p:cNvSpPr/>
          <p:nvPr/>
        </p:nvSpPr>
        <p:spPr>
          <a:xfrm>
            <a:off x="222521" y="1482254"/>
            <a:ext cx="269028" cy="269913"/>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5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29;p3"/>
          <p:cNvSpPr/>
          <p:nvPr/>
        </p:nvSpPr>
        <p:spPr>
          <a:xfrm>
            <a:off x="6945786" y="613143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0" name="Google Shape;30;p3"/>
          <p:cNvSpPr/>
          <p:nvPr/>
        </p:nvSpPr>
        <p:spPr>
          <a:xfrm>
            <a:off x="11329341" y="5130785"/>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1" name="Google Shape;31;p3"/>
          <p:cNvSpPr/>
          <p:nvPr/>
        </p:nvSpPr>
        <p:spPr>
          <a:xfrm>
            <a:off x="2886979"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70" y="175704"/>
                  <a:pt x="269028" y="157268"/>
                  <a:pt x="269028" y="134514"/>
                </a:cubicBezTo>
                <a:cubicBezTo>
                  <a:pt x="269028" y="111759"/>
                  <a:pt x="250570" y="93323"/>
                  <a:pt x="227837" y="93323"/>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3"/>
          <p:cNvSpPr/>
          <p:nvPr/>
        </p:nvSpPr>
        <p:spPr>
          <a:xfrm>
            <a:off x="6945786"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3"/>
          <p:cNvSpPr/>
          <p:nvPr/>
        </p:nvSpPr>
        <p:spPr>
          <a:xfrm>
            <a:off x="476872" y="4295305"/>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3"/>
          <p:cNvSpPr/>
          <p:nvPr/>
        </p:nvSpPr>
        <p:spPr>
          <a:xfrm>
            <a:off x="9437727" y="5960618"/>
            <a:ext cx="392493" cy="247063"/>
          </a:xfrm>
          <a:custGeom>
            <a:avLst/>
            <a:gdLst/>
            <a:ahLst/>
            <a:cxnLst/>
            <a:rect l="l" t="t" r="r" b="b"/>
            <a:pathLst>
              <a:path w="392493" h="246242" extrusionOk="0">
                <a:moveTo>
                  <a:pt x="0" y="169714"/>
                </a:moveTo>
                <a:cubicBezTo>
                  <a:pt x="0" y="132079"/>
                  <a:pt x="27294" y="100710"/>
                  <a:pt x="63129" y="94371"/>
                </a:cubicBezTo>
                <a:cubicBezTo>
                  <a:pt x="76094" y="39952"/>
                  <a:pt x="124936" y="0"/>
                  <a:pt x="182890" y="0"/>
                </a:cubicBezTo>
                <a:cubicBezTo>
                  <a:pt x="223086" y="0"/>
                  <a:pt x="259884" y="19198"/>
                  <a:pt x="282807" y="51159"/>
                </a:cubicBezTo>
                <a:cubicBezTo>
                  <a:pt x="286723" y="50672"/>
                  <a:pt x="290650" y="50440"/>
                  <a:pt x="294587" y="50440"/>
                </a:cubicBezTo>
                <a:cubicBezTo>
                  <a:pt x="348572" y="50440"/>
                  <a:pt x="392493" y="94360"/>
                  <a:pt x="392493" y="148335"/>
                </a:cubicBezTo>
                <a:cubicBezTo>
                  <a:pt x="392493" y="202321"/>
                  <a:pt x="348572" y="246242"/>
                  <a:pt x="294587" y="246242"/>
                </a:cubicBezTo>
                <a:lnTo>
                  <a:pt x="76528" y="246242"/>
                </a:lnTo>
                <a:cubicBezTo>
                  <a:pt x="34332" y="246242"/>
                  <a:pt x="0" y="211910"/>
                  <a:pt x="0" y="169714"/>
                </a:cubicBezTo>
                <a:close/>
                <a:moveTo>
                  <a:pt x="278860" y="101811"/>
                </a:moveTo>
                <a:lnTo>
                  <a:pt x="258847" y="108553"/>
                </a:lnTo>
                <a:lnTo>
                  <a:pt x="249322" y="89693"/>
                </a:lnTo>
                <a:cubicBezTo>
                  <a:pt x="236579" y="64431"/>
                  <a:pt x="211126" y="48746"/>
                  <a:pt x="182890" y="48746"/>
                </a:cubicBezTo>
                <a:cubicBezTo>
                  <a:pt x="143181" y="48746"/>
                  <a:pt x="110553" y="79777"/>
                  <a:pt x="108595" y="119401"/>
                </a:cubicBezTo>
                <a:lnTo>
                  <a:pt x="107283"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37" y="99176"/>
                  <a:pt x="284046"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5" name="Google Shape;35;p3"/>
          <p:cNvSpPr/>
          <p:nvPr/>
        </p:nvSpPr>
        <p:spPr>
          <a:xfrm>
            <a:off x="11010573" y="3125451"/>
            <a:ext cx="392483" cy="247063"/>
          </a:xfrm>
          <a:custGeom>
            <a:avLst/>
            <a:gdLst/>
            <a:ahLst/>
            <a:cxnLst/>
            <a:rect l="l" t="t" r="r" b="b"/>
            <a:pathLst>
              <a:path w="392482" h="246242" extrusionOk="0">
                <a:moveTo>
                  <a:pt x="0" y="169714"/>
                </a:moveTo>
                <a:cubicBezTo>
                  <a:pt x="0" y="132079"/>
                  <a:pt x="27294" y="100710"/>
                  <a:pt x="63129" y="94371"/>
                </a:cubicBezTo>
                <a:cubicBezTo>
                  <a:pt x="76094" y="39952"/>
                  <a:pt x="124936" y="0"/>
                  <a:pt x="182879" y="0"/>
                </a:cubicBezTo>
                <a:cubicBezTo>
                  <a:pt x="223086" y="0"/>
                  <a:pt x="259884" y="19198"/>
                  <a:pt x="282807" y="51159"/>
                </a:cubicBezTo>
                <a:cubicBezTo>
                  <a:pt x="286723" y="50672"/>
                  <a:pt x="290639" y="50440"/>
                  <a:pt x="294587" y="50440"/>
                </a:cubicBezTo>
                <a:cubicBezTo>
                  <a:pt x="348572" y="50440"/>
                  <a:pt x="392482" y="94360"/>
                  <a:pt x="392482" y="148335"/>
                </a:cubicBezTo>
                <a:cubicBezTo>
                  <a:pt x="392482" y="202321"/>
                  <a:pt x="348572" y="246242"/>
                  <a:pt x="294587" y="246242"/>
                </a:cubicBezTo>
                <a:lnTo>
                  <a:pt x="76528" y="246242"/>
                </a:lnTo>
                <a:cubicBezTo>
                  <a:pt x="34332" y="246242"/>
                  <a:pt x="0" y="211910"/>
                  <a:pt x="0" y="169714"/>
                </a:cubicBezTo>
                <a:close/>
                <a:moveTo>
                  <a:pt x="278860" y="101811"/>
                </a:moveTo>
                <a:lnTo>
                  <a:pt x="258836" y="108553"/>
                </a:lnTo>
                <a:lnTo>
                  <a:pt x="249322" y="89693"/>
                </a:lnTo>
                <a:cubicBezTo>
                  <a:pt x="236579" y="64431"/>
                  <a:pt x="211126" y="48746"/>
                  <a:pt x="182879" y="48746"/>
                </a:cubicBezTo>
                <a:cubicBezTo>
                  <a:pt x="143181" y="48746"/>
                  <a:pt x="110542" y="79777"/>
                  <a:pt x="108595" y="119401"/>
                </a:cubicBezTo>
                <a:lnTo>
                  <a:pt x="107272"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27" y="99176"/>
                  <a:pt x="284035"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6" name="Google Shape;36;p3"/>
          <p:cNvSpPr/>
          <p:nvPr/>
        </p:nvSpPr>
        <p:spPr>
          <a:xfrm>
            <a:off x="3714427" y="103878"/>
            <a:ext cx="584325" cy="367828"/>
          </a:xfrm>
          <a:custGeom>
            <a:avLst/>
            <a:gdLst/>
            <a:ahLst/>
            <a:cxnLst/>
            <a:rect l="l" t="t" r="r" b="b"/>
            <a:pathLst>
              <a:path w="584326" h="366606" extrusionOk="0">
                <a:moveTo>
                  <a:pt x="0" y="220842"/>
                </a:moveTo>
                <a:cubicBezTo>
                  <a:pt x="0" y="140483"/>
                  <a:pt x="65404" y="75088"/>
                  <a:pt x="145764" y="75088"/>
                </a:cubicBezTo>
                <a:cubicBezTo>
                  <a:pt x="151627" y="75088"/>
                  <a:pt x="157469" y="75437"/>
                  <a:pt x="163300" y="76168"/>
                </a:cubicBezTo>
                <a:cubicBezTo>
                  <a:pt x="197410" y="28596"/>
                  <a:pt x="252190" y="0"/>
                  <a:pt x="312049" y="0"/>
                </a:cubicBezTo>
                <a:cubicBezTo>
                  <a:pt x="398335" y="0"/>
                  <a:pt x="471042" y="59478"/>
                  <a:pt x="490336" y="140493"/>
                </a:cubicBezTo>
                <a:cubicBezTo>
                  <a:pt x="543686" y="149955"/>
                  <a:pt x="584326" y="196659"/>
                  <a:pt x="584326" y="252666"/>
                </a:cubicBezTo>
                <a:cubicBezTo>
                  <a:pt x="584326" y="315489"/>
                  <a:pt x="533209" y="366606"/>
                  <a:pt x="470386" y="366606"/>
                </a:cubicBezTo>
                <a:lnTo>
                  <a:pt x="145764" y="366606"/>
                </a:lnTo>
                <a:cubicBezTo>
                  <a:pt x="65404" y="366606"/>
                  <a:pt x="0" y="301212"/>
                  <a:pt x="0" y="220842"/>
                </a:cubicBezTo>
                <a:close/>
                <a:moveTo>
                  <a:pt x="464311" y="211846"/>
                </a:moveTo>
                <a:lnTo>
                  <a:pt x="424624" y="217826"/>
                </a:lnTo>
                <a:lnTo>
                  <a:pt x="422645" y="177757"/>
                </a:lnTo>
                <a:cubicBezTo>
                  <a:pt x="419756" y="118776"/>
                  <a:pt x="371178" y="72569"/>
                  <a:pt x="312049" y="72569"/>
                </a:cubicBezTo>
                <a:cubicBezTo>
                  <a:pt x="270012" y="72569"/>
                  <a:pt x="232113" y="95916"/>
                  <a:pt x="213158" y="133519"/>
                </a:cubicBezTo>
                <a:lnTo>
                  <a:pt x="198987" y="161596"/>
                </a:lnTo>
                <a:lnTo>
                  <a:pt x="169185" y="151574"/>
                </a:lnTo>
                <a:cubicBezTo>
                  <a:pt x="161459" y="148970"/>
                  <a:pt x="153574" y="147658"/>
                  <a:pt x="145764" y="147658"/>
                </a:cubicBezTo>
                <a:cubicBezTo>
                  <a:pt x="105399" y="147658"/>
                  <a:pt x="72569" y="180488"/>
                  <a:pt x="72569" y="220842"/>
                </a:cubicBezTo>
                <a:cubicBezTo>
                  <a:pt x="72569" y="261207"/>
                  <a:pt x="105399" y="294036"/>
                  <a:pt x="145764" y="294036"/>
                </a:cubicBezTo>
                <a:lnTo>
                  <a:pt x="470386" y="294036"/>
                </a:lnTo>
                <a:cubicBezTo>
                  <a:pt x="493204" y="294036"/>
                  <a:pt x="511757" y="275484"/>
                  <a:pt x="511757" y="252666"/>
                </a:cubicBezTo>
                <a:cubicBezTo>
                  <a:pt x="511757" y="229859"/>
                  <a:pt x="493204" y="211317"/>
                  <a:pt x="470386" y="211317"/>
                </a:cubicBezTo>
                <a:cubicBezTo>
                  <a:pt x="468312" y="211317"/>
                  <a:pt x="466291" y="211539"/>
                  <a:pt x="464311" y="211846"/>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39;p3"/>
          <p:cNvSpPr/>
          <p:nvPr/>
        </p:nvSpPr>
        <p:spPr>
          <a:xfrm>
            <a:off x="1035449" y="602411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chemeClr val="bg1">
                <a:lumMod val="75000"/>
              </a:schemeClr>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3"/>
          <p:cNvSpPr/>
          <p:nvPr/>
        </p:nvSpPr>
        <p:spPr>
          <a:xfrm>
            <a:off x="4846083" y="6159073"/>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 name="TextBox 1">
            <a:extLst>
              <a:ext uri="{FF2B5EF4-FFF2-40B4-BE49-F238E27FC236}">
                <a16:creationId xmlns="" xmlns:a16="http://schemas.microsoft.com/office/drawing/2014/main" id="{5AF1274F-AEBE-41F7-9AC6-4F59CBCC9747}"/>
              </a:ext>
            </a:extLst>
          </p:cNvPr>
          <p:cNvSpPr txBox="1"/>
          <p:nvPr userDrawn="1"/>
        </p:nvSpPr>
        <p:spPr>
          <a:xfrm>
            <a:off x="9393799" y="115578"/>
            <a:ext cx="2738250"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4800" b="1" i="0" u="none" strike="noStrike" kern="0" cap="none" spc="0" normalizeH="0" baseline="0" noProof="0" dirty="0">
                <a:ln w="10160">
                  <a:solidFill>
                    <a:schemeClr val="bg1">
                      <a:lumMod val="50000"/>
                    </a:schemeClr>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CHỦ ĐỀ 5</a:t>
            </a:r>
          </a:p>
        </p:txBody>
      </p:sp>
      <p:sp>
        <p:nvSpPr>
          <p:cNvPr id="19" name="TextBox 18">
            <a:extLst>
              <a:ext uri="{FF2B5EF4-FFF2-40B4-BE49-F238E27FC236}">
                <a16:creationId xmlns="" xmlns:a16="http://schemas.microsoft.com/office/drawing/2014/main" id="{0256798B-C569-4288-8547-D3A8F47EE487}"/>
              </a:ext>
            </a:extLst>
          </p:cNvPr>
          <p:cNvSpPr txBox="1"/>
          <p:nvPr userDrawn="1"/>
        </p:nvSpPr>
        <p:spPr>
          <a:xfrm>
            <a:off x="4828038" y="909619"/>
            <a:ext cx="7536449" cy="6031395"/>
          </a:xfrm>
          <a:prstGeom prst="rect">
            <a:avLst/>
          </a:prstGeom>
          <a:noFill/>
        </p:spPr>
        <p:txBody>
          <a:bodyPr wrap="square" rtlCol="0">
            <a:spAutoFit/>
          </a:bodyPr>
          <a:lstStyle/>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0160">
                  <a:solidFill>
                    <a:schemeClr val="bg1">
                      <a:lumMod val="50000"/>
                    </a:schemeClr>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                 BẢO    </a:t>
            </a:r>
          </a:p>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0160">
                  <a:solidFill>
                    <a:schemeClr val="bg1">
                      <a:lumMod val="50000"/>
                    </a:schemeClr>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                QUẢN </a:t>
            </a:r>
          </a:p>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0160">
                  <a:solidFill>
                    <a:schemeClr val="bg1">
                      <a:lumMod val="50000"/>
                    </a:schemeClr>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             ĐỒ DÙNG</a:t>
            </a:r>
          </a:p>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0160">
                  <a:solidFill>
                    <a:schemeClr val="bg1">
                      <a:lumMod val="50000"/>
                    </a:schemeClr>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       CÁ NHÂN VÀ </a:t>
            </a:r>
          </a:p>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0160">
                  <a:solidFill>
                    <a:schemeClr val="bg1">
                      <a:lumMod val="50000"/>
                    </a:schemeClr>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            GIA ĐÌNH</a:t>
            </a:r>
          </a:p>
        </p:txBody>
      </p:sp>
      <p:pic>
        <p:nvPicPr>
          <p:cNvPr id="5122" name="Picture 2">
            <a:extLst>
              <a:ext uri="{FF2B5EF4-FFF2-40B4-BE49-F238E27FC236}">
                <a16:creationId xmlns="" xmlns:a16="http://schemas.microsoft.com/office/drawing/2014/main" id="{0775BC22-8A81-4B68-82BE-E53C9B004DAF}"/>
              </a:ext>
            </a:extLst>
          </p:cNvPr>
          <p:cNvPicPr>
            <a:picLocks noChangeAspect="1" noChangeArrowheads="1"/>
          </p:cNvPicPr>
          <p:nvPr userDrawn="1"/>
        </p:nvPicPr>
        <p:blipFill rotWithShape="1">
          <a:blip r:embed="rId2">
            <a:clrChange>
              <a:clrFrom>
                <a:srgbClr val="FFEA8D"/>
              </a:clrFrom>
              <a:clrTo>
                <a:srgbClr val="FFEA8D">
                  <a:alpha val="0"/>
                </a:srgbClr>
              </a:clrTo>
            </a:clrChange>
            <a:extLst>
              <a:ext uri="{28A0092B-C50C-407E-A947-70E740481C1C}">
                <a14:useLocalDpi xmlns:a14="http://schemas.microsoft.com/office/drawing/2010/main" val="0"/>
              </a:ext>
            </a:extLst>
          </a:blip>
          <a:srcRect r="388"/>
          <a:stretch/>
        </p:blipFill>
        <p:spPr bwMode="auto">
          <a:xfrm>
            <a:off x="1796184" y="3292193"/>
            <a:ext cx="5351217" cy="35814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 xmlns:a16="http://schemas.microsoft.com/office/drawing/2014/main" id="{BF89F3C3-1506-4047-95DD-45D7831B32ED}"/>
              </a:ext>
            </a:extLst>
          </p:cNvPr>
          <p:cNvSpPr txBox="1"/>
          <p:nvPr userDrawn="1"/>
        </p:nvSpPr>
        <p:spPr>
          <a:xfrm>
            <a:off x="6874155" y="6584138"/>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1668148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bg>
      <p:bgPr>
        <a:solidFill>
          <a:schemeClr val="bg1">
            <a:lumMod val="60000"/>
            <a:lumOff val="40000"/>
          </a:schemeClr>
        </a:solidFill>
        <a:effectLst/>
      </p:bgPr>
    </p:bg>
    <p:spTree>
      <p:nvGrpSpPr>
        <p:cNvPr id="1" name="Shape 8"/>
        <p:cNvGrpSpPr/>
        <p:nvPr/>
      </p:nvGrpSpPr>
      <p:grpSpPr>
        <a:xfrm>
          <a:off x="0" y="0"/>
          <a:ext cx="0" cy="0"/>
          <a:chOff x="0" y="0"/>
          <a:chExt cx="0" cy="0"/>
        </a:xfrm>
      </p:grpSpPr>
      <p:sp>
        <p:nvSpPr>
          <p:cNvPr id="2" name="Rectangle 1">
            <a:extLst>
              <a:ext uri="{FF2B5EF4-FFF2-40B4-BE49-F238E27FC236}">
                <a16:creationId xmlns="" xmlns:a16="http://schemas.microsoft.com/office/drawing/2014/main" id="{6452A164-8E52-4B2A-822E-00B7542127E8}"/>
              </a:ext>
            </a:extLst>
          </p:cNvPr>
          <p:cNvSpPr/>
          <p:nvPr userDrawn="1"/>
        </p:nvSpPr>
        <p:spPr>
          <a:xfrm>
            <a:off x="321734" y="237067"/>
            <a:ext cx="11497733" cy="6350000"/>
          </a:xfrm>
          <a:prstGeom prst="rect">
            <a:avLst/>
          </a:prstGeom>
          <a:solidFill>
            <a:schemeClr val="accent2"/>
          </a:solidFill>
          <a:ln>
            <a:solidFill>
              <a:schemeClr val="accent2"/>
            </a:solidFill>
          </a:ln>
          <a:effectLst>
            <a:glow rad="1270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vi-VN" sz="1867" b="0" i="0" u="none" strike="noStrike" kern="0" cap="none" spc="0" normalizeH="0" baseline="0" noProof="0">
              <a:ln>
                <a:noFill/>
              </a:ln>
              <a:solidFill>
                <a:srgbClr val="F7D538"/>
              </a:solidFill>
              <a:effectLst/>
              <a:uLnTx/>
              <a:uFillTx/>
              <a:latin typeface="Arial"/>
              <a:ea typeface="+mn-ea"/>
              <a:cs typeface="+mn-cs"/>
              <a:sym typeface="Arial"/>
            </a:endParaRPr>
          </a:p>
        </p:txBody>
      </p:sp>
      <p:grpSp>
        <p:nvGrpSpPr>
          <p:cNvPr id="11" name="Google Shape;11;p2"/>
          <p:cNvGrpSpPr/>
          <p:nvPr/>
        </p:nvGrpSpPr>
        <p:grpSpPr>
          <a:xfrm>
            <a:off x="281780" y="118534"/>
            <a:ext cx="11497733" cy="6620932"/>
            <a:chOff x="414535" y="398669"/>
            <a:chExt cx="8159441" cy="4410297"/>
          </a:xfrm>
          <a:solidFill>
            <a:schemeClr val="accent2"/>
          </a:solidFill>
        </p:grpSpPr>
        <p:sp>
          <p:nvSpPr>
            <p:cNvPr id="12" name="Google Shape;12;p2"/>
            <p:cNvSpPr/>
            <p:nvPr/>
          </p:nvSpPr>
          <p:spPr>
            <a:xfrm>
              <a:off x="6685541" y="4518232"/>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70"/>
                    <a:pt x="157257" y="269017"/>
                    <a:pt x="134514" y="269017"/>
                  </a:cubicBezTo>
                  <a:cubicBezTo>
                    <a:pt x="111770" y="269017"/>
                    <a:pt x="93323" y="250570"/>
                    <a:pt x="93323" y="227816"/>
                  </a:cubicBezTo>
                  <a:lnTo>
                    <a:pt x="93323" y="175704"/>
                  </a:lnTo>
                  <a:lnTo>
                    <a:pt x="41190" y="175704"/>
                  </a:lnTo>
                  <a:cubicBezTo>
                    <a:pt x="18457" y="175704"/>
                    <a:pt x="0" y="157268"/>
                    <a:pt x="0" y="134514"/>
                  </a:cubicBezTo>
                  <a:cubicBezTo>
                    <a:pt x="0" y="111759"/>
                    <a:pt x="18457" y="93323"/>
                    <a:pt x="4119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13;p2"/>
            <p:cNvSpPr/>
            <p:nvPr/>
          </p:nvSpPr>
          <p:spPr>
            <a:xfrm>
              <a:off x="2509279" y="426478"/>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4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4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 name="Google Shape;14;p2"/>
            <p:cNvSpPr/>
            <p:nvPr/>
          </p:nvSpPr>
          <p:spPr>
            <a:xfrm>
              <a:off x="5719298" y="426478"/>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 name="Google Shape;15;p2"/>
            <p:cNvSpPr/>
            <p:nvPr/>
          </p:nvSpPr>
          <p:spPr>
            <a:xfrm>
              <a:off x="8372198" y="2495532"/>
              <a:ext cx="201779" cy="202435"/>
            </a:xfrm>
            <a:custGeom>
              <a:avLst/>
              <a:gdLst/>
              <a:ahLst/>
              <a:cxnLst/>
              <a:rect l="l" t="t" r="r" b="b"/>
              <a:pathLst>
                <a:path w="269038" h="269017" extrusionOk="0">
                  <a:moveTo>
                    <a:pt x="41200" y="93323"/>
                  </a:moveTo>
                  <a:lnTo>
                    <a:pt x="93334" y="93323"/>
                  </a:lnTo>
                  <a:lnTo>
                    <a:pt x="93334" y="41190"/>
                  </a:lnTo>
                  <a:cubicBezTo>
                    <a:pt x="93334" y="18436"/>
                    <a:pt x="111781" y="0"/>
                    <a:pt x="134524" y="0"/>
                  </a:cubicBezTo>
                  <a:cubicBezTo>
                    <a:pt x="157268" y="0"/>
                    <a:pt x="175715" y="18436"/>
                    <a:pt x="175715" y="41190"/>
                  </a:cubicBezTo>
                  <a:lnTo>
                    <a:pt x="175715" y="93323"/>
                  </a:lnTo>
                  <a:lnTo>
                    <a:pt x="227848" y="93323"/>
                  </a:lnTo>
                  <a:cubicBezTo>
                    <a:pt x="250592" y="93323"/>
                    <a:pt x="269038" y="111759"/>
                    <a:pt x="269038" y="134514"/>
                  </a:cubicBezTo>
                  <a:cubicBezTo>
                    <a:pt x="269038" y="157268"/>
                    <a:pt x="250592" y="175704"/>
                    <a:pt x="227848" y="175704"/>
                  </a:cubicBezTo>
                  <a:lnTo>
                    <a:pt x="175715" y="175704"/>
                  </a:lnTo>
                  <a:lnTo>
                    <a:pt x="175715" y="227827"/>
                  </a:lnTo>
                  <a:cubicBezTo>
                    <a:pt x="175715" y="250581"/>
                    <a:pt x="157268" y="269017"/>
                    <a:pt x="134524" y="269017"/>
                  </a:cubicBezTo>
                  <a:cubicBezTo>
                    <a:pt x="111781" y="269017"/>
                    <a:pt x="93334" y="250581"/>
                    <a:pt x="93334" y="227827"/>
                  </a:cubicBezTo>
                  <a:lnTo>
                    <a:pt x="93334" y="175704"/>
                  </a:lnTo>
                  <a:lnTo>
                    <a:pt x="41200" y="175704"/>
                  </a:lnTo>
                  <a:cubicBezTo>
                    <a:pt x="18457" y="175704"/>
                    <a:pt x="0" y="157268"/>
                    <a:pt x="0" y="134514"/>
                  </a:cubicBezTo>
                  <a:cubicBezTo>
                    <a:pt x="0" y="111759"/>
                    <a:pt x="18457" y="93323"/>
                    <a:pt x="4120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6" name="Google Shape;16;p2"/>
            <p:cNvSpPr/>
            <p:nvPr/>
          </p:nvSpPr>
          <p:spPr>
            <a:xfrm>
              <a:off x="414535" y="2484754"/>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2"/>
            <p:cNvSpPr/>
            <p:nvPr/>
          </p:nvSpPr>
          <p:spPr>
            <a:xfrm>
              <a:off x="3249166" y="4465700"/>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2"/>
            <p:cNvSpPr/>
            <p:nvPr/>
          </p:nvSpPr>
          <p:spPr>
            <a:xfrm>
              <a:off x="3886155" y="531542"/>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2"/>
            <p:cNvSpPr/>
            <p:nvPr/>
          </p:nvSpPr>
          <p:spPr>
            <a:xfrm>
              <a:off x="8244917" y="4538950"/>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2"/>
            <p:cNvSpPr/>
            <p:nvPr/>
          </p:nvSpPr>
          <p:spPr>
            <a:xfrm>
              <a:off x="4968893" y="4446205"/>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2"/>
            <p:cNvSpPr/>
            <p:nvPr/>
          </p:nvSpPr>
          <p:spPr>
            <a:xfrm>
              <a:off x="515528" y="4527114"/>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2"/>
            <p:cNvSpPr/>
            <p:nvPr/>
          </p:nvSpPr>
          <p:spPr>
            <a:xfrm>
              <a:off x="8288011" y="398669"/>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23;p2"/>
            <p:cNvSpPr/>
            <p:nvPr/>
          </p:nvSpPr>
          <p:spPr>
            <a:xfrm>
              <a:off x="477243" y="430751"/>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FFC00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447582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preserve="1" userDrawn="1">
  <p:cSld name="1_Section header">
    <p:bg>
      <p:bgPr>
        <a:solidFill>
          <a:schemeClr val="accent2"/>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sz="1867" kern="0" smtClean="0">
                <a:solidFill>
                  <a:srgbClr val="000000"/>
                </a:solidFill>
                <a:cs typeface="Arial"/>
                <a:sym typeface="Arial"/>
              </a:rPr>
              <a:pPr defTabSz="1219170">
                <a:buClr>
                  <a:srgbClr val="000000"/>
                </a:buClr>
              </a:pPr>
              <a:t>‹#›</a:t>
            </a:fld>
            <a:endParaRPr lang="en" sz="1867" kern="0">
              <a:solidFill>
                <a:srgbClr val="000000"/>
              </a:solidFill>
              <a:cs typeface="Arial"/>
              <a:sym typeface="Arial"/>
            </a:endParaRPr>
          </a:p>
        </p:txBody>
      </p:sp>
      <p:sp>
        <p:nvSpPr>
          <p:cNvPr id="26" name="Google Shape;26;p3"/>
          <p:cNvSpPr/>
          <p:nvPr/>
        </p:nvSpPr>
        <p:spPr>
          <a:xfrm>
            <a:off x="3551830" y="-52986"/>
            <a:ext cx="8660257" cy="6926579"/>
          </a:xfrm>
          <a:custGeom>
            <a:avLst/>
            <a:gdLst/>
            <a:ahLst/>
            <a:cxnLst/>
            <a:rect l="l" t="t" r="r" b="b"/>
            <a:pathLst>
              <a:path w="8602905" h="6857999" extrusionOk="0">
                <a:moveTo>
                  <a:pt x="2646944" y="4643659"/>
                </a:moveTo>
                <a:cubicBezTo>
                  <a:pt x="5293889" y="4844563"/>
                  <a:pt x="6269259" y="1837203"/>
                  <a:pt x="5619019" y="292883"/>
                </a:cubicBezTo>
                <a:cubicBezTo>
                  <a:pt x="5578961" y="197760"/>
                  <a:pt x="5545857" y="99853"/>
                  <a:pt x="5519504" y="0"/>
                </a:cubicBezTo>
                <a:lnTo>
                  <a:pt x="8602905" y="0"/>
                </a:lnTo>
                <a:lnTo>
                  <a:pt x="8602905" y="6857999"/>
                </a:lnTo>
                <a:lnTo>
                  <a:pt x="91969" y="6857999"/>
                </a:lnTo>
                <a:cubicBezTo>
                  <a:pt x="91969" y="6857999"/>
                  <a:pt x="0" y="4442756"/>
                  <a:pt x="2646944" y="4643659"/>
                </a:cubicBezTo>
                <a:close/>
              </a:path>
            </a:pathLst>
          </a:custGeom>
          <a:solidFill>
            <a:schemeClr val="tx1"/>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pic>
        <p:nvPicPr>
          <p:cNvPr id="23" name="Picture 4" descr="Cute boy with many gesture expressions Premium Vector">
            <a:extLst>
              <a:ext uri="{FF2B5EF4-FFF2-40B4-BE49-F238E27FC236}">
                <a16:creationId xmlns="" xmlns:a16="http://schemas.microsoft.com/office/drawing/2014/main" id="{FECB7549-B6B1-4DE3-B268-C105DB5FD5A3}"/>
              </a:ext>
            </a:extLst>
          </p:cNvPr>
          <p:cNvPicPr>
            <a:picLocks noChangeAspect="1" noChangeArrowheads="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3139" t="48412" r="5014" b="3730"/>
          <a:stretch/>
        </p:blipFill>
        <p:spPr bwMode="auto">
          <a:xfrm rot="20822158">
            <a:off x="7159839" y="2626181"/>
            <a:ext cx="1318979" cy="2044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a:extLst>
              <a:ext uri="{FF2B5EF4-FFF2-40B4-BE49-F238E27FC236}">
                <a16:creationId xmlns="" xmlns:a16="http://schemas.microsoft.com/office/drawing/2014/main" id="{D49FDBB5-A5A6-4316-8393-3F5017974D4E}"/>
              </a:ext>
            </a:extLst>
          </p:cNvPr>
          <p:cNvSpPr txBox="1"/>
          <p:nvPr userDrawn="1"/>
        </p:nvSpPr>
        <p:spPr>
          <a:xfrm>
            <a:off x="8283016" y="1100807"/>
            <a:ext cx="3929071" cy="4812600"/>
          </a:xfrm>
          <a:prstGeom prst="rect">
            <a:avLst/>
          </a:prstGeom>
          <a:noFill/>
        </p:spPr>
        <p:txBody>
          <a:bodyPr wrap="square" rtlCol="0">
            <a:spAutoFit/>
          </a:bodyPr>
          <a:lstStyle/>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9050">
                  <a:solidFill>
                    <a:srgbClr val="D43733"/>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    THỂ     </a:t>
            </a:r>
          </a:p>
          <a:p>
            <a:pPr marL="0" marR="0" lvl="0" indent="0" algn="ctr" defTabSz="1219170" rtl="0" eaLnBrk="1" fontAlgn="auto" latinLnBrk="0" hangingPunct="1">
              <a:lnSpc>
                <a:spcPct val="11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9050">
                  <a:solidFill>
                    <a:srgbClr val="D43733"/>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    HIỆN CẢM XÚC CÁ NHÂN</a:t>
            </a:r>
          </a:p>
        </p:txBody>
      </p:sp>
      <p:sp>
        <p:nvSpPr>
          <p:cNvPr id="27" name="Google Shape;27;p3"/>
          <p:cNvSpPr/>
          <p:nvPr/>
        </p:nvSpPr>
        <p:spPr>
          <a:xfrm>
            <a:off x="-29737" y="0"/>
            <a:ext cx="4328489" cy="1696413"/>
          </a:xfrm>
          <a:custGeom>
            <a:avLst/>
            <a:gdLst>
              <a:gd name="connsiteX0" fmla="*/ 4299824 w 4299824"/>
              <a:gd name="connsiteY0" fmla="*/ 8383 h 2665592"/>
              <a:gd name="connsiteX1" fmla="*/ 1578789 w 4299824"/>
              <a:gd name="connsiteY1" fmla="*/ 586962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2665592"/>
              <a:gd name="connsiteX1" fmla="*/ 2798326 w 4299824"/>
              <a:gd name="connsiteY1" fmla="*/ 863596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1873529"/>
              <a:gd name="connsiteX1" fmla="*/ 2798326 w 4299824"/>
              <a:gd name="connsiteY1" fmla="*/ 863596 h 1873529"/>
              <a:gd name="connsiteX2" fmla="*/ 790955 w 4299824"/>
              <a:gd name="connsiteY2" fmla="*/ 1740259 h 1873529"/>
              <a:gd name="connsiteX3" fmla="*/ 0 w 4299824"/>
              <a:gd name="connsiteY3" fmla="*/ 1397889 h 1873529"/>
              <a:gd name="connsiteX4" fmla="*/ 0 w 4299824"/>
              <a:gd name="connsiteY4" fmla="*/ 0 h 1873529"/>
              <a:gd name="connsiteX5" fmla="*/ 4299824 w 4299824"/>
              <a:gd name="connsiteY5" fmla="*/ 8383 h 1873529"/>
              <a:gd name="connsiteX0" fmla="*/ 4299824 w 4299824"/>
              <a:gd name="connsiteY0" fmla="*/ 8383 h 1425294"/>
              <a:gd name="connsiteX1" fmla="*/ 2798326 w 4299824"/>
              <a:gd name="connsiteY1" fmla="*/ 863596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5294"/>
              <a:gd name="connsiteX1" fmla="*/ 3126339 w 4299824"/>
              <a:gd name="connsiteY1" fmla="*/ 830065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6105"/>
              <a:gd name="connsiteX1" fmla="*/ 3126339 w 4299824"/>
              <a:gd name="connsiteY1" fmla="*/ 830065 h 1426105"/>
              <a:gd name="connsiteX2" fmla="*/ 1329233 w 4299824"/>
              <a:gd name="connsiteY2" fmla="*/ 935506 h 1426105"/>
              <a:gd name="connsiteX3" fmla="*/ 0 w 4299824"/>
              <a:gd name="connsiteY3" fmla="*/ 1397889 h 1426105"/>
              <a:gd name="connsiteX4" fmla="*/ 0 w 4299824"/>
              <a:gd name="connsiteY4" fmla="*/ 0 h 1426105"/>
              <a:gd name="connsiteX5" fmla="*/ 4299824 w 4299824"/>
              <a:gd name="connsiteY5" fmla="*/ 8383 h 142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824" h="1426105" extrusionOk="0">
                <a:moveTo>
                  <a:pt x="4299824" y="8383"/>
                </a:moveTo>
                <a:cubicBezTo>
                  <a:pt x="4299824" y="8383"/>
                  <a:pt x="3621438" y="675544"/>
                  <a:pt x="3126339" y="830065"/>
                </a:cubicBezTo>
                <a:cubicBezTo>
                  <a:pt x="2631240" y="984586"/>
                  <a:pt x="1156873" y="526143"/>
                  <a:pt x="1329233" y="935506"/>
                </a:cubicBezTo>
                <a:cubicBezTo>
                  <a:pt x="1501604" y="1344870"/>
                  <a:pt x="652578" y="1494208"/>
                  <a:pt x="0" y="1397889"/>
                </a:cubicBezTo>
                <a:lnTo>
                  <a:pt x="0" y="0"/>
                </a:lnTo>
                <a:lnTo>
                  <a:pt x="4299824" y="8383"/>
                </a:lnTo>
                <a:close/>
              </a:path>
            </a:pathLst>
          </a:custGeom>
          <a:solidFill>
            <a:schemeClr val="tx1">
              <a:lumMod val="75000"/>
            </a:schemeClr>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29;p3"/>
          <p:cNvSpPr/>
          <p:nvPr/>
        </p:nvSpPr>
        <p:spPr>
          <a:xfrm>
            <a:off x="6678923" y="5690705"/>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0" name="Google Shape;30;p3"/>
          <p:cNvSpPr/>
          <p:nvPr/>
        </p:nvSpPr>
        <p:spPr>
          <a:xfrm>
            <a:off x="11863021" y="3237194"/>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4" name="Google Shape;34;p3"/>
          <p:cNvSpPr/>
          <p:nvPr/>
        </p:nvSpPr>
        <p:spPr>
          <a:xfrm>
            <a:off x="9437727" y="5960618"/>
            <a:ext cx="392493" cy="247063"/>
          </a:xfrm>
          <a:custGeom>
            <a:avLst/>
            <a:gdLst/>
            <a:ahLst/>
            <a:cxnLst/>
            <a:rect l="l" t="t" r="r" b="b"/>
            <a:pathLst>
              <a:path w="392493" h="246242" extrusionOk="0">
                <a:moveTo>
                  <a:pt x="0" y="169714"/>
                </a:moveTo>
                <a:cubicBezTo>
                  <a:pt x="0" y="132079"/>
                  <a:pt x="27294" y="100710"/>
                  <a:pt x="63129" y="94371"/>
                </a:cubicBezTo>
                <a:cubicBezTo>
                  <a:pt x="76094" y="39952"/>
                  <a:pt x="124936" y="0"/>
                  <a:pt x="182890" y="0"/>
                </a:cubicBezTo>
                <a:cubicBezTo>
                  <a:pt x="223086" y="0"/>
                  <a:pt x="259884" y="19198"/>
                  <a:pt x="282807" y="51159"/>
                </a:cubicBezTo>
                <a:cubicBezTo>
                  <a:pt x="286723" y="50672"/>
                  <a:pt x="290650" y="50440"/>
                  <a:pt x="294587" y="50440"/>
                </a:cubicBezTo>
                <a:cubicBezTo>
                  <a:pt x="348572" y="50440"/>
                  <a:pt x="392493" y="94360"/>
                  <a:pt x="392493" y="148335"/>
                </a:cubicBezTo>
                <a:cubicBezTo>
                  <a:pt x="392493" y="202321"/>
                  <a:pt x="348572" y="246242"/>
                  <a:pt x="294587" y="246242"/>
                </a:cubicBezTo>
                <a:lnTo>
                  <a:pt x="76528" y="246242"/>
                </a:lnTo>
                <a:cubicBezTo>
                  <a:pt x="34332" y="246242"/>
                  <a:pt x="0" y="211910"/>
                  <a:pt x="0" y="169714"/>
                </a:cubicBezTo>
                <a:close/>
                <a:moveTo>
                  <a:pt x="278860" y="101811"/>
                </a:moveTo>
                <a:lnTo>
                  <a:pt x="258847" y="108553"/>
                </a:lnTo>
                <a:lnTo>
                  <a:pt x="249322" y="89693"/>
                </a:lnTo>
                <a:cubicBezTo>
                  <a:pt x="236579" y="64431"/>
                  <a:pt x="211126" y="48746"/>
                  <a:pt x="182890" y="48746"/>
                </a:cubicBezTo>
                <a:cubicBezTo>
                  <a:pt x="143181" y="48746"/>
                  <a:pt x="110553" y="79777"/>
                  <a:pt x="108595" y="119401"/>
                </a:cubicBezTo>
                <a:lnTo>
                  <a:pt x="107283"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37" y="99176"/>
                  <a:pt x="284046"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5" name="Google Shape;35;p3"/>
          <p:cNvSpPr/>
          <p:nvPr/>
        </p:nvSpPr>
        <p:spPr>
          <a:xfrm>
            <a:off x="9475798" y="1931176"/>
            <a:ext cx="392483" cy="247063"/>
          </a:xfrm>
          <a:custGeom>
            <a:avLst/>
            <a:gdLst/>
            <a:ahLst/>
            <a:cxnLst/>
            <a:rect l="l" t="t" r="r" b="b"/>
            <a:pathLst>
              <a:path w="392482" h="246242" extrusionOk="0">
                <a:moveTo>
                  <a:pt x="0" y="169714"/>
                </a:moveTo>
                <a:cubicBezTo>
                  <a:pt x="0" y="132079"/>
                  <a:pt x="27294" y="100710"/>
                  <a:pt x="63129" y="94371"/>
                </a:cubicBezTo>
                <a:cubicBezTo>
                  <a:pt x="76094" y="39952"/>
                  <a:pt x="124936" y="0"/>
                  <a:pt x="182879" y="0"/>
                </a:cubicBezTo>
                <a:cubicBezTo>
                  <a:pt x="223086" y="0"/>
                  <a:pt x="259884" y="19198"/>
                  <a:pt x="282807" y="51159"/>
                </a:cubicBezTo>
                <a:cubicBezTo>
                  <a:pt x="286723" y="50672"/>
                  <a:pt x="290639" y="50440"/>
                  <a:pt x="294587" y="50440"/>
                </a:cubicBezTo>
                <a:cubicBezTo>
                  <a:pt x="348572" y="50440"/>
                  <a:pt x="392482" y="94360"/>
                  <a:pt x="392482" y="148335"/>
                </a:cubicBezTo>
                <a:cubicBezTo>
                  <a:pt x="392482" y="202321"/>
                  <a:pt x="348572" y="246242"/>
                  <a:pt x="294587" y="246242"/>
                </a:cubicBezTo>
                <a:lnTo>
                  <a:pt x="76528" y="246242"/>
                </a:lnTo>
                <a:cubicBezTo>
                  <a:pt x="34332" y="246242"/>
                  <a:pt x="0" y="211910"/>
                  <a:pt x="0" y="169714"/>
                </a:cubicBezTo>
                <a:close/>
                <a:moveTo>
                  <a:pt x="278860" y="101811"/>
                </a:moveTo>
                <a:lnTo>
                  <a:pt x="258836" y="108553"/>
                </a:lnTo>
                <a:lnTo>
                  <a:pt x="249322" y="89693"/>
                </a:lnTo>
                <a:cubicBezTo>
                  <a:pt x="236579" y="64431"/>
                  <a:pt x="211126" y="48746"/>
                  <a:pt x="182879" y="48746"/>
                </a:cubicBezTo>
                <a:cubicBezTo>
                  <a:pt x="143181" y="48746"/>
                  <a:pt x="110542" y="79777"/>
                  <a:pt x="108595" y="119401"/>
                </a:cubicBezTo>
                <a:lnTo>
                  <a:pt x="107272"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27" y="99176"/>
                  <a:pt x="284035"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40" name="Google Shape;40;p3"/>
          <p:cNvSpPr/>
          <p:nvPr/>
        </p:nvSpPr>
        <p:spPr>
          <a:xfrm>
            <a:off x="4178295" y="6266196"/>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 name="TextBox 1">
            <a:extLst>
              <a:ext uri="{FF2B5EF4-FFF2-40B4-BE49-F238E27FC236}">
                <a16:creationId xmlns="" xmlns:a16="http://schemas.microsoft.com/office/drawing/2014/main" id="{5AF1274F-AEBE-41F7-9AC6-4F59CBCC9747}"/>
              </a:ext>
            </a:extLst>
          </p:cNvPr>
          <p:cNvSpPr txBox="1"/>
          <p:nvPr userDrawn="1"/>
        </p:nvSpPr>
        <p:spPr>
          <a:xfrm>
            <a:off x="9393799" y="115578"/>
            <a:ext cx="2738250"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4800" b="1" i="0" u="none" strike="noStrike" kern="0" cap="none" spc="0" normalizeH="0" baseline="0" noProof="0" dirty="0">
                <a:ln w="19050">
                  <a:solidFill>
                    <a:srgbClr val="D43733"/>
                  </a:solidFill>
                  <a:prstDash val="solid"/>
                </a:ln>
                <a:solidFill>
                  <a:srgbClr val="FFFFFF"/>
                </a:solidFill>
                <a:effectLst>
                  <a:outerShdw blurRad="38100" dist="22860" dir="5400000" algn="tl" rotWithShape="0">
                    <a:srgbClr val="000000">
                      <a:alpha val="30000"/>
                    </a:srgbClr>
                  </a:outerShdw>
                </a:effectLst>
                <a:uLnTx/>
                <a:uFillTx/>
                <a:latin typeface="+mj-lt"/>
                <a:cs typeface="Arial"/>
                <a:sym typeface="Arial"/>
              </a:rPr>
              <a:t>CHỦ ĐỀ 6</a:t>
            </a:r>
          </a:p>
        </p:txBody>
      </p:sp>
      <p:pic>
        <p:nvPicPr>
          <p:cNvPr id="6148" name="Picture 4" descr="Cute boy with many gesture expressions Premium Vector">
            <a:extLst>
              <a:ext uri="{FF2B5EF4-FFF2-40B4-BE49-F238E27FC236}">
                <a16:creationId xmlns="" xmlns:a16="http://schemas.microsoft.com/office/drawing/2014/main" id="{49766EE7-F566-4AFB-A6C3-194958EA4FF6}"/>
              </a:ext>
            </a:extLst>
          </p:cNvPr>
          <p:cNvPicPr>
            <a:picLocks noChangeAspect="1" noChangeArrowheads="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8718" r="49435" b="52142"/>
          <a:stretch/>
        </p:blipFill>
        <p:spPr bwMode="auto">
          <a:xfrm rot="20647976">
            <a:off x="2799305" y="4360021"/>
            <a:ext cx="1318979" cy="2044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6" descr="Garotinha fofa posa com várias expressões Vetor Premium">
            <a:extLst>
              <a:ext uri="{FF2B5EF4-FFF2-40B4-BE49-F238E27FC236}">
                <a16:creationId xmlns="" xmlns:a16="http://schemas.microsoft.com/office/drawing/2014/main" id="{E5D0FBA7-FDA5-4564-BA4F-CBB021929C52}"/>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0810" t="50410" r="55565" b="-25"/>
          <a:stretch/>
        </p:blipFill>
        <p:spPr bwMode="auto">
          <a:xfrm rot="748466">
            <a:off x="5437268" y="3073859"/>
            <a:ext cx="1370640" cy="20224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4" descr="Cute boy with many gesture expressions Premium Vector">
            <a:extLst>
              <a:ext uri="{FF2B5EF4-FFF2-40B4-BE49-F238E27FC236}">
                <a16:creationId xmlns="" xmlns:a16="http://schemas.microsoft.com/office/drawing/2014/main" id="{76E6E9AF-9A99-495C-8DF7-B3F9DCFDD1CC}"/>
              </a:ext>
            </a:extLst>
          </p:cNvPr>
          <p:cNvPicPr>
            <a:picLocks noChangeAspect="1" noChangeArrowheads="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954" t="5965" r="27199" b="46177"/>
          <a:stretch/>
        </p:blipFill>
        <p:spPr bwMode="auto">
          <a:xfrm rot="378725">
            <a:off x="6369400" y="4468898"/>
            <a:ext cx="1318979" cy="2044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50" name="Picture 6" descr="Garotinha fofa posa com várias expressões Vetor Premium">
            <a:extLst>
              <a:ext uri="{FF2B5EF4-FFF2-40B4-BE49-F238E27FC236}">
                <a16:creationId xmlns="" xmlns:a16="http://schemas.microsoft.com/office/drawing/2014/main" id="{B23D142A-6CDA-4512-B313-CF47EA158C9D}"/>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51760" t="1654" r="14615" b="48731"/>
          <a:stretch/>
        </p:blipFill>
        <p:spPr bwMode="auto">
          <a:xfrm>
            <a:off x="4178295" y="4163016"/>
            <a:ext cx="1370640" cy="20224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7" name="Google Shape;28;p3">
            <a:extLst>
              <a:ext uri="{FF2B5EF4-FFF2-40B4-BE49-F238E27FC236}">
                <a16:creationId xmlns="" xmlns:a16="http://schemas.microsoft.com/office/drawing/2014/main" id="{11279A89-778E-42ED-967F-5333033758C5}"/>
              </a:ext>
            </a:extLst>
          </p:cNvPr>
          <p:cNvSpPr/>
          <p:nvPr userDrawn="1"/>
        </p:nvSpPr>
        <p:spPr>
          <a:xfrm>
            <a:off x="222521" y="1482254"/>
            <a:ext cx="269028" cy="269913"/>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5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31;p3">
            <a:extLst>
              <a:ext uri="{FF2B5EF4-FFF2-40B4-BE49-F238E27FC236}">
                <a16:creationId xmlns="" xmlns:a16="http://schemas.microsoft.com/office/drawing/2014/main" id="{4DF0A3AF-40BE-4357-883E-88B26CDA9236}"/>
              </a:ext>
            </a:extLst>
          </p:cNvPr>
          <p:cNvSpPr/>
          <p:nvPr userDrawn="1"/>
        </p:nvSpPr>
        <p:spPr>
          <a:xfrm>
            <a:off x="2886979"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70" y="175704"/>
                  <a:pt x="269028" y="157268"/>
                  <a:pt x="269028" y="134514"/>
                </a:cubicBezTo>
                <a:cubicBezTo>
                  <a:pt x="269028" y="111759"/>
                  <a:pt x="250570" y="93323"/>
                  <a:pt x="227837" y="93323"/>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32;p3">
            <a:extLst>
              <a:ext uri="{FF2B5EF4-FFF2-40B4-BE49-F238E27FC236}">
                <a16:creationId xmlns="" xmlns:a16="http://schemas.microsoft.com/office/drawing/2014/main" id="{6BEA95D6-AE7C-463B-8794-0E678FF5BD6F}"/>
              </a:ext>
            </a:extLst>
          </p:cNvPr>
          <p:cNvSpPr/>
          <p:nvPr userDrawn="1"/>
        </p:nvSpPr>
        <p:spPr>
          <a:xfrm>
            <a:off x="6945786"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33;p3">
            <a:extLst>
              <a:ext uri="{FF2B5EF4-FFF2-40B4-BE49-F238E27FC236}">
                <a16:creationId xmlns="" xmlns:a16="http://schemas.microsoft.com/office/drawing/2014/main" id="{D3481FB4-93ED-4A2F-9694-B65CD39B0D0A}"/>
              </a:ext>
            </a:extLst>
          </p:cNvPr>
          <p:cNvSpPr/>
          <p:nvPr userDrawn="1"/>
        </p:nvSpPr>
        <p:spPr>
          <a:xfrm>
            <a:off x="476872" y="4295305"/>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36;p3">
            <a:extLst>
              <a:ext uri="{FF2B5EF4-FFF2-40B4-BE49-F238E27FC236}">
                <a16:creationId xmlns="" xmlns:a16="http://schemas.microsoft.com/office/drawing/2014/main" id="{CDBBC38C-DE88-44E8-B2F1-57A5FAB9ECB0}"/>
              </a:ext>
            </a:extLst>
          </p:cNvPr>
          <p:cNvSpPr/>
          <p:nvPr userDrawn="1"/>
        </p:nvSpPr>
        <p:spPr>
          <a:xfrm>
            <a:off x="3714427" y="103878"/>
            <a:ext cx="584325" cy="367828"/>
          </a:xfrm>
          <a:custGeom>
            <a:avLst/>
            <a:gdLst/>
            <a:ahLst/>
            <a:cxnLst/>
            <a:rect l="l" t="t" r="r" b="b"/>
            <a:pathLst>
              <a:path w="584326" h="366606" extrusionOk="0">
                <a:moveTo>
                  <a:pt x="0" y="220842"/>
                </a:moveTo>
                <a:cubicBezTo>
                  <a:pt x="0" y="140483"/>
                  <a:pt x="65404" y="75088"/>
                  <a:pt x="145764" y="75088"/>
                </a:cubicBezTo>
                <a:cubicBezTo>
                  <a:pt x="151627" y="75088"/>
                  <a:pt x="157469" y="75437"/>
                  <a:pt x="163300" y="76168"/>
                </a:cubicBezTo>
                <a:cubicBezTo>
                  <a:pt x="197410" y="28596"/>
                  <a:pt x="252190" y="0"/>
                  <a:pt x="312049" y="0"/>
                </a:cubicBezTo>
                <a:cubicBezTo>
                  <a:pt x="398335" y="0"/>
                  <a:pt x="471042" y="59478"/>
                  <a:pt x="490336" y="140493"/>
                </a:cubicBezTo>
                <a:cubicBezTo>
                  <a:pt x="543686" y="149955"/>
                  <a:pt x="584326" y="196659"/>
                  <a:pt x="584326" y="252666"/>
                </a:cubicBezTo>
                <a:cubicBezTo>
                  <a:pt x="584326" y="315489"/>
                  <a:pt x="533209" y="366606"/>
                  <a:pt x="470386" y="366606"/>
                </a:cubicBezTo>
                <a:lnTo>
                  <a:pt x="145764" y="366606"/>
                </a:lnTo>
                <a:cubicBezTo>
                  <a:pt x="65404" y="366606"/>
                  <a:pt x="0" y="301212"/>
                  <a:pt x="0" y="220842"/>
                </a:cubicBezTo>
                <a:close/>
                <a:moveTo>
                  <a:pt x="464311" y="211846"/>
                </a:moveTo>
                <a:lnTo>
                  <a:pt x="424624" y="217826"/>
                </a:lnTo>
                <a:lnTo>
                  <a:pt x="422645" y="177757"/>
                </a:lnTo>
                <a:cubicBezTo>
                  <a:pt x="419756" y="118776"/>
                  <a:pt x="371178" y="72569"/>
                  <a:pt x="312049" y="72569"/>
                </a:cubicBezTo>
                <a:cubicBezTo>
                  <a:pt x="270012" y="72569"/>
                  <a:pt x="232113" y="95916"/>
                  <a:pt x="213158" y="133519"/>
                </a:cubicBezTo>
                <a:lnTo>
                  <a:pt x="198987" y="161596"/>
                </a:lnTo>
                <a:lnTo>
                  <a:pt x="169185" y="151574"/>
                </a:lnTo>
                <a:cubicBezTo>
                  <a:pt x="161459" y="148970"/>
                  <a:pt x="153574" y="147658"/>
                  <a:pt x="145764" y="147658"/>
                </a:cubicBezTo>
                <a:cubicBezTo>
                  <a:pt x="105399" y="147658"/>
                  <a:pt x="72569" y="180488"/>
                  <a:pt x="72569" y="220842"/>
                </a:cubicBezTo>
                <a:cubicBezTo>
                  <a:pt x="72569" y="261207"/>
                  <a:pt x="105399" y="294036"/>
                  <a:pt x="145764" y="294036"/>
                </a:cubicBezTo>
                <a:lnTo>
                  <a:pt x="470386" y="294036"/>
                </a:lnTo>
                <a:cubicBezTo>
                  <a:pt x="493204" y="294036"/>
                  <a:pt x="511757" y="275484"/>
                  <a:pt x="511757" y="252666"/>
                </a:cubicBezTo>
                <a:cubicBezTo>
                  <a:pt x="511757" y="229859"/>
                  <a:pt x="493204" y="211317"/>
                  <a:pt x="470386" y="211317"/>
                </a:cubicBezTo>
                <a:cubicBezTo>
                  <a:pt x="468312" y="211317"/>
                  <a:pt x="466291" y="211539"/>
                  <a:pt x="464311" y="211846"/>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39;p3">
            <a:extLst>
              <a:ext uri="{FF2B5EF4-FFF2-40B4-BE49-F238E27FC236}">
                <a16:creationId xmlns="" xmlns:a16="http://schemas.microsoft.com/office/drawing/2014/main" id="{953DA865-4072-4D81-BA18-791DDF362826}"/>
              </a:ext>
            </a:extLst>
          </p:cNvPr>
          <p:cNvSpPr/>
          <p:nvPr userDrawn="1"/>
        </p:nvSpPr>
        <p:spPr>
          <a:xfrm>
            <a:off x="2410402" y="626619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C0000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5" name="TextBox 44">
            <a:extLst>
              <a:ext uri="{FF2B5EF4-FFF2-40B4-BE49-F238E27FC236}">
                <a16:creationId xmlns="" xmlns:a16="http://schemas.microsoft.com/office/drawing/2014/main" id="{FB3C8884-940E-4342-8C64-73674B7D1109}"/>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708238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bg>
      <p:bgPr>
        <a:solidFill>
          <a:schemeClr val="dk1"/>
        </a:solidFill>
        <a:effectLst/>
      </p:bgPr>
    </p:bg>
    <p:spTree>
      <p:nvGrpSpPr>
        <p:cNvPr id="1" name="Shape 42"/>
        <p:cNvGrpSpPr/>
        <p:nvPr/>
      </p:nvGrpSpPr>
      <p:grpSpPr>
        <a:xfrm>
          <a:off x="0" y="0"/>
          <a:ext cx="0" cy="0"/>
          <a:chOff x="0" y="0"/>
          <a:chExt cx="0" cy="0"/>
        </a:xfrm>
      </p:grpSpPr>
      <p:sp>
        <p:nvSpPr>
          <p:cNvPr id="15" name="Rectangle 14">
            <a:extLst>
              <a:ext uri="{FF2B5EF4-FFF2-40B4-BE49-F238E27FC236}">
                <a16:creationId xmlns="" xmlns:a16="http://schemas.microsoft.com/office/drawing/2014/main" id="{58C33424-69BE-4CF3-AC72-AAE3342C808A}"/>
              </a:ext>
            </a:extLst>
          </p:cNvPr>
          <p:cNvSpPr/>
          <p:nvPr userDrawn="1"/>
        </p:nvSpPr>
        <p:spPr>
          <a:xfrm>
            <a:off x="340636" y="254000"/>
            <a:ext cx="11497733" cy="6350000"/>
          </a:xfrm>
          <a:prstGeom prst="rect">
            <a:avLst/>
          </a:prstGeom>
          <a:solidFill>
            <a:schemeClr val="accent2"/>
          </a:solidFill>
          <a:ln>
            <a:solidFill>
              <a:schemeClr val="accent2"/>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vi-VN" sz="1867" b="0" i="0" u="none" strike="noStrike" kern="0" cap="none" spc="0" normalizeH="0" baseline="0" noProof="0" dirty="0">
              <a:ln>
                <a:noFill/>
              </a:ln>
              <a:solidFill>
                <a:srgbClr val="F7D538"/>
              </a:solidFill>
              <a:effectLst/>
              <a:uLnTx/>
              <a:uFillTx/>
              <a:latin typeface="Arial"/>
              <a:ea typeface="+mn-ea"/>
              <a:cs typeface="+mn-cs"/>
              <a:sym typeface="Arial"/>
            </a:endParaRPr>
          </a:p>
        </p:txBody>
      </p:sp>
      <p:grpSp>
        <p:nvGrpSpPr>
          <p:cNvPr id="45" name="Google Shape;45;p4"/>
          <p:cNvGrpSpPr/>
          <p:nvPr/>
        </p:nvGrpSpPr>
        <p:grpSpPr>
          <a:xfrm>
            <a:off x="340636" y="251219"/>
            <a:ext cx="11497733" cy="6352781"/>
            <a:chOff x="262135" y="188414"/>
            <a:chExt cx="8616641" cy="4620554"/>
          </a:xfrm>
          <a:solidFill>
            <a:schemeClr val="accent2"/>
          </a:solidFill>
        </p:grpSpPr>
        <p:grpSp>
          <p:nvGrpSpPr>
            <p:cNvPr id="46" name="Google Shape;46;p4"/>
            <p:cNvGrpSpPr/>
            <p:nvPr/>
          </p:nvGrpSpPr>
          <p:grpSpPr>
            <a:xfrm>
              <a:off x="262135" y="188414"/>
              <a:ext cx="8616641" cy="4620554"/>
              <a:chOff x="262135" y="188414"/>
              <a:chExt cx="8616641" cy="4620554"/>
            </a:xfrm>
            <a:grpFill/>
          </p:grpSpPr>
          <p:sp>
            <p:nvSpPr>
              <p:cNvPr id="47" name="Google Shape;47;p4"/>
              <p:cNvSpPr/>
              <p:nvPr/>
            </p:nvSpPr>
            <p:spPr>
              <a:xfrm>
                <a:off x="1671079" y="188414"/>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4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4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48;p4"/>
              <p:cNvSpPr/>
              <p:nvPr/>
            </p:nvSpPr>
            <p:spPr>
              <a:xfrm>
                <a:off x="6024098" y="274080"/>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49;p4"/>
              <p:cNvSpPr/>
              <p:nvPr/>
            </p:nvSpPr>
            <p:spPr>
              <a:xfrm>
                <a:off x="8676998" y="1943199"/>
                <a:ext cx="201779" cy="202435"/>
              </a:xfrm>
              <a:custGeom>
                <a:avLst/>
                <a:gdLst/>
                <a:ahLst/>
                <a:cxnLst/>
                <a:rect l="l" t="t" r="r" b="b"/>
                <a:pathLst>
                  <a:path w="269038" h="269017" extrusionOk="0">
                    <a:moveTo>
                      <a:pt x="41200" y="93323"/>
                    </a:moveTo>
                    <a:lnTo>
                      <a:pt x="93334" y="93323"/>
                    </a:lnTo>
                    <a:lnTo>
                      <a:pt x="93334" y="41190"/>
                    </a:lnTo>
                    <a:cubicBezTo>
                      <a:pt x="93334" y="18436"/>
                      <a:pt x="111781" y="0"/>
                      <a:pt x="134524" y="0"/>
                    </a:cubicBezTo>
                    <a:cubicBezTo>
                      <a:pt x="157268" y="0"/>
                      <a:pt x="175715" y="18436"/>
                      <a:pt x="175715" y="41190"/>
                    </a:cubicBezTo>
                    <a:lnTo>
                      <a:pt x="175715" y="93323"/>
                    </a:lnTo>
                    <a:lnTo>
                      <a:pt x="227848" y="93323"/>
                    </a:lnTo>
                    <a:cubicBezTo>
                      <a:pt x="250592" y="93323"/>
                      <a:pt x="269038" y="111759"/>
                      <a:pt x="269038" y="134514"/>
                    </a:cubicBezTo>
                    <a:cubicBezTo>
                      <a:pt x="269038" y="157268"/>
                      <a:pt x="250592" y="175704"/>
                      <a:pt x="227848" y="175704"/>
                    </a:cubicBezTo>
                    <a:lnTo>
                      <a:pt x="175715" y="175704"/>
                    </a:lnTo>
                    <a:lnTo>
                      <a:pt x="175715" y="227827"/>
                    </a:lnTo>
                    <a:cubicBezTo>
                      <a:pt x="175715" y="250581"/>
                      <a:pt x="157268" y="269017"/>
                      <a:pt x="134524" y="269017"/>
                    </a:cubicBezTo>
                    <a:cubicBezTo>
                      <a:pt x="111781" y="269017"/>
                      <a:pt x="93334" y="250581"/>
                      <a:pt x="93334" y="227827"/>
                    </a:cubicBezTo>
                    <a:lnTo>
                      <a:pt x="93334" y="175704"/>
                    </a:lnTo>
                    <a:lnTo>
                      <a:pt x="41200" y="175704"/>
                    </a:lnTo>
                    <a:cubicBezTo>
                      <a:pt x="18457" y="175704"/>
                      <a:pt x="0" y="157268"/>
                      <a:pt x="0" y="134514"/>
                    </a:cubicBezTo>
                    <a:cubicBezTo>
                      <a:pt x="0" y="111759"/>
                      <a:pt x="18457" y="93323"/>
                      <a:pt x="41200" y="93323"/>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50;p4"/>
              <p:cNvSpPr/>
              <p:nvPr/>
            </p:nvSpPr>
            <p:spPr>
              <a:xfrm>
                <a:off x="262135" y="2103752"/>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24"/>
                    </a:cubicBezTo>
                    <a:cubicBezTo>
                      <a:pt x="269028" y="157268"/>
                      <a:pt x="250581" y="175715"/>
                      <a:pt x="227837" y="175715"/>
                    </a:cubicBezTo>
                    <a:lnTo>
                      <a:pt x="175704" y="175715"/>
                    </a:lnTo>
                    <a:lnTo>
                      <a:pt x="175704" y="227827"/>
                    </a:lnTo>
                    <a:cubicBezTo>
                      <a:pt x="175704" y="250581"/>
                      <a:pt x="157257" y="269017"/>
                      <a:pt x="134514" y="269017"/>
                    </a:cubicBezTo>
                    <a:cubicBezTo>
                      <a:pt x="111770" y="269017"/>
                      <a:pt x="93323" y="250581"/>
                      <a:pt x="93323" y="227827"/>
                    </a:cubicBezTo>
                    <a:lnTo>
                      <a:pt x="93323" y="175715"/>
                    </a:lnTo>
                    <a:lnTo>
                      <a:pt x="41190" y="175715"/>
                    </a:lnTo>
                    <a:cubicBezTo>
                      <a:pt x="18446" y="175715"/>
                      <a:pt x="0" y="157268"/>
                      <a:pt x="0" y="134524"/>
                    </a:cubicBezTo>
                    <a:cubicBezTo>
                      <a:pt x="0" y="111759"/>
                      <a:pt x="18446" y="93323"/>
                      <a:pt x="41190" y="93323"/>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51;p4"/>
              <p:cNvSpPr/>
              <p:nvPr/>
            </p:nvSpPr>
            <p:spPr>
              <a:xfrm>
                <a:off x="4038555" y="226740"/>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52;p4"/>
              <p:cNvSpPr/>
              <p:nvPr/>
            </p:nvSpPr>
            <p:spPr>
              <a:xfrm>
                <a:off x="515528" y="4527116"/>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53;p4"/>
              <p:cNvSpPr/>
              <p:nvPr/>
            </p:nvSpPr>
            <p:spPr>
              <a:xfrm>
                <a:off x="8288011" y="39866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54;p4"/>
              <p:cNvSpPr/>
              <p:nvPr/>
            </p:nvSpPr>
            <p:spPr>
              <a:xfrm>
                <a:off x="477243" y="430748"/>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55" name="Google Shape;55;p4"/>
            <p:cNvSpPr/>
            <p:nvPr/>
          </p:nvSpPr>
          <p:spPr>
            <a:xfrm>
              <a:off x="8421361" y="452711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chemeClr val="tx1"/>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3">
            <a:extLst>
              <a:ext uri="{FF2B5EF4-FFF2-40B4-BE49-F238E27FC236}">
                <a16:creationId xmlns="" xmlns:a16="http://schemas.microsoft.com/office/drawing/2014/main" id="{9091805B-67E7-429E-A14C-448572DA2248}"/>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503532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preserve="1" userDrawn="1">
  <p:cSld name="1_Section header">
    <p:bg>
      <p:bgPr>
        <a:solidFill>
          <a:schemeClr val="accent2"/>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sz="1867" kern="0" smtClean="0">
                <a:solidFill>
                  <a:srgbClr val="000000"/>
                </a:solidFill>
                <a:cs typeface="Arial"/>
                <a:sym typeface="Arial"/>
              </a:rPr>
              <a:pPr defTabSz="1219170">
                <a:buClr>
                  <a:srgbClr val="000000"/>
                </a:buClr>
              </a:pPr>
              <a:t>‹#›</a:t>
            </a:fld>
            <a:endParaRPr lang="en" sz="1867" kern="0">
              <a:solidFill>
                <a:srgbClr val="000000"/>
              </a:solidFill>
              <a:cs typeface="Arial"/>
              <a:sym typeface="Arial"/>
            </a:endParaRPr>
          </a:p>
        </p:txBody>
      </p:sp>
      <p:sp>
        <p:nvSpPr>
          <p:cNvPr id="26" name="Google Shape;26;p3"/>
          <p:cNvSpPr/>
          <p:nvPr/>
        </p:nvSpPr>
        <p:spPr>
          <a:xfrm>
            <a:off x="3551830" y="-52986"/>
            <a:ext cx="8660257" cy="6926579"/>
          </a:xfrm>
          <a:custGeom>
            <a:avLst/>
            <a:gdLst/>
            <a:ahLst/>
            <a:cxnLst/>
            <a:rect l="l" t="t" r="r" b="b"/>
            <a:pathLst>
              <a:path w="8602905" h="6857999" extrusionOk="0">
                <a:moveTo>
                  <a:pt x="2646944" y="4643659"/>
                </a:moveTo>
                <a:cubicBezTo>
                  <a:pt x="5293889" y="4844563"/>
                  <a:pt x="6269259" y="1837203"/>
                  <a:pt x="5619019" y="292883"/>
                </a:cubicBezTo>
                <a:cubicBezTo>
                  <a:pt x="5578961" y="197760"/>
                  <a:pt x="5545857" y="99853"/>
                  <a:pt x="5519504" y="0"/>
                </a:cubicBezTo>
                <a:lnTo>
                  <a:pt x="8602905" y="0"/>
                </a:lnTo>
                <a:lnTo>
                  <a:pt x="8602905" y="6857999"/>
                </a:lnTo>
                <a:lnTo>
                  <a:pt x="91969" y="6857999"/>
                </a:lnTo>
                <a:cubicBezTo>
                  <a:pt x="91969" y="6857999"/>
                  <a:pt x="0" y="4442756"/>
                  <a:pt x="2646944" y="4643659"/>
                </a:cubicBezTo>
                <a:close/>
              </a:path>
            </a:pathLst>
          </a:custGeom>
          <a:solidFill>
            <a:schemeClr val="tx2">
              <a:lumMod val="90000"/>
            </a:schemeClr>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27;p3"/>
          <p:cNvSpPr/>
          <p:nvPr/>
        </p:nvSpPr>
        <p:spPr>
          <a:xfrm>
            <a:off x="-29737" y="0"/>
            <a:ext cx="4328489" cy="1696413"/>
          </a:xfrm>
          <a:custGeom>
            <a:avLst/>
            <a:gdLst>
              <a:gd name="connsiteX0" fmla="*/ 4299824 w 4299824"/>
              <a:gd name="connsiteY0" fmla="*/ 8383 h 2665592"/>
              <a:gd name="connsiteX1" fmla="*/ 1578789 w 4299824"/>
              <a:gd name="connsiteY1" fmla="*/ 586962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2665592"/>
              <a:gd name="connsiteX1" fmla="*/ 2798326 w 4299824"/>
              <a:gd name="connsiteY1" fmla="*/ 863596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1873529"/>
              <a:gd name="connsiteX1" fmla="*/ 2798326 w 4299824"/>
              <a:gd name="connsiteY1" fmla="*/ 863596 h 1873529"/>
              <a:gd name="connsiteX2" fmla="*/ 790955 w 4299824"/>
              <a:gd name="connsiteY2" fmla="*/ 1740259 h 1873529"/>
              <a:gd name="connsiteX3" fmla="*/ 0 w 4299824"/>
              <a:gd name="connsiteY3" fmla="*/ 1397889 h 1873529"/>
              <a:gd name="connsiteX4" fmla="*/ 0 w 4299824"/>
              <a:gd name="connsiteY4" fmla="*/ 0 h 1873529"/>
              <a:gd name="connsiteX5" fmla="*/ 4299824 w 4299824"/>
              <a:gd name="connsiteY5" fmla="*/ 8383 h 1873529"/>
              <a:gd name="connsiteX0" fmla="*/ 4299824 w 4299824"/>
              <a:gd name="connsiteY0" fmla="*/ 8383 h 1425294"/>
              <a:gd name="connsiteX1" fmla="*/ 2798326 w 4299824"/>
              <a:gd name="connsiteY1" fmla="*/ 863596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5294"/>
              <a:gd name="connsiteX1" fmla="*/ 3126339 w 4299824"/>
              <a:gd name="connsiteY1" fmla="*/ 830065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6105"/>
              <a:gd name="connsiteX1" fmla="*/ 3126339 w 4299824"/>
              <a:gd name="connsiteY1" fmla="*/ 830065 h 1426105"/>
              <a:gd name="connsiteX2" fmla="*/ 1329233 w 4299824"/>
              <a:gd name="connsiteY2" fmla="*/ 935506 h 1426105"/>
              <a:gd name="connsiteX3" fmla="*/ 0 w 4299824"/>
              <a:gd name="connsiteY3" fmla="*/ 1397889 h 1426105"/>
              <a:gd name="connsiteX4" fmla="*/ 0 w 4299824"/>
              <a:gd name="connsiteY4" fmla="*/ 0 h 1426105"/>
              <a:gd name="connsiteX5" fmla="*/ 4299824 w 4299824"/>
              <a:gd name="connsiteY5" fmla="*/ 8383 h 142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824" h="1426105" extrusionOk="0">
                <a:moveTo>
                  <a:pt x="4299824" y="8383"/>
                </a:moveTo>
                <a:cubicBezTo>
                  <a:pt x="4299824" y="8383"/>
                  <a:pt x="3621438" y="675544"/>
                  <a:pt x="3126339" y="830065"/>
                </a:cubicBezTo>
                <a:cubicBezTo>
                  <a:pt x="2631240" y="984586"/>
                  <a:pt x="1156873" y="526143"/>
                  <a:pt x="1329233" y="935506"/>
                </a:cubicBezTo>
                <a:cubicBezTo>
                  <a:pt x="1501604" y="1344870"/>
                  <a:pt x="652578" y="1494208"/>
                  <a:pt x="0" y="1397889"/>
                </a:cubicBezTo>
                <a:lnTo>
                  <a:pt x="0" y="0"/>
                </a:lnTo>
                <a:lnTo>
                  <a:pt x="4299824" y="8383"/>
                </a:lnTo>
                <a:close/>
              </a:path>
            </a:pathLst>
          </a:custGeom>
          <a:solidFill>
            <a:schemeClr val="tx2">
              <a:lumMod val="50000"/>
            </a:schemeClr>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28;p3"/>
          <p:cNvSpPr/>
          <p:nvPr/>
        </p:nvSpPr>
        <p:spPr>
          <a:xfrm>
            <a:off x="222521" y="1482254"/>
            <a:ext cx="269028" cy="269913"/>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5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29;p3"/>
          <p:cNvSpPr/>
          <p:nvPr/>
        </p:nvSpPr>
        <p:spPr>
          <a:xfrm>
            <a:off x="6945786" y="613143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0" name="Google Shape;30;p3"/>
          <p:cNvSpPr/>
          <p:nvPr/>
        </p:nvSpPr>
        <p:spPr>
          <a:xfrm>
            <a:off x="11307969" y="5554038"/>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21" name="TextBox 20">
            <a:extLst>
              <a:ext uri="{FF2B5EF4-FFF2-40B4-BE49-F238E27FC236}">
                <a16:creationId xmlns="" xmlns:a16="http://schemas.microsoft.com/office/drawing/2014/main" id="{D49FDBB5-A5A6-4316-8393-3F5017974D4E}"/>
              </a:ext>
            </a:extLst>
          </p:cNvPr>
          <p:cNvSpPr txBox="1"/>
          <p:nvPr userDrawn="1"/>
        </p:nvSpPr>
        <p:spPr>
          <a:xfrm>
            <a:off x="8749964" y="921294"/>
            <a:ext cx="3382085" cy="4524315"/>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3462">
                  <a:solidFill>
                    <a:srgbClr val="B2DEEE">
                      <a:lumMod val="50000"/>
                    </a:srgbClr>
                  </a:solidFill>
                  <a:prstDash val="solid"/>
                </a:ln>
                <a:solidFill>
                  <a:srgbClr val="FFFFFF"/>
                </a:solidFill>
                <a:effectLst>
                  <a:outerShdw dist="38100" dir="2700000" algn="bl" rotWithShape="0">
                    <a:srgbClr val="D43733"/>
                  </a:outerShdw>
                </a:effectLst>
                <a:uLnTx/>
                <a:uFillTx/>
                <a:latin typeface="+mj-lt"/>
                <a:cs typeface="Arial"/>
                <a:sym typeface="Arial"/>
              </a:rPr>
              <a:t>  TÌM    </a:t>
            </a:r>
          </a:p>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3462">
                  <a:solidFill>
                    <a:srgbClr val="B2DEEE">
                      <a:lumMod val="50000"/>
                    </a:srgbClr>
                  </a:solidFill>
                  <a:prstDash val="solid"/>
                </a:ln>
                <a:solidFill>
                  <a:srgbClr val="FFFFFF"/>
                </a:solidFill>
                <a:effectLst>
                  <a:outerShdw dist="38100" dir="2700000" algn="bl" rotWithShape="0">
                    <a:srgbClr val="D43733"/>
                  </a:outerShdw>
                </a:effectLst>
                <a:uLnTx/>
                <a:uFillTx/>
                <a:latin typeface="+mj-lt"/>
                <a:cs typeface="Arial"/>
                <a:sym typeface="Arial"/>
              </a:rPr>
              <a:t>  KIẾM </a:t>
            </a:r>
          </a:p>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3462">
                  <a:solidFill>
                    <a:srgbClr val="B2DEEE">
                      <a:lumMod val="50000"/>
                    </a:srgbClr>
                  </a:solidFill>
                  <a:prstDash val="solid"/>
                </a:ln>
                <a:solidFill>
                  <a:srgbClr val="FFFFFF"/>
                </a:solidFill>
                <a:effectLst>
                  <a:outerShdw dist="38100" dir="2700000" algn="bl" rotWithShape="0">
                    <a:srgbClr val="D43733"/>
                  </a:outerShdw>
                </a:effectLst>
                <a:uLnTx/>
                <a:uFillTx/>
                <a:latin typeface="+mj-lt"/>
                <a:cs typeface="Arial"/>
                <a:sym typeface="Arial"/>
              </a:rPr>
              <a:t> SỰ </a:t>
            </a:r>
          </a:p>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7200" b="1" i="0" u="none" strike="noStrike" kern="0" cap="none" spc="0" normalizeH="0" baseline="0" noProof="0" dirty="0">
                <a:ln w="13462">
                  <a:solidFill>
                    <a:srgbClr val="B2DEEE">
                      <a:lumMod val="50000"/>
                    </a:srgbClr>
                  </a:solidFill>
                  <a:prstDash val="solid"/>
                </a:ln>
                <a:solidFill>
                  <a:srgbClr val="FFFFFF"/>
                </a:solidFill>
                <a:effectLst>
                  <a:outerShdw dist="38100" dir="2700000" algn="bl" rotWithShape="0">
                    <a:srgbClr val="D43733"/>
                  </a:outerShdw>
                </a:effectLst>
                <a:uLnTx/>
                <a:uFillTx/>
                <a:latin typeface="+mj-lt"/>
                <a:cs typeface="Arial"/>
                <a:sym typeface="Arial"/>
              </a:rPr>
              <a:t>HỖ TRỢ</a:t>
            </a:r>
          </a:p>
        </p:txBody>
      </p:sp>
      <p:sp>
        <p:nvSpPr>
          <p:cNvPr id="31" name="Google Shape;31;p3"/>
          <p:cNvSpPr/>
          <p:nvPr/>
        </p:nvSpPr>
        <p:spPr>
          <a:xfrm>
            <a:off x="2886979"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70" y="175704"/>
                  <a:pt x="269028" y="157268"/>
                  <a:pt x="269028" y="134514"/>
                </a:cubicBezTo>
                <a:cubicBezTo>
                  <a:pt x="269028" y="111759"/>
                  <a:pt x="250570" y="93323"/>
                  <a:pt x="227837" y="93323"/>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3"/>
          <p:cNvSpPr/>
          <p:nvPr/>
        </p:nvSpPr>
        <p:spPr>
          <a:xfrm>
            <a:off x="6945786"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3"/>
          <p:cNvSpPr/>
          <p:nvPr/>
        </p:nvSpPr>
        <p:spPr>
          <a:xfrm>
            <a:off x="476872" y="4295305"/>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3"/>
          <p:cNvSpPr/>
          <p:nvPr/>
        </p:nvSpPr>
        <p:spPr>
          <a:xfrm>
            <a:off x="9437727" y="5960618"/>
            <a:ext cx="392493" cy="247063"/>
          </a:xfrm>
          <a:custGeom>
            <a:avLst/>
            <a:gdLst/>
            <a:ahLst/>
            <a:cxnLst/>
            <a:rect l="l" t="t" r="r" b="b"/>
            <a:pathLst>
              <a:path w="392493" h="246242" extrusionOk="0">
                <a:moveTo>
                  <a:pt x="0" y="169714"/>
                </a:moveTo>
                <a:cubicBezTo>
                  <a:pt x="0" y="132079"/>
                  <a:pt x="27294" y="100710"/>
                  <a:pt x="63129" y="94371"/>
                </a:cubicBezTo>
                <a:cubicBezTo>
                  <a:pt x="76094" y="39952"/>
                  <a:pt x="124936" y="0"/>
                  <a:pt x="182890" y="0"/>
                </a:cubicBezTo>
                <a:cubicBezTo>
                  <a:pt x="223086" y="0"/>
                  <a:pt x="259884" y="19198"/>
                  <a:pt x="282807" y="51159"/>
                </a:cubicBezTo>
                <a:cubicBezTo>
                  <a:pt x="286723" y="50672"/>
                  <a:pt x="290650" y="50440"/>
                  <a:pt x="294587" y="50440"/>
                </a:cubicBezTo>
                <a:cubicBezTo>
                  <a:pt x="348572" y="50440"/>
                  <a:pt x="392493" y="94360"/>
                  <a:pt x="392493" y="148335"/>
                </a:cubicBezTo>
                <a:cubicBezTo>
                  <a:pt x="392493" y="202321"/>
                  <a:pt x="348572" y="246242"/>
                  <a:pt x="294587" y="246242"/>
                </a:cubicBezTo>
                <a:lnTo>
                  <a:pt x="76528" y="246242"/>
                </a:lnTo>
                <a:cubicBezTo>
                  <a:pt x="34332" y="246242"/>
                  <a:pt x="0" y="211910"/>
                  <a:pt x="0" y="169714"/>
                </a:cubicBezTo>
                <a:close/>
                <a:moveTo>
                  <a:pt x="278860" y="101811"/>
                </a:moveTo>
                <a:lnTo>
                  <a:pt x="258847" y="108553"/>
                </a:lnTo>
                <a:lnTo>
                  <a:pt x="249322" y="89693"/>
                </a:lnTo>
                <a:cubicBezTo>
                  <a:pt x="236579" y="64431"/>
                  <a:pt x="211126" y="48746"/>
                  <a:pt x="182890" y="48746"/>
                </a:cubicBezTo>
                <a:cubicBezTo>
                  <a:pt x="143181" y="48746"/>
                  <a:pt x="110553" y="79777"/>
                  <a:pt x="108595" y="119401"/>
                </a:cubicBezTo>
                <a:lnTo>
                  <a:pt x="107283"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37" y="99176"/>
                  <a:pt x="284046"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5" name="Google Shape;35;p3"/>
          <p:cNvSpPr/>
          <p:nvPr/>
        </p:nvSpPr>
        <p:spPr>
          <a:xfrm>
            <a:off x="11576997" y="1755013"/>
            <a:ext cx="392483" cy="247063"/>
          </a:xfrm>
          <a:custGeom>
            <a:avLst/>
            <a:gdLst/>
            <a:ahLst/>
            <a:cxnLst/>
            <a:rect l="l" t="t" r="r" b="b"/>
            <a:pathLst>
              <a:path w="392482" h="246242" extrusionOk="0">
                <a:moveTo>
                  <a:pt x="0" y="169714"/>
                </a:moveTo>
                <a:cubicBezTo>
                  <a:pt x="0" y="132079"/>
                  <a:pt x="27294" y="100710"/>
                  <a:pt x="63129" y="94371"/>
                </a:cubicBezTo>
                <a:cubicBezTo>
                  <a:pt x="76094" y="39952"/>
                  <a:pt x="124936" y="0"/>
                  <a:pt x="182879" y="0"/>
                </a:cubicBezTo>
                <a:cubicBezTo>
                  <a:pt x="223086" y="0"/>
                  <a:pt x="259884" y="19198"/>
                  <a:pt x="282807" y="51159"/>
                </a:cubicBezTo>
                <a:cubicBezTo>
                  <a:pt x="286723" y="50672"/>
                  <a:pt x="290639" y="50440"/>
                  <a:pt x="294587" y="50440"/>
                </a:cubicBezTo>
                <a:cubicBezTo>
                  <a:pt x="348572" y="50440"/>
                  <a:pt x="392482" y="94360"/>
                  <a:pt x="392482" y="148335"/>
                </a:cubicBezTo>
                <a:cubicBezTo>
                  <a:pt x="392482" y="202321"/>
                  <a:pt x="348572" y="246242"/>
                  <a:pt x="294587" y="246242"/>
                </a:cubicBezTo>
                <a:lnTo>
                  <a:pt x="76528" y="246242"/>
                </a:lnTo>
                <a:cubicBezTo>
                  <a:pt x="34332" y="246242"/>
                  <a:pt x="0" y="211910"/>
                  <a:pt x="0" y="169714"/>
                </a:cubicBezTo>
                <a:close/>
                <a:moveTo>
                  <a:pt x="278860" y="101811"/>
                </a:moveTo>
                <a:lnTo>
                  <a:pt x="258836" y="108553"/>
                </a:lnTo>
                <a:lnTo>
                  <a:pt x="249322" y="89693"/>
                </a:lnTo>
                <a:cubicBezTo>
                  <a:pt x="236579" y="64431"/>
                  <a:pt x="211126" y="48746"/>
                  <a:pt x="182879" y="48746"/>
                </a:cubicBezTo>
                <a:cubicBezTo>
                  <a:pt x="143181" y="48746"/>
                  <a:pt x="110542" y="79777"/>
                  <a:pt x="108595" y="119401"/>
                </a:cubicBezTo>
                <a:lnTo>
                  <a:pt x="107272"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27" y="99176"/>
                  <a:pt x="284035"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6" name="Google Shape;36;p3"/>
          <p:cNvSpPr/>
          <p:nvPr/>
        </p:nvSpPr>
        <p:spPr>
          <a:xfrm>
            <a:off x="3714427" y="103878"/>
            <a:ext cx="584325" cy="367828"/>
          </a:xfrm>
          <a:custGeom>
            <a:avLst/>
            <a:gdLst/>
            <a:ahLst/>
            <a:cxnLst/>
            <a:rect l="l" t="t" r="r" b="b"/>
            <a:pathLst>
              <a:path w="584326" h="366606" extrusionOk="0">
                <a:moveTo>
                  <a:pt x="0" y="220842"/>
                </a:moveTo>
                <a:cubicBezTo>
                  <a:pt x="0" y="140483"/>
                  <a:pt x="65404" y="75088"/>
                  <a:pt x="145764" y="75088"/>
                </a:cubicBezTo>
                <a:cubicBezTo>
                  <a:pt x="151627" y="75088"/>
                  <a:pt x="157469" y="75437"/>
                  <a:pt x="163300" y="76168"/>
                </a:cubicBezTo>
                <a:cubicBezTo>
                  <a:pt x="197410" y="28596"/>
                  <a:pt x="252190" y="0"/>
                  <a:pt x="312049" y="0"/>
                </a:cubicBezTo>
                <a:cubicBezTo>
                  <a:pt x="398335" y="0"/>
                  <a:pt x="471042" y="59478"/>
                  <a:pt x="490336" y="140493"/>
                </a:cubicBezTo>
                <a:cubicBezTo>
                  <a:pt x="543686" y="149955"/>
                  <a:pt x="584326" y="196659"/>
                  <a:pt x="584326" y="252666"/>
                </a:cubicBezTo>
                <a:cubicBezTo>
                  <a:pt x="584326" y="315489"/>
                  <a:pt x="533209" y="366606"/>
                  <a:pt x="470386" y="366606"/>
                </a:cubicBezTo>
                <a:lnTo>
                  <a:pt x="145764" y="366606"/>
                </a:lnTo>
                <a:cubicBezTo>
                  <a:pt x="65404" y="366606"/>
                  <a:pt x="0" y="301212"/>
                  <a:pt x="0" y="220842"/>
                </a:cubicBezTo>
                <a:close/>
                <a:moveTo>
                  <a:pt x="464311" y="211846"/>
                </a:moveTo>
                <a:lnTo>
                  <a:pt x="424624" y="217826"/>
                </a:lnTo>
                <a:lnTo>
                  <a:pt x="422645" y="177757"/>
                </a:lnTo>
                <a:cubicBezTo>
                  <a:pt x="419756" y="118776"/>
                  <a:pt x="371178" y="72569"/>
                  <a:pt x="312049" y="72569"/>
                </a:cubicBezTo>
                <a:cubicBezTo>
                  <a:pt x="270012" y="72569"/>
                  <a:pt x="232113" y="95916"/>
                  <a:pt x="213158" y="133519"/>
                </a:cubicBezTo>
                <a:lnTo>
                  <a:pt x="198987" y="161596"/>
                </a:lnTo>
                <a:lnTo>
                  <a:pt x="169185" y="151574"/>
                </a:lnTo>
                <a:cubicBezTo>
                  <a:pt x="161459" y="148970"/>
                  <a:pt x="153574" y="147658"/>
                  <a:pt x="145764" y="147658"/>
                </a:cubicBezTo>
                <a:cubicBezTo>
                  <a:pt x="105399" y="147658"/>
                  <a:pt x="72569" y="180488"/>
                  <a:pt x="72569" y="220842"/>
                </a:cubicBezTo>
                <a:cubicBezTo>
                  <a:pt x="72569" y="261207"/>
                  <a:pt x="105399" y="294036"/>
                  <a:pt x="145764" y="294036"/>
                </a:cubicBezTo>
                <a:lnTo>
                  <a:pt x="470386" y="294036"/>
                </a:lnTo>
                <a:cubicBezTo>
                  <a:pt x="493204" y="294036"/>
                  <a:pt x="511757" y="275484"/>
                  <a:pt x="511757" y="252666"/>
                </a:cubicBezTo>
                <a:cubicBezTo>
                  <a:pt x="511757" y="229859"/>
                  <a:pt x="493204" y="211317"/>
                  <a:pt x="470386" y="211317"/>
                </a:cubicBezTo>
                <a:cubicBezTo>
                  <a:pt x="468312" y="211317"/>
                  <a:pt x="466291" y="211539"/>
                  <a:pt x="464311" y="211846"/>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39;p3"/>
          <p:cNvSpPr/>
          <p:nvPr/>
        </p:nvSpPr>
        <p:spPr>
          <a:xfrm>
            <a:off x="2410402" y="626619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00B0F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3"/>
          <p:cNvSpPr/>
          <p:nvPr/>
        </p:nvSpPr>
        <p:spPr>
          <a:xfrm>
            <a:off x="4846083" y="6159073"/>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 name="TextBox 1">
            <a:extLst>
              <a:ext uri="{FF2B5EF4-FFF2-40B4-BE49-F238E27FC236}">
                <a16:creationId xmlns="" xmlns:a16="http://schemas.microsoft.com/office/drawing/2014/main" id="{5AF1274F-AEBE-41F7-9AC6-4F59CBCC9747}"/>
              </a:ext>
            </a:extLst>
          </p:cNvPr>
          <p:cNvSpPr txBox="1"/>
          <p:nvPr userDrawn="1"/>
        </p:nvSpPr>
        <p:spPr>
          <a:xfrm>
            <a:off x="9393799" y="115578"/>
            <a:ext cx="2738250"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4800" b="1" i="0" u="none" strike="noStrike" kern="0" cap="none" spc="0" normalizeH="0" baseline="0" noProof="0" dirty="0">
                <a:ln w="13462">
                  <a:solidFill>
                    <a:srgbClr val="B2DEEE">
                      <a:lumMod val="50000"/>
                    </a:srgbClr>
                  </a:solidFill>
                  <a:prstDash val="solid"/>
                </a:ln>
                <a:solidFill>
                  <a:srgbClr val="FFFFFF"/>
                </a:solidFill>
                <a:effectLst>
                  <a:outerShdw dist="38100" dir="2700000" algn="bl" rotWithShape="0">
                    <a:srgbClr val="D43733"/>
                  </a:outerShdw>
                </a:effectLst>
                <a:uLnTx/>
                <a:uFillTx/>
                <a:latin typeface="+mj-lt"/>
                <a:cs typeface="Arial"/>
                <a:sym typeface="Arial"/>
              </a:rPr>
              <a:t>CHỦ ĐỀ 7</a:t>
            </a:r>
          </a:p>
        </p:txBody>
      </p:sp>
      <p:pic>
        <p:nvPicPr>
          <p:cNvPr id="7170" name="Picture 2" descr="Happy cute student kid boy with book Premium Vector">
            <a:extLst>
              <a:ext uri="{FF2B5EF4-FFF2-40B4-BE49-F238E27FC236}">
                <a16:creationId xmlns="" xmlns:a16="http://schemas.microsoft.com/office/drawing/2014/main" id="{E0B3CC3E-8E44-4CAA-BEA7-A57E477BE8B4}"/>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62201" y="2185588"/>
            <a:ext cx="4524315" cy="452431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 xmlns:a16="http://schemas.microsoft.com/office/drawing/2014/main" id="{323F362A-C07B-4CE2-A439-135B6FDD1EED}"/>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29498437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bg>
      <p:bgPr>
        <a:solidFill>
          <a:schemeClr val="tx2">
            <a:lumMod val="90000"/>
          </a:schemeClr>
        </a:solidFill>
        <a:effectLst/>
      </p:bgPr>
    </p:bg>
    <p:spTree>
      <p:nvGrpSpPr>
        <p:cNvPr id="1" name="Shape 8"/>
        <p:cNvGrpSpPr/>
        <p:nvPr/>
      </p:nvGrpSpPr>
      <p:grpSpPr>
        <a:xfrm>
          <a:off x="0" y="0"/>
          <a:ext cx="0" cy="0"/>
          <a:chOff x="0" y="0"/>
          <a:chExt cx="0" cy="0"/>
        </a:xfrm>
      </p:grpSpPr>
      <p:sp>
        <p:nvSpPr>
          <p:cNvPr id="2" name="Rectangle 1">
            <a:extLst>
              <a:ext uri="{FF2B5EF4-FFF2-40B4-BE49-F238E27FC236}">
                <a16:creationId xmlns="" xmlns:a16="http://schemas.microsoft.com/office/drawing/2014/main" id="{6452A164-8E52-4B2A-822E-00B7542127E8}"/>
              </a:ext>
            </a:extLst>
          </p:cNvPr>
          <p:cNvSpPr/>
          <p:nvPr userDrawn="1"/>
        </p:nvSpPr>
        <p:spPr>
          <a:xfrm>
            <a:off x="321734" y="237067"/>
            <a:ext cx="11497733" cy="6350000"/>
          </a:xfrm>
          <a:prstGeom prst="rect">
            <a:avLst/>
          </a:prstGeom>
          <a:solidFill>
            <a:schemeClr val="accent2"/>
          </a:solidFill>
          <a:ln>
            <a:solidFill>
              <a:schemeClr val="accent2"/>
            </a:solidFill>
          </a:ln>
          <a:effectLst>
            <a:glow rad="127000">
              <a:srgbClr val="00B0F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vi-VN" sz="1867" b="0" i="0" u="none" strike="noStrike" kern="0" cap="none" spc="0" normalizeH="0" baseline="0" noProof="0">
              <a:ln>
                <a:noFill/>
              </a:ln>
              <a:solidFill>
                <a:srgbClr val="F7D538"/>
              </a:solidFill>
              <a:effectLst/>
              <a:uLnTx/>
              <a:uFillTx/>
              <a:latin typeface="Arial"/>
              <a:ea typeface="+mn-ea"/>
              <a:cs typeface="+mn-cs"/>
              <a:sym typeface="Arial"/>
            </a:endParaRPr>
          </a:p>
        </p:txBody>
      </p:sp>
      <p:grpSp>
        <p:nvGrpSpPr>
          <p:cNvPr id="11" name="Google Shape;11;p2"/>
          <p:cNvGrpSpPr/>
          <p:nvPr/>
        </p:nvGrpSpPr>
        <p:grpSpPr>
          <a:xfrm>
            <a:off x="281780" y="118534"/>
            <a:ext cx="11497733" cy="6620932"/>
            <a:chOff x="414535" y="398669"/>
            <a:chExt cx="8159441" cy="4410297"/>
          </a:xfrm>
          <a:solidFill>
            <a:schemeClr val="accent2"/>
          </a:solidFill>
        </p:grpSpPr>
        <p:sp>
          <p:nvSpPr>
            <p:cNvPr id="12" name="Google Shape;12;p2"/>
            <p:cNvSpPr/>
            <p:nvPr/>
          </p:nvSpPr>
          <p:spPr>
            <a:xfrm>
              <a:off x="6685541" y="4518232"/>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70"/>
                    <a:pt x="157257" y="269017"/>
                    <a:pt x="134514" y="269017"/>
                  </a:cubicBezTo>
                  <a:cubicBezTo>
                    <a:pt x="111770" y="269017"/>
                    <a:pt x="93323" y="250570"/>
                    <a:pt x="93323" y="227816"/>
                  </a:cubicBezTo>
                  <a:lnTo>
                    <a:pt x="93323" y="175704"/>
                  </a:lnTo>
                  <a:lnTo>
                    <a:pt x="41190" y="175704"/>
                  </a:lnTo>
                  <a:cubicBezTo>
                    <a:pt x="18457" y="175704"/>
                    <a:pt x="0" y="157268"/>
                    <a:pt x="0" y="134514"/>
                  </a:cubicBezTo>
                  <a:cubicBezTo>
                    <a:pt x="0" y="111759"/>
                    <a:pt x="18457" y="93323"/>
                    <a:pt x="4119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13;p2"/>
            <p:cNvSpPr/>
            <p:nvPr/>
          </p:nvSpPr>
          <p:spPr>
            <a:xfrm>
              <a:off x="2509279" y="426478"/>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4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4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 name="Google Shape;14;p2"/>
            <p:cNvSpPr/>
            <p:nvPr/>
          </p:nvSpPr>
          <p:spPr>
            <a:xfrm>
              <a:off x="5719298" y="426478"/>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 name="Google Shape;15;p2"/>
            <p:cNvSpPr/>
            <p:nvPr/>
          </p:nvSpPr>
          <p:spPr>
            <a:xfrm>
              <a:off x="8372198" y="2495532"/>
              <a:ext cx="201779" cy="202435"/>
            </a:xfrm>
            <a:custGeom>
              <a:avLst/>
              <a:gdLst/>
              <a:ahLst/>
              <a:cxnLst/>
              <a:rect l="l" t="t" r="r" b="b"/>
              <a:pathLst>
                <a:path w="269038" h="269017" extrusionOk="0">
                  <a:moveTo>
                    <a:pt x="41200" y="93323"/>
                  </a:moveTo>
                  <a:lnTo>
                    <a:pt x="93334" y="93323"/>
                  </a:lnTo>
                  <a:lnTo>
                    <a:pt x="93334" y="41190"/>
                  </a:lnTo>
                  <a:cubicBezTo>
                    <a:pt x="93334" y="18436"/>
                    <a:pt x="111781" y="0"/>
                    <a:pt x="134524" y="0"/>
                  </a:cubicBezTo>
                  <a:cubicBezTo>
                    <a:pt x="157268" y="0"/>
                    <a:pt x="175715" y="18436"/>
                    <a:pt x="175715" y="41190"/>
                  </a:cubicBezTo>
                  <a:lnTo>
                    <a:pt x="175715" y="93323"/>
                  </a:lnTo>
                  <a:lnTo>
                    <a:pt x="227848" y="93323"/>
                  </a:lnTo>
                  <a:cubicBezTo>
                    <a:pt x="250592" y="93323"/>
                    <a:pt x="269038" y="111759"/>
                    <a:pt x="269038" y="134514"/>
                  </a:cubicBezTo>
                  <a:cubicBezTo>
                    <a:pt x="269038" y="157268"/>
                    <a:pt x="250592" y="175704"/>
                    <a:pt x="227848" y="175704"/>
                  </a:cubicBezTo>
                  <a:lnTo>
                    <a:pt x="175715" y="175704"/>
                  </a:lnTo>
                  <a:lnTo>
                    <a:pt x="175715" y="227827"/>
                  </a:lnTo>
                  <a:cubicBezTo>
                    <a:pt x="175715" y="250581"/>
                    <a:pt x="157268" y="269017"/>
                    <a:pt x="134524" y="269017"/>
                  </a:cubicBezTo>
                  <a:cubicBezTo>
                    <a:pt x="111781" y="269017"/>
                    <a:pt x="93334" y="250581"/>
                    <a:pt x="93334" y="227827"/>
                  </a:cubicBezTo>
                  <a:lnTo>
                    <a:pt x="93334" y="175704"/>
                  </a:lnTo>
                  <a:lnTo>
                    <a:pt x="41200" y="175704"/>
                  </a:lnTo>
                  <a:cubicBezTo>
                    <a:pt x="18457" y="175704"/>
                    <a:pt x="0" y="157268"/>
                    <a:pt x="0" y="134514"/>
                  </a:cubicBezTo>
                  <a:cubicBezTo>
                    <a:pt x="0" y="111759"/>
                    <a:pt x="18457" y="93323"/>
                    <a:pt x="4120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6" name="Google Shape;16;p2"/>
            <p:cNvSpPr/>
            <p:nvPr/>
          </p:nvSpPr>
          <p:spPr>
            <a:xfrm>
              <a:off x="414535" y="2484754"/>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7;p2"/>
            <p:cNvSpPr/>
            <p:nvPr/>
          </p:nvSpPr>
          <p:spPr>
            <a:xfrm>
              <a:off x="3249166" y="4465700"/>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18;p2"/>
            <p:cNvSpPr/>
            <p:nvPr/>
          </p:nvSpPr>
          <p:spPr>
            <a:xfrm>
              <a:off x="3886155" y="531542"/>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19;p2"/>
            <p:cNvSpPr/>
            <p:nvPr/>
          </p:nvSpPr>
          <p:spPr>
            <a:xfrm>
              <a:off x="8244917" y="4538950"/>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2"/>
            <p:cNvSpPr/>
            <p:nvPr/>
          </p:nvSpPr>
          <p:spPr>
            <a:xfrm>
              <a:off x="4968893" y="4446205"/>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2"/>
            <p:cNvSpPr/>
            <p:nvPr/>
          </p:nvSpPr>
          <p:spPr>
            <a:xfrm>
              <a:off x="515528" y="4527114"/>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2"/>
            <p:cNvSpPr/>
            <p:nvPr/>
          </p:nvSpPr>
          <p:spPr>
            <a:xfrm>
              <a:off x="8288011" y="398669"/>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23;p2"/>
            <p:cNvSpPr/>
            <p:nvPr/>
          </p:nvSpPr>
          <p:spPr>
            <a:xfrm>
              <a:off x="477243" y="430751"/>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F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24" name="TextBox 23">
            <a:extLst>
              <a:ext uri="{FF2B5EF4-FFF2-40B4-BE49-F238E27FC236}">
                <a16:creationId xmlns="" xmlns:a16="http://schemas.microsoft.com/office/drawing/2014/main" id="{594B95B1-1189-4793-8289-D679E108CC8F}"/>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2811877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preserve="1" userDrawn="1">
  <p:cSld name="1_Section header">
    <p:bg>
      <p:bgPr>
        <a:solidFill>
          <a:schemeClr val="accent2"/>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sz="1867" kern="0" smtClean="0">
                <a:solidFill>
                  <a:srgbClr val="000000"/>
                </a:solidFill>
                <a:cs typeface="Arial"/>
                <a:sym typeface="Arial"/>
              </a:rPr>
              <a:pPr defTabSz="1219170">
                <a:buClr>
                  <a:srgbClr val="000000"/>
                </a:buClr>
              </a:pPr>
              <a:t>‹#›</a:t>
            </a:fld>
            <a:endParaRPr lang="en" sz="1867" kern="0">
              <a:solidFill>
                <a:srgbClr val="000000"/>
              </a:solidFill>
              <a:cs typeface="Arial"/>
              <a:sym typeface="Arial"/>
            </a:endParaRPr>
          </a:p>
        </p:txBody>
      </p:sp>
      <p:sp>
        <p:nvSpPr>
          <p:cNvPr id="26" name="Google Shape;26;p3"/>
          <p:cNvSpPr/>
          <p:nvPr/>
        </p:nvSpPr>
        <p:spPr>
          <a:xfrm>
            <a:off x="3551830" y="-52986"/>
            <a:ext cx="8660257" cy="6926579"/>
          </a:xfrm>
          <a:custGeom>
            <a:avLst/>
            <a:gdLst/>
            <a:ahLst/>
            <a:cxnLst/>
            <a:rect l="l" t="t" r="r" b="b"/>
            <a:pathLst>
              <a:path w="8602905" h="6857999" extrusionOk="0">
                <a:moveTo>
                  <a:pt x="2646944" y="4643659"/>
                </a:moveTo>
                <a:cubicBezTo>
                  <a:pt x="5293889" y="4844563"/>
                  <a:pt x="6269259" y="1837203"/>
                  <a:pt x="5619019" y="292883"/>
                </a:cubicBezTo>
                <a:cubicBezTo>
                  <a:pt x="5578961" y="197760"/>
                  <a:pt x="5545857" y="99853"/>
                  <a:pt x="5519504" y="0"/>
                </a:cubicBezTo>
                <a:lnTo>
                  <a:pt x="8602905" y="0"/>
                </a:lnTo>
                <a:lnTo>
                  <a:pt x="8602905" y="6857999"/>
                </a:lnTo>
                <a:lnTo>
                  <a:pt x="91969" y="6857999"/>
                </a:lnTo>
                <a:cubicBezTo>
                  <a:pt x="91969" y="6857999"/>
                  <a:pt x="0" y="4442756"/>
                  <a:pt x="2646944" y="4643659"/>
                </a:cubicBezTo>
                <a:close/>
              </a:path>
            </a:pathLst>
          </a:custGeom>
          <a:solidFill>
            <a:srgbClr val="92D050"/>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pic>
        <p:nvPicPr>
          <p:cNvPr id="4" name="Picture 3" descr="A group of toy figurines&#10;&#10;Description automatically generated">
            <a:extLst>
              <a:ext uri="{FF2B5EF4-FFF2-40B4-BE49-F238E27FC236}">
                <a16:creationId xmlns="" xmlns:a16="http://schemas.microsoft.com/office/drawing/2014/main" id="{696F7AD1-2B3D-4C92-B691-E24B552EBB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927" y="1729217"/>
            <a:ext cx="6443822" cy="6443822"/>
          </a:xfrm>
          <a:prstGeom prst="rect">
            <a:avLst/>
          </a:prstGeom>
        </p:spPr>
      </p:pic>
      <p:sp>
        <p:nvSpPr>
          <p:cNvPr id="27" name="Google Shape;27;p3"/>
          <p:cNvSpPr/>
          <p:nvPr/>
        </p:nvSpPr>
        <p:spPr>
          <a:xfrm>
            <a:off x="-29737" y="0"/>
            <a:ext cx="4328489" cy="1696413"/>
          </a:xfrm>
          <a:custGeom>
            <a:avLst/>
            <a:gdLst>
              <a:gd name="connsiteX0" fmla="*/ 4299824 w 4299824"/>
              <a:gd name="connsiteY0" fmla="*/ 8383 h 2665592"/>
              <a:gd name="connsiteX1" fmla="*/ 1578789 w 4299824"/>
              <a:gd name="connsiteY1" fmla="*/ 586962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2665592"/>
              <a:gd name="connsiteX1" fmla="*/ 2798326 w 4299824"/>
              <a:gd name="connsiteY1" fmla="*/ 863596 h 2665592"/>
              <a:gd name="connsiteX2" fmla="*/ 790955 w 4299824"/>
              <a:gd name="connsiteY2" fmla="*/ 1740259 h 2665592"/>
              <a:gd name="connsiteX3" fmla="*/ 0 w 4299824"/>
              <a:gd name="connsiteY3" fmla="*/ 2655315 h 2665592"/>
              <a:gd name="connsiteX4" fmla="*/ 0 w 4299824"/>
              <a:gd name="connsiteY4" fmla="*/ 0 h 2665592"/>
              <a:gd name="connsiteX5" fmla="*/ 4299824 w 4299824"/>
              <a:gd name="connsiteY5" fmla="*/ 8383 h 2665592"/>
              <a:gd name="connsiteX0" fmla="*/ 4299824 w 4299824"/>
              <a:gd name="connsiteY0" fmla="*/ 8383 h 1873529"/>
              <a:gd name="connsiteX1" fmla="*/ 2798326 w 4299824"/>
              <a:gd name="connsiteY1" fmla="*/ 863596 h 1873529"/>
              <a:gd name="connsiteX2" fmla="*/ 790955 w 4299824"/>
              <a:gd name="connsiteY2" fmla="*/ 1740259 h 1873529"/>
              <a:gd name="connsiteX3" fmla="*/ 0 w 4299824"/>
              <a:gd name="connsiteY3" fmla="*/ 1397889 h 1873529"/>
              <a:gd name="connsiteX4" fmla="*/ 0 w 4299824"/>
              <a:gd name="connsiteY4" fmla="*/ 0 h 1873529"/>
              <a:gd name="connsiteX5" fmla="*/ 4299824 w 4299824"/>
              <a:gd name="connsiteY5" fmla="*/ 8383 h 1873529"/>
              <a:gd name="connsiteX0" fmla="*/ 4299824 w 4299824"/>
              <a:gd name="connsiteY0" fmla="*/ 8383 h 1425294"/>
              <a:gd name="connsiteX1" fmla="*/ 2798326 w 4299824"/>
              <a:gd name="connsiteY1" fmla="*/ 863596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5294"/>
              <a:gd name="connsiteX1" fmla="*/ 3126339 w 4299824"/>
              <a:gd name="connsiteY1" fmla="*/ 830065 h 1425294"/>
              <a:gd name="connsiteX2" fmla="*/ 1211485 w 4299824"/>
              <a:gd name="connsiteY2" fmla="*/ 927124 h 1425294"/>
              <a:gd name="connsiteX3" fmla="*/ 0 w 4299824"/>
              <a:gd name="connsiteY3" fmla="*/ 1397889 h 1425294"/>
              <a:gd name="connsiteX4" fmla="*/ 0 w 4299824"/>
              <a:gd name="connsiteY4" fmla="*/ 0 h 1425294"/>
              <a:gd name="connsiteX5" fmla="*/ 4299824 w 4299824"/>
              <a:gd name="connsiteY5" fmla="*/ 8383 h 1425294"/>
              <a:gd name="connsiteX0" fmla="*/ 4299824 w 4299824"/>
              <a:gd name="connsiteY0" fmla="*/ 8383 h 1426105"/>
              <a:gd name="connsiteX1" fmla="*/ 3126339 w 4299824"/>
              <a:gd name="connsiteY1" fmla="*/ 830065 h 1426105"/>
              <a:gd name="connsiteX2" fmla="*/ 1329233 w 4299824"/>
              <a:gd name="connsiteY2" fmla="*/ 935506 h 1426105"/>
              <a:gd name="connsiteX3" fmla="*/ 0 w 4299824"/>
              <a:gd name="connsiteY3" fmla="*/ 1397889 h 1426105"/>
              <a:gd name="connsiteX4" fmla="*/ 0 w 4299824"/>
              <a:gd name="connsiteY4" fmla="*/ 0 h 1426105"/>
              <a:gd name="connsiteX5" fmla="*/ 4299824 w 4299824"/>
              <a:gd name="connsiteY5" fmla="*/ 8383 h 142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824" h="1426105" extrusionOk="0">
                <a:moveTo>
                  <a:pt x="4299824" y="8383"/>
                </a:moveTo>
                <a:cubicBezTo>
                  <a:pt x="4299824" y="8383"/>
                  <a:pt x="3621438" y="675544"/>
                  <a:pt x="3126339" y="830065"/>
                </a:cubicBezTo>
                <a:cubicBezTo>
                  <a:pt x="2631240" y="984586"/>
                  <a:pt x="1156873" y="526143"/>
                  <a:pt x="1329233" y="935506"/>
                </a:cubicBezTo>
                <a:cubicBezTo>
                  <a:pt x="1501604" y="1344870"/>
                  <a:pt x="652578" y="1494208"/>
                  <a:pt x="0" y="1397889"/>
                </a:cubicBezTo>
                <a:lnTo>
                  <a:pt x="0" y="0"/>
                </a:lnTo>
                <a:lnTo>
                  <a:pt x="4299824" y="8383"/>
                </a:lnTo>
                <a:close/>
              </a:path>
            </a:pathLst>
          </a:custGeom>
          <a:solidFill>
            <a:schemeClr val="accent1">
              <a:lumMod val="50000"/>
            </a:schemeClr>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28;p3"/>
          <p:cNvSpPr/>
          <p:nvPr/>
        </p:nvSpPr>
        <p:spPr>
          <a:xfrm>
            <a:off x="222521" y="1482254"/>
            <a:ext cx="269028" cy="269913"/>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5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29;p3"/>
          <p:cNvSpPr/>
          <p:nvPr/>
        </p:nvSpPr>
        <p:spPr>
          <a:xfrm>
            <a:off x="6945786" y="613143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21" name="TextBox 20">
            <a:extLst>
              <a:ext uri="{FF2B5EF4-FFF2-40B4-BE49-F238E27FC236}">
                <a16:creationId xmlns="" xmlns:a16="http://schemas.microsoft.com/office/drawing/2014/main" id="{D49FDBB5-A5A6-4316-8393-3F5017974D4E}"/>
              </a:ext>
            </a:extLst>
          </p:cNvPr>
          <p:cNvSpPr txBox="1"/>
          <p:nvPr userDrawn="1"/>
        </p:nvSpPr>
        <p:spPr>
          <a:xfrm>
            <a:off x="4846083" y="946880"/>
            <a:ext cx="7941895" cy="5228098"/>
          </a:xfrm>
          <a:prstGeom prst="rect">
            <a:avLst/>
          </a:prstGeom>
          <a:noFill/>
        </p:spPr>
        <p:txBody>
          <a:bodyPr wrap="square" rtlCol="0">
            <a:spAutoFit/>
          </a:bodyPr>
          <a:lstStyle/>
          <a:p>
            <a:pPr marL="0" marR="0" lvl="0" indent="0" algn="ctr" defTabSz="1219170" rtl="0" eaLnBrk="1" fontAlgn="auto" latinLnBrk="0" hangingPunct="1">
              <a:lnSpc>
                <a:spcPct val="12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              TUÂN </a:t>
            </a:r>
          </a:p>
          <a:p>
            <a:pPr marL="0" marR="0" lvl="0" indent="0" algn="ctr" defTabSz="1219170" rtl="0" eaLnBrk="1" fontAlgn="auto" latinLnBrk="0" hangingPunct="1">
              <a:lnSpc>
                <a:spcPct val="12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             THỦ </a:t>
            </a:r>
          </a:p>
          <a:p>
            <a:pPr marL="0" marR="0" lvl="0" indent="0" algn="ctr" defTabSz="1219170" rtl="0" eaLnBrk="1" fontAlgn="auto" latinLnBrk="0" hangingPunct="1">
              <a:lnSpc>
                <a:spcPct val="12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          QUY ĐỊNH </a:t>
            </a:r>
          </a:p>
          <a:p>
            <a:pPr marL="0" marR="0" lvl="0" indent="0" algn="ctr" defTabSz="1219170" rtl="0" eaLnBrk="1" fontAlgn="auto" latinLnBrk="0" hangingPunct="1">
              <a:lnSpc>
                <a:spcPct val="120000"/>
              </a:lnSpc>
              <a:spcBef>
                <a:spcPts val="0"/>
              </a:spcBef>
              <a:spcAft>
                <a:spcPts val="0"/>
              </a:spcAft>
              <a:buClr>
                <a:srgbClr val="000000"/>
              </a:buClr>
              <a:buSzTx/>
              <a:buFont typeface="Arial"/>
              <a:buNone/>
              <a:tabLst/>
              <a:defRPr/>
            </a:pPr>
            <a:r>
              <a:rPr kumimoji="0" lang="vi-VN" sz="72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NƠI CÔNG CỘNG</a:t>
            </a:r>
          </a:p>
        </p:txBody>
      </p:sp>
      <p:sp>
        <p:nvSpPr>
          <p:cNvPr id="30" name="Google Shape;30;p3"/>
          <p:cNvSpPr/>
          <p:nvPr/>
        </p:nvSpPr>
        <p:spPr>
          <a:xfrm>
            <a:off x="9259285" y="3239645"/>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1" name="Google Shape;31;p3"/>
          <p:cNvSpPr/>
          <p:nvPr/>
        </p:nvSpPr>
        <p:spPr>
          <a:xfrm>
            <a:off x="2886979"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70" y="175704"/>
                  <a:pt x="269028" y="157268"/>
                  <a:pt x="269028" y="134514"/>
                </a:cubicBezTo>
                <a:cubicBezTo>
                  <a:pt x="269028" y="111759"/>
                  <a:pt x="250570" y="93323"/>
                  <a:pt x="227837"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32;p3"/>
          <p:cNvSpPr/>
          <p:nvPr/>
        </p:nvSpPr>
        <p:spPr>
          <a:xfrm>
            <a:off x="6945786" y="546337"/>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3;p3"/>
          <p:cNvSpPr/>
          <p:nvPr/>
        </p:nvSpPr>
        <p:spPr>
          <a:xfrm>
            <a:off x="476872" y="4295305"/>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34;p3"/>
          <p:cNvSpPr/>
          <p:nvPr/>
        </p:nvSpPr>
        <p:spPr>
          <a:xfrm>
            <a:off x="9437727" y="5960618"/>
            <a:ext cx="392493" cy="247063"/>
          </a:xfrm>
          <a:custGeom>
            <a:avLst/>
            <a:gdLst/>
            <a:ahLst/>
            <a:cxnLst/>
            <a:rect l="l" t="t" r="r" b="b"/>
            <a:pathLst>
              <a:path w="392493" h="246242" extrusionOk="0">
                <a:moveTo>
                  <a:pt x="0" y="169714"/>
                </a:moveTo>
                <a:cubicBezTo>
                  <a:pt x="0" y="132079"/>
                  <a:pt x="27294" y="100710"/>
                  <a:pt x="63129" y="94371"/>
                </a:cubicBezTo>
                <a:cubicBezTo>
                  <a:pt x="76094" y="39952"/>
                  <a:pt x="124936" y="0"/>
                  <a:pt x="182890" y="0"/>
                </a:cubicBezTo>
                <a:cubicBezTo>
                  <a:pt x="223086" y="0"/>
                  <a:pt x="259884" y="19198"/>
                  <a:pt x="282807" y="51159"/>
                </a:cubicBezTo>
                <a:cubicBezTo>
                  <a:pt x="286723" y="50672"/>
                  <a:pt x="290650" y="50440"/>
                  <a:pt x="294587" y="50440"/>
                </a:cubicBezTo>
                <a:cubicBezTo>
                  <a:pt x="348572" y="50440"/>
                  <a:pt x="392493" y="94360"/>
                  <a:pt x="392493" y="148335"/>
                </a:cubicBezTo>
                <a:cubicBezTo>
                  <a:pt x="392493" y="202321"/>
                  <a:pt x="348572" y="246242"/>
                  <a:pt x="294587" y="246242"/>
                </a:cubicBezTo>
                <a:lnTo>
                  <a:pt x="76528" y="246242"/>
                </a:lnTo>
                <a:cubicBezTo>
                  <a:pt x="34332" y="246242"/>
                  <a:pt x="0" y="211910"/>
                  <a:pt x="0" y="169714"/>
                </a:cubicBezTo>
                <a:close/>
                <a:moveTo>
                  <a:pt x="278860" y="101811"/>
                </a:moveTo>
                <a:lnTo>
                  <a:pt x="258847" y="108553"/>
                </a:lnTo>
                <a:lnTo>
                  <a:pt x="249322" y="89693"/>
                </a:lnTo>
                <a:cubicBezTo>
                  <a:pt x="236579" y="64431"/>
                  <a:pt x="211126" y="48746"/>
                  <a:pt x="182890" y="48746"/>
                </a:cubicBezTo>
                <a:cubicBezTo>
                  <a:pt x="143181" y="48746"/>
                  <a:pt x="110553" y="79777"/>
                  <a:pt x="108595" y="119401"/>
                </a:cubicBezTo>
                <a:lnTo>
                  <a:pt x="107283"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37" y="99176"/>
                  <a:pt x="284046"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5" name="Google Shape;35;p3"/>
          <p:cNvSpPr/>
          <p:nvPr/>
        </p:nvSpPr>
        <p:spPr>
          <a:xfrm>
            <a:off x="11598369" y="2248198"/>
            <a:ext cx="392483" cy="247063"/>
          </a:xfrm>
          <a:custGeom>
            <a:avLst/>
            <a:gdLst/>
            <a:ahLst/>
            <a:cxnLst/>
            <a:rect l="l" t="t" r="r" b="b"/>
            <a:pathLst>
              <a:path w="392482" h="246242" extrusionOk="0">
                <a:moveTo>
                  <a:pt x="0" y="169714"/>
                </a:moveTo>
                <a:cubicBezTo>
                  <a:pt x="0" y="132079"/>
                  <a:pt x="27294" y="100710"/>
                  <a:pt x="63129" y="94371"/>
                </a:cubicBezTo>
                <a:cubicBezTo>
                  <a:pt x="76094" y="39952"/>
                  <a:pt x="124936" y="0"/>
                  <a:pt x="182879" y="0"/>
                </a:cubicBezTo>
                <a:cubicBezTo>
                  <a:pt x="223086" y="0"/>
                  <a:pt x="259884" y="19198"/>
                  <a:pt x="282807" y="51159"/>
                </a:cubicBezTo>
                <a:cubicBezTo>
                  <a:pt x="286723" y="50672"/>
                  <a:pt x="290639" y="50440"/>
                  <a:pt x="294587" y="50440"/>
                </a:cubicBezTo>
                <a:cubicBezTo>
                  <a:pt x="348572" y="50440"/>
                  <a:pt x="392482" y="94360"/>
                  <a:pt x="392482" y="148335"/>
                </a:cubicBezTo>
                <a:cubicBezTo>
                  <a:pt x="392482" y="202321"/>
                  <a:pt x="348572" y="246242"/>
                  <a:pt x="294587" y="246242"/>
                </a:cubicBezTo>
                <a:lnTo>
                  <a:pt x="76528" y="246242"/>
                </a:lnTo>
                <a:cubicBezTo>
                  <a:pt x="34332" y="246242"/>
                  <a:pt x="0" y="211910"/>
                  <a:pt x="0" y="169714"/>
                </a:cubicBezTo>
                <a:close/>
                <a:moveTo>
                  <a:pt x="278860" y="101811"/>
                </a:moveTo>
                <a:lnTo>
                  <a:pt x="258836" y="108553"/>
                </a:lnTo>
                <a:lnTo>
                  <a:pt x="249322" y="89693"/>
                </a:lnTo>
                <a:cubicBezTo>
                  <a:pt x="236579" y="64431"/>
                  <a:pt x="211126" y="48746"/>
                  <a:pt x="182879" y="48746"/>
                </a:cubicBezTo>
                <a:cubicBezTo>
                  <a:pt x="143181" y="48746"/>
                  <a:pt x="110542" y="79777"/>
                  <a:pt x="108595" y="119401"/>
                </a:cubicBezTo>
                <a:lnTo>
                  <a:pt x="107272" y="146303"/>
                </a:lnTo>
                <a:lnTo>
                  <a:pt x="80623" y="142292"/>
                </a:lnTo>
                <a:cubicBezTo>
                  <a:pt x="79290" y="142091"/>
                  <a:pt x="77925" y="141943"/>
                  <a:pt x="76528" y="141943"/>
                </a:cubicBezTo>
                <a:cubicBezTo>
                  <a:pt x="61213" y="141943"/>
                  <a:pt x="48746" y="154400"/>
                  <a:pt x="48746" y="169714"/>
                </a:cubicBezTo>
                <a:cubicBezTo>
                  <a:pt x="48746" y="185038"/>
                  <a:pt x="61213" y="197506"/>
                  <a:pt x="76528" y="197506"/>
                </a:cubicBezTo>
                <a:lnTo>
                  <a:pt x="294587" y="197506"/>
                </a:lnTo>
                <a:cubicBezTo>
                  <a:pt x="321690" y="197506"/>
                  <a:pt x="343746" y="175450"/>
                  <a:pt x="343746" y="148335"/>
                </a:cubicBezTo>
                <a:cubicBezTo>
                  <a:pt x="343746" y="121232"/>
                  <a:pt x="321690" y="99176"/>
                  <a:pt x="294587" y="99176"/>
                </a:cubicBezTo>
                <a:cubicBezTo>
                  <a:pt x="289327" y="99176"/>
                  <a:pt x="284035" y="100054"/>
                  <a:pt x="278860" y="101811"/>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FFFF"/>
              </a:solidFill>
              <a:effectLst/>
              <a:uLnTx/>
              <a:uFillTx/>
              <a:latin typeface="Arial"/>
              <a:cs typeface="Arial"/>
              <a:sym typeface="Arial"/>
            </a:endParaRPr>
          </a:p>
        </p:txBody>
      </p:sp>
      <p:sp>
        <p:nvSpPr>
          <p:cNvPr id="36" name="Google Shape;36;p3"/>
          <p:cNvSpPr/>
          <p:nvPr/>
        </p:nvSpPr>
        <p:spPr>
          <a:xfrm>
            <a:off x="3714427" y="103878"/>
            <a:ext cx="584325" cy="367828"/>
          </a:xfrm>
          <a:custGeom>
            <a:avLst/>
            <a:gdLst/>
            <a:ahLst/>
            <a:cxnLst/>
            <a:rect l="l" t="t" r="r" b="b"/>
            <a:pathLst>
              <a:path w="584326" h="366606" extrusionOk="0">
                <a:moveTo>
                  <a:pt x="0" y="220842"/>
                </a:moveTo>
                <a:cubicBezTo>
                  <a:pt x="0" y="140483"/>
                  <a:pt x="65404" y="75088"/>
                  <a:pt x="145764" y="75088"/>
                </a:cubicBezTo>
                <a:cubicBezTo>
                  <a:pt x="151627" y="75088"/>
                  <a:pt x="157469" y="75437"/>
                  <a:pt x="163300" y="76168"/>
                </a:cubicBezTo>
                <a:cubicBezTo>
                  <a:pt x="197410" y="28596"/>
                  <a:pt x="252190" y="0"/>
                  <a:pt x="312049" y="0"/>
                </a:cubicBezTo>
                <a:cubicBezTo>
                  <a:pt x="398335" y="0"/>
                  <a:pt x="471042" y="59478"/>
                  <a:pt x="490336" y="140493"/>
                </a:cubicBezTo>
                <a:cubicBezTo>
                  <a:pt x="543686" y="149955"/>
                  <a:pt x="584326" y="196659"/>
                  <a:pt x="584326" y="252666"/>
                </a:cubicBezTo>
                <a:cubicBezTo>
                  <a:pt x="584326" y="315489"/>
                  <a:pt x="533209" y="366606"/>
                  <a:pt x="470386" y="366606"/>
                </a:cubicBezTo>
                <a:lnTo>
                  <a:pt x="145764" y="366606"/>
                </a:lnTo>
                <a:cubicBezTo>
                  <a:pt x="65404" y="366606"/>
                  <a:pt x="0" y="301212"/>
                  <a:pt x="0" y="220842"/>
                </a:cubicBezTo>
                <a:close/>
                <a:moveTo>
                  <a:pt x="464311" y="211846"/>
                </a:moveTo>
                <a:lnTo>
                  <a:pt x="424624" y="217826"/>
                </a:lnTo>
                <a:lnTo>
                  <a:pt x="422645" y="177757"/>
                </a:lnTo>
                <a:cubicBezTo>
                  <a:pt x="419756" y="118776"/>
                  <a:pt x="371178" y="72569"/>
                  <a:pt x="312049" y="72569"/>
                </a:cubicBezTo>
                <a:cubicBezTo>
                  <a:pt x="270012" y="72569"/>
                  <a:pt x="232113" y="95916"/>
                  <a:pt x="213158" y="133519"/>
                </a:cubicBezTo>
                <a:lnTo>
                  <a:pt x="198987" y="161596"/>
                </a:lnTo>
                <a:lnTo>
                  <a:pt x="169185" y="151574"/>
                </a:lnTo>
                <a:cubicBezTo>
                  <a:pt x="161459" y="148970"/>
                  <a:pt x="153574" y="147658"/>
                  <a:pt x="145764" y="147658"/>
                </a:cubicBezTo>
                <a:cubicBezTo>
                  <a:pt x="105399" y="147658"/>
                  <a:pt x="72569" y="180488"/>
                  <a:pt x="72569" y="220842"/>
                </a:cubicBezTo>
                <a:cubicBezTo>
                  <a:pt x="72569" y="261207"/>
                  <a:pt x="105399" y="294036"/>
                  <a:pt x="145764" y="294036"/>
                </a:cubicBezTo>
                <a:lnTo>
                  <a:pt x="470386" y="294036"/>
                </a:lnTo>
                <a:cubicBezTo>
                  <a:pt x="493204" y="294036"/>
                  <a:pt x="511757" y="275484"/>
                  <a:pt x="511757" y="252666"/>
                </a:cubicBezTo>
                <a:cubicBezTo>
                  <a:pt x="511757" y="229859"/>
                  <a:pt x="493204" y="211317"/>
                  <a:pt x="470386" y="211317"/>
                </a:cubicBezTo>
                <a:cubicBezTo>
                  <a:pt x="468312" y="211317"/>
                  <a:pt x="466291" y="211539"/>
                  <a:pt x="464311" y="211846"/>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39;p3"/>
          <p:cNvSpPr/>
          <p:nvPr/>
        </p:nvSpPr>
        <p:spPr>
          <a:xfrm>
            <a:off x="2410402" y="6266196"/>
            <a:ext cx="269028" cy="269913"/>
          </a:xfrm>
          <a:custGeom>
            <a:avLst/>
            <a:gdLst/>
            <a:ahLst/>
            <a:cxnLst/>
            <a:rect l="l" t="t" r="r" b="b"/>
            <a:pathLst>
              <a:path w="269028" h="269017" extrusionOk="0">
                <a:moveTo>
                  <a:pt x="227837" y="93323"/>
                </a:moveTo>
                <a:lnTo>
                  <a:pt x="175704" y="93323"/>
                </a:lnTo>
                <a:lnTo>
                  <a:pt x="175704" y="41190"/>
                </a:lnTo>
                <a:cubicBezTo>
                  <a:pt x="175704" y="18436"/>
                  <a:pt x="157257" y="0"/>
                  <a:pt x="134514" y="0"/>
                </a:cubicBezTo>
                <a:cubicBezTo>
                  <a:pt x="111770" y="0"/>
                  <a:pt x="93323" y="18436"/>
                  <a:pt x="93323" y="41190"/>
                </a:cubicBezTo>
                <a:lnTo>
                  <a:pt x="93323" y="93323"/>
                </a:lnTo>
                <a:lnTo>
                  <a:pt x="41190" y="93323"/>
                </a:lnTo>
                <a:cubicBezTo>
                  <a:pt x="18446" y="93323"/>
                  <a:pt x="0" y="111759"/>
                  <a:pt x="0" y="134514"/>
                </a:cubicBezTo>
                <a:cubicBezTo>
                  <a:pt x="0" y="157268"/>
                  <a:pt x="18446" y="175704"/>
                  <a:pt x="41190" y="175704"/>
                </a:cubicBezTo>
                <a:lnTo>
                  <a:pt x="93323" y="175704"/>
                </a:lnTo>
                <a:lnTo>
                  <a:pt x="93323" y="227827"/>
                </a:lnTo>
                <a:cubicBezTo>
                  <a:pt x="93323" y="250581"/>
                  <a:pt x="111770" y="269017"/>
                  <a:pt x="134514" y="269017"/>
                </a:cubicBezTo>
                <a:cubicBezTo>
                  <a:pt x="157257" y="269017"/>
                  <a:pt x="175704" y="250581"/>
                  <a:pt x="175704" y="227827"/>
                </a:cubicBezTo>
                <a:lnTo>
                  <a:pt x="175704" y="175704"/>
                </a:lnTo>
                <a:lnTo>
                  <a:pt x="227837" y="175704"/>
                </a:lnTo>
                <a:cubicBezTo>
                  <a:pt x="250581" y="175704"/>
                  <a:pt x="269028" y="157268"/>
                  <a:pt x="269028" y="134514"/>
                </a:cubicBezTo>
                <a:cubicBezTo>
                  <a:pt x="269028" y="111759"/>
                  <a:pt x="250581" y="93323"/>
                  <a:pt x="227837" y="93323"/>
                </a:cubicBezTo>
                <a:close/>
              </a:path>
            </a:pathLst>
          </a:custGeom>
          <a:solidFill>
            <a:schemeClr val="accent2"/>
          </a:solidFill>
          <a:ln>
            <a:solidFill>
              <a:srgbClr val="00B050"/>
            </a:solid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0;p3"/>
          <p:cNvSpPr/>
          <p:nvPr/>
        </p:nvSpPr>
        <p:spPr>
          <a:xfrm>
            <a:off x="5383111" y="4811039"/>
            <a:ext cx="340877" cy="214569"/>
          </a:xfrm>
          <a:custGeom>
            <a:avLst/>
            <a:gdLst/>
            <a:ahLst/>
            <a:cxnLst/>
            <a:rect l="l" t="t" r="r" b="b"/>
            <a:pathLst>
              <a:path w="340878" h="213857" extrusionOk="0">
                <a:moveTo>
                  <a:pt x="0" y="147383"/>
                </a:moveTo>
                <a:cubicBezTo>
                  <a:pt x="0" y="114702"/>
                  <a:pt x="23706" y="87460"/>
                  <a:pt x="54821" y="81957"/>
                </a:cubicBezTo>
                <a:cubicBezTo>
                  <a:pt x="66082" y="34692"/>
                  <a:pt x="108510" y="0"/>
                  <a:pt x="158834" y="0"/>
                </a:cubicBezTo>
                <a:cubicBezTo>
                  <a:pt x="193749" y="0"/>
                  <a:pt x="225710" y="16668"/>
                  <a:pt x="245617" y="44428"/>
                </a:cubicBezTo>
                <a:cubicBezTo>
                  <a:pt x="249015" y="44005"/>
                  <a:pt x="252423" y="43793"/>
                  <a:pt x="255852" y="43793"/>
                </a:cubicBezTo>
                <a:cubicBezTo>
                  <a:pt x="302736" y="43793"/>
                  <a:pt x="340878" y="81946"/>
                  <a:pt x="340878" y="128820"/>
                </a:cubicBezTo>
                <a:cubicBezTo>
                  <a:pt x="340878" y="175704"/>
                  <a:pt x="302736" y="213857"/>
                  <a:pt x="255852" y="213857"/>
                </a:cubicBezTo>
                <a:lnTo>
                  <a:pt x="66463" y="213857"/>
                </a:lnTo>
                <a:cubicBezTo>
                  <a:pt x="29813" y="213857"/>
                  <a:pt x="0" y="184033"/>
                  <a:pt x="0" y="147383"/>
                </a:cubicBezTo>
                <a:close/>
                <a:moveTo>
                  <a:pt x="242188" y="88413"/>
                </a:moveTo>
                <a:lnTo>
                  <a:pt x="224800" y="94276"/>
                </a:lnTo>
                <a:lnTo>
                  <a:pt x="216534" y="77893"/>
                </a:lnTo>
                <a:cubicBezTo>
                  <a:pt x="205464" y="55954"/>
                  <a:pt x="183356" y="42333"/>
                  <a:pt x="158834" y="42333"/>
                </a:cubicBezTo>
                <a:cubicBezTo>
                  <a:pt x="124354" y="42333"/>
                  <a:pt x="96011" y="69278"/>
                  <a:pt x="94318" y="103684"/>
                </a:cubicBezTo>
                <a:lnTo>
                  <a:pt x="93165" y="127052"/>
                </a:lnTo>
                <a:lnTo>
                  <a:pt x="70019" y="123570"/>
                </a:lnTo>
                <a:cubicBezTo>
                  <a:pt x="68865" y="123401"/>
                  <a:pt x="67680" y="123264"/>
                  <a:pt x="66463" y="123264"/>
                </a:cubicBezTo>
                <a:cubicBezTo>
                  <a:pt x="53160" y="123264"/>
                  <a:pt x="42333" y="134080"/>
                  <a:pt x="42333" y="147383"/>
                </a:cubicBezTo>
                <a:cubicBezTo>
                  <a:pt x="42333" y="160697"/>
                  <a:pt x="53160" y="171524"/>
                  <a:pt x="66463" y="171524"/>
                </a:cubicBezTo>
                <a:lnTo>
                  <a:pt x="255852" y="171524"/>
                </a:lnTo>
                <a:cubicBezTo>
                  <a:pt x="279389" y="171524"/>
                  <a:pt x="298545" y="152368"/>
                  <a:pt x="298545" y="128820"/>
                </a:cubicBezTo>
                <a:cubicBezTo>
                  <a:pt x="298545" y="105282"/>
                  <a:pt x="279389" y="86127"/>
                  <a:pt x="255852" y="86127"/>
                </a:cubicBezTo>
                <a:cubicBezTo>
                  <a:pt x="251280" y="86127"/>
                  <a:pt x="246686" y="86889"/>
                  <a:pt x="242188" y="88413"/>
                </a:cubicBezTo>
                <a:close/>
              </a:path>
            </a:pathLst>
          </a:custGeom>
          <a:solidFill>
            <a:schemeClr val="accent2"/>
          </a:solidFill>
          <a:ln>
            <a:noFill/>
          </a:ln>
        </p:spPr>
        <p:txBody>
          <a:bodyPr spcFirstLastPara="1" wrap="square" lIns="91533" tIns="45767" rIns="91533" bIns="45767"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 name="TextBox 1">
            <a:extLst>
              <a:ext uri="{FF2B5EF4-FFF2-40B4-BE49-F238E27FC236}">
                <a16:creationId xmlns="" xmlns:a16="http://schemas.microsoft.com/office/drawing/2014/main" id="{5AF1274F-AEBE-41F7-9AC6-4F59CBCC9747}"/>
              </a:ext>
            </a:extLst>
          </p:cNvPr>
          <p:cNvSpPr txBox="1"/>
          <p:nvPr userDrawn="1"/>
        </p:nvSpPr>
        <p:spPr>
          <a:xfrm>
            <a:off x="9393799" y="115578"/>
            <a:ext cx="2789546"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4800" b="1" i="0" u="none" strike="noStrike" kern="0" cap="none" spc="50" normalizeH="0" baseline="0" noProof="0" dirty="0">
                <a:ln w="9525" cmpd="sng">
                  <a:solidFill>
                    <a:schemeClr val="accent1">
                      <a:lumMod val="50000"/>
                    </a:schemeClr>
                  </a:solidFill>
                  <a:prstDash val="solid"/>
                </a:ln>
                <a:solidFill>
                  <a:srgbClr val="70AD47">
                    <a:tint val="1000"/>
                  </a:srgbClr>
                </a:solidFill>
                <a:effectLst>
                  <a:glow rad="38100">
                    <a:schemeClr val="accent1">
                      <a:alpha val="40000"/>
                    </a:schemeClr>
                  </a:glow>
                </a:effectLst>
                <a:uLnTx/>
                <a:uFillTx/>
                <a:latin typeface="+mj-lt"/>
                <a:cs typeface="Arial"/>
                <a:sym typeface="Arial"/>
              </a:rPr>
              <a:t>CHỦ ĐỀ 8</a:t>
            </a:r>
          </a:p>
        </p:txBody>
      </p:sp>
      <p:sp>
        <p:nvSpPr>
          <p:cNvPr id="22" name="TextBox 21">
            <a:extLst>
              <a:ext uri="{FF2B5EF4-FFF2-40B4-BE49-F238E27FC236}">
                <a16:creationId xmlns="" xmlns:a16="http://schemas.microsoft.com/office/drawing/2014/main" id="{0556CEC8-29A0-4771-958B-6C8423EE7BE5}"/>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848920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bg>
      <p:bgPr>
        <a:solidFill>
          <a:srgbClr val="92D050"/>
        </a:solidFill>
        <a:effectLst/>
      </p:bgPr>
    </p:bg>
    <p:spTree>
      <p:nvGrpSpPr>
        <p:cNvPr id="1" name="Shape 42"/>
        <p:cNvGrpSpPr/>
        <p:nvPr/>
      </p:nvGrpSpPr>
      <p:grpSpPr>
        <a:xfrm>
          <a:off x="0" y="0"/>
          <a:ext cx="0" cy="0"/>
          <a:chOff x="0" y="0"/>
          <a:chExt cx="0" cy="0"/>
        </a:xfrm>
      </p:grpSpPr>
      <p:sp>
        <p:nvSpPr>
          <p:cNvPr id="15" name="Rectangle 14">
            <a:extLst>
              <a:ext uri="{FF2B5EF4-FFF2-40B4-BE49-F238E27FC236}">
                <a16:creationId xmlns="" xmlns:a16="http://schemas.microsoft.com/office/drawing/2014/main" id="{58C33424-69BE-4CF3-AC72-AAE3342C808A}"/>
              </a:ext>
            </a:extLst>
          </p:cNvPr>
          <p:cNvSpPr/>
          <p:nvPr userDrawn="1"/>
        </p:nvSpPr>
        <p:spPr>
          <a:xfrm>
            <a:off x="340636" y="254000"/>
            <a:ext cx="11497733" cy="6350000"/>
          </a:xfrm>
          <a:prstGeom prst="rect">
            <a:avLst/>
          </a:prstGeom>
          <a:solidFill>
            <a:schemeClr val="accent2"/>
          </a:solidFill>
          <a:ln>
            <a:solidFill>
              <a:schemeClr val="accent2"/>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vi-VN" sz="1867" b="0" i="0" u="none" strike="noStrike" kern="0" cap="none" spc="0" normalizeH="0" baseline="0" noProof="0" dirty="0">
              <a:ln>
                <a:noFill/>
              </a:ln>
              <a:solidFill>
                <a:srgbClr val="F7D538"/>
              </a:solidFill>
              <a:effectLst/>
              <a:uLnTx/>
              <a:uFillTx/>
              <a:latin typeface="Arial"/>
              <a:ea typeface="+mn-ea"/>
              <a:cs typeface="+mn-cs"/>
              <a:sym typeface="Arial"/>
            </a:endParaRPr>
          </a:p>
        </p:txBody>
      </p:sp>
      <p:grpSp>
        <p:nvGrpSpPr>
          <p:cNvPr id="45" name="Google Shape;45;p4"/>
          <p:cNvGrpSpPr/>
          <p:nvPr/>
        </p:nvGrpSpPr>
        <p:grpSpPr>
          <a:xfrm>
            <a:off x="340636" y="251219"/>
            <a:ext cx="11497733" cy="6352781"/>
            <a:chOff x="262135" y="188414"/>
            <a:chExt cx="8616641" cy="4620554"/>
          </a:xfrm>
          <a:solidFill>
            <a:schemeClr val="accent2"/>
          </a:solidFill>
        </p:grpSpPr>
        <p:grpSp>
          <p:nvGrpSpPr>
            <p:cNvPr id="46" name="Google Shape;46;p4"/>
            <p:cNvGrpSpPr/>
            <p:nvPr/>
          </p:nvGrpSpPr>
          <p:grpSpPr>
            <a:xfrm>
              <a:off x="262135" y="188414"/>
              <a:ext cx="8616641" cy="4620554"/>
              <a:chOff x="262135" y="188414"/>
              <a:chExt cx="8616641" cy="4620554"/>
            </a:xfrm>
            <a:grpFill/>
          </p:grpSpPr>
          <p:sp>
            <p:nvSpPr>
              <p:cNvPr id="47" name="Google Shape;47;p4"/>
              <p:cNvSpPr/>
              <p:nvPr/>
            </p:nvSpPr>
            <p:spPr>
              <a:xfrm>
                <a:off x="1671079" y="188414"/>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4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16"/>
                    </a:lnTo>
                    <a:cubicBezTo>
                      <a:pt x="175704" y="250581"/>
                      <a:pt x="157247" y="269017"/>
                      <a:pt x="134514" y="269017"/>
                    </a:cubicBezTo>
                    <a:cubicBezTo>
                      <a:pt x="111770" y="269017"/>
                      <a:pt x="93323" y="250581"/>
                      <a:pt x="93323" y="227816"/>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48;p4"/>
              <p:cNvSpPr/>
              <p:nvPr/>
            </p:nvSpPr>
            <p:spPr>
              <a:xfrm>
                <a:off x="6024098" y="274080"/>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14"/>
                    </a:cubicBezTo>
                    <a:cubicBezTo>
                      <a:pt x="269028" y="157268"/>
                      <a:pt x="250581" y="175704"/>
                      <a:pt x="227837" y="175704"/>
                    </a:cubicBezTo>
                    <a:lnTo>
                      <a:pt x="175704" y="175704"/>
                    </a:lnTo>
                    <a:lnTo>
                      <a:pt x="175704" y="227827"/>
                    </a:lnTo>
                    <a:cubicBezTo>
                      <a:pt x="175704" y="250581"/>
                      <a:pt x="157257" y="269017"/>
                      <a:pt x="134514" y="269017"/>
                    </a:cubicBezTo>
                    <a:cubicBezTo>
                      <a:pt x="111770" y="269017"/>
                      <a:pt x="93323" y="250581"/>
                      <a:pt x="93323" y="227827"/>
                    </a:cubicBezTo>
                    <a:lnTo>
                      <a:pt x="93323" y="175704"/>
                    </a:lnTo>
                    <a:lnTo>
                      <a:pt x="41190" y="175704"/>
                    </a:lnTo>
                    <a:cubicBezTo>
                      <a:pt x="18446" y="175704"/>
                      <a:pt x="0" y="157268"/>
                      <a:pt x="0" y="13451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49;p4"/>
              <p:cNvSpPr/>
              <p:nvPr/>
            </p:nvSpPr>
            <p:spPr>
              <a:xfrm>
                <a:off x="8676998" y="1943199"/>
                <a:ext cx="201779" cy="202435"/>
              </a:xfrm>
              <a:custGeom>
                <a:avLst/>
                <a:gdLst/>
                <a:ahLst/>
                <a:cxnLst/>
                <a:rect l="l" t="t" r="r" b="b"/>
                <a:pathLst>
                  <a:path w="269038" h="269017" extrusionOk="0">
                    <a:moveTo>
                      <a:pt x="41200" y="93323"/>
                    </a:moveTo>
                    <a:lnTo>
                      <a:pt x="93334" y="93323"/>
                    </a:lnTo>
                    <a:lnTo>
                      <a:pt x="93334" y="41190"/>
                    </a:lnTo>
                    <a:cubicBezTo>
                      <a:pt x="93334" y="18436"/>
                      <a:pt x="111781" y="0"/>
                      <a:pt x="134524" y="0"/>
                    </a:cubicBezTo>
                    <a:cubicBezTo>
                      <a:pt x="157268" y="0"/>
                      <a:pt x="175715" y="18436"/>
                      <a:pt x="175715" y="41190"/>
                    </a:cubicBezTo>
                    <a:lnTo>
                      <a:pt x="175715" y="93323"/>
                    </a:lnTo>
                    <a:lnTo>
                      <a:pt x="227848" y="93323"/>
                    </a:lnTo>
                    <a:cubicBezTo>
                      <a:pt x="250592" y="93323"/>
                      <a:pt x="269038" y="111759"/>
                      <a:pt x="269038" y="134514"/>
                    </a:cubicBezTo>
                    <a:cubicBezTo>
                      <a:pt x="269038" y="157268"/>
                      <a:pt x="250592" y="175704"/>
                      <a:pt x="227848" y="175704"/>
                    </a:cubicBezTo>
                    <a:lnTo>
                      <a:pt x="175715" y="175704"/>
                    </a:lnTo>
                    <a:lnTo>
                      <a:pt x="175715" y="227827"/>
                    </a:lnTo>
                    <a:cubicBezTo>
                      <a:pt x="175715" y="250581"/>
                      <a:pt x="157268" y="269017"/>
                      <a:pt x="134524" y="269017"/>
                    </a:cubicBezTo>
                    <a:cubicBezTo>
                      <a:pt x="111781" y="269017"/>
                      <a:pt x="93334" y="250581"/>
                      <a:pt x="93334" y="227827"/>
                    </a:cubicBezTo>
                    <a:lnTo>
                      <a:pt x="93334" y="175704"/>
                    </a:lnTo>
                    <a:lnTo>
                      <a:pt x="41200" y="175704"/>
                    </a:lnTo>
                    <a:cubicBezTo>
                      <a:pt x="18457" y="175704"/>
                      <a:pt x="0" y="157268"/>
                      <a:pt x="0" y="134514"/>
                    </a:cubicBezTo>
                    <a:cubicBezTo>
                      <a:pt x="0" y="111759"/>
                      <a:pt x="18457" y="93323"/>
                      <a:pt x="4120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50;p4"/>
              <p:cNvSpPr/>
              <p:nvPr/>
            </p:nvSpPr>
            <p:spPr>
              <a:xfrm>
                <a:off x="262135" y="2103752"/>
                <a:ext cx="201771" cy="202435"/>
              </a:xfrm>
              <a:custGeom>
                <a:avLst/>
                <a:gdLst/>
                <a:ahLst/>
                <a:cxnLst/>
                <a:rect l="l" t="t" r="r" b="b"/>
                <a:pathLst>
                  <a:path w="269028" h="269017" extrusionOk="0">
                    <a:moveTo>
                      <a:pt x="41190" y="93323"/>
                    </a:moveTo>
                    <a:lnTo>
                      <a:pt x="93323" y="93323"/>
                    </a:lnTo>
                    <a:lnTo>
                      <a:pt x="93323" y="41190"/>
                    </a:lnTo>
                    <a:cubicBezTo>
                      <a:pt x="93323" y="18436"/>
                      <a:pt x="111770" y="0"/>
                      <a:pt x="134514" y="0"/>
                    </a:cubicBezTo>
                    <a:cubicBezTo>
                      <a:pt x="157257" y="0"/>
                      <a:pt x="175704" y="18436"/>
                      <a:pt x="175704" y="41190"/>
                    </a:cubicBezTo>
                    <a:lnTo>
                      <a:pt x="175704" y="93323"/>
                    </a:lnTo>
                    <a:lnTo>
                      <a:pt x="227837" y="93323"/>
                    </a:lnTo>
                    <a:cubicBezTo>
                      <a:pt x="250581" y="93323"/>
                      <a:pt x="269028" y="111759"/>
                      <a:pt x="269028" y="134524"/>
                    </a:cubicBezTo>
                    <a:cubicBezTo>
                      <a:pt x="269028" y="157268"/>
                      <a:pt x="250581" y="175715"/>
                      <a:pt x="227837" y="175715"/>
                    </a:cubicBezTo>
                    <a:lnTo>
                      <a:pt x="175704" y="175715"/>
                    </a:lnTo>
                    <a:lnTo>
                      <a:pt x="175704" y="227827"/>
                    </a:lnTo>
                    <a:cubicBezTo>
                      <a:pt x="175704" y="250581"/>
                      <a:pt x="157257" y="269017"/>
                      <a:pt x="134514" y="269017"/>
                    </a:cubicBezTo>
                    <a:cubicBezTo>
                      <a:pt x="111770" y="269017"/>
                      <a:pt x="93323" y="250581"/>
                      <a:pt x="93323" y="227827"/>
                    </a:cubicBezTo>
                    <a:lnTo>
                      <a:pt x="93323" y="175715"/>
                    </a:lnTo>
                    <a:lnTo>
                      <a:pt x="41190" y="175715"/>
                    </a:lnTo>
                    <a:cubicBezTo>
                      <a:pt x="18446" y="175715"/>
                      <a:pt x="0" y="157268"/>
                      <a:pt x="0" y="134524"/>
                    </a:cubicBezTo>
                    <a:cubicBezTo>
                      <a:pt x="0" y="111759"/>
                      <a:pt x="18446" y="93323"/>
                      <a:pt x="41190" y="9332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51;p4"/>
              <p:cNvSpPr/>
              <p:nvPr/>
            </p:nvSpPr>
            <p:spPr>
              <a:xfrm>
                <a:off x="4038555" y="226740"/>
                <a:ext cx="255650" cy="160927"/>
              </a:xfrm>
              <a:custGeom>
                <a:avLst/>
                <a:gdLst/>
                <a:ahLst/>
                <a:cxnLst/>
                <a:rect l="l" t="t" r="r" b="b"/>
                <a:pathLst>
                  <a:path w="340867" h="213857" extrusionOk="0">
                    <a:moveTo>
                      <a:pt x="274415" y="213857"/>
                    </a:moveTo>
                    <a:lnTo>
                      <a:pt x="85026" y="213857"/>
                    </a:lnTo>
                    <a:cubicBezTo>
                      <a:pt x="38142" y="213857"/>
                      <a:pt x="0" y="175715"/>
                      <a:pt x="0" y="128830"/>
                    </a:cubicBezTo>
                    <a:cubicBezTo>
                      <a:pt x="0" y="81946"/>
                      <a:pt x="38142" y="43804"/>
                      <a:pt x="85026" y="43804"/>
                    </a:cubicBezTo>
                    <a:cubicBezTo>
                      <a:pt x="88444" y="43804"/>
                      <a:pt x="91863" y="44016"/>
                      <a:pt x="95260" y="44439"/>
                    </a:cubicBezTo>
                    <a:cubicBezTo>
                      <a:pt x="115167" y="16679"/>
                      <a:pt x="147118" y="0"/>
                      <a:pt x="182043" y="0"/>
                    </a:cubicBezTo>
                    <a:cubicBezTo>
                      <a:pt x="232367" y="0"/>
                      <a:pt x="274785" y="34702"/>
                      <a:pt x="286046" y="81957"/>
                    </a:cubicBezTo>
                    <a:cubicBezTo>
                      <a:pt x="317171" y="87471"/>
                      <a:pt x="340867" y="114712"/>
                      <a:pt x="340867" y="147394"/>
                    </a:cubicBezTo>
                    <a:cubicBezTo>
                      <a:pt x="340867" y="184044"/>
                      <a:pt x="311054" y="213857"/>
                      <a:pt x="274415" y="213857"/>
                    </a:cubicBezTo>
                    <a:close/>
                    <a:moveTo>
                      <a:pt x="85026" y="86137"/>
                    </a:moveTo>
                    <a:cubicBezTo>
                      <a:pt x="61478" y="86137"/>
                      <a:pt x="42333" y="105293"/>
                      <a:pt x="42333" y="128830"/>
                    </a:cubicBezTo>
                    <a:cubicBezTo>
                      <a:pt x="42333" y="152378"/>
                      <a:pt x="61478" y="171524"/>
                      <a:pt x="85026" y="171524"/>
                    </a:cubicBezTo>
                    <a:lnTo>
                      <a:pt x="274415" y="171524"/>
                    </a:lnTo>
                    <a:cubicBezTo>
                      <a:pt x="287707" y="171524"/>
                      <a:pt x="298534" y="160707"/>
                      <a:pt x="298534" y="147394"/>
                    </a:cubicBezTo>
                    <a:cubicBezTo>
                      <a:pt x="298534" y="134090"/>
                      <a:pt x="287707" y="123274"/>
                      <a:pt x="274415" y="123274"/>
                    </a:cubicBezTo>
                    <a:cubicBezTo>
                      <a:pt x="273198" y="123274"/>
                      <a:pt x="272012" y="123401"/>
                      <a:pt x="270848" y="123581"/>
                    </a:cubicBezTo>
                    <a:lnTo>
                      <a:pt x="247702" y="127063"/>
                    </a:lnTo>
                    <a:lnTo>
                      <a:pt x="246559" y="103695"/>
                    </a:lnTo>
                    <a:cubicBezTo>
                      <a:pt x="244866" y="69289"/>
                      <a:pt x="216524" y="42333"/>
                      <a:pt x="182043" y="42333"/>
                    </a:cubicBezTo>
                    <a:cubicBezTo>
                      <a:pt x="157511" y="42333"/>
                      <a:pt x="135403" y="55954"/>
                      <a:pt x="124332" y="77903"/>
                    </a:cubicBezTo>
                    <a:lnTo>
                      <a:pt x="116067" y="94286"/>
                    </a:lnTo>
                    <a:lnTo>
                      <a:pt x="98689" y="88423"/>
                    </a:lnTo>
                    <a:cubicBezTo>
                      <a:pt x="94181" y="86899"/>
                      <a:pt x="89587" y="86137"/>
                      <a:pt x="85026" y="86137"/>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52;p4"/>
              <p:cNvSpPr/>
              <p:nvPr/>
            </p:nvSpPr>
            <p:spPr>
              <a:xfrm>
                <a:off x="515528" y="4527116"/>
                <a:ext cx="465415" cy="281852"/>
              </a:xfrm>
              <a:custGeom>
                <a:avLst/>
                <a:gdLst/>
                <a:ahLst/>
                <a:cxnLst/>
                <a:rect l="l" t="t" r="r" b="b"/>
                <a:pathLst>
                  <a:path w="620553" h="374554" extrusionOk="0">
                    <a:moveTo>
                      <a:pt x="475689" y="374554"/>
                    </a:moveTo>
                    <a:lnTo>
                      <a:pt x="108902" y="374554"/>
                    </a:lnTo>
                    <a:cubicBezTo>
                      <a:pt x="48852" y="374554"/>
                      <a:pt x="0" y="325712"/>
                      <a:pt x="0" y="265662"/>
                    </a:cubicBezTo>
                    <a:cubicBezTo>
                      <a:pt x="0" y="207602"/>
                      <a:pt x="45656" y="160019"/>
                      <a:pt x="102965" y="156919"/>
                    </a:cubicBezTo>
                    <a:cubicBezTo>
                      <a:pt x="117485" y="67405"/>
                      <a:pt x="194955" y="0"/>
                      <a:pt x="287792" y="0"/>
                    </a:cubicBezTo>
                    <a:cubicBezTo>
                      <a:pt x="353059" y="0"/>
                      <a:pt x="412411" y="33263"/>
                      <a:pt x="446510" y="87862"/>
                    </a:cubicBezTo>
                    <a:cubicBezTo>
                      <a:pt x="456152" y="85862"/>
                      <a:pt x="465910" y="84846"/>
                      <a:pt x="475689" y="84846"/>
                    </a:cubicBezTo>
                    <a:cubicBezTo>
                      <a:pt x="555561" y="84846"/>
                      <a:pt x="620553" y="149838"/>
                      <a:pt x="620553" y="229711"/>
                    </a:cubicBezTo>
                    <a:cubicBezTo>
                      <a:pt x="620553" y="309573"/>
                      <a:pt x="555561" y="374554"/>
                      <a:pt x="475689" y="374554"/>
                    </a:cubicBezTo>
                    <a:close/>
                    <a:moveTo>
                      <a:pt x="108902" y="199093"/>
                    </a:moveTo>
                    <a:cubicBezTo>
                      <a:pt x="72188" y="199093"/>
                      <a:pt x="42333" y="228949"/>
                      <a:pt x="42333" y="265662"/>
                    </a:cubicBezTo>
                    <a:cubicBezTo>
                      <a:pt x="42333" y="302365"/>
                      <a:pt x="72188" y="332221"/>
                      <a:pt x="108902" y="332221"/>
                    </a:cubicBezTo>
                    <a:lnTo>
                      <a:pt x="475689" y="332221"/>
                    </a:lnTo>
                    <a:cubicBezTo>
                      <a:pt x="532225" y="332221"/>
                      <a:pt x="578220" y="286226"/>
                      <a:pt x="578220" y="229711"/>
                    </a:cubicBezTo>
                    <a:cubicBezTo>
                      <a:pt x="578220" y="173175"/>
                      <a:pt x="532225" y="127179"/>
                      <a:pt x="475689" y="127179"/>
                    </a:cubicBezTo>
                    <a:cubicBezTo>
                      <a:pt x="464682" y="127179"/>
                      <a:pt x="453654" y="129021"/>
                      <a:pt x="442933" y="132640"/>
                    </a:cubicBezTo>
                    <a:lnTo>
                      <a:pt x="425534" y="138514"/>
                    </a:lnTo>
                    <a:lnTo>
                      <a:pt x="417258" y="122121"/>
                    </a:lnTo>
                    <a:cubicBezTo>
                      <a:pt x="392440" y="72908"/>
                      <a:pt x="342836" y="42333"/>
                      <a:pt x="287792" y="42333"/>
                    </a:cubicBezTo>
                    <a:cubicBezTo>
                      <a:pt x="210417" y="42333"/>
                      <a:pt x="146833" y="102817"/>
                      <a:pt x="143044" y="180033"/>
                    </a:cubicBezTo>
                    <a:lnTo>
                      <a:pt x="141890" y="203358"/>
                    </a:lnTo>
                    <a:lnTo>
                      <a:pt x="118787" y="199929"/>
                    </a:lnTo>
                    <a:cubicBezTo>
                      <a:pt x="114945" y="199358"/>
                      <a:pt x="111802" y="199093"/>
                      <a:pt x="108902" y="199093"/>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53;p4"/>
              <p:cNvSpPr/>
              <p:nvPr/>
            </p:nvSpPr>
            <p:spPr>
              <a:xfrm>
                <a:off x="8288011" y="39866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54;p4"/>
              <p:cNvSpPr/>
              <p:nvPr/>
            </p:nvSpPr>
            <p:spPr>
              <a:xfrm>
                <a:off x="477243" y="430748"/>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55" name="Google Shape;55;p4"/>
            <p:cNvSpPr/>
            <p:nvPr/>
          </p:nvSpPr>
          <p:spPr>
            <a:xfrm>
              <a:off x="8421361" y="4527117"/>
              <a:ext cx="255650" cy="160927"/>
            </a:xfrm>
            <a:custGeom>
              <a:avLst/>
              <a:gdLst/>
              <a:ahLst/>
              <a:cxnLst/>
              <a:rect l="l" t="t" r="r" b="b"/>
              <a:pathLst>
                <a:path w="340867" h="213857" extrusionOk="0">
                  <a:moveTo>
                    <a:pt x="255841" y="213857"/>
                  </a:moveTo>
                  <a:lnTo>
                    <a:pt x="66463" y="213857"/>
                  </a:lnTo>
                  <a:cubicBezTo>
                    <a:pt x="29813" y="213857"/>
                    <a:pt x="0" y="184033"/>
                    <a:pt x="0" y="147383"/>
                  </a:cubicBezTo>
                  <a:cubicBezTo>
                    <a:pt x="0" y="114712"/>
                    <a:pt x="23706" y="87471"/>
                    <a:pt x="54821" y="81957"/>
                  </a:cubicBezTo>
                  <a:cubicBezTo>
                    <a:pt x="66082" y="34692"/>
                    <a:pt x="108500" y="0"/>
                    <a:pt x="158834" y="0"/>
                  </a:cubicBezTo>
                  <a:cubicBezTo>
                    <a:pt x="193749" y="0"/>
                    <a:pt x="225710" y="16679"/>
                    <a:pt x="245607" y="44428"/>
                  </a:cubicBezTo>
                  <a:cubicBezTo>
                    <a:pt x="249004" y="44005"/>
                    <a:pt x="252412" y="43793"/>
                    <a:pt x="255841" y="43793"/>
                  </a:cubicBezTo>
                  <a:cubicBezTo>
                    <a:pt x="302715" y="43793"/>
                    <a:pt x="340867" y="81946"/>
                    <a:pt x="340867" y="128820"/>
                  </a:cubicBezTo>
                  <a:cubicBezTo>
                    <a:pt x="340867" y="175704"/>
                    <a:pt x="302715" y="213857"/>
                    <a:pt x="255841" y="213857"/>
                  </a:cubicBezTo>
                  <a:close/>
                  <a:moveTo>
                    <a:pt x="66463" y="123264"/>
                  </a:moveTo>
                  <a:cubicBezTo>
                    <a:pt x="53149" y="123264"/>
                    <a:pt x="42333" y="134080"/>
                    <a:pt x="42333" y="147383"/>
                  </a:cubicBezTo>
                  <a:cubicBezTo>
                    <a:pt x="42333" y="160697"/>
                    <a:pt x="53149" y="171524"/>
                    <a:pt x="66463" y="171524"/>
                  </a:cubicBezTo>
                  <a:lnTo>
                    <a:pt x="255841" y="171524"/>
                  </a:lnTo>
                  <a:cubicBezTo>
                    <a:pt x="279378" y="171524"/>
                    <a:pt x="298534" y="152368"/>
                    <a:pt x="298534" y="128820"/>
                  </a:cubicBezTo>
                  <a:cubicBezTo>
                    <a:pt x="298534" y="105282"/>
                    <a:pt x="279378" y="86127"/>
                    <a:pt x="255841" y="86127"/>
                  </a:cubicBezTo>
                  <a:cubicBezTo>
                    <a:pt x="251280" y="86127"/>
                    <a:pt x="246676" y="86889"/>
                    <a:pt x="242178" y="88413"/>
                  </a:cubicBezTo>
                  <a:lnTo>
                    <a:pt x="224789" y="94265"/>
                  </a:lnTo>
                  <a:lnTo>
                    <a:pt x="216524" y="77882"/>
                  </a:lnTo>
                  <a:cubicBezTo>
                    <a:pt x="205464" y="55954"/>
                    <a:pt x="183356" y="42333"/>
                    <a:pt x="158834" y="42333"/>
                  </a:cubicBezTo>
                  <a:cubicBezTo>
                    <a:pt x="124343" y="42333"/>
                    <a:pt x="96001" y="69278"/>
                    <a:pt x="94318" y="103684"/>
                  </a:cubicBezTo>
                  <a:lnTo>
                    <a:pt x="93154" y="127063"/>
                  </a:lnTo>
                  <a:lnTo>
                    <a:pt x="70008" y="123570"/>
                  </a:lnTo>
                  <a:cubicBezTo>
                    <a:pt x="68855" y="123401"/>
                    <a:pt x="67669" y="123264"/>
                    <a:pt x="66463" y="123264"/>
                  </a:cubicBezTo>
                  <a:close/>
                </a:path>
              </a:pathLst>
            </a:custGeom>
            <a:grpFill/>
            <a:ln>
              <a:solidFill>
                <a:srgbClr val="00B050"/>
              </a:solidFill>
            </a:ln>
          </p:spPr>
          <p:txBody>
            <a:bodyPr spcFirstLastPara="1" wrap="square" lIns="68650" tIns="34325" rIns="68650" bIns="343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3">
            <a:extLst>
              <a:ext uri="{FF2B5EF4-FFF2-40B4-BE49-F238E27FC236}">
                <a16:creationId xmlns="" xmlns:a16="http://schemas.microsoft.com/office/drawing/2014/main" id="{A77FE68D-4A6D-4297-A7CB-5588EC000CB0}"/>
              </a:ext>
            </a:extLst>
          </p:cNvPr>
          <p:cNvSpPr txBox="1"/>
          <p:nvPr userDrawn="1"/>
        </p:nvSpPr>
        <p:spPr>
          <a:xfrm>
            <a:off x="9651537" y="6415315"/>
            <a:ext cx="1605064" cy="215444"/>
          </a:xfrm>
          <a:prstGeom prst="rect">
            <a:avLst/>
          </a:prstGeom>
          <a:noFill/>
        </p:spPr>
        <p:txBody>
          <a:bodyPr wrap="square" rtlCol="0">
            <a:spAutoFit/>
          </a:bodyPr>
          <a:lstStyle/>
          <a:p>
            <a:r>
              <a:rPr lang="en-US" sz="800" dirty="0">
                <a:solidFill>
                  <a:schemeClr val="bg2"/>
                </a:solidFill>
              </a:rPr>
              <a:t>FeistyForwarders_0968120672</a:t>
            </a:r>
          </a:p>
        </p:txBody>
      </p:sp>
    </p:spTree>
    <p:extLst>
      <p:ext uri="{BB962C8B-B14F-4D97-AF65-F5344CB8AC3E}">
        <p14:creationId xmlns:p14="http://schemas.microsoft.com/office/powerpoint/2010/main" val="2207382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F8FA92-DCEB-416D-A3AA-345BE494323E}" type="datetimeFigureOut">
              <a:rPr lang="en-US" smtClean="0"/>
              <a:t>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7AED0-1251-46AC-8102-BF35D3C7A77D}" type="slidenum">
              <a:rPr lang="en-US" smtClean="0"/>
              <a:t>‹#›</a:t>
            </a:fld>
            <a:endParaRPr lang="en-US"/>
          </a:p>
        </p:txBody>
      </p:sp>
    </p:spTree>
    <p:extLst>
      <p:ext uri="{BB962C8B-B14F-4D97-AF65-F5344CB8AC3E}">
        <p14:creationId xmlns:p14="http://schemas.microsoft.com/office/powerpoint/2010/main" val="10001836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11480" indent="0" algn="ctr">
              <a:buNone/>
              <a:defRPr>
                <a:solidFill>
                  <a:schemeClr val="tx1">
                    <a:tint val="75000"/>
                  </a:schemeClr>
                </a:solidFill>
              </a:defRPr>
            </a:lvl2pPr>
            <a:lvl3pPr marL="822960" indent="0" algn="ctr">
              <a:buNone/>
              <a:defRPr>
                <a:solidFill>
                  <a:schemeClr val="tx1">
                    <a:tint val="75000"/>
                  </a:schemeClr>
                </a:solidFill>
              </a:defRPr>
            </a:lvl3pPr>
            <a:lvl4pPr marL="1234440" indent="0" algn="ctr">
              <a:buNone/>
              <a:defRPr>
                <a:solidFill>
                  <a:schemeClr val="tx1">
                    <a:tint val="75000"/>
                  </a:schemeClr>
                </a:solidFill>
              </a:defRPr>
            </a:lvl4pPr>
            <a:lvl5pPr marL="1645920" indent="0" algn="ctr">
              <a:buNone/>
              <a:defRPr>
                <a:solidFill>
                  <a:schemeClr val="tx1">
                    <a:tint val="75000"/>
                  </a:schemeClr>
                </a:solidFill>
              </a:defRPr>
            </a:lvl5pPr>
            <a:lvl6pPr marL="2057400" indent="0" algn="ctr">
              <a:buNone/>
              <a:defRPr>
                <a:solidFill>
                  <a:schemeClr val="tx1">
                    <a:tint val="75000"/>
                  </a:schemeClr>
                </a:solidFill>
              </a:defRPr>
            </a:lvl6pPr>
            <a:lvl7pPr marL="2468880" indent="0" algn="ctr">
              <a:buNone/>
              <a:defRPr>
                <a:solidFill>
                  <a:schemeClr val="tx1">
                    <a:tint val="75000"/>
                  </a:schemeClr>
                </a:solidFill>
              </a:defRPr>
            </a:lvl7pPr>
            <a:lvl8pPr marL="2880360" indent="0" algn="ctr">
              <a:buNone/>
              <a:defRPr>
                <a:solidFill>
                  <a:schemeClr val="tx1">
                    <a:tint val="75000"/>
                  </a:schemeClr>
                </a:solidFill>
              </a:defRPr>
            </a:lvl8pPr>
            <a:lvl9pPr marL="329184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311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21349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6"/>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800">
                <a:solidFill>
                  <a:schemeClr val="tx1">
                    <a:tint val="75000"/>
                  </a:schemeClr>
                </a:solidFill>
              </a:defRPr>
            </a:lvl1pPr>
            <a:lvl2pPr marL="411480" indent="0">
              <a:buNone/>
              <a:defRPr sz="1620">
                <a:solidFill>
                  <a:schemeClr val="tx1">
                    <a:tint val="75000"/>
                  </a:schemeClr>
                </a:solidFill>
              </a:defRPr>
            </a:lvl2pPr>
            <a:lvl3pPr marL="822960" indent="0">
              <a:buNone/>
              <a:defRPr sz="1440">
                <a:solidFill>
                  <a:schemeClr val="tx1">
                    <a:tint val="75000"/>
                  </a:schemeClr>
                </a:solidFill>
              </a:defRPr>
            </a:lvl3pPr>
            <a:lvl4pPr marL="1234440" indent="0">
              <a:buNone/>
              <a:defRPr sz="1260">
                <a:solidFill>
                  <a:schemeClr val="tx1">
                    <a:tint val="75000"/>
                  </a:schemeClr>
                </a:solidFill>
              </a:defRPr>
            </a:lvl4pPr>
            <a:lvl5pPr marL="1645920" indent="0">
              <a:buNone/>
              <a:defRPr sz="1260">
                <a:solidFill>
                  <a:schemeClr val="tx1">
                    <a:tint val="75000"/>
                  </a:schemeClr>
                </a:solidFill>
              </a:defRPr>
            </a:lvl5pPr>
            <a:lvl6pPr marL="2057400" indent="0">
              <a:buNone/>
              <a:defRPr sz="1260">
                <a:solidFill>
                  <a:schemeClr val="tx1">
                    <a:tint val="75000"/>
                  </a:schemeClr>
                </a:solidFill>
              </a:defRPr>
            </a:lvl6pPr>
            <a:lvl7pPr marL="2468880" indent="0">
              <a:buNone/>
              <a:defRPr sz="1260">
                <a:solidFill>
                  <a:schemeClr val="tx1">
                    <a:tint val="75000"/>
                  </a:schemeClr>
                </a:solidFill>
              </a:defRPr>
            </a:lvl7pPr>
            <a:lvl8pPr marL="2880360" indent="0">
              <a:buNone/>
              <a:defRPr sz="1260">
                <a:solidFill>
                  <a:schemeClr val="tx1">
                    <a:tint val="75000"/>
                  </a:schemeClr>
                </a:solidFill>
              </a:defRPr>
            </a:lvl8pPr>
            <a:lvl9pPr marL="3291840" indent="0">
              <a:buNone/>
              <a:defRPr sz="12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3543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62911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8" cy="63976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a:t>Click to edit Master text styles</a:t>
            </a:r>
          </a:p>
        </p:txBody>
      </p:sp>
      <p:sp>
        <p:nvSpPr>
          <p:cNvPr id="4" name="Content Placeholder 3"/>
          <p:cNvSpPr>
            <a:spLocks noGrp="1"/>
          </p:cNvSpPr>
          <p:nvPr>
            <p:ph sz="half" idx="2"/>
          </p:nvPr>
        </p:nvSpPr>
        <p:spPr>
          <a:xfrm>
            <a:off x="609600" y="2174875"/>
            <a:ext cx="5386918" cy="3951288"/>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1278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34196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6108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2"/>
            <a:ext cx="4011084" cy="1162050"/>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4766734" y="273052"/>
            <a:ext cx="6815666" cy="5853113"/>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260"/>
            </a:lvl1pPr>
            <a:lvl2pPr marL="411480" indent="0">
              <a:buNone/>
              <a:defRPr sz="1080"/>
            </a:lvl2pPr>
            <a:lvl3pPr marL="822960" indent="0">
              <a:buNone/>
              <a:defRPr sz="900"/>
            </a:lvl3pPr>
            <a:lvl4pPr marL="1234440" indent="0">
              <a:buNone/>
              <a:defRPr sz="810"/>
            </a:lvl4pPr>
            <a:lvl5pPr marL="1645920" indent="0">
              <a:buNone/>
              <a:defRPr sz="810"/>
            </a:lvl5pPr>
            <a:lvl6pPr marL="2057400" indent="0">
              <a:buNone/>
              <a:defRPr sz="810"/>
            </a:lvl6pPr>
            <a:lvl7pPr marL="2468880" indent="0">
              <a:buNone/>
              <a:defRPr sz="810"/>
            </a:lvl7pPr>
            <a:lvl8pPr marL="2880360" indent="0">
              <a:buNone/>
              <a:defRPr sz="810"/>
            </a:lvl8pPr>
            <a:lvl9pPr marL="3291840" indent="0">
              <a:buNone/>
              <a:defRPr sz="810"/>
            </a:lvl9pPr>
          </a:lstStyle>
          <a:p>
            <a:pPr lvl="0"/>
            <a:r>
              <a:rPr lang="en-US"/>
              <a:t>Click to edit Master text styles</a:t>
            </a:r>
          </a:p>
        </p:txBody>
      </p:sp>
      <p:sp>
        <p:nvSpPr>
          <p:cNvPr id="5" name="Date Placeholder 4"/>
          <p:cNvSpPr>
            <a:spLocks noGrp="1"/>
          </p:cNvSpPr>
          <p:nvPr>
            <p:ph type="dt" sz="half" idx="10"/>
          </p:nvPr>
        </p:nvSpPr>
        <p:spPr/>
        <p:txBody>
          <a:body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6797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260"/>
            </a:lvl1pPr>
            <a:lvl2pPr marL="411480" indent="0">
              <a:buNone/>
              <a:defRPr sz="1080"/>
            </a:lvl2pPr>
            <a:lvl3pPr marL="822960" indent="0">
              <a:buNone/>
              <a:defRPr sz="900"/>
            </a:lvl3pPr>
            <a:lvl4pPr marL="1234440" indent="0">
              <a:buNone/>
              <a:defRPr sz="810"/>
            </a:lvl4pPr>
            <a:lvl5pPr marL="1645920" indent="0">
              <a:buNone/>
              <a:defRPr sz="810"/>
            </a:lvl5pPr>
            <a:lvl6pPr marL="2057400" indent="0">
              <a:buNone/>
              <a:defRPr sz="810"/>
            </a:lvl6pPr>
            <a:lvl7pPr marL="2468880" indent="0">
              <a:buNone/>
              <a:defRPr sz="810"/>
            </a:lvl7pPr>
            <a:lvl8pPr marL="2880360" indent="0">
              <a:buNone/>
              <a:defRPr sz="810"/>
            </a:lvl8pPr>
            <a:lvl9pPr marL="3291840" indent="0">
              <a:buNone/>
              <a:defRPr sz="810"/>
            </a:lvl9pPr>
          </a:lstStyle>
          <a:p>
            <a:pPr lvl="0"/>
            <a:r>
              <a:rPr lang="en-US"/>
              <a:t>Click to edit Master text styles</a:t>
            </a:r>
          </a:p>
        </p:txBody>
      </p:sp>
      <p:sp>
        <p:nvSpPr>
          <p:cNvPr id="5" name="Date Placeholder 4"/>
          <p:cNvSpPr>
            <a:spLocks noGrp="1"/>
          </p:cNvSpPr>
          <p:nvPr>
            <p:ph type="dt" sz="half" idx="10"/>
          </p:nvPr>
        </p:nvSpPr>
        <p:spPr/>
        <p:txBody>
          <a:body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300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16111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5921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0.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1118537742"/>
      </p:ext>
    </p:extLst>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66" r:id="rId9"/>
    <p:sldLayoutId id="2147483659" r:id="rId10"/>
    <p:sldLayoutId id="2147483660" r:id="rId11"/>
    <p:sldLayoutId id="2147483661" r:id="rId12"/>
    <p:sldLayoutId id="2147483662" r:id="rId13"/>
    <p:sldLayoutId id="2147483663" r:id="rId14"/>
    <p:sldLayoutId id="2147483664" r:id="rId15"/>
    <p:sldLayoutId id="2147483665" r:id="rId16"/>
    <p:sldLayoutId id="2147483668" r:id="rId17"/>
  </p:sldLayoutIdLst>
  <p:transition spd="slow">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080">
                <a:solidFill>
                  <a:schemeClr val="tx1">
                    <a:tint val="75000"/>
                  </a:schemeClr>
                </a:solidFill>
              </a:defRPr>
            </a:lvl1pPr>
          </a:lstStyle>
          <a:p>
            <a:fld id="{8D3C5C46-425D-4430-A476-AE35FFC526CA}" type="datetimeFigureOut">
              <a:rPr lang="en-US" smtClean="0">
                <a:solidFill>
                  <a:prstClr val="black">
                    <a:tint val="75000"/>
                  </a:prstClr>
                </a:solidFill>
              </a:rPr>
              <a:pPr/>
              <a:t>1/1/2023</a:t>
            </a:fld>
            <a:endParaRPr lang="en-US">
              <a:solidFill>
                <a:prstClr val="black">
                  <a:tint val="75000"/>
                </a:prstClr>
              </a:solidFill>
            </a:endParaRPr>
          </a:p>
        </p:txBody>
      </p:sp>
      <p:sp>
        <p:nvSpPr>
          <p:cNvPr id="5" name="Footer Placeholder 4"/>
          <p:cNvSpPr>
            <a:spLocks noGrp="1"/>
          </p:cNvSpPr>
          <p:nvPr>
            <p:ph type="ftr" sz="quarter" idx="3"/>
          </p:nvPr>
        </p:nvSpPr>
        <p:spPr>
          <a:xfrm>
            <a:off x="4165601" y="6356353"/>
            <a:ext cx="386080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080">
                <a:solidFill>
                  <a:schemeClr val="tx1">
                    <a:tint val="75000"/>
                  </a:schemeClr>
                </a:solidFill>
              </a:defRPr>
            </a:lvl1pPr>
          </a:lstStyle>
          <a:p>
            <a:fld id="{84BC6A5E-20A7-4B6B-8099-2979AA3368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589881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822960" rtl="0" eaLnBrk="1" latinLnBrk="0" hangingPunct="1">
        <a:spcBef>
          <a:spcPct val="0"/>
        </a:spcBef>
        <a:buNone/>
        <a:defRPr sz="3960" kern="1200">
          <a:solidFill>
            <a:schemeClr val="tx1"/>
          </a:solidFill>
          <a:latin typeface="+mj-lt"/>
          <a:ea typeface="+mj-ea"/>
          <a:cs typeface="+mj-cs"/>
        </a:defRPr>
      </a:lvl1pPr>
    </p:titleStyle>
    <p:bodyStyle>
      <a:lvl1pPr marL="308610" indent="-308610" algn="l" defTabSz="822960" rtl="0" eaLnBrk="1" latinLnBrk="0" hangingPunct="1">
        <a:spcBef>
          <a:spcPct val="24000"/>
        </a:spcBef>
        <a:buFont typeface="Arial" panose="020B0604020202020204" pitchFamily="34" charset="0"/>
        <a:buChar char="•"/>
        <a:defRPr sz="2880" kern="1200">
          <a:solidFill>
            <a:schemeClr val="tx1"/>
          </a:solidFill>
          <a:latin typeface="+mn-lt"/>
          <a:ea typeface="+mn-ea"/>
          <a:cs typeface="+mn-cs"/>
        </a:defRPr>
      </a:lvl1pPr>
      <a:lvl2pPr marL="669290" indent="-257810" algn="l" defTabSz="822960" rtl="0" eaLnBrk="1" latinLnBrk="0" hangingPunct="1">
        <a:spcBef>
          <a:spcPct val="24000"/>
        </a:spcBef>
        <a:buFont typeface="Arial" panose="020B0604020202020204" pitchFamily="34" charset="0"/>
        <a:buChar char="–"/>
        <a:defRPr sz="2520" kern="1200">
          <a:solidFill>
            <a:schemeClr val="tx1"/>
          </a:solidFill>
          <a:latin typeface="+mn-lt"/>
          <a:ea typeface="+mn-ea"/>
          <a:cs typeface="+mn-cs"/>
        </a:defRPr>
      </a:lvl2pPr>
      <a:lvl3pPr marL="1028700" indent="-205740" algn="l" defTabSz="822960" rtl="0" eaLnBrk="1" latinLnBrk="0" hangingPunct="1">
        <a:spcBef>
          <a:spcPct val="24000"/>
        </a:spcBef>
        <a:buFont typeface="Arial" panose="020B0604020202020204" pitchFamily="34" charset="0"/>
        <a:buChar char="•"/>
        <a:defRPr sz="2160" kern="1200">
          <a:solidFill>
            <a:schemeClr val="tx1"/>
          </a:solidFill>
          <a:latin typeface="+mn-lt"/>
          <a:ea typeface="+mn-ea"/>
          <a:cs typeface="+mn-cs"/>
        </a:defRPr>
      </a:lvl3pPr>
      <a:lvl4pPr marL="1440180" indent="-205740" algn="l" defTabSz="822960" rtl="0" eaLnBrk="1" latinLnBrk="0" hangingPunct="1">
        <a:spcBef>
          <a:spcPct val="24000"/>
        </a:spcBef>
        <a:buFont typeface="Arial" panose="020B0604020202020204" pitchFamily="34" charset="0"/>
        <a:buChar char="–"/>
        <a:defRPr sz="1800" kern="1200">
          <a:solidFill>
            <a:schemeClr val="tx1"/>
          </a:solidFill>
          <a:latin typeface="+mn-lt"/>
          <a:ea typeface="+mn-ea"/>
          <a:cs typeface="+mn-cs"/>
        </a:defRPr>
      </a:lvl4pPr>
      <a:lvl5pPr marL="1851660" indent="-205740" algn="l" defTabSz="822960" rtl="0" eaLnBrk="1" latinLnBrk="0" hangingPunct="1">
        <a:spcBef>
          <a:spcPct val="24000"/>
        </a:spcBef>
        <a:buFont typeface="Arial" panose="020B0604020202020204" pitchFamily="34" charset="0"/>
        <a:buChar char="»"/>
        <a:defRPr sz="1800" kern="1200">
          <a:solidFill>
            <a:schemeClr val="tx1"/>
          </a:solidFill>
          <a:latin typeface="+mn-lt"/>
          <a:ea typeface="+mn-ea"/>
          <a:cs typeface="+mn-cs"/>
        </a:defRPr>
      </a:lvl5pPr>
      <a:lvl6pPr marL="2263140" indent="-205740" algn="l" defTabSz="822960" rtl="0" eaLnBrk="1" latinLnBrk="0" hangingPunct="1">
        <a:spcBef>
          <a:spcPct val="24000"/>
        </a:spcBef>
        <a:buFont typeface="Arial" panose="020B0604020202020204" pitchFamily="34" charset="0"/>
        <a:buChar char="•"/>
        <a:defRPr sz="1800" kern="1200">
          <a:solidFill>
            <a:schemeClr val="tx1"/>
          </a:solidFill>
          <a:latin typeface="+mn-lt"/>
          <a:ea typeface="+mn-ea"/>
          <a:cs typeface="+mn-cs"/>
        </a:defRPr>
      </a:lvl6pPr>
      <a:lvl7pPr marL="2674620" indent="-205740" algn="l" defTabSz="822960" rtl="0" eaLnBrk="1" latinLnBrk="0" hangingPunct="1">
        <a:spcBef>
          <a:spcPct val="24000"/>
        </a:spcBef>
        <a:buFont typeface="Arial" panose="020B0604020202020204" pitchFamily="34" charset="0"/>
        <a:buChar char="•"/>
        <a:defRPr sz="1800" kern="1200">
          <a:solidFill>
            <a:schemeClr val="tx1"/>
          </a:solidFill>
          <a:latin typeface="+mn-lt"/>
          <a:ea typeface="+mn-ea"/>
          <a:cs typeface="+mn-cs"/>
        </a:defRPr>
      </a:lvl7pPr>
      <a:lvl8pPr marL="3086100" indent="-205740" algn="l" defTabSz="822960" rtl="0" eaLnBrk="1" latinLnBrk="0" hangingPunct="1">
        <a:spcBef>
          <a:spcPct val="24000"/>
        </a:spcBef>
        <a:buFont typeface="Arial" panose="020B0604020202020204" pitchFamily="34" charset="0"/>
        <a:buChar char="•"/>
        <a:defRPr sz="1800" kern="1200">
          <a:solidFill>
            <a:schemeClr val="tx1"/>
          </a:solidFill>
          <a:latin typeface="+mn-lt"/>
          <a:ea typeface="+mn-ea"/>
          <a:cs typeface="+mn-cs"/>
        </a:defRPr>
      </a:lvl8pPr>
      <a:lvl9pPr marL="3497580" indent="-205740" algn="l" defTabSz="822960" rtl="0" eaLnBrk="1" latinLnBrk="0" hangingPunct="1">
        <a:spcBef>
          <a:spcPct val="24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9" Type="http://schemas.openxmlformats.org/officeDocument/2006/relationships/image" Target="../media/image20.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18.jpeg"/><Relationship Id="rId10" Type="http://schemas.openxmlformats.org/officeDocument/2006/relationships/image" Target="../media/image26.png"/><Relationship Id="rId4" Type="http://schemas.openxmlformats.org/officeDocument/2006/relationships/image" Target="../media/image17.jpeg"/><Relationship Id="rId9" Type="http://schemas.openxmlformats.org/officeDocument/2006/relationships/image" Target="../media/image2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13" Type="http://schemas.microsoft.com/office/2007/relationships/hdphoto" Target="../media/hdphoto8.wdp"/><Relationship Id="rId3" Type="http://schemas.microsoft.com/office/2007/relationships/hdphoto" Target="../media/hdphoto3.wdp"/><Relationship Id="rId7" Type="http://schemas.microsoft.com/office/2007/relationships/hdphoto" Target="../media/hdphoto5.wdp"/><Relationship Id="rId12"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png"/><Relationship Id="rId11" Type="http://schemas.microsoft.com/office/2007/relationships/hdphoto" Target="../media/hdphoto7.wdp"/><Relationship Id="rId5" Type="http://schemas.microsoft.com/office/2007/relationships/hdphoto" Target="../media/hdphoto4.wdp"/><Relationship Id="rId10" Type="http://schemas.openxmlformats.org/officeDocument/2006/relationships/image" Target="../media/image31.png"/><Relationship Id="rId4" Type="http://schemas.openxmlformats.org/officeDocument/2006/relationships/image" Target="../media/image28.png"/><Relationship Id="rId9" Type="http://schemas.microsoft.com/office/2007/relationships/hdphoto" Target="../media/hdphoto6.wdp"/></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2.xml"/><Relationship Id="rId5" Type="http://schemas.microsoft.com/office/2007/relationships/hdphoto" Target="../media/hdphoto9.wdp"/><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5.gif"/><Relationship Id="rId18" Type="http://schemas.openxmlformats.org/officeDocument/2006/relationships/image" Target="../media/image48.png"/><Relationship Id="rId26" Type="http://schemas.openxmlformats.org/officeDocument/2006/relationships/image" Target="../media/image53.png"/><Relationship Id="rId3" Type="http://schemas.openxmlformats.org/officeDocument/2006/relationships/image" Target="../media/image39.gif"/><Relationship Id="rId21" Type="http://schemas.openxmlformats.org/officeDocument/2006/relationships/image" Target="../media/image50.gif"/><Relationship Id="rId34" Type="http://schemas.microsoft.com/office/2007/relationships/hdphoto" Target="../media/hdphoto24.wdp"/><Relationship Id="rId7" Type="http://schemas.microsoft.com/office/2007/relationships/hdphoto" Target="../media/hdphoto13.wdp"/><Relationship Id="rId12" Type="http://schemas.openxmlformats.org/officeDocument/2006/relationships/image" Target="../media/image44.gif"/><Relationship Id="rId17" Type="http://schemas.microsoft.com/office/2007/relationships/hdphoto" Target="../media/hdphoto17.wdp"/><Relationship Id="rId25" Type="http://schemas.microsoft.com/office/2007/relationships/hdphoto" Target="../media/hdphoto20.wdp"/><Relationship Id="rId33" Type="http://schemas.openxmlformats.org/officeDocument/2006/relationships/image" Target="../media/image57.png"/><Relationship Id="rId2" Type="http://schemas.openxmlformats.org/officeDocument/2006/relationships/notesSlide" Target="../notesSlides/notesSlide1.xml"/><Relationship Id="rId16" Type="http://schemas.openxmlformats.org/officeDocument/2006/relationships/image" Target="../media/image47.png"/><Relationship Id="rId20" Type="http://schemas.microsoft.com/office/2007/relationships/hdphoto" Target="../media/hdphoto18.wdp"/><Relationship Id="rId29" Type="http://schemas.microsoft.com/office/2007/relationships/hdphoto" Target="../media/hdphoto22.wdp"/><Relationship Id="rId1" Type="http://schemas.openxmlformats.org/officeDocument/2006/relationships/slideLayout" Target="../slideLayouts/slideLayout17.xml"/><Relationship Id="rId6" Type="http://schemas.openxmlformats.org/officeDocument/2006/relationships/image" Target="../media/image41.png"/><Relationship Id="rId11" Type="http://schemas.microsoft.com/office/2007/relationships/hdphoto" Target="../media/hdphoto15.wdp"/><Relationship Id="rId24" Type="http://schemas.openxmlformats.org/officeDocument/2006/relationships/image" Target="../media/image52.png"/><Relationship Id="rId32" Type="http://schemas.openxmlformats.org/officeDocument/2006/relationships/image" Target="../media/image56.gif"/><Relationship Id="rId5" Type="http://schemas.microsoft.com/office/2007/relationships/hdphoto" Target="../media/hdphoto12.wdp"/><Relationship Id="rId15" Type="http://schemas.microsoft.com/office/2007/relationships/hdphoto" Target="../media/hdphoto16.wdp"/><Relationship Id="rId23" Type="http://schemas.microsoft.com/office/2007/relationships/hdphoto" Target="../media/hdphoto19.wdp"/><Relationship Id="rId28" Type="http://schemas.openxmlformats.org/officeDocument/2006/relationships/image" Target="../media/image54.png"/><Relationship Id="rId10" Type="http://schemas.openxmlformats.org/officeDocument/2006/relationships/image" Target="../media/image43.png"/><Relationship Id="rId19" Type="http://schemas.openxmlformats.org/officeDocument/2006/relationships/image" Target="../media/image49.png"/><Relationship Id="rId31" Type="http://schemas.microsoft.com/office/2007/relationships/hdphoto" Target="../media/hdphoto23.wdp"/><Relationship Id="rId4" Type="http://schemas.openxmlformats.org/officeDocument/2006/relationships/image" Target="../media/image40.png"/><Relationship Id="rId9" Type="http://schemas.microsoft.com/office/2007/relationships/hdphoto" Target="../media/hdphoto14.wdp"/><Relationship Id="rId14" Type="http://schemas.openxmlformats.org/officeDocument/2006/relationships/image" Target="../media/image46.png"/><Relationship Id="rId22" Type="http://schemas.openxmlformats.org/officeDocument/2006/relationships/image" Target="../media/image51.png"/><Relationship Id="rId27" Type="http://schemas.microsoft.com/office/2007/relationships/hdphoto" Target="../media/hdphoto21.wdp"/><Relationship Id="rId30"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h nen 127"/>
          <p:cNvPicPr>
            <a:picLocks noChangeAspect="1" noChangeArrowheads="1"/>
          </p:cNvPicPr>
          <p:nvPr/>
        </p:nvPicPr>
        <p:blipFill>
          <a:blip r:embed="rId2" cstate="print">
            <a:lum bright="6000"/>
          </a:blip>
          <a:srcRect/>
          <a:stretch>
            <a:fillRect/>
          </a:stretch>
        </p:blipFill>
        <p:spPr bwMode="auto">
          <a:xfrm>
            <a:off x="84505" y="0"/>
            <a:ext cx="12192000" cy="7010400"/>
          </a:xfrm>
          <a:prstGeom prst="rect">
            <a:avLst/>
          </a:prstGeom>
          <a:solidFill>
            <a:srgbClr val="FF0066"/>
          </a:solidFill>
          <a:ln w="9525">
            <a:solidFill>
              <a:schemeClr val="tx1"/>
            </a:solidFill>
            <a:miter lim="800000"/>
            <a:headEnd/>
            <a:tailEnd/>
          </a:ln>
        </p:spPr>
      </p:pic>
      <p:sp>
        <p:nvSpPr>
          <p:cNvPr id="6" name="Rectangle 5"/>
          <p:cNvSpPr/>
          <p:nvPr/>
        </p:nvSpPr>
        <p:spPr>
          <a:xfrm>
            <a:off x="713121" y="2575170"/>
            <a:ext cx="10668000" cy="2308324"/>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a:ln w="11430"/>
                <a:solidFill>
                  <a:srgbClr val="0070C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MÔN </a:t>
            </a:r>
            <a:r>
              <a:rPr lang="vi-VN" sz="3600" b="1" spc="50" dirty="0" smtClean="0">
                <a:ln w="11430"/>
                <a:solidFill>
                  <a:srgbClr val="0070C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ĐẠO </a:t>
            </a:r>
            <a:r>
              <a:rPr lang="vi-VN" sz="3600" b="1" spc="50" dirty="0" smtClean="0">
                <a:ln w="11430"/>
                <a:solidFill>
                  <a:srgbClr val="0070C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ĐỨC</a:t>
            </a:r>
            <a:endParaRPr lang="en-US" sz="3600" b="1" spc="50" dirty="0" smtClean="0">
              <a:ln w="11430"/>
              <a:solidFill>
                <a:srgbClr val="0070C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a:p>
            <a:pPr algn="ctr"/>
            <a:r>
              <a:rPr lang="en-US" sz="3600" b="1" spc="50" dirty="0" smtClean="0">
                <a:ln w="11430"/>
                <a:solidFill>
                  <a:srgbClr val="0070C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B</a:t>
            </a:r>
            <a:r>
              <a:rPr lang="vi-VN" sz="3600" b="1" spc="50" dirty="0" smtClean="0">
                <a:ln w="11430"/>
                <a:solidFill>
                  <a:srgbClr val="0070C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ài 8: Bảo quản đồ dùng gia đình (Tiết 1)</a:t>
            </a:r>
            <a:r>
              <a:rPr lang="en-US" sz="3600" b="1" spc="50" dirty="0" smtClean="0">
                <a:ln w="11430"/>
                <a:solidFill>
                  <a:srgbClr val="0070C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a:t>
            </a:r>
            <a:endParaRPr lang="en-US" sz="3600" b="1" spc="50" dirty="0">
              <a:ln w="11430"/>
              <a:solidFill>
                <a:srgbClr val="0070C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a:p>
            <a:pPr algn="ctr"/>
            <a:r>
              <a:rPr lang="en-US" sz="3600" b="1" spc="50" dirty="0" smtClean="0">
                <a:ln w="11430"/>
                <a:solidFill>
                  <a:srgbClr val="0070C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L</a:t>
            </a:r>
            <a:r>
              <a:rPr lang="vi-VN" sz="3600" b="1" spc="50" dirty="0" smtClean="0">
                <a:ln w="11430"/>
                <a:solidFill>
                  <a:srgbClr val="0070C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ỚP : 2C</a:t>
            </a:r>
          </a:p>
          <a:p>
            <a:pPr algn="ctr"/>
            <a:endParaRPr lang="en-US" sz="3600" b="1" spc="50" dirty="0">
              <a:ln w="11430"/>
              <a:solidFill>
                <a:srgbClr val="0070C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p:txBody>
      </p:sp>
      <p:sp>
        <p:nvSpPr>
          <p:cNvPr id="7" name="Rectangle 6"/>
          <p:cNvSpPr/>
          <p:nvPr/>
        </p:nvSpPr>
        <p:spPr>
          <a:xfrm>
            <a:off x="2521585" y="813435"/>
            <a:ext cx="8118475" cy="107721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solidFill>
                  <a:srgbClr val="FF0066"/>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UBND HU</a:t>
            </a:r>
            <a:r>
              <a:rPr lang="vi-VN" sz="3200" b="1" spc="50" dirty="0" smtClean="0">
                <a:ln w="11430"/>
                <a:solidFill>
                  <a:srgbClr val="FF0066"/>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YỆN TRÀ BỒNG</a:t>
            </a:r>
          </a:p>
          <a:p>
            <a:pPr algn="ctr"/>
            <a:r>
              <a:rPr lang="vi-VN" sz="3200" b="1" spc="50" dirty="0" smtClean="0">
                <a:ln w="11430"/>
                <a:solidFill>
                  <a:srgbClr val="FF0066"/>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TRƯỜNG TIỂU HỌC TRÀ XUÂN </a:t>
            </a:r>
            <a:endParaRPr lang="en-US" sz="3200" b="1" spc="50" dirty="0">
              <a:ln w="11430"/>
              <a:solidFill>
                <a:srgbClr val="FF0066"/>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p:txBody>
      </p:sp>
      <p:sp>
        <p:nvSpPr>
          <p:cNvPr id="8" name="Rectangle 7"/>
          <p:cNvSpPr/>
          <p:nvPr/>
        </p:nvSpPr>
        <p:spPr>
          <a:xfrm>
            <a:off x="899552" y="4317298"/>
            <a:ext cx="9740410" cy="76944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solidFill>
                  <a:srgbClr val="FF0066"/>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GI</a:t>
            </a:r>
            <a:r>
              <a:rPr lang="vi-VN" sz="4400" b="1" spc="50" dirty="0" smtClean="0">
                <a:ln w="11430"/>
                <a:solidFill>
                  <a:srgbClr val="FF0066"/>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ÁO VIÊN</a:t>
            </a:r>
            <a:r>
              <a:rPr lang="en-US" sz="4400" b="1" spc="50" dirty="0" smtClean="0">
                <a:ln w="11430"/>
                <a:solidFill>
                  <a:srgbClr val="FF0066"/>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a:t>
            </a:r>
            <a:r>
              <a:rPr lang="en-US" sz="4400" b="1" spc="50" dirty="0">
                <a:ln w="11430"/>
                <a:solidFill>
                  <a:srgbClr val="FF0066"/>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 </a:t>
            </a:r>
            <a:r>
              <a:rPr lang="en-US" sz="4400" b="1" spc="50" dirty="0" smtClean="0">
                <a:ln w="11430"/>
                <a:solidFill>
                  <a:srgbClr val="FF0066"/>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TR</a:t>
            </a:r>
            <a:r>
              <a:rPr lang="vi-VN" sz="4400" b="1" spc="50" dirty="0" smtClean="0">
                <a:ln w="11430"/>
                <a:solidFill>
                  <a:srgbClr val="FF0066"/>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ẦN THỊ BẢY</a:t>
            </a:r>
            <a:endParaRPr lang="en-US" sz="4400" b="1" spc="50" dirty="0">
              <a:ln w="11430"/>
              <a:solidFill>
                <a:srgbClr val="FF0066"/>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p:txBody>
      </p:sp>
      <p:pic>
        <p:nvPicPr>
          <p:cNvPr id="9" name="Picture 6" descr="21">
            <a:extLst>
              <a:ext uri="{FF2B5EF4-FFF2-40B4-BE49-F238E27FC236}">
                <a16:creationId xmlns="" xmlns:a16="http://schemas.microsoft.com/office/drawing/2014/main" id="{948D0013-EE5A-CABE-9DD8-FD88209510D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78354" y="4876800"/>
            <a:ext cx="2305051" cy="185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
            <a:extLst>
              <a:ext uri="{FF2B5EF4-FFF2-40B4-BE49-F238E27FC236}">
                <a16:creationId xmlns="" xmlns:a16="http://schemas.microsoft.com/office/drawing/2014/main" id="{F517D312-7AEB-CD2D-C3F9-416253C768A1}"/>
              </a:ext>
            </a:extLst>
          </p:cNvPr>
          <p:cNvSpPr>
            <a:spLocks noChangeArrowheads="1"/>
          </p:cNvSpPr>
          <p:nvPr/>
        </p:nvSpPr>
        <p:spPr bwMode="auto">
          <a:xfrm>
            <a:off x="0" y="5359400"/>
            <a:ext cx="12192000" cy="1498599"/>
          </a:xfrm>
          <a:prstGeom prst="rect">
            <a:avLst/>
          </a:prstGeom>
          <a:gradFill rotWithShape="1">
            <a:gsLst>
              <a:gs pos="0">
                <a:srgbClr val="FFFFFF">
                  <a:alpha val="0"/>
                </a:srgbClr>
              </a:gs>
              <a:gs pos="100000">
                <a:srgbClr val="0099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58" tIns="45684" rIns="91358" bIns="45684" anchor="ctr"/>
          <a:lstStyle>
            <a:lvl1pPr defTabSz="912813">
              <a:defRPr sz="2800">
                <a:solidFill>
                  <a:schemeClr val="tx1"/>
                </a:solidFill>
                <a:latin typeface="Times New Roman" panose="02020603050405020304" pitchFamily="18" charset="0"/>
              </a:defRPr>
            </a:lvl1pPr>
            <a:lvl2pPr marL="742950" indent="-285750" defTabSz="912813">
              <a:defRPr sz="2800">
                <a:solidFill>
                  <a:schemeClr val="tx1"/>
                </a:solidFill>
                <a:latin typeface="Times New Roman" panose="02020603050405020304" pitchFamily="18" charset="0"/>
              </a:defRPr>
            </a:lvl2pPr>
            <a:lvl3pPr marL="1143000" indent="-228600" defTabSz="912813">
              <a:defRPr sz="2800">
                <a:solidFill>
                  <a:schemeClr val="tx1"/>
                </a:solidFill>
                <a:latin typeface="Times New Roman" panose="02020603050405020304" pitchFamily="18" charset="0"/>
              </a:defRPr>
            </a:lvl3pPr>
            <a:lvl4pPr marL="1600200" indent="-228600" defTabSz="912813">
              <a:defRPr sz="2800">
                <a:solidFill>
                  <a:schemeClr val="tx1"/>
                </a:solidFill>
                <a:latin typeface="Times New Roman" panose="02020603050405020304" pitchFamily="18" charset="0"/>
              </a:defRPr>
            </a:lvl4pPr>
            <a:lvl5pPr marL="2057400" indent="-228600" defTabSz="912813">
              <a:defRPr sz="2800">
                <a:solidFill>
                  <a:schemeClr val="tx1"/>
                </a:solidFill>
                <a:latin typeface="Times New Roman" panose="02020603050405020304" pitchFamily="18" charset="0"/>
              </a:defRPr>
            </a:lvl5pPr>
            <a:lvl6pPr marL="2514600" indent="-228600" defTabSz="912813"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12813"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12813"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12813"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sz="3200" dirty="0" err="1">
                <a:solidFill>
                  <a:srgbClr val="000000"/>
                </a:solidFill>
                <a:cs typeface="Times New Roman" panose="02020603050405020304" pitchFamily="18" charset="0"/>
              </a:rPr>
              <a:t>Năm</a:t>
            </a:r>
            <a:r>
              <a:rPr lang="en-US" altLang="en-US" sz="3200" dirty="0">
                <a:solidFill>
                  <a:srgbClr val="000000"/>
                </a:solidFill>
                <a:cs typeface="Times New Roman" panose="02020603050405020304" pitchFamily="18" charset="0"/>
              </a:rPr>
              <a:t> </a:t>
            </a:r>
            <a:r>
              <a:rPr lang="en-US" altLang="en-US" sz="3200" dirty="0" err="1">
                <a:solidFill>
                  <a:srgbClr val="000000"/>
                </a:solidFill>
                <a:cs typeface="Times New Roman" panose="02020603050405020304" pitchFamily="18" charset="0"/>
              </a:rPr>
              <a:t>học</a:t>
            </a:r>
            <a:r>
              <a:rPr lang="en-US" altLang="en-US" sz="3200" dirty="0">
                <a:solidFill>
                  <a:srgbClr val="000000"/>
                </a:solidFill>
                <a:cs typeface="Times New Roman" panose="02020603050405020304" pitchFamily="18" charset="0"/>
              </a:rPr>
              <a:t>: 2022 - 2023</a:t>
            </a:r>
            <a:endParaRPr lang="uk-UA" altLang="en-US" sz="32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2666119211"/>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op 6 Shop giày dép trẻ em đẹp và chất lượng nhất TP. Quy Nhơn, Bình Định -  Toplist.vn">
            <a:extLst>
              <a:ext uri="{FF2B5EF4-FFF2-40B4-BE49-F238E27FC236}">
                <a16:creationId xmlns="" xmlns:a16="http://schemas.microsoft.com/office/drawing/2014/main" id="{DC976DB1-30EA-8519-41BF-2D6531E8BB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5830" y="334527"/>
            <a:ext cx="2292062" cy="174480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quần jean bé trai giá tốt Tháng 11, 2022 Trang phục bé trai | Mua ngay Thời  Trang Trẻ Em | Shopee Việt Nam">
            <a:extLst>
              <a:ext uri="{FF2B5EF4-FFF2-40B4-BE49-F238E27FC236}">
                <a16:creationId xmlns="" xmlns:a16="http://schemas.microsoft.com/office/drawing/2014/main" id="{485F871D-B1E3-D864-1C31-B64A589878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0323" y="499694"/>
            <a:ext cx="3985847" cy="259080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obile - Bàn Chải Đánh Răng Cho Bé Colgate Minions Mỹ, Lông Mềm Mại, Giá Tốt">
            <a:extLst>
              <a:ext uri="{FF2B5EF4-FFF2-40B4-BE49-F238E27FC236}">
                <a16:creationId xmlns="" xmlns:a16="http://schemas.microsoft.com/office/drawing/2014/main" id="{115C7749-C090-9892-B5ED-4F45476061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8375" y="485448"/>
            <a:ext cx="1412248" cy="15700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Một số loại tivi phổ biến | dienmaytamoanh">
            <a:extLst>
              <a:ext uri="{FF2B5EF4-FFF2-40B4-BE49-F238E27FC236}">
                <a16:creationId xmlns="" xmlns:a16="http://schemas.microsoft.com/office/drawing/2014/main" id="{7DBD2D37-C296-0481-3D63-568E03C4D3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7892" y="379710"/>
            <a:ext cx="2292063" cy="157941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Bộ 3 cái chảo chống dính">
            <a:extLst>
              <a:ext uri="{FF2B5EF4-FFF2-40B4-BE49-F238E27FC236}">
                <a16:creationId xmlns="" xmlns:a16="http://schemas.microsoft.com/office/drawing/2014/main" id="{89FB9992-8530-AB72-9C98-AE4ACC3F99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19998" y="2854596"/>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Các mẫu giường ngủ đẹp cho bé gái siêu dễ thương, thơ mộng ...">
            <a:extLst>
              <a:ext uri="{FF2B5EF4-FFF2-40B4-BE49-F238E27FC236}">
                <a16:creationId xmlns="" xmlns:a16="http://schemas.microsoft.com/office/drawing/2014/main" id="{37AABE1B-890D-1492-9361-0FAA0A6AA65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02350" y="2238375"/>
            <a:ext cx="2986950" cy="238125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 xmlns:a16="http://schemas.microsoft.com/office/drawing/2014/main" id="{803147DB-96F8-9951-3098-923B73A7B47A}"/>
              </a:ext>
            </a:extLst>
          </p:cNvPr>
          <p:cNvSpPr txBox="1"/>
          <p:nvPr/>
        </p:nvSpPr>
        <p:spPr>
          <a:xfrm flipH="1">
            <a:off x="425830" y="5321044"/>
            <a:ext cx="10965215" cy="707886"/>
          </a:xfrm>
          <a:prstGeom prst="rect">
            <a:avLst/>
          </a:prstGeom>
          <a:noFill/>
        </p:spPr>
        <p:txBody>
          <a:bodyPr wrap="square" rtlCol="0">
            <a:spAutoFit/>
          </a:bodyPr>
          <a:lstStyle/>
          <a:p>
            <a:pPr algn="just"/>
            <a:r>
              <a:rPr lang="vi-VN" sz="4000" dirty="0">
                <a:solidFill>
                  <a:srgbClr val="000000"/>
                </a:solidFill>
              </a:rPr>
              <a:t>- </a:t>
            </a:r>
            <a:r>
              <a:rPr lang="en-US" sz="4000" dirty="0" err="1">
                <a:solidFill>
                  <a:srgbClr val="000000"/>
                </a:solidFill>
                <a:latin typeface="Times New Roman" panose="02020603050405020304" pitchFamily="18" charset="0"/>
                <a:cs typeface="Times New Roman" panose="02020603050405020304" pitchFamily="18" charset="0"/>
              </a:rPr>
              <a:t>Trong</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các</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đồ</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dùng</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trên</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đồ</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nào</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là</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đồ</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dùng</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cá</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nhân</a:t>
            </a:r>
            <a:r>
              <a:rPr lang="en-US" sz="4000" dirty="0">
                <a:solidFill>
                  <a:srgbClr val="000000"/>
                </a:solidFill>
                <a:latin typeface="Times New Roman" panose="02020603050405020304" pitchFamily="18" charset="0"/>
                <a:cs typeface="Times New Roman" panose="02020603050405020304" pitchFamily="18" charset="0"/>
              </a:rPr>
              <a:t>?</a:t>
            </a:r>
            <a:endParaRPr lang="vi-VN" sz="4000" dirty="0">
              <a:solidFill>
                <a:srgbClr val="000000"/>
              </a:solidFill>
              <a:latin typeface="Times New Roman" panose="02020603050405020304" pitchFamily="18" charset="0"/>
              <a:cs typeface="Times New Roman" panose="02020603050405020304" pitchFamily="18" charset="0"/>
            </a:endParaRPr>
          </a:p>
        </p:txBody>
      </p:sp>
      <p:pic>
        <p:nvPicPr>
          <p:cNvPr id="18" name="Picture 24" descr="Top 13 Thương hiệu nồi cơm điện thông dụng tại Việt Nam - Toplist.vn">
            <a:extLst>
              <a:ext uri="{FF2B5EF4-FFF2-40B4-BE49-F238E27FC236}">
                <a16:creationId xmlns="" xmlns:a16="http://schemas.microsoft.com/office/drawing/2014/main" id="{085AB392-8CD2-A8D9-C438-D360A0044D0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20595" y="3125914"/>
            <a:ext cx="2576945" cy="183875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Top 7 Bài văn tả chiếc bình hoa (lớp 5) hay nhất - AllTop.vn">
            <a:extLst>
              <a:ext uri="{FF2B5EF4-FFF2-40B4-BE49-F238E27FC236}">
                <a16:creationId xmlns="" xmlns:a16="http://schemas.microsoft.com/office/drawing/2014/main" id="{48F88E70-EF70-52F5-3095-D538301DA63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2411" y="2336284"/>
            <a:ext cx="2292064" cy="2101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87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xit" presetSubtype="10" fill="hold" nodeType="clickEffect">
                                  <p:stCondLst>
                                    <p:cond delay="0"/>
                                  </p:stCondLst>
                                  <p:childTnLst>
                                    <p:animEffect transition="out" filter="blinds(horizontal)">
                                      <p:cBhvr>
                                        <p:cTn id="13" dur="500"/>
                                        <p:tgtEl>
                                          <p:spTgt spid="22"/>
                                        </p:tgtEl>
                                      </p:cBhvr>
                                    </p:animEffect>
                                    <p:set>
                                      <p:cBhvr>
                                        <p:cTn id="14" dur="1" fill="hold">
                                          <p:stCondLst>
                                            <p:cond delay="499"/>
                                          </p:stCondLst>
                                        </p:cTn>
                                        <p:tgtEl>
                                          <p:spTgt spid="22"/>
                                        </p:tgtEl>
                                        <p:attrNameLst>
                                          <p:attrName>style.visibility</p:attrName>
                                        </p:attrNameLst>
                                      </p:cBhvr>
                                      <p:to>
                                        <p:strVal val="hidden"/>
                                      </p:to>
                                    </p:set>
                                  </p:childTnLst>
                                </p:cTn>
                              </p:par>
                              <p:par>
                                <p:cTn id="15" presetID="3" presetClass="exit" presetSubtype="10" fill="hold" nodeType="withEffect">
                                  <p:stCondLst>
                                    <p:cond delay="0"/>
                                  </p:stCondLst>
                                  <p:childTnLst>
                                    <p:animEffect transition="out" filter="blinds(horizontal)">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par>
                                <p:cTn id="18" presetID="3" presetClass="exit" presetSubtype="10" fill="hold" nodeType="withEffect">
                                  <p:stCondLst>
                                    <p:cond delay="0"/>
                                  </p:stCondLst>
                                  <p:childTnLst>
                                    <p:animEffect transition="out" filter="blinds(horizontal)">
                                      <p:cBhvr>
                                        <p:cTn id="19" dur="500"/>
                                        <p:tgtEl>
                                          <p:spTgt spid="13"/>
                                        </p:tgtEl>
                                      </p:cBhvr>
                                    </p:animEffect>
                                    <p:set>
                                      <p:cBhvr>
                                        <p:cTn id="20" dur="1" fill="hold">
                                          <p:stCondLst>
                                            <p:cond delay="499"/>
                                          </p:stCondLst>
                                        </p:cTn>
                                        <p:tgtEl>
                                          <p:spTgt spid="13"/>
                                        </p:tgtEl>
                                        <p:attrNameLst>
                                          <p:attrName>style.visibility</p:attrName>
                                        </p:attrNameLst>
                                      </p:cBhvr>
                                      <p:to>
                                        <p:strVal val="hidden"/>
                                      </p:to>
                                    </p:set>
                                  </p:childTnLst>
                                </p:cTn>
                              </p:par>
                              <p:par>
                                <p:cTn id="21" presetID="3" presetClass="exit" presetSubtype="10" fill="hold" nodeType="withEffect">
                                  <p:stCondLst>
                                    <p:cond delay="0"/>
                                  </p:stCondLst>
                                  <p:childTnLst>
                                    <p:animEffect transition="out" filter="blinds(horizontal)">
                                      <p:cBhvr>
                                        <p:cTn id="22" dur="500"/>
                                        <p:tgtEl>
                                          <p:spTgt spid="12"/>
                                        </p:tgtEl>
                                      </p:cBhvr>
                                    </p:animEffect>
                                    <p:set>
                                      <p:cBhvr>
                                        <p:cTn id="23" dur="1" fill="hold">
                                          <p:stCondLst>
                                            <p:cond delay="499"/>
                                          </p:stCondLst>
                                        </p:cTn>
                                        <p:tgtEl>
                                          <p:spTgt spid="12"/>
                                        </p:tgtEl>
                                        <p:attrNameLst>
                                          <p:attrName>style.visibility</p:attrName>
                                        </p:attrNameLst>
                                      </p:cBhvr>
                                      <p:to>
                                        <p:strVal val="hidden"/>
                                      </p:to>
                                    </p:set>
                                  </p:childTnLst>
                                </p:cTn>
                              </p:par>
                              <p:par>
                                <p:cTn id="24" presetID="3" presetClass="exit" presetSubtype="10" fill="hold" nodeType="withEffect">
                                  <p:stCondLst>
                                    <p:cond delay="0"/>
                                  </p:stCondLst>
                                  <p:childTnLst>
                                    <p:animEffect transition="out" filter="blinds(horizontal)">
                                      <p:cBhvr>
                                        <p:cTn id="25" dur="500"/>
                                        <p:tgtEl>
                                          <p:spTgt spid="18"/>
                                        </p:tgtEl>
                                      </p:cBhvr>
                                    </p:animEffect>
                                    <p:set>
                                      <p:cBhvr>
                                        <p:cTn id="26"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ài hát đồ dùng bé yêu">
            <a:hlinkClick r:id="" action="ppaction://media"/>
            <a:extLst>
              <a:ext uri="{FF2B5EF4-FFF2-40B4-BE49-F238E27FC236}">
                <a16:creationId xmlns="" xmlns:a16="http://schemas.microsoft.com/office/drawing/2014/main" id="{465694F0-C190-8362-8C1D-1A86A799714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266092"/>
            <a:ext cx="12192000" cy="5591908"/>
          </a:xfrm>
          <a:prstGeom prst="rect">
            <a:avLst/>
          </a:prstGeom>
        </p:spPr>
      </p:pic>
      <p:grpSp>
        <p:nvGrpSpPr>
          <p:cNvPr id="5" name="Group 4">
            <a:extLst>
              <a:ext uri="{FF2B5EF4-FFF2-40B4-BE49-F238E27FC236}">
                <a16:creationId xmlns="" xmlns:a16="http://schemas.microsoft.com/office/drawing/2014/main" id="{8E6DCA80-CCED-6377-FE20-7283173BAA2E}"/>
              </a:ext>
            </a:extLst>
          </p:cNvPr>
          <p:cNvGrpSpPr/>
          <p:nvPr/>
        </p:nvGrpSpPr>
        <p:grpSpPr>
          <a:xfrm>
            <a:off x="0" y="110503"/>
            <a:ext cx="2886686" cy="975278"/>
            <a:chOff x="500062" y="381715"/>
            <a:chExt cx="2886686" cy="975278"/>
          </a:xfrm>
        </p:grpSpPr>
        <p:pic>
          <p:nvPicPr>
            <p:cNvPr id="6" name="Picture 5">
              <a:extLst>
                <a:ext uri="{FF2B5EF4-FFF2-40B4-BE49-F238E27FC236}">
                  <a16:creationId xmlns="" xmlns:a16="http://schemas.microsoft.com/office/drawing/2014/main" id="{BC6B3B6B-41B4-DE1A-6E90-689CC9901787}"/>
                </a:ext>
              </a:extLst>
            </p:cNvPr>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500062" y="381715"/>
              <a:ext cx="1170334" cy="975278"/>
            </a:xfrm>
            <a:prstGeom prst="rect">
              <a:avLst/>
            </a:prstGeom>
          </p:spPr>
        </p:pic>
        <p:sp>
          <p:nvSpPr>
            <p:cNvPr id="7" name="TextBox 6">
              <a:extLst>
                <a:ext uri="{FF2B5EF4-FFF2-40B4-BE49-F238E27FC236}">
                  <a16:creationId xmlns="" xmlns:a16="http://schemas.microsoft.com/office/drawing/2014/main" id="{EF28AEAF-8D60-967B-8103-33BEDB14EE66}"/>
                </a:ext>
              </a:extLst>
            </p:cNvPr>
            <p:cNvSpPr txBox="1"/>
            <p:nvPr/>
          </p:nvSpPr>
          <p:spPr>
            <a:xfrm>
              <a:off x="1493281" y="639505"/>
              <a:ext cx="1893467" cy="523220"/>
            </a:xfrm>
            <a:prstGeom prst="rect">
              <a:avLst/>
            </a:prstGeom>
            <a:noFill/>
          </p:spPr>
          <p:txBody>
            <a:bodyPr wrap="none" rtlCol="0">
              <a:spAutoFit/>
            </a:bodyPr>
            <a:lstStyle/>
            <a:p>
              <a:r>
                <a:rPr lang="vi-VN" sz="2800" b="1" dirty="0">
                  <a:solidFill>
                    <a:srgbClr val="F78609"/>
                  </a:solidFill>
                  <a:latin typeface="+mj-lt"/>
                </a:rPr>
                <a:t>KHỞI ĐỘNG</a:t>
              </a:r>
            </a:p>
          </p:txBody>
        </p:sp>
      </p:grpSp>
      <p:sp>
        <p:nvSpPr>
          <p:cNvPr id="9" name="TextBox 8">
            <a:extLst>
              <a:ext uri="{FF2B5EF4-FFF2-40B4-BE49-F238E27FC236}">
                <a16:creationId xmlns="" xmlns:a16="http://schemas.microsoft.com/office/drawing/2014/main" id="{7140FFB1-3CFB-7C1B-01C7-08EC6754918C}"/>
              </a:ext>
            </a:extLst>
          </p:cNvPr>
          <p:cNvSpPr txBox="1"/>
          <p:nvPr/>
        </p:nvSpPr>
        <p:spPr>
          <a:xfrm>
            <a:off x="2777639" y="747153"/>
            <a:ext cx="6126480" cy="369332"/>
          </a:xfrm>
          <a:prstGeom prst="rect">
            <a:avLst/>
          </a:prstGeom>
          <a:noFill/>
        </p:spPr>
        <p:txBody>
          <a:bodyPr wrap="square">
            <a:spAutoFit/>
          </a:bodyPr>
          <a:lstStyle/>
          <a:p>
            <a:pPr algn="ctr"/>
            <a:r>
              <a:rPr lang="en-US" sz="1800" b="1" dirty="0">
                <a:solidFill>
                  <a:schemeClr val="bg2"/>
                </a:solidFill>
                <a:latin typeface="Times New Roman" panose="02020603050405020304" pitchFamily="18" charset="0"/>
                <a:cs typeface="Times New Roman" panose="02020603050405020304" pitchFamily="18" charset="0"/>
              </a:rPr>
              <a:t>NGHE </a:t>
            </a:r>
            <a:r>
              <a:rPr lang="vi-VN" sz="1800" b="1" dirty="0">
                <a:solidFill>
                  <a:schemeClr val="bg2"/>
                </a:solidFill>
                <a:latin typeface="Times New Roman" panose="02020603050405020304" pitchFamily="18" charset="0"/>
                <a:cs typeface="Times New Roman" panose="02020603050405020304" pitchFamily="18" charset="0"/>
              </a:rPr>
              <a:t> BÀI HÁT “</a:t>
            </a:r>
            <a:r>
              <a:rPr lang="en-US" sz="1800" b="1" dirty="0">
                <a:solidFill>
                  <a:schemeClr val="bg2"/>
                </a:solidFill>
                <a:latin typeface="Times New Roman" panose="02020603050405020304" pitchFamily="18" charset="0"/>
                <a:cs typeface="Times New Roman" panose="02020603050405020304" pitchFamily="18" charset="0"/>
              </a:rPr>
              <a:t>ĐỒ DÙNG BÉ YÊU”</a:t>
            </a:r>
            <a:endParaRPr lang="vi-VN" sz="24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386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C89C4AD2-46DF-4322-9806-A3ACA214062A}"/>
              </a:ext>
            </a:extLst>
          </p:cNvPr>
          <p:cNvGrpSpPr/>
          <p:nvPr/>
        </p:nvGrpSpPr>
        <p:grpSpPr>
          <a:xfrm>
            <a:off x="500062" y="381715"/>
            <a:ext cx="2886686" cy="975278"/>
            <a:chOff x="500062" y="381715"/>
            <a:chExt cx="2886686" cy="975278"/>
          </a:xfrm>
        </p:grpSpPr>
        <p:pic>
          <p:nvPicPr>
            <p:cNvPr id="9" name="Picture 8">
              <a:extLst>
                <a:ext uri="{FF2B5EF4-FFF2-40B4-BE49-F238E27FC236}">
                  <a16:creationId xmlns="" xmlns:a16="http://schemas.microsoft.com/office/drawing/2014/main" id="{7B184F5B-7CAC-4B80-B156-8C694C9E3AB4}"/>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00062" y="381715"/>
              <a:ext cx="1170334" cy="975278"/>
            </a:xfrm>
            <a:prstGeom prst="rect">
              <a:avLst/>
            </a:prstGeom>
          </p:spPr>
        </p:pic>
        <p:sp>
          <p:nvSpPr>
            <p:cNvPr id="10" name="TextBox 9">
              <a:extLst>
                <a:ext uri="{FF2B5EF4-FFF2-40B4-BE49-F238E27FC236}">
                  <a16:creationId xmlns="" xmlns:a16="http://schemas.microsoft.com/office/drawing/2014/main" id="{E9414956-4A62-4264-A537-DD96800310E3}"/>
                </a:ext>
              </a:extLst>
            </p:cNvPr>
            <p:cNvSpPr txBox="1"/>
            <p:nvPr/>
          </p:nvSpPr>
          <p:spPr>
            <a:xfrm>
              <a:off x="1493281" y="639505"/>
              <a:ext cx="1893467" cy="523220"/>
            </a:xfrm>
            <a:prstGeom prst="rect">
              <a:avLst/>
            </a:prstGeom>
            <a:noFill/>
          </p:spPr>
          <p:txBody>
            <a:bodyPr wrap="none" rtlCol="0">
              <a:spAutoFit/>
            </a:bodyPr>
            <a:lstStyle/>
            <a:p>
              <a:r>
                <a:rPr lang="vi-VN" sz="2800" b="1" dirty="0">
                  <a:solidFill>
                    <a:srgbClr val="F78609"/>
                  </a:solidFill>
                  <a:latin typeface="+mj-lt"/>
                </a:rPr>
                <a:t>KHỞI ĐỘNG</a:t>
              </a:r>
            </a:p>
          </p:txBody>
        </p:sp>
      </p:grpSp>
      <p:sp>
        <p:nvSpPr>
          <p:cNvPr id="13" name="TextBox 12">
            <a:extLst>
              <a:ext uri="{FF2B5EF4-FFF2-40B4-BE49-F238E27FC236}">
                <a16:creationId xmlns="" xmlns:a16="http://schemas.microsoft.com/office/drawing/2014/main" id="{213E5CB7-CCA8-49AC-82E1-91E974A42880}"/>
              </a:ext>
            </a:extLst>
          </p:cNvPr>
          <p:cNvSpPr txBox="1"/>
          <p:nvPr/>
        </p:nvSpPr>
        <p:spPr>
          <a:xfrm>
            <a:off x="500062" y="1116848"/>
            <a:ext cx="7013921" cy="461665"/>
          </a:xfrm>
          <a:prstGeom prst="rect">
            <a:avLst/>
          </a:prstGeom>
          <a:noFill/>
        </p:spPr>
        <p:txBody>
          <a:bodyPr wrap="square" rtlCol="0">
            <a:spAutoFit/>
          </a:bodyPr>
          <a:lstStyle/>
          <a:p>
            <a:pPr algn="ctr"/>
            <a:r>
              <a:rPr lang="vi-VN" sz="2400" dirty="0">
                <a:solidFill>
                  <a:schemeClr val="bg2"/>
                </a:solidFill>
                <a:latin typeface="Times New Roman" panose="02020603050405020304" pitchFamily="18" charset="0"/>
                <a:cs typeface="Times New Roman" panose="02020603050405020304" pitchFamily="18" charset="0"/>
              </a:rPr>
              <a:t>HÁT BÀI HÁT “</a:t>
            </a:r>
            <a:r>
              <a:rPr lang="en-US" sz="2400" dirty="0">
                <a:solidFill>
                  <a:schemeClr val="bg2"/>
                </a:solidFill>
                <a:latin typeface="Times New Roman" panose="02020603050405020304" pitchFamily="18" charset="0"/>
                <a:cs typeface="Times New Roman" panose="02020603050405020304" pitchFamily="18" charset="0"/>
              </a:rPr>
              <a:t>ĐỒ DÙNG BÉ YÊU”</a:t>
            </a:r>
            <a:endParaRPr lang="vi-VN" sz="3200" dirty="0">
              <a:solidFill>
                <a:schemeClr val="bg2"/>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 xmlns:a16="http://schemas.microsoft.com/office/drawing/2014/main" id="{D64632A6-4EBF-4FF5-A91C-B78CFC4FEB3A}"/>
              </a:ext>
            </a:extLst>
          </p:cNvPr>
          <p:cNvSpPr txBox="1"/>
          <p:nvPr/>
        </p:nvSpPr>
        <p:spPr>
          <a:xfrm flipH="1">
            <a:off x="1290568" y="3087581"/>
            <a:ext cx="10104262" cy="707886"/>
          </a:xfrm>
          <a:prstGeom prst="rect">
            <a:avLst/>
          </a:prstGeom>
          <a:noFill/>
        </p:spPr>
        <p:txBody>
          <a:bodyPr wrap="square" rtlCol="0">
            <a:spAutoFit/>
          </a:bodyPr>
          <a:lstStyle/>
          <a:p>
            <a:pPr algn="just"/>
            <a:r>
              <a:rPr lang="vi-VN" sz="4000" dirty="0">
                <a:solidFill>
                  <a:srgbClr val="000000"/>
                </a:solidFill>
                <a:latin typeface="Times New Roman" panose="02020603050405020304" pitchFamily="18" charset="0"/>
                <a:cs typeface="Times New Roman" panose="02020603050405020304" pitchFamily="18" charset="0"/>
              </a:rPr>
              <a:t>- Kể </a:t>
            </a:r>
            <a:r>
              <a:rPr lang="en-US" sz="4000" dirty="0" err="1">
                <a:solidFill>
                  <a:srgbClr val="000000"/>
                </a:solidFill>
                <a:latin typeface="Times New Roman" panose="02020603050405020304" pitchFamily="18" charset="0"/>
                <a:cs typeface="Times New Roman" panose="02020603050405020304" pitchFamily="18" charset="0"/>
              </a:rPr>
              <a:t>thêm</a:t>
            </a:r>
            <a:r>
              <a:rPr lang="vi-VN" sz="4000" dirty="0">
                <a:solidFill>
                  <a:srgbClr val="000000"/>
                </a:solidFill>
                <a:latin typeface="Times New Roman" panose="02020603050405020304" pitchFamily="18" charset="0"/>
                <a:cs typeface="Times New Roman" panose="02020603050405020304" pitchFamily="18" charset="0"/>
              </a:rPr>
              <a:t> những đồ dùng gia đình mà em biết</a:t>
            </a:r>
            <a:r>
              <a:rPr lang="en-US" sz="4000" dirty="0">
                <a:solidFill>
                  <a:srgbClr val="000000"/>
                </a:solidFill>
                <a:latin typeface="Times New Roman" panose="02020603050405020304" pitchFamily="18" charset="0"/>
                <a:cs typeface="Times New Roman" panose="02020603050405020304" pitchFamily="18" charset="0"/>
              </a:rPr>
              <a:t>?</a:t>
            </a:r>
            <a:endParaRPr lang="vi-VN" sz="4000" dirty="0">
              <a:solidFill>
                <a:srgbClr val="00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BBA11944-8EF5-ECC2-CC3D-1B74CE806F37}"/>
              </a:ext>
            </a:extLst>
          </p:cNvPr>
          <p:cNvSpPr txBox="1"/>
          <p:nvPr/>
        </p:nvSpPr>
        <p:spPr>
          <a:xfrm flipH="1">
            <a:off x="1085229" y="2055856"/>
            <a:ext cx="10965215" cy="707886"/>
          </a:xfrm>
          <a:prstGeom prst="rect">
            <a:avLst/>
          </a:prstGeom>
          <a:noFill/>
        </p:spPr>
        <p:txBody>
          <a:bodyPr wrap="square" rtlCol="0">
            <a:spAutoFit/>
          </a:bodyPr>
          <a:lstStyle/>
          <a:p>
            <a:pPr algn="just"/>
            <a:r>
              <a:rPr lang="vi-VN" sz="4000" dirty="0">
                <a:solidFill>
                  <a:srgbClr val="000000"/>
                </a:solidFill>
              </a:rPr>
              <a:t>- </a:t>
            </a:r>
            <a:r>
              <a:rPr lang="en-US" sz="4000" dirty="0" err="1">
                <a:solidFill>
                  <a:srgbClr val="000000"/>
                </a:solidFill>
                <a:latin typeface="Times New Roman" panose="02020603050405020304" pitchFamily="18" charset="0"/>
                <a:cs typeface="Times New Roman" panose="02020603050405020304" pitchFamily="18" charset="0"/>
              </a:rPr>
              <a:t>Những</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đồ</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dùng</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nào</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được</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nhắc</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đến</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trong</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bài</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hát</a:t>
            </a:r>
            <a:r>
              <a:rPr lang="en-US" sz="4000" dirty="0">
                <a:solidFill>
                  <a:srgbClr val="000000"/>
                </a:solidFill>
                <a:latin typeface="Times New Roman" panose="02020603050405020304" pitchFamily="18" charset="0"/>
                <a:cs typeface="Times New Roman" panose="02020603050405020304" pitchFamily="18" charset="0"/>
              </a:rPr>
              <a:t>?</a:t>
            </a:r>
            <a:endParaRPr lang="vi-VN" sz="4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959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DF79EE4B-43E5-6ADA-6B28-51DC80350505}"/>
              </a:ext>
            </a:extLst>
          </p:cNvPr>
          <p:cNvSpPr txBox="1"/>
          <p:nvPr/>
        </p:nvSpPr>
        <p:spPr>
          <a:xfrm>
            <a:off x="3679128" y="570666"/>
            <a:ext cx="6414654" cy="830997"/>
          </a:xfrm>
          <a:prstGeom prst="rect">
            <a:avLst/>
          </a:prstGeom>
          <a:noFill/>
        </p:spPr>
        <p:txBody>
          <a:bodyPr wrap="square">
            <a:spAutoFit/>
          </a:bodyPr>
          <a:lstStyle/>
          <a:p>
            <a:r>
              <a:rPr lang="en-US" sz="2400" b="1" i="1" dirty="0" err="1">
                <a:solidFill>
                  <a:srgbClr val="000000"/>
                </a:solidFill>
                <a:latin typeface="Times New Roman" panose="02020603050405020304" pitchFamily="18" charset="0"/>
                <a:cs typeface="Times New Roman" panose="02020603050405020304" pitchFamily="18" charset="0"/>
              </a:rPr>
              <a:t>Thứ</a:t>
            </a:r>
            <a:r>
              <a:rPr lang="en-US" sz="2400" b="1" i="1" dirty="0">
                <a:solidFill>
                  <a:srgbClr val="000000"/>
                </a:solidFill>
                <a:latin typeface="Times New Roman" panose="02020603050405020304" pitchFamily="18" charset="0"/>
                <a:cs typeface="Times New Roman" panose="02020603050405020304" pitchFamily="18" charset="0"/>
              </a:rPr>
              <a:t> </a:t>
            </a:r>
            <a:r>
              <a:rPr lang="en-US" sz="2400" b="1" i="1" dirty="0" smtClean="0">
                <a:solidFill>
                  <a:srgbClr val="000000"/>
                </a:solidFill>
                <a:latin typeface="Times New Roman" panose="02020603050405020304" pitchFamily="18" charset="0"/>
                <a:cs typeface="Times New Roman" panose="02020603050405020304" pitchFamily="18" charset="0"/>
              </a:rPr>
              <a:t>B</a:t>
            </a:r>
            <a:r>
              <a:rPr lang="vi-VN" sz="2400" b="1" i="1" dirty="0" smtClean="0">
                <a:solidFill>
                  <a:srgbClr val="000000"/>
                </a:solidFill>
                <a:latin typeface="Times New Roman" panose="02020603050405020304" pitchFamily="18" charset="0"/>
                <a:cs typeface="Times New Roman" panose="02020603050405020304" pitchFamily="18" charset="0"/>
              </a:rPr>
              <a:t>a</a:t>
            </a:r>
            <a:r>
              <a:rPr lang="en-US" sz="2400" b="1" i="1" dirty="0" smtClean="0">
                <a:solidFill>
                  <a:srgbClr val="000000"/>
                </a:solidFill>
                <a:latin typeface="Times New Roman" panose="02020603050405020304" pitchFamily="18" charset="0"/>
                <a:cs typeface="Times New Roman" panose="02020603050405020304" pitchFamily="18" charset="0"/>
              </a:rPr>
              <a:t>,  </a:t>
            </a:r>
            <a:r>
              <a:rPr lang="en-US" sz="2400" b="1" i="1" dirty="0" err="1">
                <a:solidFill>
                  <a:srgbClr val="000000"/>
                </a:solidFill>
                <a:latin typeface="Times New Roman" panose="02020603050405020304" pitchFamily="18" charset="0"/>
                <a:cs typeface="Times New Roman" panose="02020603050405020304" pitchFamily="18" charset="0"/>
              </a:rPr>
              <a:t>ngày</a:t>
            </a:r>
            <a:r>
              <a:rPr lang="en-US" sz="2400" b="1" i="1" dirty="0">
                <a:solidFill>
                  <a:srgbClr val="000000"/>
                </a:solidFill>
                <a:latin typeface="Times New Roman" panose="02020603050405020304" pitchFamily="18" charset="0"/>
                <a:cs typeface="Times New Roman" panose="02020603050405020304" pitchFamily="18" charset="0"/>
              </a:rPr>
              <a:t> </a:t>
            </a:r>
            <a:r>
              <a:rPr lang="en-US" sz="2400" b="1" i="1" dirty="0" smtClean="0">
                <a:solidFill>
                  <a:srgbClr val="000000"/>
                </a:solidFill>
                <a:latin typeface="Times New Roman" panose="02020603050405020304" pitchFamily="18" charset="0"/>
                <a:cs typeface="Times New Roman" panose="02020603050405020304" pitchFamily="18" charset="0"/>
              </a:rPr>
              <a:t>13 </a:t>
            </a:r>
            <a:r>
              <a:rPr lang="en-US" sz="2400" b="1" i="1" dirty="0" err="1">
                <a:solidFill>
                  <a:srgbClr val="000000"/>
                </a:solidFill>
                <a:latin typeface="Times New Roman" panose="02020603050405020304" pitchFamily="18" charset="0"/>
                <a:cs typeface="Times New Roman" panose="02020603050405020304" pitchFamily="18" charset="0"/>
              </a:rPr>
              <a:t>tháng</a:t>
            </a:r>
            <a:r>
              <a:rPr lang="en-US" sz="2400" b="1" i="1" dirty="0">
                <a:solidFill>
                  <a:srgbClr val="000000"/>
                </a:solidFill>
                <a:latin typeface="Times New Roman" panose="02020603050405020304" pitchFamily="18" charset="0"/>
                <a:cs typeface="Times New Roman" panose="02020603050405020304" pitchFamily="18" charset="0"/>
              </a:rPr>
              <a:t> 12 </a:t>
            </a:r>
            <a:r>
              <a:rPr lang="en-US" sz="2400" b="1" i="1" dirty="0" err="1">
                <a:solidFill>
                  <a:srgbClr val="000000"/>
                </a:solidFill>
                <a:latin typeface="Times New Roman" panose="02020603050405020304" pitchFamily="18" charset="0"/>
                <a:cs typeface="Times New Roman" panose="02020603050405020304" pitchFamily="18" charset="0"/>
              </a:rPr>
              <a:t>năm</a:t>
            </a:r>
            <a:r>
              <a:rPr lang="en-US" sz="2400" b="1" i="1" dirty="0">
                <a:solidFill>
                  <a:srgbClr val="000000"/>
                </a:solidFill>
                <a:latin typeface="Times New Roman" panose="02020603050405020304" pitchFamily="18" charset="0"/>
                <a:cs typeface="Times New Roman" panose="02020603050405020304" pitchFamily="18" charset="0"/>
              </a:rPr>
              <a:t> 2022</a:t>
            </a:r>
          </a:p>
          <a:p>
            <a:r>
              <a:rPr lang="en-US" sz="2400" b="1" i="1" dirty="0">
                <a:solidFill>
                  <a:srgbClr val="000000"/>
                </a:solidFill>
                <a:latin typeface="Times New Roman" panose="02020603050405020304" pitchFamily="18" charset="0"/>
                <a:cs typeface="Times New Roman" panose="02020603050405020304" pitchFamily="18" charset="0"/>
              </a:rPr>
              <a:t>                    </a:t>
            </a:r>
            <a:r>
              <a:rPr lang="en-US" sz="2400" b="1" i="1" dirty="0" err="1">
                <a:solidFill>
                  <a:srgbClr val="000000"/>
                </a:solidFill>
                <a:latin typeface="Times New Roman" panose="02020603050405020304" pitchFamily="18" charset="0"/>
                <a:cs typeface="Times New Roman" panose="02020603050405020304" pitchFamily="18" charset="0"/>
              </a:rPr>
              <a:t>Đạo</a:t>
            </a:r>
            <a:r>
              <a:rPr lang="en-US" sz="2400" b="1" i="1" dirty="0">
                <a:solidFill>
                  <a:srgbClr val="000000"/>
                </a:solidFill>
                <a:latin typeface="Times New Roman" panose="02020603050405020304" pitchFamily="18" charset="0"/>
                <a:cs typeface="Times New Roman" panose="02020603050405020304" pitchFamily="18" charset="0"/>
              </a:rPr>
              <a:t> </a:t>
            </a:r>
            <a:r>
              <a:rPr lang="en-US" sz="2400" b="1" i="1" dirty="0" err="1">
                <a:solidFill>
                  <a:srgbClr val="000000"/>
                </a:solidFill>
                <a:latin typeface="Times New Roman" panose="02020603050405020304" pitchFamily="18" charset="0"/>
                <a:cs typeface="Times New Roman" panose="02020603050405020304" pitchFamily="18" charset="0"/>
              </a:rPr>
              <a:t>đức</a:t>
            </a:r>
            <a:endParaRPr lang="en-US" sz="2400" b="1" i="1" dirty="0">
              <a:solidFill>
                <a:srgbClr val="0000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12024BEA-EBBE-FF2E-D1F9-BA8198F586EF}"/>
              </a:ext>
            </a:extLst>
          </p:cNvPr>
          <p:cNvSpPr txBox="1"/>
          <p:nvPr/>
        </p:nvSpPr>
        <p:spPr>
          <a:xfrm>
            <a:off x="1496290" y="1611408"/>
            <a:ext cx="9809018" cy="646331"/>
          </a:xfrm>
          <a:prstGeom prst="rect">
            <a:avLst/>
          </a:prstGeom>
          <a:noFill/>
        </p:spPr>
        <p:txBody>
          <a:bodyPr wrap="square">
            <a:spAutoFit/>
          </a:bodyPr>
          <a:lstStyle/>
          <a:p>
            <a:pPr algn="ctr"/>
            <a:r>
              <a:rPr lang="en-US" sz="3600" b="1" dirty="0" err="1">
                <a:solidFill>
                  <a:srgbClr val="000000"/>
                </a:solidFill>
                <a:latin typeface="Times New Roman" panose="02020603050405020304" pitchFamily="18" charset="0"/>
                <a:cs typeface="Times New Roman" panose="02020603050405020304" pitchFamily="18" charset="0"/>
              </a:rPr>
              <a:t>Bài</a:t>
            </a:r>
            <a:r>
              <a:rPr lang="en-US" sz="3600" b="1" dirty="0">
                <a:solidFill>
                  <a:srgbClr val="000000"/>
                </a:solidFill>
                <a:latin typeface="Times New Roman" panose="02020603050405020304" pitchFamily="18" charset="0"/>
                <a:cs typeface="Times New Roman" panose="02020603050405020304" pitchFamily="18" charset="0"/>
              </a:rPr>
              <a:t> 8: </a:t>
            </a:r>
            <a:r>
              <a:rPr lang="en-US" sz="2800" b="1" dirty="0">
                <a:solidFill>
                  <a:srgbClr val="000000"/>
                </a:solidFill>
                <a:latin typeface="Times New Roman" panose="02020603050405020304" pitchFamily="18" charset="0"/>
                <a:cs typeface="Times New Roman" panose="02020603050405020304" pitchFamily="18" charset="0"/>
              </a:rPr>
              <a:t>BẢO QUẢN ĐỒ DÙNG GIA ĐÌNH </a:t>
            </a:r>
            <a:r>
              <a:rPr lang="en-US" sz="3600" b="1" dirty="0">
                <a:solidFill>
                  <a:srgbClr val="000000"/>
                </a:solidFill>
                <a:latin typeface="Times New Roman" panose="02020603050405020304" pitchFamily="18" charset="0"/>
                <a:cs typeface="Times New Roman" panose="02020603050405020304" pitchFamily="18" charset="0"/>
              </a:rPr>
              <a:t>( </a:t>
            </a:r>
            <a:r>
              <a:rPr lang="en-US" sz="3600" b="1" dirty="0" err="1">
                <a:solidFill>
                  <a:srgbClr val="000000"/>
                </a:solidFill>
                <a:latin typeface="Times New Roman" panose="02020603050405020304" pitchFamily="18" charset="0"/>
                <a:cs typeface="Times New Roman" panose="02020603050405020304" pitchFamily="18" charset="0"/>
              </a:rPr>
              <a:t>Tiết</a:t>
            </a:r>
            <a:r>
              <a:rPr lang="en-US" sz="3600" b="1" dirty="0">
                <a:solidFill>
                  <a:srgbClr val="000000"/>
                </a:solidFill>
                <a:latin typeface="Times New Roman" panose="02020603050405020304" pitchFamily="18" charset="0"/>
                <a:cs typeface="Times New Roman" panose="02020603050405020304" pitchFamily="18" charset="0"/>
              </a:rPr>
              <a:t> 1)</a:t>
            </a:r>
          </a:p>
        </p:txBody>
      </p:sp>
    </p:spTree>
    <p:extLst>
      <p:ext uri="{BB962C8B-B14F-4D97-AF65-F5344CB8AC3E}">
        <p14:creationId xmlns:p14="http://schemas.microsoft.com/office/powerpoint/2010/main" val="31791872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28CB0E90-CC88-4CA9-78B1-838AC0D57A62}"/>
              </a:ext>
            </a:extLst>
          </p:cNvPr>
          <p:cNvSpPr txBox="1"/>
          <p:nvPr/>
        </p:nvSpPr>
        <p:spPr>
          <a:xfrm flipH="1">
            <a:off x="816441" y="4010452"/>
            <a:ext cx="10104262" cy="1938992"/>
          </a:xfrm>
          <a:prstGeom prst="rect">
            <a:avLst/>
          </a:prstGeom>
          <a:noFill/>
        </p:spPr>
        <p:txBody>
          <a:bodyPr wrap="square" rtlCol="0">
            <a:spAutoFit/>
          </a:bodyPr>
          <a:lstStyle/>
          <a:p>
            <a:pPr algn="just"/>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Đồ</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dùng</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gia</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đình</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là</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những</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đồ</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cả</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gia</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đình</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dùng</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chung</a:t>
            </a:r>
            <a:r>
              <a:rPr lang="en-US" sz="4000" dirty="0">
                <a:solidFill>
                  <a:srgbClr val="FF0000"/>
                </a:solidFill>
                <a:latin typeface="Times New Roman" panose="02020603050405020304" pitchFamily="18" charset="0"/>
                <a:cs typeface="Times New Roman" panose="02020603050405020304" pitchFamily="18" charset="0"/>
              </a:rPr>
              <a:t> ở </a:t>
            </a:r>
            <a:r>
              <a:rPr lang="en-US" sz="4000" dirty="0" err="1">
                <a:solidFill>
                  <a:srgbClr val="FF0000"/>
                </a:solidFill>
                <a:latin typeface="Times New Roman" panose="02020603050405020304" pitchFamily="18" charset="0"/>
                <a:cs typeface="Times New Roman" panose="02020603050405020304" pitchFamily="18" charset="0"/>
              </a:rPr>
              <a:t>nhà</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bếp</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phòng</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tắm</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phòng</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khách</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phòng</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ngủ</a:t>
            </a:r>
            <a:r>
              <a:rPr lang="en-US" sz="4000" dirty="0">
                <a:solidFill>
                  <a:srgbClr val="FF0000"/>
                </a:solidFill>
                <a:latin typeface="Times New Roman" panose="02020603050405020304" pitchFamily="18" charset="0"/>
                <a:cs typeface="Times New Roman" panose="02020603050405020304" pitchFamily="18" charset="0"/>
              </a:rPr>
              <a:t>.</a:t>
            </a:r>
            <a:endParaRPr lang="vi-VN" sz="4000" dirty="0">
              <a:solidFill>
                <a:srgbClr val="FF0000"/>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 xmlns:a16="http://schemas.microsoft.com/office/drawing/2014/main" id="{D930A435-6202-BFEC-94C2-F66780E3623F}"/>
              </a:ext>
            </a:extLst>
          </p:cNvPr>
          <p:cNvSpPr txBox="1"/>
          <p:nvPr/>
        </p:nvSpPr>
        <p:spPr>
          <a:xfrm flipH="1">
            <a:off x="816441" y="2687013"/>
            <a:ext cx="10104262" cy="1323439"/>
          </a:xfrm>
          <a:prstGeom prst="rect">
            <a:avLst/>
          </a:prstGeom>
          <a:noFill/>
        </p:spPr>
        <p:txBody>
          <a:bodyPr wrap="square" rtlCol="0">
            <a:spAutoFit/>
          </a:bodyPr>
          <a:lstStyle/>
          <a:p>
            <a:pPr algn="just"/>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Đồ</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dùng</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gia</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đình</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là</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những</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đồ</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dùng</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như</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thế</a:t>
            </a:r>
            <a:r>
              <a:rPr lang="en-US" sz="4000" dirty="0">
                <a:solidFill>
                  <a:srgbClr val="000000"/>
                </a:solidFill>
                <a:latin typeface="Times New Roman" panose="02020603050405020304" pitchFamily="18" charset="0"/>
                <a:cs typeface="Times New Roman" panose="02020603050405020304" pitchFamily="18" charset="0"/>
              </a:rPr>
              <a:t> </a:t>
            </a:r>
            <a:r>
              <a:rPr lang="en-US" sz="4000" dirty="0" err="1">
                <a:solidFill>
                  <a:srgbClr val="000000"/>
                </a:solidFill>
                <a:latin typeface="Times New Roman" panose="02020603050405020304" pitchFamily="18" charset="0"/>
                <a:cs typeface="Times New Roman" panose="02020603050405020304" pitchFamily="18" charset="0"/>
              </a:rPr>
              <a:t>nào</a:t>
            </a:r>
            <a:r>
              <a:rPr lang="en-US" sz="4000" dirty="0">
                <a:solidFill>
                  <a:srgbClr val="000000"/>
                </a:solidFill>
                <a:latin typeface="Times New Roman" panose="02020603050405020304" pitchFamily="18" charset="0"/>
                <a:cs typeface="Times New Roman" panose="02020603050405020304" pitchFamily="18" charset="0"/>
              </a:rPr>
              <a:t>?</a:t>
            </a:r>
            <a:endParaRPr lang="vi-VN" sz="4000" dirty="0">
              <a:solidFill>
                <a:srgbClr val="000000"/>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 xmlns:a16="http://schemas.microsoft.com/office/drawing/2014/main" id="{8A2CFC2E-4B44-724F-2740-07598F0F56E8}"/>
              </a:ext>
            </a:extLst>
          </p:cNvPr>
          <p:cNvSpPr txBox="1"/>
          <p:nvPr/>
        </p:nvSpPr>
        <p:spPr>
          <a:xfrm>
            <a:off x="1416148" y="517188"/>
            <a:ext cx="9504555" cy="1508105"/>
          </a:xfrm>
          <a:prstGeom prst="rect">
            <a:avLst/>
          </a:prstGeom>
          <a:noFill/>
        </p:spPr>
        <p:txBody>
          <a:bodyPr wrap="square">
            <a:spAutoFit/>
          </a:bodyPr>
          <a:lstStyle/>
          <a:p>
            <a:pPr algn="ctr"/>
            <a:r>
              <a:rPr lang="en-US" sz="2800" b="1" i="1" dirty="0" err="1">
                <a:solidFill>
                  <a:srgbClr val="000000"/>
                </a:solidFill>
                <a:latin typeface="Times New Roman" panose="02020603050405020304" pitchFamily="18" charset="0"/>
                <a:cs typeface="Times New Roman" panose="02020603050405020304" pitchFamily="18" charset="0"/>
              </a:rPr>
              <a:t>Thứ</a:t>
            </a:r>
            <a:r>
              <a:rPr lang="en-US" sz="2800" b="1" i="1" dirty="0">
                <a:solidFill>
                  <a:srgbClr val="000000"/>
                </a:solidFill>
                <a:latin typeface="Times New Roman" panose="02020603050405020304" pitchFamily="18" charset="0"/>
                <a:cs typeface="Times New Roman" panose="02020603050405020304" pitchFamily="18" charset="0"/>
              </a:rPr>
              <a:t> </a:t>
            </a:r>
            <a:r>
              <a:rPr lang="en-US" sz="2800" b="1" i="1" dirty="0" err="1">
                <a:solidFill>
                  <a:srgbClr val="000000"/>
                </a:solidFill>
                <a:latin typeface="Times New Roman" panose="02020603050405020304" pitchFamily="18" charset="0"/>
                <a:cs typeface="Times New Roman" panose="02020603050405020304" pitchFamily="18" charset="0"/>
              </a:rPr>
              <a:t>Sáu</a:t>
            </a:r>
            <a:r>
              <a:rPr lang="en-US" sz="2800" b="1" i="1" dirty="0">
                <a:solidFill>
                  <a:srgbClr val="000000"/>
                </a:solidFill>
                <a:latin typeface="Times New Roman" panose="02020603050405020304" pitchFamily="18" charset="0"/>
                <a:cs typeface="Times New Roman" panose="02020603050405020304" pitchFamily="18" charset="0"/>
              </a:rPr>
              <a:t>,  </a:t>
            </a:r>
            <a:r>
              <a:rPr lang="en-US" sz="2800" b="1" i="1" dirty="0" err="1">
                <a:solidFill>
                  <a:srgbClr val="000000"/>
                </a:solidFill>
                <a:latin typeface="Times New Roman" panose="02020603050405020304" pitchFamily="18" charset="0"/>
                <a:cs typeface="Times New Roman" panose="02020603050405020304" pitchFamily="18" charset="0"/>
              </a:rPr>
              <a:t>ngày</a:t>
            </a:r>
            <a:r>
              <a:rPr lang="en-US" sz="2800" b="1" i="1" dirty="0">
                <a:solidFill>
                  <a:srgbClr val="000000"/>
                </a:solidFill>
                <a:latin typeface="Times New Roman" panose="02020603050405020304" pitchFamily="18" charset="0"/>
                <a:cs typeface="Times New Roman" panose="02020603050405020304" pitchFamily="18" charset="0"/>
              </a:rPr>
              <a:t> 16 </a:t>
            </a:r>
            <a:r>
              <a:rPr lang="en-US" sz="2800" b="1" i="1" dirty="0" err="1">
                <a:solidFill>
                  <a:srgbClr val="000000"/>
                </a:solidFill>
                <a:latin typeface="Times New Roman" panose="02020603050405020304" pitchFamily="18" charset="0"/>
                <a:cs typeface="Times New Roman" panose="02020603050405020304" pitchFamily="18" charset="0"/>
              </a:rPr>
              <a:t>tháng</a:t>
            </a:r>
            <a:r>
              <a:rPr lang="en-US" sz="2800" b="1" i="1" dirty="0">
                <a:solidFill>
                  <a:srgbClr val="000000"/>
                </a:solidFill>
                <a:latin typeface="Times New Roman" panose="02020603050405020304" pitchFamily="18" charset="0"/>
                <a:cs typeface="Times New Roman" panose="02020603050405020304" pitchFamily="18" charset="0"/>
              </a:rPr>
              <a:t> 12 </a:t>
            </a:r>
            <a:r>
              <a:rPr lang="en-US" sz="2800" b="1" i="1" dirty="0" err="1">
                <a:solidFill>
                  <a:srgbClr val="000000"/>
                </a:solidFill>
                <a:latin typeface="Times New Roman" panose="02020603050405020304" pitchFamily="18" charset="0"/>
                <a:cs typeface="Times New Roman" panose="02020603050405020304" pitchFamily="18" charset="0"/>
              </a:rPr>
              <a:t>năm</a:t>
            </a:r>
            <a:r>
              <a:rPr lang="en-US" sz="2800" b="1" i="1" dirty="0">
                <a:solidFill>
                  <a:srgbClr val="000000"/>
                </a:solidFill>
                <a:latin typeface="Times New Roman" panose="02020603050405020304" pitchFamily="18" charset="0"/>
                <a:cs typeface="Times New Roman" panose="02020603050405020304" pitchFamily="18" charset="0"/>
              </a:rPr>
              <a:t> 2022</a:t>
            </a:r>
          </a:p>
          <a:p>
            <a:pPr algn="ctr"/>
            <a:r>
              <a:rPr lang="en-US" sz="2800" b="1" i="1" dirty="0">
                <a:solidFill>
                  <a:srgbClr val="000000"/>
                </a:solidFill>
                <a:latin typeface="Times New Roman" panose="02020603050405020304" pitchFamily="18" charset="0"/>
                <a:cs typeface="Times New Roman" panose="02020603050405020304" pitchFamily="18" charset="0"/>
              </a:rPr>
              <a:t> </a:t>
            </a:r>
            <a:r>
              <a:rPr lang="en-US" sz="2800" b="1" i="1" dirty="0" err="1">
                <a:solidFill>
                  <a:srgbClr val="000000"/>
                </a:solidFill>
                <a:latin typeface="Times New Roman" panose="02020603050405020304" pitchFamily="18" charset="0"/>
                <a:cs typeface="Times New Roman" panose="02020603050405020304" pitchFamily="18" charset="0"/>
              </a:rPr>
              <a:t>Đạo</a:t>
            </a:r>
            <a:r>
              <a:rPr lang="en-US" sz="2800" b="1" i="1" dirty="0">
                <a:solidFill>
                  <a:srgbClr val="000000"/>
                </a:solidFill>
                <a:latin typeface="Times New Roman" panose="02020603050405020304" pitchFamily="18" charset="0"/>
                <a:cs typeface="Times New Roman" panose="02020603050405020304" pitchFamily="18" charset="0"/>
              </a:rPr>
              <a:t> </a:t>
            </a:r>
            <a:r>
              <a:rPr lang="en-US" sz="2800" b="1" i="1" dirty="0" err="1">
                <a:solidFill>
                  <a:srgbClr val="000000"/>
                </a:solidFill>
                <a:latin typeface="Times New Roman" panose="02020603050405020304" pitchFamily="18" charset="0"/>
                <a:cs typeface="Times New Roman" panose="02020603050405020304" pitchFamily="18" charset="0"/>
              </a:rPr>
              <a:t>đức</a:t>
            </a:r>
            <a:endParaRPr lang="en-US" sz="2800" b="1" i="1" dirty="0">
              <a:solidFill>
                <a:srgbClr val="000000"/>
              </a:solidFill>
              <a:latin typeface="Times New Roman" panose="02020603050405020304" pitchFamily="18" charset="0"/>
              <a:cs typeface="Times New Roman" panose="02020603050405020304" pitchFamily="18" charset="0"/>
            </a:endParaRPr>
          </a:p>
          <a:p>
            <a:r>
              <a:rPr lang="en-US" sz="3600" dirty="0">
                <a:solidFill>
                  <a:srgbClr val="000000"/>
                </a:solidFill>
                <a:latin typeface="Times New Roman" panose="02020603050405020304" pitchFamily="18" charset="0"/>
                <a:cs typeface="Times New Roman" panose="02020603050405020304" pitchFamily="18" charset="0"/>
              </a:rPr>
              <a:t>      </a:t>
            </a:r>
            <a:r>
              <a:rPr lang="en-US" sz="3600" b="1" dirty="0" err="1">
                <a:solidFill>
                  <a:srgbClr val="000000"/>
                </a:solidFill>
                <a:latin typeface="Times New Roman" panose="02020603050405020304" pitchFamily="18" charset="0"/>
                <a:cs typeface="Times New Roman" panose="02020603050405020304" pitchFamily="18" charset="0"/>
              </a:rPr>
              <a:t>Bài</a:t>
            </a:r>
            <a:r>
              <a:rPr lang="en-US" sz="3600" b="1" dirty="0">
                <a:solidFill>
                  <a:srgbClr val="000000"/>
                </a:solidFill>
                <a:latin typeface="Times New Roman" panose="02020603050405020304" pitchFamily="18" charset="0"/>
                <a:cs typeface="Times New Roman" panose="02020603050405020304" pitchFamily="18" charset="0"/>
              </a:rPr>
              <a:t> 8: </a:t>
            </a:r>
            <a:r>
              <a:rPr lang="en-US" sz="2800" b="1" dirty="0">
                <a:solidFill>
                  <a:srgbClr val="000000"/>
                </a:solidFill>
                <a:latin typeface="Times New Roman" panose="02020603050405020304" pitchFamily="18" charset="0"/>
                <a:cs typeface="Times New Roman" panose="02020603050405020304" pitchFamily="18" charset="0"/>
              </a:rPr>
              <a:t>BẢO QUẢN ĐỒ DÙNG GIA ĐÌNH </a:t>
            </a:r>
            <a:r>
              <a:rPr lang="en-US" sz="3600" b="1" dirty="0">
                <a:solidFill>
                  <a:srgbClr val="000000"/>
                </a:solidFill>
                <a:latin typeface="Times New Roman" panose="02020603050405020304" pitchFamily="18" charset="0"/>
                <a:cs typeface="Times New Roman" panose="02020603050405020304" pitchFamily="18" charset="0"/>
              </a:rPr>
              <a:t>( </a:t>
            </a:r>
            <a:r>
              <a:rPr lang="en-US" sz="3600" b="1" dirty="0" err="1">
                <a:solidFill>
                  <a:srgbClr val="000000"/>
                </a:solidFill>
                <a:latin typeface="Times New Roman" panose="02020603050405020304" pitchFamily="18" charset="0"/>
                <a:cs typeface="Times New Roman" panose="02020603050405020304" pitchFamily="18" charset="0"/>
              </a:rPr>
              <a:t>Tiết</a:t>
            </a:r>
            <a:r>
              <a:rPr lang="en-US" sz="3600" b="1" dirty="0">
                <a:solidFill>
                  <a:srgbClr val="000000"/>
                </a:solidFill>
                <a:latin typeface="Times New Roman" panose="02020603050405020304" pitchFamily="18" charset="0"/>
                <a:cs typeface="Times New Roman" panose="02020603050405020304" pitchFamily="18" charset="0"/>
              </a:rPr>
              <a:t> 1)</a:t>
            </a:r>
            <a:endParaRPr lang="en-US" sz="24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16120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8" name="Picture 24" descr="Top 13 Thương hiệu nồi cơm điện thông dụng tại Việt Nam - Toplist.vn">
            <a:extLst>
              <a:ext uri="{FF2B5EF4-FFF2-40B4-BE49-F238E27FC236}">
                <a16:creationId xmlns="" xmlns:a16="http://schemas.microsoft.com/office/drawing/2014/main" id="{877755E5-D4C0-0CE8-AA93-49137E7AB9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486" y="3794026"/>
            <a:ext cx="2576945" cy="183875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Một số loại tivi phổ biến | dienmaytamoanh">
            <a:extLst>
              <a:ext uri="{FF2B5EF4-FFF2-40B4-BE49-F238E27FC236}">
                <a16:creationId xmlns="" xmlns:a16="http://schemas.microsoft.com/office/drawing/2014/main" id="{7DBD2D37-C296-0481-3D63-568E03C4D3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458" y="233581"/>
            <a:ext cx="2348532" cy="196283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Bộ 3 cái chảo chống dính">
            <a:extLst>
              <a:ext uri="{FF2B5EF4-FFF2-40B4-BE49-F238E27FC236}">
                <a16:creationId xmlns="" xmlns:a16="http://schemas.microsoft.com/office/drawing/2014/main" id="{89FB9992-8530-AB72-9C98-AE4ACC3F99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31" y="3972033"/>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Các mẫu giường ngủ đẹp cho bé gái siêu dễ thương, thơ mộng ...">
            <a:extLst>
              <a:ext uri="{FF2B5EF4-FFF2-40B4-BE49-F238E27FC236}">
                <a16:creationId xmlns="" xmlns:a16="http://schemas.microsoft.com/office/drawing/2014/main" id="{37AABE1B-890D-1492-9361-0FAA0A6AA65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54564" y="2997173"/>
            <a:ext cx="29869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70 bộ bàn ghế sofa phòng khách đẹp loại bộ nhiều ghế">
            <a:extLst>
              <a:ext uri="{FF2B5EF4-FFF2-40B4-BE49-F238E27FC236}">
                <a16:creationId xmlns="" xmlns:a16="http://schemas.microsoft.com/office/drawing/2014/main" id="{32194A7F-5D3F-3BE4-B63C-403C5F425F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788" y="2951952"/>
            <a:ext cx="2865856" cy="295892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Top 7 Bài văn tả chiếc bình hoa (lớp 5) hay nhất - AllTop.vn">
            <a:extLst>
              <a:ext uri="{FF2B5EF4-FFF2-40B4-BE49-F238E27FC236}">
                <a16:creationId xmlns="" xmlns:a16="http://schemas.microsoft.com/office/drawing/2014/main" id="{FCE46DA6-95B6-B876-AA9F-E6ED7B00FF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76611" y="244726"/>
            <a:ext cx="2164903" cy="173376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ổng hợp các đồ dùng cần thiết trong nhà bếp cho căn bếp gia đình">
            <a:extLst>
              <a:ext uri="{FF2B5EF4-FFF2-40B4-BE49-F238E27FC236}">
                <a16:creationId xmlns="" xmlns:a16="http://schemas.microsoft.com/office/drawing/2014/main" id="{13FBB855-1C0E-B39D-95D2-8CE1A1C2F88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7609" y="244726"/>
            <a:ext cx="4630348" cy="337823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 xmlns:a16="http://schemas.microsoft.com/office/drawing/2014/main" id="{4C03376B-046E-FDFD-04B7-004981E24D8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0166" y="640113"/>
            <a:ext cx="1496291" cy="15563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Nồi&quot; trong Tiếng Anh là gì: Định Nghĩa, Ví Dụ Anh Việt">
            <a:extLst>
              <a:ext uri="{FF2B5EF4-FFF2-40B4-BE49-F238E27FC236}">
                <a16:creationId xmlns="" xmlns:a16="http://schemas.microsoft.com/office/drawing/2014/main" id="{A6D492A7-C0D8-DD28-7345-AA990D5C62B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34836" y="5632781"/>
            <a:ext cx="1512302" cy="1368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6241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14" descr="Bộ bát đĩa sứ Bát Tràng hoa trà">
            <a:extLst>
              <a:ext uri="{FF2B5EF4-FFF2-40B4-BE49-F238E27FC236}">
                <a16:creationId xmlns="" xmlns:a16="http://schemas.microsoft.com/office/drawing/2014/main" id="{2E172598-5158-66E0-3E97-1F6E83E12C8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11647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 xmlns:a16="http://schemas.microsoft.com/office/drawing/2014/main" id="{FCC409D7-DEED-4CFC-8307-14A64DE36C48}"/>
              </a:ext>
            </a:extLst>
          </p:cNvPr>
          <p:cNvGrpSpPr/>
          <p:nvPr/>
        </p:nvGrpSpPr>
        <p:grpSpPr>
          <a:xfrm>
            <a:off x="340199" y="1093111"/>
            <a:ext cx="2816950" cy="954107"/>
            <a:chOff x="569798" y="1124402"/>
            <a:chExt cx="2816950" cy="1489289"/>
          </a:xfrm>
        </p:grpSpPr>
        <p:pic>
          <p:nvPicPr>
            <p:cNvPr id="3" name="Picture 2">
              <a:extLst>
                <a:ext uri="{FF2B5EF4-FFF2-40B4-BE49-F238E27FC236}">
                  <a16:creationId xmlns="" xmlns:a16="http://schemas.microsoft.com/office/drawing/2014/main" id="{F8BC5D2D-D039-4AB6-AA00-D3310D94C54A}"/>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69798" y="1124402"/>
              <a:ext cx="2816950" cy="1489289"/>
            </a:xfrm>
            <a:prstGeom prst="rect">
              <a:avLst/>
            </a:prstGeom>
          </p:spPr>
        </p:pic>
        <p:sp>
          <p:nvSpPr>
            <p:cNvPr id="8" name="TextBox 7">
              <a:extLst>
                <a:ext uri="{FF2B5EF4-FFF2-40B4-BE49-F238E27FC236}">
                  <a16:creationId xmlns="" xmlns:a16="http://schemas.microsoft.com/office/drawing/2014/main" id="{527F1D03-CF96-43A1-94DF-E7D051B287F9}"/>
                </a:ext>
              </a:extLst>
            </p:cNvPr>
            <p:cNvSpPr txBox="1"/>
            <p:nvPr/>
          </p:nvSpPr>
          <p:spPr>
            <a:xfrm>
              <a:off x="1442468" y="1610762"/>
              <a:ext cx="1784463" cy="523220"/>
            </a:xfrm>
            <a:prstGeom prst="rect">
              <a:avLst/>
            </a:prstGeom>
            <a:noFill/>
          </p:spPr>
          <p:txBody>
            <a:bodyPr wrap="none" rtlCol="0">
              <a:spAutoFit/>
            </a:bodyPr>
            <a:lstStyle/>
            <a:p>
              <a:r>
                <a:rPr lang="vi-VN" sz="2800" b="1" dirty="0">
                  <a:solidFill>
                    <a:schemeClr val="accent2"/>
                  </a:solidFill>
                  <a:latin typeface="+mj-lt"/>
                </a:rPr>
                <a:t>KHÁM PHÁ</a:t>
              </a:r>
            </a:p>
          </p:txBody>
        </p:sp>
      </p:grpSp>
      <p:sp>
        <p:nvSpPr>
          <p:cNvPr id="7" name="TextBox 6">
            <a:extLst>
              <a:ext uri="{FF2B5EF4-FFF2-40B4-BE49-F238E27FC236}">
                <a16:creationId xmlns="" xmlns:a16="http://schemas.microsoft.com/office/drawing/2014/main" id="{BC025334-9B63-44D3-957B-00AB8843D486}"/>
              </a:ext>
            </a:extLst>
          </p:cNvPr>
          <p:cNvSpPr txBox="1"/>
          <p:nvPr/>
        </p:nvSpPr>
        <p:spPr>
          <a:xfrm>
            <a:off x="3670522" y="1385952"/>
            <a:ext cx="7613995" cy="707886"/>
          </a:xfrm>
          <a:prstGeom prst="rect">
            <a:avLst/>
          </a:prstGeom>
          <a:noFill/>
        </p:spPr>
        <p:txBody>
          <a:bodyPr wrap="square" rtlCol="0">
            <a:spAutoFit/>
          </a:bodyPr>
          <a:lstStyle/>
          <a:p>
            <a:r>
              <a:rPr lang="vi-VN" sz="2000" b="1" dirty="0">
                <a:solidFill>
                  <a:srgbClr val="00B050"/>
                </a:solidFill>
              </a:rPr>
              <a:t>Em hãy nhận xét việc bảo quản đồ dùng gia đình của các bạn dưới đây:</a:t>
            </a:r>
          </a:p>
        </p:txBody>
      </p:sp>
      <p:pic>
        <p:nvPicPr>
          <p:cNvPr id="12" name="Picture 11">
            <a:extLst>
              <a:ext uri="{FF2B5EF4-FFF2-40B4-BE49-F238E27FC236}">
                <a16:creationId xmlns="" xmlns:a16="http://schemas.microsoft.com/office/drawing/2014/main" id="{D3D05CED-5066-4DB6-99DB-8687E1D35C0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tretch>
            <a:fillRect/>
          </a:stretch>
        </p:blipFill>
        <p:spPr>
          <a:xfrm>
            <a:off x="853572" y="4554071"/>
            <a:ext cx="2916570" cy="2303929"/>
          </a:xfrm>
          <a:prstGeom prst="rect">
            <a:avLst/>
          </a:prstGeom>
        </p:spPr>
      </p:pic>
      <p:pic>
        <p:nvPicPr>
          <p:cNvPr id="4" name="Picture 3">
            <a:extLst>
              <a:ext uri="{FF2B5EF4-FFF2-40B4-BE49-F238E27FC236}">
                <a16:creationId xmlns="" xmlns:a16="http://schemas.microsoft.com/office/drawing/2014/main" id="{A6348630-59D5-5A34-55D9-A2D2D520FD53}"/>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Effect>
                      <a14:saturation sat="200000"/>
                    </a14:imgEffect>
                  </a14:imgLayer>
                </a14:imgProps>
              </a:ext>
            </a:extLst>
          </a:blip>
          <a:stretch>
            <a:fillRect/>
          </a:stretch>
        </p:blipFill>
        <p:spPr>
          <a:xfrm>
            <a:off x="4167322" y="4655005"/>
            <a:ext cx="2916570" cy="2175887"/>
          </a:xfrm>
          <a:prstGeom prst="rect">
            <a:avLst/>
          </a:prstGeom>
        </p:spPr>
      </p:pic>
      <p:pic>
        <p:nvPicPr>
          <p:cNvPr id="5" name="Picture 4">
            <a:extLst>
              <a:ext uri="{FF2B5EF4-FFF2-40B4-BE49-F238E27FC236}">
                <a16:creationId xmlns="" xmlns:a16="http://schemas.microsoft.com/office/drawing/2014/main" id="{3341863A-33A2-1F55-4042-231D40834754}"/>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25000"/>
                    </a14:imgEffect>
                    <a14:imgEffect>
                      <a14:saturation sat="200000"/>
                    </a14:imgEffect>
                  </a14:imgLayer>
                </a14:imgProps>
              </a:ext>
            </a:extLst>
          </a:blip>
          <a:stretch>
            <a:fillRect/>
          </a:stretch>
        </p:blipFill>
        <p:spPr>
          <a:xfrm>
            <a:off x="7982208" y="4464502"/>
            <a:ext cx="2512182" cy="2303929"/>
          </a:xfrm>
          <a:prstGeom prst="rect">
            <a:avLst/>
          </a:prstGeom>
        </p:spPr>
      </p:pic>
      <p:pic>
        <p:nvPicPr>
          <p:cNvPr id="13" name="Picture 12">
            <a:extLst>
              <a:ext uri="{FF2B5EF4-FFF2-40B4-BE49-F238E27FC236}">
                <a16:creationId xmlns="" xmlns:a16="http://schemas.microsoft.com/office/drawing/2014/main" id="{F37F6CCB-316B-56F1-DC51-1FBC4C386920}"/>
              </a:ext>
            </a:extLst>
          </p:cNvPr>
          <p:cNvPicPr>
            <a:picLocks noChangeAspect="1"/>
          </p:cNvPicPr>
          <p:nvPr/>
        </p:nvPicPr>
        <p:blipFill rotWithShape="1">
          <a:blip r:embed="rId10">
            <a:extLst>
              <a:ext uri="{BEBA8EAE-BF5A-486C-A8C5-ECC9F3942E4B}">
                <a14:imgProps xmlns:a14="http://schemas.microsoft.com/office/drawing/2010/main">
                  <a14:imgLayer r:embed="rId11">
                    <a14:imgEffect>
                      <a14:sharpenSoften amount="25000"/>
                    </a14:imgEffect>
                    <a14:imgEffect>
                      <a14:saturation sat="200000"/>
                    </a14:imgEffect>
                  </a14:imgLayer>
                </a14:imgProps>
              </a:ext>
            </a:extLst>
          </a:blip>
          <a:srcRect r="50000"/>
          <a:stretch/>
        </p:blipFill>
        <p:spPr>
          <a:xfrm>
            <a:off x="907483" y="1944387"/>
            <a:ext cx="2686956" cy="2591561"/>
          </a:xfrm>
          <a:prstGeom prst="rect">
            <a:avLst/>
          </a:prstGeom>
        </p:spPr>
      </p:pic>
      <p:pic>
        <p:nvPicPr>
          <p:cNvPr id="14" name="Picture 13">
            <a:extLst>
              <a:ext uri="{FF2B5EF4-FFF2-40B4-BE49-F238E27FC236}">
                <a16:creationId xmlns="" xmlns:a16="http://schemas.microsoft.com/office/drawing/2014/main" id="{43CD67F8-91B1-5620-688E-AEB52EE40C1C}"/>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25000"/>
                    </a14:imgEffect>
                    <a14:imgEffect>
                      <a14:saturation sat="200000"/>
                    </a14:imgEffect>
                  </a14:imgLayer>
                </a14:imgProps>
              </a:ext>
            </a:extLst>
          </a:blip>
          <a:stretch>
            <a:fillRect/>
          </a:stretch>
        </p:blipFill>
        <p:spPr>
          <a:xfrm>
            <a:off x="7940299" y="2171841"/>
            <a:ext cx="2554091" cy="2292661"/>
          </a:xfrm>
          <a:prstGeom prst="rect">
            <a:avLst/>
          </a:prstGeom>
        </p:spPr>
      </p:pic>
      <p:pic>
        <p:nvPicPr>
          <p:cNvPr id="15" name="Picture 14">
            <a:extLst>
              <a:ext uri="{FF2B5EF4-FFF2-40B4-BE49-F238E27FC236}">
                <a16:creationId xmlns="" xmlns:a16="http://schemas.microsoft.com/office/drawing/2014/main" id="{2A1330E1-9FB8-2DDF-C2E4-12E7AB07CD52}"/>
              </a:ext>
            </a:extLst>
          </p:cNvPr>
          <p:cNvPicPr>
            <a:picLocks noChangeAspect="1"/>
          </p:cNvPicPr>
          <p:nvPr/>
        </p:nvPicPr>
        <p:blipFill rotWithShape="1">
          <a:blip r:embed="rId10">
            <a:extLst>
              <a:ext uri="{BEBA8EAE-BF5A-486C-A8C5-ECC9F3942E4B}">
                <a14:imgProps xmlns:a14="http://schemas.microsoft.com/office/drawing/2010/main">
                  <a14:imgLayer r:embed="rId11">
                    <a14:imgEffect>
                      <a14:sharpenSoften amount="25000"/>
                    </a14:imgEffect>
                    <a14:imgEffect>
                      <a14:saturation sat="200000"/>
                    </a14:imgEffect>
                  </a14:imgLayer>
                </a14:imgProps>
              </a:ext>
            </a:extLst>
          </a:blip>
          <a:srcRect l="50408" r="203"/>
          <a:stretch/>
        </p:blipFill>
        <p:spPr>
          <a:xfrm>
            <a:off x="4167322" y="2093838"/>
            <a:ext cx="2686957" cy="2292661"/>
          </a:xfrm>
          <a:prstGeom prst="rect">
            <a:avLst/>
          </a:prstGeom>
        </p:spPr>
      </p:pic>
    </p:spTree>
    <p:extLst>
      <p:ext uri="{BB962C8B-B14F-4D97-AF65-F5344CB8AC3E}">
        <p14:creationId xmlns:p14="http://schemas.microsoft.com/office/powerpoint/2010/main" val="82432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FFF90B9-F430-B77D-1F5D-4EECB826498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r="50000"/>
          <a:stretch/>
        </p:blipFill>
        <p:spPr>
          <a:xfrm>
            <a:off x="204633" y="1085818"/>
            <a:ext cx="6668086" cy="4360983"/>
          </a:xfrm>
          <a:prstGeom prst="rect">
            <a:avLst/>
          </a:prstGeom>
        </p:spPr>
      </p:pic>
      <p:sp>
        <p:nvSpPr>
          <p:cNvPr id="5" name="TextBox 4">
            <a:extLst>
              <a:ext uri="{FF2B5EF4-FFF2-40B4-BE49-F238E27FC236}">
                <a16:creationId xmlns="" xmlns:a16="http://schemas.microsoft.com/office/drawing/2014/main" id="{F3D5E2F0-5765-DCE2-28E2-DBEAF05B8EFE}"/>
              </a:ext>
            </a:extLst>
          </p:cNvPr>
          <p:cNvSpPr txBox="1"/>
          <p:nvPr/>
        </p:nvSpPr>
        <p:spPr>
          <a:xfrm>
            <a:off x="7024729" y="2505503"/>
            <a:ext cx="4398498" cy="2554545"/>
          </a:xfrm>
          <a:prstGeom prst="rect">
            <a:avLst/>
          </a:prstGeom>
          <a:ln>
            <a:solidFill>
              <a:srgbClr val="FF0000"/>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vi-VN" sz="4000" i="1" dirty="0">
                <a:solidFill>
                  <a:srgbClr val="000000"/>
                </a:solidFill>
                <a:latin typeface="Times New Roman" panose="02020603050405020304" pitchFamily="18" charset="0"/>
                <a:cs typeface="Times New Roman" panose="02020603050405020304" pitchFamily="18" charset="0"/>
              </a:rPr>
              <a:t>Bạn nhỏ lau dọn nhà bếp sạch sẽ, đồ dùng sắp xếp ngăn nắp trên tủ.</a:t>
            </a:r>
          </a:p>
        </p:txBody>
      </p:sp>
    </p:spTree>
    <p:extLst>
      <p:ext uri="{BB962C8B-B14F-4D97-AF65-F5344CB8AC3E}">
        <p14:creationId xmlns:p14="http://schemas.microsoft.com/office/powerpoint/2010/main" val="368545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31869652-3247-A426-3328-C141B84F6D9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50408" r="203"/>
          <a:stretch/>
        </p:blipFill>
        <p:spPr>
          <a:xfrm>
            <a:off x="544732" y="925824"/>
            <a:ext cx="7061981" cy="4591707"/>
          </a:xfrm>
          <a:prstGeom prst="rect">
            <a:avLst/>
          </a:prstGeom>
        </p:spPr>
      </p:pic>
      <p:sp>
        <p:nvSpPr>
          <p:cNvPr id="5" name="TextBox 4">
            <a:extLst>
              <a:ext uri="{FF2B5EF4-FFF2-40B4-BE49-F238E27FC236}">
                <a16:creationId xmlns="" xmlns:a16="http://schemas.microsoft.com/office/drawing/2014/main" id="{0DA6CD3F-6FF9-2E25-6215-552233315E17}"/>
              </a:ext>
            </a:extLst>
          </p:cNvPr>
          <p:cNvSpPr txBox="1"/>
          <p:nvPr/>
        </p:nvSpPr>
        <p:spPr>
          <a:xfrm>
            <a:off x="7804312" y="2531409"/>
            <a:ext cx="3569678" cy="2554545"/>
          </a:xfrm>
          <a:prstGeom prst="rect">
            <a:avLst/>
          </a:prstGeom>
          <a:ln>
            <a:solidFill>
              <a:srgbClr val="FF0000"/>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vi-VN" sz="4000" i="1" dirty="0">
                <a:solidFill>
                  <a:srgbClr val="000000"/>
                </a:solidFill>
                <a:latin typeface="Times New Roman" panose="02020603050405020304" pitchFamily="18" charset="0"/>
                <a:cs typeface="Times New Roman" panose="02020603050405020304" pitchFamily="18" charset="0"/>
              </a:rPr>
              <a:t>Bạn nhỏ giúp bố mẹ gấp gọn quần áo, chăn màn vào tủ đồ.</a:t>
            </a:r>
          </a:p>
        </p:txBody>
      </p:sp>
    </p:spTree>
    <p:extLst>
      <p:ext uri="{BB962C8B-B14F-4D97-AF65-F5344CB8AC3E}">
        <p14:creationId xmlns:p14="http://schemas.microsoft.com/office/powerpoint/2010/main" val="270431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9DDE1B06-7A74-23E4-99D7-FD4F9CB11BD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199163" y="959495"/>
            <a:ext cx="7427678" cy="4821954"/>
          </a:xfrm>
          <a:prstGeom prst="rect">
            <a:avLst/>
          </a:prstGeom>
        </p:spPr>
      </p:pic>
      <p:sp>
        <p:nvSpPr>
          <p:cNvPr id="3" name="TextBox 2">
            <a:extLst>
              <a:ext uri="{FF2B5EF4-FFF2-40B4-BE49-F238E27FC236}">
                <a16:creationId xmlns="" xmlns:a16="http://schemas.microsoft.com/office/drawing/2014/main" id="{A5B96390-7D4E-B94E-9147-3ECAEBC16618}"/>
              </a:ext>
            </a:extLst>
          </p:cNvPr>
          <p:cNvSpPr txBox="1"/>
          <p:nvPr/>
        </p:nvSpPr>
        <p:spPr>
          <a:xfrm>
            <a:off x="7848667" y="2758176"/>
            <a:ext cx="3440186" cy="2308324"/>
          </a:xfrm>
          <a:prstGeom prst="rect">
            <a:avLst/>
          </a:prstGeom>
          <a:ln>
            <a:solidFill>
              <a:srgbClr val="FF0000"/>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vi-VN" sz="3600" i="1" dirty="0">
                <a:solidFill>
                  <a:srgbClr val="000000"/>
                </a:solidFill>
              </a:rPr>
              <a:t>Bạn nhỏ lấy đồ trong tủ lạnh nhưng quên đóng cửa tủ.</a:t>
            </a:r>
          </a:p>
        </p:txBody>
      </p:sp>
    </p:spTree>
    <p:extLst>
      <p:ext uri="{BB962C8B-B14F-4D97-AF65-F5344CB8AC3E}">
        <p14:creationId xmlns:p14="http://schemas.microsoft.com/office/powerpoint/2010/main" val="768315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E3F01867-7919-FC7A-EF12-365271E7D2E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1073578" y="949890"/>
            <a:ext cx="5683348" cy="4711997"/>
          </a:xfrm>
          <a:prstGeom prst="rect">
            <a:avLst/>
          </a:prstGeom>
        </p:spPr>
      </p:pic>
      <p:sp>
        <p:nvSpPr>
          <p:cNvPr id="3" name="TextBox 2">
            <a:extLst>
              <a:ext uri="{FF2B5EF4-FFF2-40B4-BE49-F238E27FC236}">
                <a16:creationId xmlns="" xmlns:a16="http://schemas.microsoft.com/office/drawing/2014/main" id="{8DEB9298-B5ED-000A-2F68-B58D224AC708}"/>
              </a:ext>
            </a:extLst>
          </p:cNvPr>
          <p:cNvSpPr txBox="1"/>
          <p:nvPr/>
        </p:nvSpPr>
        <p:spPr>
          <a:xfrm>
            <a:off x="7265318" y="2865623"/>
            <a:ext cx="3787590" cy="1569660"/>
          </a:xfrm>
          <a:prstGeom prst="rect">
            <a:avLst/>
          </a:prstGeom>
          <a:ln>
            <a:solidFill>
              <a:srgbClr val="FF0000"/>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vi-VN" sz="3200" i="1" dirty="0">
                <a:solidFill>
                  <a:srgbClr val="000000"/>
                </a:solidFill>
              </a:rPr>
              <a:t>Cả nhà đang vệ sinh các đồ dùng trong gia đình.</a:t>
            </a:r>
          </a:p>
        </p:txBody>
      </p:sp>
    </p:spTree>
    <p:extLst>
      <p:ext uri="{BB962C8B-B14F-4D97-AF65-F5344CB8AC3E}">
        <p14:creationId xmlns:p14="http://schemas.microsoft.com/office/powerpoint/2010/main" val="264585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4AA90F9E-0C79-6FA6-09FA-14319504F34C}"/>
              </a:ext>
            </a:extLst>
          </p:cNvPr>
          <p:cNvSpPr txBox="1"/>
          <p:nvPr/>
        </p:nvSpPr>
        <p:spPr>
          <a:xfrm>
            <a:off x="8280655" y="2162208"/>
            <a:ext cx="3193635" cy="2554545"/>
          </a:xfrm>
          <a:prstGeom prst="rect">
            <a:avLst/>
          </a:prstGeom>
          <a:ln>
            <a:solidFill>
              <a:srgbClr val="FF0000"/>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vi-VN" sz="3200" i="1" dirty="0">
                <a:solidFill>
                  <a:srgbClr val="000000"/>
                </a:solidFill>
              </a:rPr>
              <a:t>Bạn nhỏ lau dọn bồn rửa mặt, sử dụng găng tay và bình xịt cẩn thận, sạch sẽ.</a:t>
            </a:r>
          </a:p>
        </p:txBody>
      </p:sp>
      <p:pic>
        <p:nvPicPr>
          <p:cNvPr id="3" name="Picture 2">
            <a:extLst>
              <a:ext uri="{FF2B5EF4-FFF2-40B4-BE49-F238E27FC236}">
                <a16:creationId xmlns="" xmlns:a16="http://schemas.microsoft.com/office/drawing/2014/main" id="{A973188F-1C1F-4F95-1C95-33E3B6C6A17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524377" y="1079556"/>
            <a:ext cx="7403028" cy="4719850"/>
          </a:xfrm>
          <a:prstGeom prst="rect">
            <a:avLst/>
          </a:prstGeom>
        </p:spPr>
      </p:pic>
    </p:spTree>
    <p:extLst>
      <p:ext uri="{BB962C8B-B14F-4D97-AF65-F5344CB8AC3E}">
        <p14:creationId xmlns:p14="http://schemas.microsoft.com/office/powerpoint/2010/main" val="349543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6D6E7CE-1103-1675-B89F-BFCD6B598A52}"/>
              </a:ext>
            </a:extLst>
          </p:cNvPr>
          <p:cNvSpPr txBox="1"/>
          <p:nvPr/>
        </p:nvSpPr>
        <p:spPr>
          <a:xfrm>
            <a:off x="8185962" y="1890202"/>
            <a:ext cx="2227770" cy="3046988"/>
          </a:xfrm>
          <a:prstGeom prst="rect">
            <a:avLst/>
          </a:prstGeom>
          <a:ln>
            <a:solidFill>
              <a:srgbClr val="FF0000"/>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vi-VN" sz="3200" i="1" dirty="0">
                <a:solidFill>
                  <a:srgbClr val="000000"/>
                </a:solidFill>
              </a:rPr>
              <a:t>Hai anh em đùa nghịch, nhảy nhót lên bàn ghế.</a:t>
            </a:r>
          </a:p>
        </p:txBody>
      </p:sp>
      <p:pic>
        <p:nvPicPr>
          <p:cNvPr id="3" name="Picture 2">
            <a:extLst>
              <a:ext uri="{FF2B5EF4-FFF2-40B4-BE49-F238E27FC236}">
                <a16:creationId xmlns="" xmlns:a16="http://schemas.microsoft.com/office/drawing/2014/main" id="{2BC0E596-ECA5-625B-7360-8FBE9E440A4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1051430" y="817180"/>
            <a:ext cx="6049108" cy="4738076"/>
          </a:xfrm>
          <a:prstGeom prst="rect">
            <a:avLst/>
          </a:prstGeom>
        </p:spPr>
      </p:pic>
    </p:spTree>
    <p:extLst>
      <p:ext uri="{BB962C8B-B14F-4D97-AF65-F5344CB8AC3E}">
        <p14:creationId xmlns:p14="http://schemas.microsoft.com/office/powerpoint/2010/main" val="2339487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 xmlns:a16="http://schemas.microsoft.com/office/drawing/2014/main" id="{FCC409D7-DEED-4CFC-8307-14A64DE36C48}"/>
              </a:ext>
            </a:extLst>
          </p:cNvPr>
          <p:cNvGrpSpPr/>
          <p:nvPr/>
        </p:nvGrpSpPr>
        <p:grpSpPr>
          <a:xfrm>
            <a:off x="768362" y="648479"/>
            <a:ext cx="2816950" cy="1489289"/>
            <a:chOff x="569798" y="1124402"/>
            <a:chExt cx="2816950" cy="1489289"/>
          </a:xfrm>
        </p:grpSpPr>
        <p:pic>
          <p:nvPicPr>
            <p:cNvPr id="3" name="Picture 2">
              <a:extLst>
                <a:ext uri="{FF2B5EF4-FFF2-40B4-BE49-F238E27FC236}">
                  <a16:creationId xmlns="" xmlns:a16="http://schemas.microsoft.com/office/drawing/2014/main" id="{F8BC5D2D-D039-4AB6-AA00-D3310D94C54A}"/>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69798" y="1124402"/>
              <a:ext cx="2816950" cy="1489289"/>
            </a:xfrm>
            <a:prstGeom prst="rect">
              <a:avLst/>
            </a:prstGeom>
          </p:spPr>
        </p:pic>
        <p:sp>
          <p:nvSpPr>
            <p:cNvPr id="8" name="TextBox 7">
              <a:extLst>
                <a:ext uri="{FF2B5EF4-FFF2-40B4-BE49-F238E27FC236}">
                  <a16:creationId xmlns="" xmlns:a16="http://schemas.microsoft.com/office/drawing/2014/main" id="{527F1D03-CF96-43A1-94DF-E7D051B287F9}"/>
                </a:ext>
              </a:extLst>
            </p:cNvPr>
            <p:cNvSpPr txBox="1"/>
            <p:nvPr/>
          </p:nvSpPr>
          <p:spPr>
            <a:xfrm>
              <a:off x="1442468" y="1610762"/>
              <a:ext cx="1616148" cy="400110"/>
            </a:xfrm>
            <a:prstGeom prst="rect">
              <a:avLst/>
            </a:prstGeom>
            <a:noFill/>
          </p:spPr>
          <p:txBody>
            <a:bodyPr wrap="none" rtlCol="0">
              <a:spAutoFit/>
            </a:bodyPr>
            <a:lstStyle/>
            <a:p>
              <a:r>
                <a:rPr lang="vi-VN" sz="2000" b="1" dirty="0">
                  <a:solidFill>
                    <a:schemeClr val="accent2"/>
                  </a:solidFill>
                  <a:latin typeface="Times New Roman" panose="02020603050405020304" pitchFamily="18" charset="0"/>
                  <a:cs typeface="Times New Roman" panose="02020603050405020304" pitchFamily="18" charset="0"/>
                </a:rPr>
                <a:t>KHÁM PHÁ</a:t>
              </a:r>
            </a:p>
          </p:txBody>
        </p:sp>
      </p:grpSp>
      <p:pic>
        <p:nvPicPr>
          <p:cNvPr id="16" name="Picture 2">
            <a:extLst>
              <a:ext uri="{FF2B5EF4-FFF2-40B4-BE49-F238E27FC236}">
                <a16:creationId xmlns="" xmlns:a16="http://schemas.microsoft.com/office/drawing/2014/main" id="{AAC1B315-DF14-4B55-A879-5F0A7C6B5F91}"/>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9278" t="9847" r="5150" b="16402"/>
          <a:stretch/>
        </p:blipFill>
        <p:spPr bwMode="auto">
          <a:xfrm>
            <a:off x="582096" y="2595948"/>
            <a:ext cx="860399" cy="76024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 xmlns:a16="http://schemas.microsoft.com/office/drawing/2014/main" id="{DC5C6C4A-9259-4260-9BEA-904CA001F7C8}"/>
              </a:ext>
            </a:extLst>
          </p:cNvPr>
          <p:cNvSpPr txBox="1"/>
          <p:nvPr/>
        </p:nvSpPr>
        <p:spPr>
          <a:xfrm flipH="1">
            <a:off x="1787933" y="2714463"/>
            <a:ext cx="9055515" cy="523220"/>
          </a:xfrm>
          <a:prstGeom prst="rect">
            <a:avLst/>
          </a:prstGeom>
          <a:noFill/>
        </p:spPr>
        <p:txBody>
          <a:bodyPr wrap="square" rtlCol="0">
            <a:spAutoFit/>
          </a:bodyPr>
          <a:lstStyle/>
          <a:p>
            <a:pPr algn="just"/>
            <a:r>
              <a:rPr lang="vi-VN" sz="2800" dirty="0">
                <a:solidFill>
                  <a:srgbClr val="000000"/>
                </a:solidFill>
                <a:latin typeface="Times New Roman" panose="02020603050405020304" pitchFamily="18" charset="0"/>
                <a:cs typeface="Times New Roman" panose="02020603050405020304" pitchFamily="18" charset="0"/>
              </a:rPr>
              <a:t>- Theo em, việc bảo quản đồ dùng gia đình có lợi ích gì?</a:t>
            </a:r>
          </a:p>
        </p:txBody>
      </p:sp>
      <p:sp>
        <p:nvSpPr>
          <p:cNvPr id="20" name="Scroll: Horizontal 19">
            <a:extLst>
              <a:ext uri="{FF2B5EF4-FFF2-40B4-BE49-F238E27FC236}">
                <a16:creationId xmlns="" xmlns:a16="http://schemas.microsoft.com/office/drawing/2014/main" id="{5447024E-D15C-4542-92F0-AC004DC2FD4F}"/>
              </a:ext>
            </a:extLst>
          </p:cNvPr>
          <p:cNvSpPr/>
          <p:nvPr/>
        </p:nvSpPr>
        <p:spPr>
          <a:xfrm>
            <a:off x="1213084" y="3717394"/>
            <a:ext cx="9765831" cy="2013821"/>
          </a:xfrm>
          <a:prstGeom prst="horizontalScroll">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rgbClr val="FF0000"/>
                </a:solidFill>
                <a:latin typeface="Times New Roman" panose="02020603050405020304" pitchFamily="18" charset="0"/>
                <a:cs typeface="Times New Roman" panose="02020603050405020304" pitchFamily="18" charset="0"/>
              </a:rPr>
              <a:t>Bảo quản đồ dùng gia đình giúp đồ dùng gia đình luôn sạch sẽ, bền đẹp, sử dụng bền lâu; rèn luyện tính ngăn nắp, gọn gàng và ý thức trách nhiệm trong cuộc sống.</a:t>
            </a:r>
          </a:p>
        </p:txBody>
      </p:sp>
    </p:spTree>
    <p:extLst>
      <p:ext uri="{BB962C8B-B14F-4D97-AF65-F5344CB8AC3E}">
        <p14:creationId xmlns:p14="http://schemas.microsoft.com/office/powerpoint/2010/main" val="297356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762884DF-2622-0DB2-8494-EDB83720FF7D}"/>
              </a:ext>
            </a:extLst>
          </p:cNvPr>
          <p:cNvSpPr txBox="1"/>
          <p:nvPr/>
        </p:nvSpPr>
        <p:spPr>
          <a:xfrm flipH="1">
            <a:off x="1448613" y="1851644"/>
            <a:ext cx="9995242" cy="523220"/>
          </a:xfrm>
          <a:prstGeom prst="rect">
            <a:avLst/>
          </a:prstGeom>
          <a:noFill/>
        </p:spPr>
        <p:txBody>
          <a:bodyPr wrap="square" rtlCol="0">
            <a:spAutoFit/>
          </a:bodyPr>
          <a:lstStyle/>
          <a:p>
            <a:pPr algn="just"/>
            <a:r>
              <a:rPr lang="vi-VN" sz="2800" dirty="0">
                <a:solidFill>
                  <a:srgbClr val="000000"/>
                </a:solidFill>
                <a:latin typeface="Times New Roman" panose="02020603050405020304" pitchFamily="18" charset="0"/>
                <a:cs typeface="Times New Roman" panose="02020603050405020304" pitchFamily="18" charset="0"/>
              </a:rPr>
              <a:t>- Kể thêm những việc cần làm để bảo quản đồ dùng gia đình</a:t>
            </a:r>
            <a:r>
              <a:rPr lang="en-US" sz="2800" dirty="0">
                <a:solidFill>
                  <a:srgbClr val="000000"/>
                </a:solidFill>
                <a:latin typeface="Times New Roman" panose="02020603050405020304" pitchFamily="18" charset="0"/>
                <a:cs typeface="Times New Roman" panose="02020603050405020304" pitchFamily="18" charset="0"/>
              </a:rPr>
              <a:t>?</a:t>
            </a:r>
            <a:endParaRPr lang="vi-VN" sz="2800" dirty="0">
              <a:solidFill>
                <a:srgbClr val="0000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BBB9204C-5211-3AAB-1D8B-D164A69C8C35}"/>
              </a:ext>
            </a:extLst>
          </p:cNvPr>
          <p:cNvSpPr txBox="1"/>
          <p:nvPr/>
        </p:nvSpPr>
        <p:spPr>
          <a:xfrm>
            <a:off x="2660073" y="478349"/>
            <a:ext cx="7924800" cy="1138773"/>
          </a:xfrm>
          <a:prstGeom prst="rect">
            <a:avLst/>
          </a:prstGeom>
          <a:noFill/>
        </p:spPr>
        <p:txBody>
          <a:bodyPr wrap="square">
            <a:spAutoFit/>
          </a:bodyPr>
          <a:lstStyle/>
          <a:p>
            <a:pPr algn="ctr"/>
            <a:r>
              <a:rPr lang="en-US" sz="2000" b="1" i="1" dirty="0" err="1">
                <a:solidFill>
                  <a:srgbClr val="000000"/>
                </a:solidFill>
                <a:latin typeface="Times New Roman" panose="02020603050405020304" pitchFamily="18" charset="0"/>
                <a:cs typeface="Times New Roman" panose="02020603050405020304" pitchFamily="18" charset="0"/>
              </a:rPr>
              <a:t>Thứ</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Sáu</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ngày</a:t>
            </a:r>
            <a:r>
              <a:rPr lang="en-US" sz="2000" b="1" i="1" dirty="0">
                <a:solidFill>
                  <a:srgbClr val="000000"/>
                </a:solidFill>
                <a:latin typeface="Times New Roman" panose="02020603050405020304" pitchFamily="18" charset="0"/>
                <a:cs typeface="Times New Roman" panose="02020603050405020304" pitchFamily="18" charset="0"/>
              </a:rPr>
              <a:t> 16 </a:t>
            </a:r>
            <a:r>
              <a:rPr lang="en-US" sz="2000" b="1" i="1" dirty="0" err="1">
                <a:solidFill>
                  <a:srgbClr val="000000"/>
                </a:solidFill>
                <a:latin typeface="Times New Roman" panose="02020603050405020304" pitchFamily="18" charset="0"/>
                <a:cs typeface="Times New Roman" panose="02020603050405020304" pitchFamily="18" charset="0"/>
              </a:rPr>
              <a:t>tháng</a:t>
            </a:r>
            <a:r>
              <a:rPr lang="en-US" sz="2000" b="1" i="1" dirty="0">
                <a:solidFill>
                  <a:srgbClr val="000000"/>
                </a:solidFill>
                <a:latin typeface="Times New Roman" panose="02020603050405020304" pitchFamily="18" charset="0"/>
                <a:cs typeface="Times New Roman" panose="02020603050405020304" pitchFamily="18" charset="0"/>
              </a:rPr>
              <a:t> 12 </a:t>
            </a:r>
            <a:r>
              <a:rPr lang="en-US" sz="2000" b="1" i="1" dirty="0" err="1">
                <a:solidFill>
                  <a:srgbClr val="000000"/>
                </a:solidFill>
                <a:latin typeface="Times New Roman" panose="02020603050405020304" pitchFamily="18" charset="0"/>
                <a:cs typeface="Times New Roman" panose="02020603050405020304" pitchFamily="18" charset="0"/>
              </a:rPr>
              <a:t>năm</a:t>
            </a:r>
            <a:r>
              <a:rPr lang="en-US" sz="2000" b="1" i="1" dirty="0">
                <a:solidFill>
                  <a:srgbClr val="000000"/>
                </a:solidFill>
                <a:latin typeface="Times New Roman" panose="02020603050405020304" pitchFamily="18" charset="0"/>
                <a:cs typeface="Times New Roman" panose="02020603050405020304" pitchFamily="18" charset="0"/>
              </a:rPr>
              <a:t> 2022</a:t>
            </a:r>
          </a:p>
          <a:p>
            <a:pPr algn="ct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Đạo</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đức</a:t>
            </a:r>
            <a:endParaRPr lang="en-US" sz="2000" b="1" i="1" dirty="0">
              <a:solidFill>
                <a:srgbClr val="000000"/>
              </a:solidFill>
              <a:latin typeface="Times New Roman" panose="02020603050405020304" pitchFamily="18" charset="0"/>
              <a:cs typeface="Times New Roman" panose="02020603050405020304" pitchFamily="18" charset="0"/>
            </a:endParaRPr>
          </a:p>
          <a:p>
            <a:r>
              <a:rPr lang="en-US" sz="2800"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Bài</a:t>
            </a:r>
            <a:r>
              <a:rPr lang="en-US" sz="2800" b="1" dirty="0">
                <a:solidFill>
                  <a:srgbClr val="000000"/>
                </a:solidFill>
                <a:latin typeface="Times New Roman" panose="02020603050405020304" pitchFamily="18" charset="0"/>
                <a:cs typeface="Times New Roman" panose="02020603050405020304" pitchFamily="18" charset="0"/>
              </a:rPr>
              <a:t> 8: </a:t>
            </a:r>
            <a:r>
              <a:rPr lang="en-US" sz="2000" b="1" dirty="0">
                <a:solidFill>
                  <a:srgbClr val="000000"/>
                </a:solidFill>
                <a:latin typeface="Times New Roman" panose="02020603050405020304" pitchFamily="18" charset="0"/>
                <a:cs typeface="Times New Roman" panose="02020603050405020304" pitchFamily="18" charset="0"/>
              </a:rPr>
              <a:t>BẢO QUẢN ĐỒ DÙNG GIA ĐÌNH ( </a:t>
            </a:r>
            <a:r>
              <a:rPr lang="en-US" sz="2000" b="1" dirty="0" err="1">
                <a:solidFill>
                  <a:srgbClr val="000000"/>
                </a:solidFill>
                <a:latin typeface="Times New Roman" panose="02020603050405020304" pitchFamily="18" charset="0"/>
                <a:cs typeface="Times New Roman" panose="02020603050405020304" pitchFamily="18" charset="0"/>
              </a:rPr>
              <a:t>Tiết</a:t>
            </a:r>
            <a:r>
              <a:rPr lang="en-US" sz="2000" b="1" dirty="0">
                <a:solidFill>
                  <a:srgbClr val="000000"/>
                </a:solidFill>
                <a:latin typeface="Times New Roman" panose="02020603050405020304" pitchFamily="18" charset="0"/>
                <a:cs typeface="Times New Roman" panose="02020603050405020304" pitchFamily="18" charset="0"/>
              </a:rPr>
              <a:t> 1)</a:t>
            </a:r>
            <a:endParaRPr lang="en-US" sz="14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558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4588BDF3-84BF-F2C1-3FF3-FAFCE180370D}"/>
              </a:ext>
            </a:extLst>
          </p:cNvPr>
          <p:cNvSpPr txBox="1"/>
          <p:nvPr/>
        </p:nvSpPr>
        <p:spPr>
          <a:xfrm>
            <a:off x="628073" y="1086031"/>
            <a:ext cx="10903528" cy="3970318"/>
          </a:xfrm>
          <a:prstGeom prst="rect">
            <a:avLst/>
          </a:prstGeom>
          <a:noFill/>
        </p:spPr>
        <p:txBody>
          <a:bodyPr wrap="square">
            <a:spAutoFit/>
          </a:bodyPr>
          <a:lstStyle/>
          <a:p>
            <a:pPr algn="just"/>
            <a:r>
              <a:rPr lang="vi-VN" b="0" i="1" dirty="0">
                <a:solidFill>
                  <a:srgbClr val="000000"/>
                </a:solidFill>
                <a:effectLst/>
                <a:latin typeface="Open Sans" panose="020B0606030504020204" pitchFamily="34" charset="0"/>
              </a:rPr>
              <a:t> </a:t>
            </a:r>
            <a:r>
              <a:rPr lang="en-US" b="0" i="1" dirty="0">
                <a:solidFill>
                  <a:srgbClr val="000000"/>
                </a:solidFill>
                <a:effectLst/>
                <a:latin typeface="Open Sans" panose="020B0606030504020204" pitchFamily="34" charset="0"/>
              </a:rPr>
              <a:t>	</a:t>
            </a:r>
            <a:r>
              <a:rPr lang="en-US" sz="3200" b="0" i="1" dirty="0">
                <a:solidFill>
                  <a:srgbClr val="000000"/>
                </a:solidFill>
                <a:effectLst/>
                <a:latin typeface="Times New Roman" panose="02020603050405020304" pitchFamily="18" charset="0"/>
                <a:cs typeface="Times New Roman" panose="02020603050405020304" pitchFamily="18" charset="0"/>
              </a:rPr>
              <a:t>+</a:t>
            </a:r>
            <a:r>
              <a:rPr lang="vi-VN" sz="3600" b="0" dirty="0">
                <a:solidFill>
                  <a:srgbClr val="000000"/>
                </a:solidFill>
                <a:effectLst/>
                <a:latin typeface="Times New Roman" panose="02020603050405020304" pitchFamily="18" charset="0"/>
                <a:cs typeface="Times New Roman" panose="02020603050405020304" pitchFamily="18" charset="0"/>
              </a:rPr>
              <a:t>Đồ </a:t>
            </a:r>
            <a:r>
              <a:rPr lang="en-US" sz="3600" b="0" dirty="0">
                <a:solidFill>
                  <a:srgbClr val="000000"/>
                </a:solidFill>
                <a:effectLst/>
                <a:latin typeface="Times New Roman" panose="02020603050405020304" pitchFamily="18" charset="0"/>
                <a:cs typeface="Times New Roman" panose="02020603050405020304" pitchFamily="18" charset="0"/>
              </a:rPr>
              <a:t>d</a:t>
            </a:r>
            <a:r>
              <a:rPr lang="vi-VN" sz="3600" b="0" dirty="0">
                <a:solidFill>
                  <a:srgbClr val="000000"/>
                </a:solidFill>
                <a:effectLst/>
                <a:latin typeface="Times New Roman" panose="02020603050405020304" pitchFamily="18" charset="0"/>
                <a:cs typeface="Times New Roman" panose="02020603050405020304" pitchFamily="18" charset="0"/>
              </a:rPr>
              <a:t>ùng phòng khách: Sắp xếp ngăn nắp, luôn giữ gìn bàn ghế, cốc chén,... sạch sẽ. Nên lau bụi bàn ghế, tủ,... ít nhất 1 tuần/lần (cùng mọi người trong gia đình) bằng vải mềm, ẩm. Những đồ dễ vỡ cần nhẹ tay, cẩn thận khi sử dụng.</a:t>
            </a:r>
          </a:p>
          <a:p>
            <a:pPr algn="just"/>
            <a:r>
              <a:rPr lang="en-US" sz="3600" b="0" dirty="0">
                <a:solidFill>
                  <a:srgbClr val="000000"/>
                </a:solidFill>
                <a:effectLst/>
                <a:latin typeface="Times New Roman" panose="02020603050405020304" pitchFamily="18" charset="0"/>
                <a:cs typeface="Times New Roman" panose="02020603050405020304" pitchFamily="18" charset="0"/>
              </a:rPr>
              <a:t>	</a:t>
            </a:r>
            <a:r>
              <a:rPr lang="vi-VN" sz="3600" b="0" dirty="0">
                <a:solidFill>
                  <a:srgbClr val="000000"/>
                </a:solidFill>
                <a:effectLst/>
                <a:latin typeface="Times New Roman" panose="02020603050405020304" pitchFamily="18" charset="0"/>
                <a:cs typeface="Times New Roman" panose="02020603050405020304" pitchFamily="18" charset="0"/>
              </a:rPr>
              <a:t>+ Đồ dùng phòng ngủ: Sắp xếp quần áo, chăn màn và các đồ dùng khác trong phòng ngăn nắp, gọn gàng.</a:t>
            </a:r>
          </a:p>
        </p:txBody>
      </p:sp>
    </p:spTree>
    <p:extLst>
      <p:ext uri="{BB962C8B-B14F-4D97-AF65-F5344CB8AC3E}">
        <p14:creationId xmlns:p14="http://schemas.microsoft.com/office/powerpoint/2010/main" val="1526768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4588BDF3-84BF-F2C1-3FF3-FAFCE180370D}"/>
              </a:ext>
            </a:extLst>
          </p:cNvPr>
          <p:cNvSpPr txBox="1"/>
          <p:nvPr/>
        </p:nvSpPr>
        <p:spPr>
          <a:xfrm>
            <a:off x="764309" y="1007522"/>
            <a:ext cx="10903528" cy="4031873"/>
          </a:xfrm>
          <a:prstGeom prst="rect">
            <a:avLst/>
          </a:prstGeom>
          <a:noFill/>
        </p:spPr>
        <p:txBody>
          <a:bodyPr wrap="square">
            <a:spAutoFit/>
          </a:bodyPr>
          <a:lstStyle/>
          <a:p>
            <a:pPr algn="just"/>
            <a:r>
              <a:rPr lang="vi-VN" b="0" i="1" dirty="0">
                <a:solidFill>
                  <a:srgbClr val="000000"/>
                </a:solidFill>
                <a:effectLst/>
                <a:latin typeface="Open Sans" panose="020B0606030504020204" pitchFamily="34" charset="0"/>
              </a:rPr>
              <a:t> </a:t>
            </a:r>
            <a:r>
              <a:rPr lang="en-US" b="0" i="1" dirty="0">
                <a:solidFill>
                  <a:srgbClr val="000000"/>
                </a:solidFill>
                <a:effectLst/>
                <a:latin typeface="Open Sans" panose="020B0606030504020204" pitchFamily="34" charset="0"/>
              </a:rPr>
              <a:t>	</a:t>
            </a:r>
            <a:r>
              <a:rPr lang="vi-VN" sz="3200" dirty="0">
                <a:solidFill>
                  <a:srgbClr val="000000"/>
                </a:solidFill>
                <a:effectLst/>
                <a:latin typeface="Times New Roman" panose="02020603050405020304" pitchFamily="18" charset="0"/>
                <a:cs typeface="Times New Roman" panose="02020603050405020304" pitchFamily="18" charset="0"/>
              </a:rPr>
              <a:t>+ Đồ dùng phòng bếp: Sắp xếp ngăn nắp, gọn gàng, đúng vị trí; vệ sinh sạch sẽ sau khi sử dụng; không nên phơi đồ dùng bằng gỗ nơi có ánh nắng, gần nguồn điện; không nên sử dụng đ</a:t>
            </a:r>
            <a:r>
              <a:rPr lang="en-US" sz="3200" dirty="0">
                <a:solidFill>
                  <a:srgbClr val="000000"/>
                </a:solidFill>
                <a:effectLst/>
                <a:latin typeface="Times New Roman" panose="02020603050405020304" pitchFamily="18" charset="0"/>
                <a:cs typeface="Times New Roman" panose="02020603050405020304" pitchFamily="18" charset="0"/>
              </a:rPr>
              <a:t>ồ </a:t>
            </a:r>
            <a:r>
              <a:rPr lang="vi-VN" sz="3200" dirty="0">
                <a:solidFill>
                  <a:srgbClr val="000000"/>
                </a:solidFill>
                <a:effectLst/>
                <a:latin typeface="Times New Roman" panose="02020603050405020304" pitchFamily="18" charset="0"/>
                <a:cs typeface="Times New Roman" panose="02020603050405020304" pitchFamily="18" charset="0"/>
              </a:rPr>
              <a:t>nhựa để đựng các thức ăn nóng hoặc thức ăn nhiều dầu mỡ,...</a:t>
            </a:r>
          </a:p>
          <a:p>
            <a:pPr algn="just"/>
            <a:r>
              <a:rPr lang="en-US" sz="3200" dirty="0">
                <a:solidFill>
                  <a:srgbClr val="000000"/>
                </a:solidFill>
                <a:effectLst/>
                <a:latin typeface="Times New Roman" panose="02020603050405020304" pitchFamily="18" charset="0"/>
                <a:cs typeface="Times New Roman" panose="02020603050405020304" pitchFamily="18" charset="0"/>
              </a:rPr>
              <a:t>	</a:t>
            </a:r>
            <a:r>
              <a:rPr lang="vi-VN" sz="3200" dirty="0">
                <a:solidFill>
                  <a:srgbClr val="000000"/>
                </a:solidFill>
                <a:effectLst/>
                <a:latin typeface="Times New Roman" panose="02020603050405020304" pitchFamily="18" charset="0"/>
                <a:cs typeface="Times New Roman" panose="02020603050405020304" pitchFamily="18" charset="0"/>
              </a:rPr>
              <a:t>+ Đồ dùng nhà vệ sinh: Thường xuyên lau, rửa nhà vệ sinh sạch sẽ, nhất là gương, chậu rửa mặt, bồn cầu. Sau khi tắm nên dùng chổi quét sạch nước trên sàn từ chỗ cao xuống chỗ thấp, nhất là chỗ nước đọng ở mép tường…</a:t>
            </a:r>
          </a:p>
        </p:txBody>
      </p:sp>
    </p:spTree>
    <p:extLst>
      <p:ext uri="{BB962C8B-B14F-4D97-AF65-F5344CB8AC3E}">
        <p14:creationId xmlns:p14="http://schemas.microsoft.com/office/powerpoint/2010/main" val="2731080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762884DF-2622-0DB2-8494-EDB83720FF7D}"/>
              </a:ext>
            </a:extLst>
          </p:cNvPr>
          <p:cNvSpPr txBox="1"/>
          <p:nvPr/>
        </p:nvSpPr>
        <p:spPr>
          <a:xfrm flipH="1">
            <a:off x="1448613" y="1851644"/>
            <a:ext cx="9995242" cy="461665"/>
          </a:xfrm>
          <a:prstGeom prst="rect">
            <a:avLst/>
          </a:prstGeom>
          <a:noFill/>
        </p:spPr>
        <p:txBody>
          <a:bodyPr wrap="square" rtlCol="0">
            <a:spAutoFit/>
          </a:bodyPr>
          <a:lstStyle/>
          <a:p>
            <a:pPr algn="just"/>
            <a:r>
              <a:rPr lang="vi-VN" sz="2400" dirty="0">
                <a:solidFill>
                  <a:srgbClr val="000000"/>
                </a:solidFill>
                <a:latin typeface="Times New Roman" panose="02020603050405020304" pitchFamily="18" charset="0"/>
                <a:cs typeface="Times New Roman" panose="02020603050405020304" pitchFamily="18" charset="0"/>
              </a:rPr>
              <a:t>- Kể những việc cần làm để bảo quản đồ dùng </a:t>
            </a:r>
            <a:r>
              <a:rPr lang="en-US" sz="2400" dirty="0" err="1">
                <a:solidFill>
                  <a:srgbClr val="000000"/>
                </a:solidFill>
                <a:latin typeface="Times New Roman" panose="02020603050405020304" pitchFamily="18" charset="0"/>
                <a:cs typeface="Times New Roman" panose="02020603050405020304" pitchFamily="18" charset="0"/>
              </a:rPr>
              <a:t>trong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lớp</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học</a:t>
            </a:r>
            <a:r>
              <a:rPr lang="en-US" sz="2400" dirty="0">
                <a:solidFill>
                  <a:srgbClr val="000000"/>
                </a:solidFill>
                <a:latin typeface="Times New Roman" panose="02020603050405020304" pitchFamily="18" charset="0"/>
                <a:cs typeface="Times New Roman" panose="02020603050405020304" pitchFamily="18" charset="0"/>
              </a:rPr>
              <a:t>?</a:t>
            </a:r>
            <a:endParaRPr lang="vi-VN" sz="2400" dirty="0">
              <a:solidFill>
                <a:srgbClr val="0000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BBB9204C-5211-3AAB-1D8B-D164A69C8C35}"/>
              </a:ext>
            </a:extLst>
          </p:cNvPr>
          <p:cNvSpPr txBox="1"/>
          <p:nvPr/>
        </p:nvSpPr>
        <p:spPr>
          <a:xfrm>
            <a:off x="2660073" y="478349"/>
            <a:ext cx="7924800" cy="1138773"/>
          </a:xfrm>
          <a:prstGeom prst="rect">
            <a:avLst/>
          </a:prstGeom>
          <a:noFill/>
        </p:spPr>
        <p:txBody>
          <a:bodyPr wrap="square">
            <a:spAutoFit/>
          </a:bodyPr>
          <a:lstStyle/>
          <a:p>
            <a:pPr algn="ctr"/>
            <a:r>
              <a:rPr lang="en-US" sz="2000" b="1" i="1" dirty="0" err="1">
                <a:solidFill>
                  <a:srgbClr val="000000"/>
                </a:solidFill>
                <a:latin typeface="Times New Roman" panose="02020603050405020304" pitchFamily="18" charset="0"/>
                <a:cs typeface="Times New Roman" panose="02020603050405020304" pitchFamily="18" charset="0"/>
              </a:rPr>
              <a:t>Thứ</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Sáu</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ngày</a:t>
            </a:r>
            <a:r>
              <a:rPr lang="en-US" sz="2000" b="1" i="1" dirty="0">
                <a:solidFill>
                  <a:srgbClr val="000000"/>
                </a:solidFill>
                <a:latin typeface="Times New Roman" panose="02020603050405020304" pitchFamily="18" charset="0"/>
                <a:cs typeface="Times New Roman" panose="02020603050405020304" pitchFamily="18" charset="0"/>
              </a:rPr>
              <a:t> 16 </a:t>
            </a:r>
            <a:r>
              <a:rPr lang="en-US" sz="2000" b="1" i="1" dirty="0" err="1">
                <a:solidFill>
                  <a:srgbClr val="000000"/>
                </a:solidFill>
                <a:latin typeface="Times New Roman" panose="02020603050405020304" pitchFamily="18" charset="0"/>
                <a:cs typeface="Times New Roman" panose="02020603050405020304" pitchFamily="18" charset="0"/>
              </a:rPr>
              <a:t>tháng</a:t>
            </a:r>
            <a:r>
              <a:rPr lang="en-US" sz="2000" b="1" i="1" dirty="0">
                <a:solidFill>
                  <a:srgbClr val="000000"/>
                </a:solidFill>
                <a:latin typeface="Times New Roman" panose="02020603050405020304" pitchFamily="18" charset="0"/>
                <a:cs typeface="Times New Roman" panose="02020603050405020304" pitchFamily="18" charset="0"/>
              </a:rPr>
              <a:t> 12 </a:t>
            </a:r>
            <a:r>
              <a:rPr lang="en-US" sz="2000" b="1" i="1" dirty="0" err="1">
                <a:solidFill>
                  <a:srgbClr val="000000"/>
                </a:solidFill>
                <a:latin typeface="Times New Roman" panose="02020603050405020304" pitchFamily="18" charset="0"/>
                <a:cs typeface="Times New Roman" panose="02020603050405020304" pitchFamily="18" charset="0"/>
              </a:rPr>
              <a:t>năm</a:t>
            </a:r>
            <a:r>
              <a:rPr lang="en-US" sz="2000" b="1" i="1" dirty="0">
                <a:solidFill>
                  <a:srgbClr val="000000"/>
                </a:solidFill>
                <a:latin typeface="Times New Roman" panose="02020603050405020304" pitchFamily="18" charset="0"/>
                <a:cs typeface="Times New Roman" panose="02020603050405020304" pitchFamily="18" charset="0"/>
              </a:rPr>
              <a:t> 2022</a:t>
            </a:r>
          </a:p>
          <a:p>
            <a:pPr algn="ct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Đạo</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đức</a:t>
            </a:r>
            <a:endParaRPr lang="en-US" sz="2000" b="1" i="1" dirty="0">
              <a:solidFill>
                <a:srgbClr val="000000"/>
              </a:solidFill>
              <a:latin typeface="Times New Roman" panose="02020603050405020304" pitchFamily="18" charset="0"/>
              <a:cs typeface="Times New Roman" panose="02020603050405020304" pitchFamily="18" charset="0"/>
            </a:endParaRPr>
          </a:p>
          <a:p>
            <a:r>
              <a:rPr lang="en-US" sz="2800"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Bài</a:t>
            </a:r>
            <a:r>
              <a:rPr lang="en-US" sz="2800" b="1" dirty="0">
                <a:solidFill>
                  <a:srgbClr val="000000"/>
                </a:solidFill>
                <a:latin typeface="Times New Roman" panose="02020603050405020304" pitchFamily="18" charset="0"/>
                <a:cs typeface="Times New Roman" panose="02020603050405020304" pitchFamily="18" charset="0"/>
              </a:rPr>
              <a:t> 8: </a:t>
            </a:r>
            <a:r>
              <a:rPr lang="en-US" sz="2000" b="1" dirty="0">
                <a:solidFill>
                  <a:srgbClr val="000000"/>
                </a:solidFill>
                <a:latin typeface="Times New Roman" panose="02020603050405020304" pitchFamily="18" charset="0"/>
                <a:cs typeface="Times New Roman" panose="02020603050405020304" pitchFamily="18" charset="0"/>
              </a:rPr>
              <a:t>BẢO QUẢN ĐỒ DÙNG GIA ĐÌNH ( </a:t>
            </a:r>
            <a:r>
              <a:rPr lang="en-US" sz="2000" b="1" dirty="0" err="1">
                <a:solidFill>
                  <a:srgbClr val="000000"/>
                </a:solidFill>
                <a:latin typeface="Times New Roman" panose="02020603050405020304" pitchFamily="18" charset="0"/>
                <a:cs typeface="Times New Roman" panose="02020603050405020304" pitchFamily="18" charset="0"/>
              </a:rPr>
              <a:t>Tiết</a:t>
            </a:r>
            <a:r>
              <a:rPr lang="en-US" sz="2000" b="1" dirty="0">
                <a:solidFill>
                  <a:srgbClr val="000000"/>
                </a:solidFill>
                <a:latin typeface="Times New Roman" panose="02020603050405020304" pitchFamily="18" charset="0"/>
                <a:cs typeface="Times New Roman" panose="02020603050405020304" pitchFamily="18" charset="0"/>
              </a:rPr>
              <a:t> 1)</a:t>
            </a:r>
            <a:endParaRPr lang="en-US" sz="14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117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762884DF-2622-0DB2-8494-EDB83720FF7D}"/>
              </a:ext>
            </a:extLst>
          </p:cNvPr>
          <p:cNvSpPr txBox="1"/>
          <p:nvPr/>
        </p:nvSpPr>
        <p:spPr>
          <a:xfrm flipH="1">
            <a:off x="3546763" y="3338102"/>
            <a:ext cx="4765964" cy="2554545"/>
          </a:xfrm>
          <a:prstGeom prst="rect">
            <a:avLst/>
          </a:prstGeom>
          <a:noFill/>
        </p:spPr>
        <p:txBody>
          <a:bodyPr wrap="square" rtlCol="0">
            <a:spAutoFit/>
          </a:bodyPr>
          <a:lstStyle/>
          <a:p>
            <a:pPr algn="just"/>
            <a:r>
              <a:rPr lang="vi-VN" sz="3200" dirty="0">
                <a:solidFill>
                  <a:schemeClr val="bg2"/>
                </a:solidFill>
                <a:latin typeface="Times New Roman" panose="02020603050405020304" pitchFamily="18" charset="0"/>
                <a:cs typeface="Times New Roman" panose="02020603050405020304" pitchFamily="18" charset="0"/>
              </a:rPr>
              <a:t>Có cánh, không biết bay</a:t>
            </a:r>
            <a:r>
              <a:rPr lang="vi-VN" sz="4000" dirty="0">
                <a:solidFill>
                  <a:schemeClr val="bg2"/>
                </a:solidFill>
                <a:latin typeface="Times New Roman" panose="02020603050405020304" pitchFamily="18" charset="0"/>
                <a:cs typeface="Times New Roman" panose="02020603050405020304" pitchFamily="18" charset="0"/>
              </a:rPr>
              <a:t/>
            </a:r>
            <a:br>
              <a:rPr lang="vi-VN" sz="4000" dirty="0">
                <a:solidFill>
                  <a:schemeClr val="bg2"/>
                </a:solidFill>
                <a:latin typeface="Times New Roman" panose="02020603050405020304" pitchFamily="18" charset="0"/>
                <a:cs typeface="Times New Roman" panose="02020603050405020304" pitchFamily="18" charset="0"/>
              </a:rPr>
            </a:br>
            <a:r>
              <a:rPr lang="vi-VN" sz="3200" dirty="0">
                <a:solidFill>
                  <a:schemeClr val="bg2"/>
                </a:solidFill>
                <a:latin typeface="Times New Roman" panose="02020603050405020304" pitchFamily="18" charset="0"/>
                <a:cs typeface="Times New Roman" panose="02020603050405020304" pitchFamily="18" charset="0"/>
              </a:rPr>
              <a:t>Chỉ quay như chong chóng</a:t>
            </a:r>
            <a:r>
              <a:rPr lang="vi-VN" sz="4000" dirty="0">
                <a:solidFill>
                  <a:schemeClr val="bg2"/>
                </a:solidFill>
                <a:latin typeface="Times New Roman" panose="02020603050405020304" pitchFamily="18" charset="0"/>
                <a:cs typeface="Times New Roman" panose="02020603050405020304" pitchFamily="18" charset="0"/>
              </a:rPr>
              <a:t/>
            </a:r>
            <a:br>
              <a:rPr lang="vi-VN" sz="4000" dirty="0">
                <a:solidFill>
                  <a:schemeClr val="bg2"/>
                </a:solidFill>
                <a:latin typeface="Times New Roman" panose="02020603050405020304" pitchFamily="18" charset="0"/>
                <a:cs typeface="Times New Roman" panose="02020603050405020304" pitchFamily="18" charset="0"/>
              </a:rPr>
            </a:br>
            <a:r>
              <a:rPr lang="vi-VN" sz="3200" dirty="0">
                <a:solidFill>
                  <a:schemeClr val="bg2"/>
                </a:solidFill>
                <a:latin typeface="Times New Roman" panose="02020603050405020304" pitchFamily="18" charset="0"/>
                <a:cs typeface="Times New Roman" panose="02020603050405020304" pitchFamily="18" charset="0"/>
              </a:rPr>
              <a:t>Làm gió xua cái nóng</a:t>
            </a:r>
            <a:r>
              <a:rPr lang="vi-VN" sz="4000" dirty="0">
                <a:solidFill>
                  <a:schemeClr val="bg2"/>
                </a:solidFill>
                <a:latin typeface="Times New Roman" panose="02020603050405020304" pitchFamily="18" charset="0"/>
                <a:cs typeface="Times New Roman" panose="02020603050405020304" pitchFamily="18" charset="0"/>
              </a:rPr>
              <a:t/>
            </a:r>
            <a:br>
              <a:rPr lang="vi-VN" sz="4000" dirty="0">
                <a:solidFill>
                  <a:schemeClr val="bg2"/>
                </a:solidFill>
                <a:latin typeface="Times New Roman" panose="02020603050405020304" pitchFamily="18" charset="0"/>
                <a:cs typeface="Times New Roman" panose="02020603050405020304" pitchFamily="18" charset="0"/>
              </a:rPr>
            </a:br>
            <a:r>
              <a:rPr lang="vi-VN" sz="3200" dirty="0">
                <a:solidFill>
                  <a:schemeClr val="bg2"/>
                </a:solidFill>
                <a:latin typeface="Times New Roman" panose="02020603050405020304" pitchFamily="18" charset="0"/>
                <a:cs typeface="Times New Roman" panose="02020603050405020304" pitchFamily="18" charset="0"/>
              </a:rPr>
              <a:t>Mất điện là hết quay.</a:t>
            </a:r>
            <a:endParaRPr lang="en-US" sz="3200" dirty="0">
              <a:solidFill>
                <a:schemeClr val="bg2"/>
              </a:solidFill>
              <a:latin typeface="Times New Roman" panose="02020603050405020304" pitchFamily="18" charset="0"/>
              <a:cs typeface="Times New Roman" panose="02020603050405020304" pitchFamily="18" charset="0"/>
            </a:endParaRPr>
          </a:p>
          <a:p>
            <a:pPr algn="just"/>
            <a:r>
              <a:rPr lang="en-US" sz="3200" dirty="0">
                <a:solidFill>
                  <a:srgbClr val="000000"/>
                </a:solidFill>
                <a:latin typeface="Times New Roman" panose="02020603050405020304" pitchFamily="18" charset="0"/>
                <a:cs typeface="Times New Roman" panose="02020603050405020304" pitchFamily="18" charset="0"/>
              </a:rPr>
              <a:t>                           </a:t>
            </a:r>
            <a:r>
              <a:rPr lang="en-US" sz="3200" b="1" i="1" dirty="0" err="1">
                <a:solidFill>
                  <a:srgbClr val="000000"/>
                </a:solidFill>
                <a:latin typeface="Times New Roman" panose="02020603050405020304" pitchFamily="18" charset="0"/>
                <a:cs typeface="Times New Roman" panose="02020603050405020304" pitchFamily="18" charset="0"/>
              </a:rPr>
              <a:t>Là</a:t>
            </a:r>
            <a:r>
              <a:rPr lang="en-US" sz="3200" b="1" i="1" dirty="0">
                <a:solidFill>
                  <a:srgbClr val="000000"/>
                </a:solidFill>
                <a:latin typeface="Times New Roman" panose="02020603050405020304" pitchFamily="18" charset="0"/>
                <a:cs typeface="Times New Roman" panose="02020603050405020304" pitchFamily="18" charset="0"/>
              </a:rPr>
              <a:t> </a:t>
            </a:r>
            <a:r>
              <a:rPr lang="en-US" sz="3200" b="1" i="1" dirty="0" err="1">
                <a:solidFill>
                  <a:srgbClr val="000000"/>
                </a:solidFill>
                <a:latin typeface="Times New Roman" panose="02020603050405020304" pitchFamily="18" charset="0"/>
                <a:cs typeface="Times New Roman" panose="02020603050405020304" pitchFamily="18" charset="0"/>
              </a:rPr>
              <a:t>cái</a:t>
            </a:r>
            <a:r>
              <a:rPr lang="en-US" sz="3200" b="1" i="1" dirty="0">
                <a:solidFill>
                  <a:srgbClr val="000000"/>
                </a:solidFill>
                <a:latin typeface="Times New Roman" panose="02020603050405020304" pitchFamily="18" charset="0"/>
                <a:cs typeface="Times New Roman" panose="02020603050405020304" pitchFamily="18" charset="0"/>
              </a:rPr>
              <a:t> </a:t>
            </a:r>
            <a:r>
              <a:rPr lang="en-US" sz="3200" b="1" i="1" dirty="0" err="1">
                <a:solidFill>
                  <a:srgbClr val="000000"/>
                </a:solidFill>
                <a:latin typeface="Times New Roman" panose="02020603050405020304" pitchFamily="18" charset="0"/>
                <a:cs typeface="Times New Roman" panose="02020603050405020304" pitchFamily="18" charset="0"/>
              </a:rPr>
              <a:t>gì</a:t>
            </a:r>
            <a:r>
              <a:rPr lang="en-US" sz="3200" b="1" i="1" dirty="0">
                <a:solidFill>
                  <a:srgbClr val="000000"/>
                </a:solidFill>
                <a:latin typeface="Times New Roman" panose="02020603050405020304" pitchFamily="18" charset="0"/>
                <a:cs typeface="Times New Roman" panose="02020603050405020304" pitchFamily="18" charset="0"/>
              </a:rPr>
              <a:t>?</a:t>
            </a:r>
            <a:endParaRPr lang="vi-VN" sz="4000" b="1" i="1" dirty="0">
              <a:solidFill>
                <a:srgbClr val="000000"/>
              </a:solidFill>
              <a:latin typeface="Times New Roman" panose="02020603050405020304" pitchFamily="18" charset="0"/>
              <a:cs typeface="Times New Roman" panose="02020603050405020304" pitchFamily="18" charset="0"/>
            </a:endParaRPr>
          </a:p>
        </p:txBody>
      </p:sp>
      <p:sp>
        <p:nvSpPr>
          <p:cNvPr id="10" name="Star: 6 Points 9">
            <a:extLst>
              <a:ext uri="{FF2B5EF4-FFF2-40B4-BE49-F238E27FC236}">
                <a16:creationId xmlns="" xmlns:a16="http://schemas.microsoft.com/office/drawing/2014/main" id="{5A5B4950-9970-592D-D3F0-65859FACE167}"/>
              </a:ext>
            </a:extLst>
          </p:cNvPr>
          <p:cNvSpPr/>
          <p:nvPr/>
        </p:nvSpPr>
        <p:spPr>
          <a:xfrm>
            <a:off x="3479800" y="374062"/>
            <a:ext cx="4488873" cy="1971205"/>
          </a:xfrm>
          <a:prstGeom prst="star6">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dirty="0" err="1">
                <a:solidFill>
                  <a:schemeClr val="bg2"/>
                </a:solidFill>
                <a:latin typeface="Times New Roman" panose="02020603050405020304" pitchFamily="18" charset="0"/>
                <a:cs typeface="Times New Roman" panose="02020603050405020304" pitchFamily="18" charset="0"/>
              </a:rPr>
              <a:t>Trò</a:t>
            </a:r>
            <a:r>
              <a:rPr lang="en-US" sz="2400" b="1" dirty="0">
                <a:solidFill>
                  <a:schemeClr val="bg2"/>
                </a:solidFill>
                <a:latin typeface="Times New Roman" panose="02020603050405020304" pitchFamily="18" charset="0"/>
                <a:cs typeface="Times New Roman" panose="02020603050405020304" pitchFamily="18" charset="0"/>
              </a:rPr>
              <a:t> </a:t>
            </a:r>
            <a:r>
              <a:rPr lang="en-US" sz="2400" b="1" dirty="0" err="1">
                <a:solidFill>
                  <a:schemeClr val="bg2"/>
                </a:solidFill>
                <a:latin typeface="Times New Roman" panose="02020603050405020304" pitchFamily="18" charset="0"/>
                <a:cs typeface="Times New Roman" panose="02020603050405020304" pitchFamily="18" charset="0"/>
              </a:rPr>
              <a:t>chơi</a:t>
            </a:r>
            <a:r>
              <a:rPr lang="en-US" sz="2400" b="1" dirty="0">
                <a:solidFill>
                  <a:schemeClr val="bg2"/>
                </a:solidFill>
                <a:latin typeface="Times New Roman" panose="02020603050405020304" pitchFamily="18" charset="0"/>
                <a:cs typeface="Times New Roman" panose="02020603050405020304" pitchFamily="18" charset="0"/>
              </a:rPr>
              <a:t> “Ai </a:t>
            </a:r>
            <a:r>
              <a:rPr lang="en-US" sz="2400" b="1" dirty="0" err="1">
                <a:solidFill>
                  <a:schemeClr val="bg2"/>
                </a:solidFill>
                <a:latin typeface="Times New Roman" panose="02020603050405020304" pitchFamily="18" charset="0"/>
                <a:cs typeface="Times New Roman" panose="02020603050405020304" pitchFamily="18" charset="0"/>
              </a:rPr>
              <a:t>nhanh</a:t>
            </a:r>
            <a:r>
              <a:rPr lang="en-US" sz="2400" b="1" dirty="0">
                <a:solidFill>
                  <a:schemeClr val="bg2"/>
                </a:solidFill>
                <a:latin typeface="Times New Roman" panose="02020603050405020304" pitchFamily="18" charset="0"/>
                <a:cs typeface="Times New Roman" panose="02020603050405020304" pitchFamily="18" charset="0"/>
              </a:rPr>
              <a:t> ai </a:t>
            </a:r>
            <a:r>
              <a:rPr lang="en-US" sz="2400" b="1" dirty="0" err="1">
                <a:solidFill>
                  <a:schemeClr val="bg2"/>
                </a:solidFill>
                <a:latin typeface="Times New Roman" panose="02020603050405020304" pitchFamily="18" charset="0"/>
                <a:cs typeface="Times New Roman" panose="02020603050405020304" pitchFamily="18" charset="0"/>
              </a:rPr>
              <a:t>đúng</a:t>
            </a:r>
            <a:r>
              <a:rPr lang="en-US" sz="2400" b="1" dirty="0">
                <a:solidFill>
                  <a:schemeClr val="bg2"/>
                </a:solidFill>
                <a:latin typeface="Times New Roman" panose="02020603050405020304" pitchFamily="18" charset="0"/>
                <a:cs typeface="Times New Roman" panose="02020603050405020304" pitchFamily="18" charset="0"/>
              </a:rPr>
              <a:t>”</a:t>
            </a:r>
          </a:p>
        </p:txBody>
      </p:sp>
      <p:pic>
        <p:nvPicPr>
          <p:cNvPr id="16" name="Đồng hồ đếm ngược 5 giây">
            <a:hlinkClick r:id="" action="ppaction://media"/>
            <a:extLst>
              <a:ext uri="{FF2B5EF4-FFF2-40B4-BE49-F238E27FC236}">
                <a16:creationId xmlns="" xmlns:a16="http://schemas.microsoft.com/office/drawing/2014/main" id="{342B4086-DE5C-17AC-76D9-BE45DA0BD55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102436" y="259543"/>
            <a:ext cx="2964873" cy="2942861"/>
          </a:xfrm>
          <a:prstGeom prst="rect">
            <a:avLst/>
          </a:prstGeom>
        </p:spPr>
      </p:pic>
    </p:spTree>
    <p:extLst>
      <p:ext uri="{BB962C8B-B14F-4D97-AF65-F5344CB8AC3E}">
        <p14:creationId xmlns:p14="http://schemas.microsoft.com/office/powerpoint/2010/main" val="395701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1587"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6"/>
                </p:tgtEl>
              </p:cMediaNode>
            </p:video>
            <p:seq concurrent="1" nextAc="seek">
              <p:cTn id="15" restart="whenNotActive" fill="hold" evtFilter="cancelBubble" nodeType="interactiveSeq">
                <p:stCondLst>
                  <p:cond evt="onClick" delay="0">
                    <p:tgtEl>
                      <p:spTgt spid="16"/>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6"/>
                                        </p:tgtEl>
                                      </p:cBhvr>
                                    </p:cmd>
                                  </p:childTnLst>
                                </p:cTn>
                              </p:par>
                            </p:childTnLst>
                          </p:cTn>
                        </p:par>
                      </p:childTnLst>
                    </p:cTn>
                  </p:par>
                </p:childTnLst>
              </p:cTn>
              <p:nextCondLst>
                <p:cond evt="onClick" delay="0">
                  <p:tgtEl>
                    <p:spTgt spid="16"/>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1C1B35E3-AE8F-C6A8-FF94-CD413E5D8507}"/>
              </a:ext>
            </a:extLst>
          </p:cNvPr>
          <p:cNvSpPr txBox="1"/>
          <p:nvPr/>
        </p:nvSpPr>
        <p:spPr>
          <a:xfrm>
            <a:off x="2687782" y="3280922"/>
            <a:ext cx="7245927" cy="1077218"/>
          </a:xfrm>
          <a:prstGeom prst="rect">
            <a:avLst/>
          </a:prstGeom>
          <a:noFill/>
        </p:spPr>
        <p:txBody>
          <a:bodyPr wrap="square">
            <a:spAutoFit/>
          </a:bodyPr>
          <a:lstStyle/>
          <a:p>
            <a:r>
              <a:rPr lang="vi-VN" sz="3200" b="0" i="0" dirty="0">
                <a:solidFill>
                  <a:srgbClr val="000000"/>
                </a:solidFill>
                <a:effectLst/>
                <a:latin typeface="Times New Roman" panose="02020603050405020304" pitchFamily="18" charset="0"/>
                <a:cs typeface="Times New Roman" panose="02020603050405020304" pitchFamily="18" charset="0"/>
              </a:rPr>
              <a:t>Miệng tròn, lòng trắng phau phau</a:t>
            </a:r>
            <a:r>
              <a:rPr lang="vi-VN" sz="3200" dirty="0">
                <a:solidFill>
                  <a:srgbClr val="000000"/>
                </a:solidFill>
                <a:latin typeface="Times New Roman" panose="02020603050405020304" pitchFamily="18" charset="0"/>
                <a:cs typeface="Times New Roman" panose="02020603050405020304" pitchFamily="18" charset="0"/>
              </a:rPr>
              <a:t/>
            </a:r>
            <a:br>
              <a:rPr lang="vi-VN" sz="3200" dirty="0">
                <a:solidFill>
                  <a:srgbClr val="000000"/>
                </a:solidFill>
                <a:latin typeface="Times New Roman" panose="02020603050405020304" pitchFamily="18" charset="0"/>
                <a:cs typeface="Times New Roman" panose="02020603050405020304" pitchFamily="18" charset="0"/>
              </a:rPr>
            </a:br>
            <a:r>
              <a:rPr lang="vi-VN" sz="3200" b="0" i="0" dirty="0">
                <a:solidFill>
                  <a:srgbClr val="000000"/>
                </a:solidFill>
                <a:effectLst/>
                <a:latin typeface="Times New Roman" panose="02020603050405020304" pitchFamily="18" charset="0"/>
                <a:cs typeface="Times New Roman" panose="02020603050405020304" pitchFamily="18" charset="0"/>
              </a:rPr>
              <a:t>Đựng cơm, đựng thịt, đựng rau hằng ngày.</a:t>
            </a:r>
            <a:endParaRPr lang="en-US" sz="3200" dirty="0">
              <a:solidFill>
                <a:srgbClr val="000000"/>
              </a:solidFill>
              <a:latin typeface="Times New Roman" panose="02020603050405020304" pitchFamily="18" charset="0"/>
              <a:cs typeface="Times New Roman" panose="02020603050405020304" pitchFamily="18" charset="0"/>
            </a:endParaRPr>
          </a:p>
        </p:txBody>
      </p:sp>
      <p:sp>
        <p:nvSpPr>
          <p:cNvPr id="10" name="Star: 6 Points 9">
            <a:extLst>
              <a:ext uri="{FF2B5EF4-FFF2-40B4-BE49-F238E27FC236}">
                <a16:creationId xmlns="" xmlns:a16="http://schemas.microsoft.com/office/drawing/2014/main" id="{5A5B4950-9970-592D-D3F0-65859FACE167}"/>
              </a:ext>
            </a:extLst>
          </p:cNvPr>
          <p:cNvSpPr/>
          <p:nvPr/>
        </p:nvSpPr>
        <p:spPr>
          <a:xfrm>
            <a:off x="3302000" y="472192"/>
            <a:ext cx="4488873" cy="1971205"/>
          </a:xfrm>
          <a:prstGeom prst="star6">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dirty="0" err="1">
                <a:solidFill>
                  <a:schemeClr val="bg2"/>
                </a:solidFill>
                <a:latin typeface="Times New Roman" panose="02020603050405020304" pitchFamily="18" charset="0"/>
                <a:cs typeface="Times New Roman" panose="02020603050405020304" pitchFamily="18" charset="0"/>
              </a:rPr>
              <a:t>Trò</a:t>
            </a:r>
            <a:r>
              <a:rPr lang="en-US" sz="2400" b="1" dirty="0">
                <a:solidFill>
                  <a:schemeClr val="bg2"/>
                </a:solidFill>
                <a:latin typeface="Times New Roman" panose="02020603050405020304" pitchFamily="18" charset="0"/>
                <a:cs typeface="Times New Roman" panose="02020603050405020304" pitchFamily="18" charset="0"/>
              </a:rPr>
              <a:t> </a:t>
            </a:r>
            <a:r>
              <a:rPr lang="en-US" sz="2400" b="1" dirty="0" err="1">
                <a:solidFill>
                  <a:schemeClr val="bg2"/>
                </a:solidFill>
                <a:latin typeface="Times New Roman" panose="02020603050405020304" pitchFamily="18" charset="0"/>
                <a:cs typeface="Times New Roman" panose="02020603050405020304" pitchFamily="18" charset="0"/>
              </a:rPr>
              <a:t>chơi</a:t>
            </a:r>
            <a:r>
              <a:rPr lang="en-US" sz="2400" b="1" dirty="0">
                <a:solidFill>
                  <a:schemeClr val="bg2"/>
                </a:solidFill>
                <a:latin typeface="Times New Roman" panose="02020603050405020304" pitchFamily="18" charset="0"/>
                <a:cs typeface="Times New Roman" panose="02020603050405020304" pitchFamily="18" charset="0"/>
              </a:rPr>
              <a:t> “Ai </a:t>
            </a:r>
            <a:r>
              <a:rPr lang="en-US" sz="2400" b="1" dirty="0" err="1">
                <a:solidFill>
                  <a:schemeClr val="bg2"/>
                </a:solidFill>
                <a:latin typeface="Times New Roman" panose="02020603050405020304" pitchFamily="18" charset="0"/>
                <a:cs typeface="Times New Roman" panose="02020603050405020304" pitchFamily="18" charset="0"/>
              </a:rPr>
              <a:t>nhanh</a:t>
            </a:r>
            <a:r>
              <a:rPr lang="en-US" sz="2400" b="1" dirty="0">
                <a:solidFill>
                  <a:schemeClr val="bg2"/>
                </a:solidFill>
                <a:latin typeface="Times New Roman" panose="02020603050405020304" pitchFamily="18" charset="0"/>
                <a:cs typeface="Times New Roman" panose="02020603050405020304" pitchFamily="18" charset="0"/>
              </a:rPr>
              <a:t> ai </a:t>
            </a:r>
            <a:r>
              <a:rPr lang="en-US" sz="2400" b="1" dirty="0" err="1">
                <a:solidFill>
                  <a:schemeClr val="bg2"/>
                </a:solidFill>
                <a:latin typeface="Times New Roman" panose="02020603050405020304" pitchFamily="18" charset="0"/>
                <a:cs typeface="Times New Roman" panose="02020603050405020304" pitchFamily="18" charset="0"/>
              </a:rPr>
              <a:t>đúng</a:t>
            </a:r>
            <a:r>
              <a:rPr lang="en-US" sz="2400" b="1" dirty="0">
                <a:solidFill>
                  <a:schemeClr val="bg2"/>
                </a:solidFill>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 xmlns:a16="http://schemas.microsoft.com/office/drawing/2014/main" id="{CD062CFE-9983-9BEE-CE01-4BCDF8815F95}"/>
              </a:ext>
            </a:extLst>
          </p:cNvPr>
          <p:cNvSpPr txBox="1"/>
          <p:nvPr/>
        </p:nvSpPr>
        <p:spPr>
          <a:xfrm>
            <a:off x="8537863" y="4435595"/>
            <a:ext cx="6102926" cy="369332"/>
          </a:xfrm>
          <a:prstGeom prst="rect">
            <a:avLst/>
          </a:prstGeom>
          <a:noFill/>
        </p:spPr>
        <p:txBody>
          <a:bodyPr wrap="square">
            <a:spAutoFit/>
          </a:bodyPr>
          <a:lstStyle/>
          <a:p>
            <a:r>
              <a:rPr lang="en-US" sz="1800" b="1" i="1" dirty="0" err="1">
                <a:solidFill>
                  <a:srgbClr val="000000"/>
                </a:solidFill>
                <a:latin typeface="Times New Roman" panose="02020603050405020304" pitchFamily="18" charset="0"/>
                <a:cs typeface="Times New Roman" panose="02020603050405020304" pitchFamily="18" charset="0"/>
              </a:rPr>
              <a:t>Là</a:t>
            </a:r>
            <a:r>
              <a:rPr lang="en-US" sz="1800" b="1" i="1" dirty="0">
                <a:solidFill>
                  <a:srgbClr val="000000"/>
                </a:solidFill>
                <a:latin typeface="Times New Roman" panose="02020603050405020304" pitchFamily="18" charset="0"/>
                <a:cs typeface="Times New Roman" panose="02020603050405020304" pitchFamily="18" charset="0"/>
              </a:rPr>
              <a:t> </a:t>
            </a:r>
            <a:r>
              <a:rPr lang="en-US" sz="1800" b="1" i="1" dirty="0" err="1">
                <a:solidFill>
                  <a:srgbClr val="000000"/>
                </a:solidFill>
                <a:latin typeface="Times New Roman" panose="02020603050405020304" pitchFamily="18" charset="0"/>
                <a:cs typeface="Times New Roman" panose="02020603050405020304" pitchFamily="18" charset="0"/>
              </a:rPr>
              <a:t>cái</a:t>
            </a:r>
            <a:r>
              <a:rPr lang="en-US" sz="1800" b="1" i="1" dirty="0">
                <a:solidFill>
                  <a:srgbClr val="000000"/>
                </a:solidFill>
                <a:latin typeface="Times New Roman" panose="02020603050405020304" pitchFamily="18" charset="0"/>
                <a:cs typeface="Times New Roman" panose="02020603050405020304" pitchFamily="18" charset="0"/>
              </a:rPr>
              <a:t> </a:t>
            </a:r>
            <a:r>
              <a:rPr lang="en-US" sz="1800" b="1" i="1" dirty="0" err="1">
                <a:solidFill>
                  <a:srgbClr val="000000"/>
                </a:solidFill>
                <a:latin typeface="Times New Roman" panose="02020603050405020304" pitchFamily="18" charset="0"/>
                <a:cs typeface="Times New Roman" panose="02020603050405020304" pitchFamily="18" charset="0"/>
              </a:rPr>
              <a:t>gì</a:t>
            </a:r>
            <a:r>
              <a:rPr lang="en-US" sz="1800" b="1" i="1" dirty="0">
                <a:solidFill>
                  <a:srgbClr val="000000"/>
                </a:solidFill>
                <a:latin typeface="Times New Roman" panose="02020603050405020304" pitchFamily="18" charset="0"/>
                <a:cs typeface="Times New Roman" panose="02020603050405020304" pitchFamily="18" charset="0"/>
              </a:rPr>
              <a:t>?</a:t>
            </a:r>
            <a:endParaRPr lang="en-US" dirty="0"/>
          </a:p>
        </p:txBody>
      </p:sp>
      <p:pic>
        <p:nvPicPr>
          <p:cNvPr id="11" name="Đồng hồ đếm ngược 5 giây">
            <a:hlinkClick r:id="" action="ppaction://media"/>
            <a:extLst>
              <a:ext uri="{FF2B5EF4-FFF2-40B4-BE49-F238E27FC236}">
                <a16:creationId xmlns="" xmlns:a16="http://schemas.microsoft.com/office/drawing/2014/main" id="{9C39F7C8-FFB1-1161-2BF0-377E3853416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157855" y="0"/>
            <a:ext cx="3034144" cy="3546764"/>
          </a:xfrm>
          <a:prstGeom prst="rect">
            <a:avLst/>
          </a:prstGeom>
        </p:spPr>
      </p:pic>
    </p:spTree>
    <p:extLst>
      <p:ext uri="{BB962C8B-B14F-4D97-AF65-F5344CB8AC3E}">
        <p14:creationId xmlns:p14="http://schemas.microsoft.com/office/powerpoint/2010/main" val="241884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87"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11"/>
                </p:tgtEl>
              </p:cMediaNode>
            </p:video>
            <p:seq concurrent="1" nextAc="seek">
              <p:cTn id="18" restart="whenNotActive" fill="hold" evtFilter="cancelBubble" nodeType="interactiveSeq">
                <p:stCondLst>
                  <p:cond evt="onClick" delay="0">
                    <p:tgtEl>
                      <p:spTgt spid="11"/>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1"/>
                                        </p:tgtEl>
                                      </p:cBhvr>
                                    </p:cmd>
                                  </p:childTnLst>
                                </p:cTn>
                              </p:par>
                            </p:childTnLst>
                          </p:cTn>
                        </p:par>
                      </p:childTnLst>
                    </p:cTn>
                  </p:par>
                </p:childTnLst>
              </p:cTn>
              <p:nextCondLst>
                <p:cond evt="onClick" delay="0">
                  <p:tgtEl>
                    <p:spTgt spid="11"/>
                  </p:tgtEl>
                </p:cond>
              </p:nextCondLst>
            </p:seq>
          </p:childTnLst>
        </p:cTn>
      </p:par>
    </p:tnLst>
    <p:bldLst>
      <p:bldP spid="3"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BBB9204C-5211-3AAB-1D8B-D164A69C8C35}"/>
              </a:ext>
            </a:extLst>
          </p:cNvPr>
          <p:cNvSpPr txBox="1"/>
          <p:nvPr/>
        </p:nvSpPr>
        <p:spPr>
          <a:xfrm>
            <a:off x="2660073" y="478349"/>
            <a:ext cx="7924800" cy="1138773"/>
          </a:xfrm>
          <a:prstGeom prst="rect">
            <a:avLst/>
          </a:prstGeom>
          <a:noFill/>
        </p:spPr>
        <p:txBody>
          <a:bodyPr wrap="square">
            <a:spAutoFit/>
          </a:bodyPr>
          <a:lstStyle/>
          <a:p>
            <a:pPr algn="ctr"/>
            <a:r>
              <a:rPr lang="en-US" sz="2000" b="1" i="1" dirty="0" err="1">
                <a:solidFill>
                  <a:srgbClr val="000000"/>
                </a:solidFill>
                <a:latin typeface="Times New Roman" panose="02020603050405020304" pitchFamily="18" charset="0"/>
                <a:cs typeface="Times New Roman" panose="02020603050405020304" pitchFamily="18" charset="0"/>
              </a:rPr>
              <a:t>Thứ</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Sáu</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ngày</a:t>
            </a:r>
            <a:r>
              <a:rPr lang="en-US" sz="2000" b="1" i="1" dirty="0">
                <a:solidFill>
                  <a:srgbClr val="000000"/>
                </a:solidFill>
                <a:latin typeface="Times New Roman" panose="02020603050405020304" pitchFamily="18" charset="0"/>
                <a:cs typeface="Times New Roman" panose="02020603050405020304" pitchFamily="18" charset="0"/>
              </a:rPr>
              <a:t> 16 </a:t>
            </a:r>
            <a:r>
              <a:rPr lang="en-US" sz="2000" b="1" i="1" dirty="0" err="1">
                <a:solidFill>
                  <a:srgbClr val="000000"/>
                </a:solidFill>
                <a:latin typeface="Times New Roman" panose="02020603050405020304" pitchFamily="18" charset="0"/>
                <a:cs typeface="Times New Roman" panose="02020603050405020304" pitchFamily="18" charset="0"/>
              </a:rPr>
              <a:t>tháng</a:t>
            </a:r>
            <a:r>
              <a:rPr lang="en-US" sz="2000" b="1" i="1" dirty="0">
                <a:solidFill>
                  <a:srgbClr val="000000"/>
                </a:solidFill>
                <a:latin typeface="Times New Roman" panose="02020603050405020304" pitchFamily="18" charset="0"/>
                <a:cs typeface="Times New Roman" panose="02020603050405020304" pitchFamily="18" charset="0"/>
              </a:rPr>
              <a:t> 12 </a:t>
            </a:r>
            <a:r>
              <a:rPr lang="en-US" sz="2000" b="1" i="1" dirty="0" err="1">
                <a:solidFill>
                  <a:srgbClr val="000000"/>
                </a:solidFill>
                <a:latin typeface="Times New Roman" panose="02020603050405020304" pitchFamily="18" charset="0"/>
                <a:cs typeface="Times New Roman" panose="02020603050405020304" pitchFamily="18" charset="0"/>
              </a:rPr>
              <a:t>năm</a:t>
            </a:r>
            <a:r>
              <a:rPr lang="en-US" sz="2000" b="1" i="1" dirty="0">
                <a:solidFill>
                  <a:srgbClr val="000000"/>
                </a:solidFill>
                <a:latin typeface="Times New Roman" panose="02020603050405020304" pitchFamily="18" charset="0"/>
                <a:cs typeface="Times New Roman" panose="02020603050405020304" pitchFamily="18" charset="0"/>
              </a:rPr>
              <a:t> 2022</a:t>
            </a:r>
          </a:p>
          <a:p>
            <a:pPr algn="ct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Đạo</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đức</a:t>
            </a:r>
            <a:endParaRPr lang="en-US" sz="2000" b="1" i="1" dirty="0">
              <a:solidFill>
                <a:srgbClr val="000000"/>
              </a:solidFill>
              <a:latin typeface="Times New Roman" panose="02020603050405020304" pitchFamily="18" charset="0"/>
              <a:cs typeface="Times New Roman" panose="02020603050405020304" pitchFamily="18" charset="0"/>
            </a:endParaRPr>
          </a:p>
          <a:p>
            <a:r>
              <a:rPr lang="en-US" sz="2800"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Bài</a:t>
            </a:r>
            <a:r>
              <a:rPr lang="en-US" sz="2800" b="1" dirty="0">
                <a:solidFill>
                  <a:srgbClr val="000000"/>
                </a:solidFill>
                <a:latin typeface="Times New Roman" panose="02020603050405020304" pitchFamily="18" charset="0"/>
                <a:cs typeface="Times New Roman" panose="02020603050405020304" pitchFamily="18" charset="0"/>
              </a:rPr>
              <a:t> 8: </a:t>
            </a:r>
            <a:r>
              <a:rPr lang="en-US" sz="2000" b="1" dirty="0">
                <a:solidFill>
                  <a:srgbClr val="000000"/>
                </a:solidFill>
                <a:latin typeface="Times New Roman" panose="02020603050405020304" pitchFamily="18" charset="0"/>
                <a:cs typeface="Times New Roman" panose="02020603050405020304" pitchFamily="18" charset="0"/>
              </a:rPr>
              <a:t>BẢO QUẢN ĐỒ DÙNG GIA ĐÌNH ( </a:t>
            </a:r>
            <a:r>
              <a:rPr lang="en-US" sz="2000" b="1" dirty="0" err="1">
                <a:solidFill>
                  <a:srgbClr val="000000"/>
                </a:solidFill>
                <a:latin typeface="Times New Roman" panose="02020603050405020304" pitchFamily="18" charset="0"/>
                <a:cs typeface="Times New Roman" panose="02020603050405020304" pitchFamily="18" charset="0"/>
              </a:rPr>
              <a:t>Tiết</a:t>
            </a:r>
            <a:r>
              <a:rPr lang="en-US" sz="2000" b="1" dirty="0">
                <a:solidFill>
                  <a:srgbClr val="000000"/>
                </a:solidFill>
                <a:latin typeface="Times New Roman" panose="02020603050405020304" pitchFamily="18" charset="0"/>
                <a:cs typeface="Times New Roman" panose="02020603050405020304" pitchFamily="18" charset="0"/>
              </a:rPr>
              <a:t> 1)</a:t>
            </a:r>
            <a:endParaRPr lang="en-US" sz="1400" b="1" dirty="0">
              <a:solidFill>
                <a:srgbClr val="000000"/>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 xmlns:a16="http://schemas.microsoft.com/office/drawing/2014/main" id="{061A55F9-1C87-7DF7-3D36-6149622B3543}"/>
              </a:ext>
            </a:extLst>
          </p:cNvPr>
          <p:cNvSpPr txBox="1"/>
          <p:nvPr/>
        </p:nvSpPr>
        <p:spPr>
          <a:xfrm>
            <a:off x="2660073" y="3429000"/>
            <a:ext cx="8271163" cy="1077218"/>
          </a:xfrm>
          <a:prstGeom prst="rect">
            <a:avLst/>
          </a:prstGeom>
          <a:noFill/>
        </p:spPr>
        <p:txBody>
          <a:bodyPr wrap="square">
            <a:spAutoFit/>
          </a:bodyPr>
          <a:lstStyle/>
          <a:p>
            <a:pPr algn="l"/>
            <a:r>
              <a:rPr lang="en-US" sz="3200" b="0" i="0" dirty="0">
                <a:solidFill>
                  <a:srgbClr val="333333"/>
                </a:solidFill>
                <a:effectLst/>
                <a:latin typeface="Times New Roman" panose="02020603050405020304" pitchFamily="18" charset="0"/>
                <a:cs typeface="Times New Roman" panose="02020603050405020304" pitchFamily="18" charset="0"/>
              </a:rPr>
              <a:t>          </a:t>
            </a:r>
            <a:r>
              <a:rPr lang="vi-VN" sz="3200" b="0" i="0" dirty="0">
                <a:solidFill>
                  <a:srgbClr val="333333"/>
                </a:solidFill>
                <a:effectLst/>
                <a:latin typeface="Times New Roman" panose="02020603050405020304" pitchFamily="18" charset="0"/>
                <a:cs typeface="Times New Roman" panose="02020603050405020304" pitchFamily="18" charset="0"/>
              </a:rPr>
              <a:t>Cái gì bật sáng trong đêm</a:t>
            </a:r>
          </a:p>
          <a:p>
            <a:pPr algn="l"/>
            <a:r>
              <a:rPr lang="vi-VN" sz="3200" b="0" i="0" dirty="0">
                <a:solidFill>
                  <a:srgbClr val="333333"/>
                </a:solidFill>
                <a:effectLst/>
                <a:latin typeface="Times New Roman" panose="02020603050405020304" pitchFamily="18" charset="0"/>
                <a:cs typeface="Times New Roman" panose="02020603050405020304" pitchFamily="18" charset="0"/>
              </a:rPr>
              <a:t>Giúp cho nhà dưới nhà trên sáng ngờ</a:t>
            </a:r>
            <a:r>
              <a:rPr lang="en-US" sz="3200" b="0" i="0" dirty="0" err="1">
                <a:solidFill>
                  <a:srgbClr val="333333"/>
                </a:solidFill>
                <a:effectLst/>
                <a:latin typeface="Times New Roman" panose="02020603050405020304" pitchFamily="18" charset="0"/>
                <a:cs typeface="Times New Roman" panose="02020603050405020304" pitchFamily="18" charset="0"/>
              </a:rPr>
              <a:t>i</a:t>
            </a:r>
            <a:r>
              <a:rPr lang="en-US" sz="3200" b="0" i="0" dirty="0">
                <a:solidFill>
                  <a:srgbClr val="333333"/>
                </a:solidFill>
                <a:effectLst/>
                <a:latin typeface="Times New Roman" panose="02020603050405020304" pitchFamily="18" charset="0"/>
                <a:cs typeface="Times New Roman" panose="02020603050405020304" pitchFamily="18" charset="0"/>
              </a:rPr>
              <a:t>?</a:t>
            </a:r>
            <a:endParaRPr lang="vi-VN" sz="3200" b="0" i="0" dirty="0">
              <a:solidFill>
                <a:srgbClr val="333333"/>
              </a:solidFill>
              <a:effectLst/>
              <a:latin typeface="Times New Roman" panose="02020603050405020304" pitchFamily="18" charset="0"/>
              <a:cs typeface="Times New Roman" panose="02020603050405020304" pitchFamily="18" charset="0"/>
            </a:endParaRPr>
          </a:p>
        </p:txBody>
      </p:sp>
      <p:sp>
        <p:nvSpPr>
          <p:cNvPr id="10" name="Star: 6 Points 9">
            <a:extLst>
              <a:ext uri="{FF2B5EF4-FFF2-40B4-BE49-F238E27FC236}">
                <a16:creationId xmlns="" xmlns:a16="http://schemas.microsoft.com/office/drawing/2014/main" id="{5A5B4950-9970-592D-D3F0-65859FACE167}"/>
              </a:ext>
            </a:extLst>
          </p:cNvPr>
          <p:cNvSpPr/>
          <p:nvPr/>
        </p:nvSpPr>
        <p:spPr>
          <a:xfrm>
            <a:off x="0" y="1457795"/>
            <a:ext cx="4488873" cy="1971205"/>
          </a:xfrm>
          <a:prstGeom prst="star6">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dirty="0" err="1">
                <a:solidFill>
                  <a:schemeClr val="bg2"/>
                </a:solidFill>
                <a:latin typeface="Times New Roman" panose="02020603050405020304" pitchFamily="18" charset="0"/>
                <a:cs typeface="Times New Roman" panose="02020603050405020304" pitchFamily="18" charset="0"/>
              </a:rPr>
              <a:t>Trò</a:t>
            </a:r>
            <a:r>
              <a:rPr lang="en-US" sz="2400" b="1" dirty="0">
                <a:solidFill>
                  <a:schemeClr val="bg2"/>
                </a:solidFill>
                <a:latin typeface="Times New Roman" panose="02020603050405020304" pitchFamily="18" charset="0"/>
                <a:cs typeface="Times New Roman" panose="02020603050405020304" pitchFamily="18" charset="0"/>
              </a:rPr>
              <a:t> </a:t>
            </a:r>
            <a:r>
              <a:rPr lang="en-US" sz="2400" b="1" dirty="0" err="1">
                <a:solidFill>
                  <a:schemeClr val="bg2"/>
                </a:solidFill>
                <a:latin typeface="Times New Roman" panose="02020603050405020304" pitchFamily="18" charset="0"/>
                <a:cs typeface="Times New Roman" panose="02020603050405020304" pitchFamily="18" charset="0"/>
              </a:rPr>
              <a:t>chơi</a:t>
            </a:r>
            <a:r>
              <a:rPr lang="en-US" sz="2400" b="1" dirty="0">
                <a:solidFill>
                  <a:schemeClr val="bg2"/>
                </a:solidFill>
                <a:latin typeface="Times New Roman" panose="02020603050405020304" pitchFamily="18" charset="0"/>
                <a:cs typeface="Times New Roman" panose="02020603050405020304" pitchFamily="18" charset="0"/>
              </a:rPr>
              <a:t> “Ai </a:t>
            </a:r>
            <a:r>
              <a:rPr lang="en-US" sz="2400" b="1" dirty="0" err="1">
                <a:solidFill>
                  <a:schemeClr val="bg2"/>
                </a:solidFill>
                <a:latin typeface="Times New Roman" panose="02020603050405020304" pitchFamily="18" charset="0"/>
                <a:cs typeface="Times New Roman" panose="02020603050405020304" pitchFamily="18" charset="0"/>
              </a:rPr>
              <a:t>nhanh</a:t>
            </a:r>
            <a:r>
              <a:rPr lang="en-US" sz="2400" b="1" dirty="0">
                <a:solidFill>
                  <a:schemeClr val="bg2"/>
                </a:solidFill>
                <a:latin typeface="Times New Roman" panose="02020603050405020304" pitchFamily="18" charset="0"/>
                <a:cs typeface="Times New Roman" panose="02020603050405020304" pitchFamily="18" charset="0"/>
              </a:rPr>
              <a:t> ai </a:t>
            </a:r>
            <a:r>
              <a:rPr lang="en-US" sz="2400" b="1" dirty="0" err="1">
                <a:solidFill>
                  <a:schemeClr val="bg2"/>
                </a:solidFill>
                <a:latin typeface="Times New Roman" panose="02020603050405020304" pitchFamily="18" charset="0"/>
                <a:cs typeface="Times New Roman" panose="02020603050405020304" pitchFamily="18" charset="0"/>
              </a:rPr>
              <a:t>đúng</a:t>
            </a:r>
            <a:r>
              <a:rPr lang="en-US" sz="2400" b="1" dirty="0">
                <a:solidFill>
                  <a:schemeClr val="bg2"/>
                </a:solidFill>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 xmlns:a16="http://schemas.microsoft.com/office/drawing/2014/main" id="{557C336C-9C91-D3B7-5D14-3B363866CE77}"/>
              </a:ext>
            </a:extLst>
          </p:cNvPr>
          <p:cNvSpPr txBox="1"/>
          <p:nvPr/>
        </p:nvSpPr>
        <p:spPr>
          <a:xfrm>
            <a:off x="8330045" y="4671352"/>
            <a:ext cx="2254828" cy="461665"/>
          </a:xfrm>
          <a:prstGeom prst="rect">
            <a:avLst/>
          </a:prstGeom>
          <a:noFill/>
        </p:spPr>
        <p:txBody>
          <a:bodyPr wrap="square">
            <a:spAutoFit/>
          </a:bodyPr>
          <a:lstStyle/>
          <a:p>
            <a:r>
              <a:rPr lang="en-US" sz="2400" b="1" i="1" dirty="0" err="1">
                <a:solidFill>
                  <a:srgbClr val="000000"/>
                </a:solidFill>
                <a:latin typeface="Times New Roman" panose="02020603050405020304" pitchFamily="18" charset="0"/>
                <a:cs typeface="Times New Roman" panose="02020603050405020304" pitchFamily="18" charset="0"/>
              </a:rPr>
              <a:t>Là</a:t>
            </a:r>
            <a:r>
              <a:rPr lang="en-US" sz="2400" b="1" i="1" dirty="0">
                <a:solidFill>
                  <a:srgbClr val="000000"/>
                </a:solidFill>
                <a:latin typeface="Times New Roman" panose="02020603050405020304" pitchFamily="18" charset="0"/>
                <a:cs typeface="Times New Roman" panose="02020603050405020304" pitchFamily="18" charset="0"/>
              </a:rPr>
              <a:t> </a:t>
            </a:r>
            <a:r>
              <a:rPr lang="en-US" sz="2400" b="1" i="1" dirty="0" err="1">
                <a:solidFill>
                  <a:srgbClr val="000000"/>
                </a:solidFill>
                <a:latin typeface="Times New Roman" panose="02020603050405020304" pitchFamily="18" charset="0"/>
                <a:cs typeface="Times New Roman" panose="02020603050405020304" pitchFamily="18" charset="0"/>
              </a:rPr>
              <a:t>cái</a:t>
            </a:r>
            <a:r>
              <a:rPr lang="en-US" sz="2400" b="1" i="1" dirty="0">
                <a:solidFill>
                  <a:srgbClr val="000000"/>
                </a:solidFill>
                <a:latin typeface="Times New Roman" panose="02020603050405020304" pitchFamily="18" charset="0"/>
                <a:cs typeface="Times New Roman" panose="02020603050405020304" pitchFamily="18" charset="0"/>
              </a:rPr>
              <a:t> </a:t>
            </a:r>
            <a:r>
              <a:rPr lang="en-US" sz="2400" b="1" i="1" dirty="0" err="1">
                <a:solidFill>
                  <a:srgbClr val="000000"/>
                </a:solidFill>
                <a:latin typeface="Times New Roman" panose="02020603050405020304" pitchFamily="18" charset="0"/>
                <a:cs typeface="Times New Roman" panose="02020603050405020304" pitchFamily="18" charset="0"/>
              </a:rPr>
              <a:t>gì</a:t>
            </a:r>
            <a:r>
              <a:rPr lang="en-US" sz="2400" b="1" i="1" dirty="0">
                <a:solidFill>
                  <a:srgbClr val="000000"/>
                </a:solidFill>
                <a:latin typeface="Times New Roman" panose="02020603050405020304" pitchFamily="18" charset="0"/>
                <a:cs typeface="Times New Roman" panose="02020603050405020304" pitchFamily="18" charset="0"/>
              </a:rPr>
              <a:t>?</a:t>
            </a:r>
            <a:endParaRPr lang="en-US" sz="2400" dirty="0"/>
          </a:p>
        </p:txBody>
      </p:sp>
      <p:pic>
        <p:nvPicPr>
          <p:cNvPr id="8" name="Đồng hồ đếm ngược 5 giây">
            <a:hlinkClick r:id="" action="ppaction://media"/>
            <a:extLst>
              <a:ext uri="{FF2B5EF4-FFF2-40B4-BE49-F238E27FC236}">
                <a16:creationId xmlns="" xmlns:a16="http://schemas.microsoft.com/office/drawing/2014/main" id="{A2ED94A5-6744-2DB6-01E2-EB055CAF727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074726" y="0"/>
            <a:ext cx="3117273" cy="3768436"/>
          </a:xfrm>
          <a:prstGeom prst="rect">
            <a:avLst/>
          </a:prstGeom>
        </p:spPr>
      </p:pic>
    </p:spTree>
    <p:extLst>
      <p:ext uri="{BB962C8B-B14F-4D97-AF65-F5344CB8AC3E}">
        <p14:creationId xmlns:p14="http://schemas.microsoft.com/office/powerpoint/2010/main" val="14763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87"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8"/>
                </p:tgtEl>
              </p:cMediaNode>
            </p:video>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8"/>
                                        </p:tgtEl>
                                      </p:cBhvr>
                                    </p:cmd>
                                  </p:childTnLst>
                                </p:cTn>
                              </p:par>
                            </p:childTnLst>
                          </p:cTn>
                        </p:par>
                      </p:childTnLst>
                    </p:cTn>
                  </p:par>
                </p:childTnLst>
              </p:cTn>
              <p:nextCondLst>
                <p:cond evt="onClick" delay="0">
                  <p:tgtEl>
                    <p:spTgt spid="8"/>
                  </p:tgtEl>
                </p:cond>
              </p:nextCondLst>
            </p:seq>
          </p:childTnLst>
        </p:cTn>
      </p:par>
    </p:tnLst>
    <p:bldLst>
      <p:bldP spid="9"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BBB9204C-5211-3AAB-1D8B-D164A69C8C35}"/>
              </a:ext>
            </a:extLst>
          </p:cNvPr>
          <p:cNvSpPr txBox="1"/>
          <p:nvPr/>
        </p:nvSpPr>
        <p:spPr>
          <a:xfrm>
            <a:off x="2660073" y="478349"/>
            <a:ext cx="7924800" cy="1138773"/>
          </a:xfrm>
          <a:prstGeom prst="rect">
            <a:avLst/>
          </a:prstGeom>
          <a:noFill/>
        </p:spPr>
        <p:txBody>
          <a:bodyPr wrap="square">
            <a:spAutoFit/>
          </a:bodyPr>
          <a:lstStyle/>
          <a:p>
            <a:pPr algn="ctr"/>
            <a:r>
              <a:rPr lang="en-US" sz="2000" b="1" i="1" dirty="0" err="1">
                <a:solidFill>
                  <a:srgbClr val="000000"/>
                </a:solidFill>
                <a:latin typeface="Times New Roman" panose="02020603050405020304" pitchFamily="18" charset="0"/>
                <a:cs typeface="Times New Roman" panose="02020603050405020304" pitchFamily="18" charset="0"/>
              </a:rPr>
              <a:t>Thứ</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Sáu</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ngày</a:t>
            </a:r>
            <a:r>
              <a:rPr lang="en-US" sz="2000" b="1" i="1" dirty="0">
                <a:solidFill>
                  <a:srgbClr val="000000"/>
                </a:solidFill>
                <a:latin typeface="Times New Roman" panose="02020603050405020304" pitchFamily="18" charset="0"/>
                <a:cs typeface="Times New Roman" panose="02020603050405020304" pitchFamily="18" charset="0"/>
              </a:rPr>
              <a:t> 16 </a:t>
            </a:r>
            <a:r>
              <a:rPr lang="en-US" sz="2000" b="1" i="1" dirty="0" err="1">
                <a:solidFill>
                  <a:srgbClr val="000000"/>
                </a:solidFill>
                <a:latin typeface="Times New Roman" panose="02020603050405020304" pitchFamily="18" charset="0"/>
                <a:cs typeface="Times New Roman" panose="02020603050405020304" pitchFamily="18" charset="0"/>
              </a:rPr>
              <a:t>tháng</a:t>
            </a:r>
            <a:r>
              <a:rPr lang="en-US" sz="2000" b="1" i="1" dirty="0">
                <a:solidFill>
                  <a:srgbClr val="000000"/>
                </a:solidFill>
                <a:latin typeface="Times New Roman" panose="02020603050405020304" pitchFamily="18" charset="0"/>
                <a:cs typeface="Times New Roman" panose="02020603050405020304" pitchFamily="18" charset="0"/>
              </a:rPr>
              <a:t> 12 </a:t>
            </a:r>
            <a:r>
              <a:rPr lang="en-US" sz="2000" b="1" i="1" dirty="0" err="1">
                <a:solidFill>
                  <a:srgbClr val="000000"/>
                </a:solidFill>
                <a:latin typeface="Times New Roman" panose="02020603050405020304" pitchFamily="18" charset="0"/>
                <a:cs typeface="Times New Roman" panose="02020603050405020304" pitchFamily="18" charset="0"/>
              </a:rPr>
              <a:t>năm</a:t>
            </a:r>
            <a:r>
              <a:rPr lang="en-US" sz="2000" b="1" i="1" dirty="0">
                <a:solidFill>
                  <a:srgbClr val="000000"/>
                </a:solidFill>
                <a:latin typeface="Times New Roman" panose="02020603050405020304" pitchFamily="18" charset="0"/>
                <a:cs typeface="Times New Roman" panose="02020603050405020304" pitchFamily="18" charset="0"/>
              </a:rPr>
              <a:t> 2022</a:t>
            </a:r>
          </a:p>
          <a:p>
            <a:pPr algn="ct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Đạo</a:t>
            </a:r>
            <a:r>
              <a:rPr lang="en-US" sz="2000" b="1" i="1" dirty="0">
                <a:solidFill>
                  <a:srgbClr val="000000"/>
                </a:solidFill>
                <a:latin typeface="Times New Roman" panose="02020603050405020304" pitchFamily="18" charset="0"/>
                <a:cs typeface="Times New Roman" panose="02020603050405020304" pitchFamily="18" charset="0"/>
              </a:rPr>
              <a:t> </a:t>
            </a:r>
            <a:r>
              <a:rPr lang="en-US" sz="2000" b="1" i="1" dirty="0" err="1">
                <a:solidFill>
                  <a:srgbClr val="000000"/>
                </a:solidFill>
                <a:latin typeface="Times New Roman" panose="02020603050405020304" pitchFamily="18" charset="0"/>
                <a:cs typeface="Times New Roman" panose="02020603050405020304" pitchFamily="18" charset="0"/>
              </a:rPr>
              <a:t>đức</a:t>
            </a:r>
            <a:endParaRPr lang="en-US" sz="2000" b="1" i="1" dirty="0">
              <a:solidFill>
                <a:srgbClr val="000000"/>
              </a:solidFill>
              <a:latin typeface="Times New Roman" panose="02020603050405020304" pitchFamily="18" charset="0"/>
              <a:cs typeface="Times New Roman" panose="02020603050405020304" pitchFamily="18" charset="0"/>
            </a:endParaRPr>
          </a:p>
          <a:p>
            <a:r>
              <a:rPr lang="en-US" sz="2800" dirty="0">
                <a:solidFill>
                  <a:srgbClr val="000000"/>
                </a:solidFill>
                <a:latin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cs typeface="Times New Roman" panose="02020603050405020304" pitchFamily="18" charset="0"/>
              </a:rPr>
              <a:t>Bài</a:t>
            </a:r>
            <a:r>
              <a:rPr lang="en-US" sz="2800" b="1" dirty="0">
                <a:solidFill>
                  <a:srgbClr val="000000"/>
                </a:solidFill>
                <a:latin typeface="Times New Roman" panose="02020603050405020304" pitchFamily="18" charset="0"/>
                <a:cs typeface="Times New Roman" panose="02020603050405020304" pitchFamily="18" charset="0"/>
              </a:rPr>
              <a:t> 8: </a:t>
            </a:r>
            <a:r>
              <a:rPr lang="en-US" sz="2000" b="1" dirty="0">
                <a:solidFill>
                  <a:srgbClr val="000000"/>
                </a:solidFill>
                <a:latin typeface="Times New Roman" panose="02020603050405020304" pitchFamily="18" charset="0"/>
                <a:cs typeface="Times New Roman" panose="02020603050405020304" pitchFamily="18" charset="0"/>
              </a:rPr>
              <a:t>BẢO QUẢN ĐỒ DÙNG GIA ĐÌNH ( </a:t>
            </a:r>
            <a:r>
              <a:rPr lang="en-US" sz="2000" b="1" dirty="0" err="1">
                <a:solidFill>
                  <a:srgbClr val="000000"/>
                </a:solidFill>
                <a:latin typeface="Times New Roman" panose="02020603050405020304" pitchFamily="18" charset="0"/>
                <a:cs typeface="Times New Roman" panose="02020603050405020304" pitchFamily="18" charset="0"/>
              </a:rPr>
              <a:t>Tiết</a:t>
            </a:r>
            <a:r>
              <a:rPr lang="en-US" sz="2000" b="1" dirty="0">
                <a:solidFill>
                  <a:srgbClr val="000000"/>
                </a:solidFill>
                <a:latin typeface="Times New Roman" panose="02020603050405020304" pitchFamily="18" charset="0"/>
                <a:cs typeface="Times New Roman" panose="02020603050405020304" pitchFamily="18" charset="0"/>
              </a:rPr>
              <a:t> 1)</a:t>
            </a:r>
            <a:endParaRPr lang="en-US" sz="1400" b="1" dirty="0">
              <a:solidFill>
                <a:srgbClr val="00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 xmlns:a16="http://schemas.microsoft.com/office/drawing/2014/main" id="{64A7E853-988B-7282-E124-726D34E1D0A5}"/>
              </a:ext>
            </a:extLst>
          </p:cNvPr>
          <p:cNvSpPr txBox="1"/>
          <p:nvPr/>
        </p:nvSpPr>
        <p:spPr>
          <a:xfrm>
            <a:off x="3574473" y="3254284"/>
            <a:ext cx="6096000" cy="2308324"/>
          </a:xfrm>
          <a:prstGeom prst="rect">
            <a:avLst/>
          </a:prstGeom>
          <a:noFill/>
        </p:spPr>
        <p:txBody>
          <a:bodyPr wrap="square">
            <a:spAutoFit/>
          </a:bodyPr>
          <a:lstStyle/>
          <a:p>
            <a:pPr algn="l"/>
            <a:r>
              <a:rPr lang="vi-VN" sz="3600" b="0" i="0" dirty="0">
                <a:solidFill>
                  <a:srgbClr val="333333"/>
                </a:solidFill>
                <a:effectLst/>
                <a:latin typeface="Times New Roman" panose="02020603050405020304" pitchFamily="18" charset="0"/>
                <a:cs typeface="Times New Roman" panose="02020603050405020304" pitchFamily="18" charset="0"/>
              </a:rPr>
              <a:t>Ai muốn chân sạch</a:t>
            </a:r>
          </a:p>
          <a:p>
            <a:pPr algn="l"/>
            <a:r>
              <a:rPr lang="vi-VN" sz="3600" b="0" i="0" dirty="0">
                <a:solidFill>
                  <a:srgbClr val="333333"/>
                </a:solidFill>
                <a:effectLst/>
                <a:latin typeface="Times New Roman" panose="02020603050405020304" pitchFamily="18" charset="0"/>
                <a:cs typeface="Times New Roman" panose="02020603050405020304" pitchFamily="18" charset="0"/>
              </a:rPr>
              <a:t>Thì dùng đến tôi</a:t>
            </a:r>
          </a:p>
          <a:p>
            <a:pPr algn="l"/>
            <a:r>
              <a:rPr lang="vi-VN" sz="3600" b="0" i="0" dirty="0">
                <a:solidFill>
                  <a:srgbClr val="333333"/>
                </a:solidFill>
                <a:effectLst/>
                <a:latin typeface="Times New Roman" panose="02020603050405020304" pitchFamily="18" charset="0"/>
                <a:cs typeface="Times New Roman" panose="02020603050405020304" pitchFamily="18" charset="0"/>
              </a:rPr>
              <a:t>Nhưng phải một đôi</a:t>
            </a:r>
          </a:p>
          <a:p>
            <a:pPr algn="l"/>
            <a:r>
              <a:rPr lang="vi-VN" sz="3600" b="0" i="0" dirty="0">
                <a:solidFill>
                  <a:srgbClr val="333333"/>
                </a:solidFill>
                <a:effectLst/>
                <a:latin typeface="Times New Roman" panose="02020603050405020304" pitchFamily="18" charset="0"/>
                <a:cs typeface="Times New Roman" panose="02020603050405020304" pitchFamily="18" charset="0"/>
              </a:rPr>
              <a:t>Đôi gì thế nhỉ ?</a:t>
            </a:r>
          </a:p>
        </p:txBody>
      </p:sp>
      <p:sp>
        <p:nvSpPr>
          <p:cNvPr id="10" name="Star: 6 Points 9">
            <a:extLst>
              <a:ext uri="{FF2B5EF4-FFF2-40B4-BE49-F238E27FC236}">
                <a16:creationId xmlns="" xmlns:a16="http://schemas.microsoft.com/office/drawing/2014/main" id="{5A5B4950-9970-592D-D3F0-65859FACE167}"/>
              </a:ext>
            </a:extLst>
          </p:cNvPr>
          <p:cNvSpPr/>
          <p:nvPr/>
        </p:nvSpPr>
        <p:spPr>
          <a:xfrm>
            <a:off x="0" y="1457795"/>
            <a:ext cx="4488873" cy="1971205"/>
          </a:xfrm>
          <a:prstGeom prst="star6">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dirty="0" err="1">
                <a:solidFill>
                  <a:schemeClr val="bg2"/>
                </a:solidFill>
                <a:latin typeface="Times New Roman" panose="02020603050405020304" pitchFamily="18" charset="0"/>
                <a:cs typeface="Times New Roman" panose="02020603050405020304" pitchFamily="18" charset="0"/>
              </a:rPr>
              <a:t>Trò</a:t>
            </a:r>
            <a:r>
              <a:rPr lang="en-US" sz="2400" b="1" dirty="0">
                <a:solidFill>
                  <a:schemeClr val="bg2"/>
                </a:solidFill>
                <a:latin typeface="Times New Roman" panose="02020603050405020304" pitchFamily="18" charset="0"/>
                <a:cs typeface="Times New Roman" panose="02020603050405020304" pitchFamily="18" charset="0"/>
              </a:rPr>
              <a:t> </a:t>
            </a:r>
            <a:r>
              <a:rPr lang="en-US" sz="2400" b="1" dirty="0" err="1">
                <a:solidFill>
                  <a:schemeClr val="bg2"/>
                </a:solidFill>
                <a:latin typeface="Times New Roman" panose="02020603050405020304" pitchFamily="18" charset="0"/>
                <a:cs typeface="Times New Roman" panose="02020603050405020304" pitchFamily="18" charset="0"/>
              </a:rPr>
              <a:t>chơi</a:t>
            </a:r>
            <a:r>
              <a:rPr lang="en-US" sz="2400" b="1" dirty="0">
                <a:solidFill>
                  <a:schemeClr val="bg2"/>
                </a:solidFill>
                <a:latin typeface="Times New Roman" panose="02020603050405020304" pitchFamily="18" charset="0"/>
                <a:cs typeface="Times New Roman" panose="02020603050405020304" pitchFamily="18" charset="0"/>
              </a:rPr>
              <a:t> “Ai </a:t>
            </a:r>
            <a:r>
              <a:rPr lang="en-US" sz="2400" b="1" dirty="0" err="1">
                <a:solidFill>
                  <a:schemeClr val="bg2"/>
                </a:solidFill>
                <a:latin typeface="Times New Roman" panose="02020603050405020304" pitchFamily="18" charset="0"/>
                <a:cs typeface="Times New Roman" panose="02020603050405020304" pitchFamily="18" charset="0"/>
              </a:rPr>
              <a:t>nhanh</a:t>
            </a:r>
            <a:r>
              <a:rPr lang="en-US" sz="2400" b="1" dirty="0">
                <a:solidFill>
                  <a:schemeClr val="bg2"/>
                </a:solidFill>
                <a:latin typeface="Times New Roman" panose="02020603050405020304" pitchFamily="18" charset="0"/>
                <a:cs typeface="Times New Roman" panose="02020603050405020304" pitchFamily="18" charset="0"/>
              </a:rPr>
              <a:t> ai </a:t>
            </a:r>
            <a:r>
              <a:rPr lang="en-US" sz="2400" b="1" dirty="0" err="1">
                <a:solidFill>
                  <a:schemeClr val="bg2"/>
                </a:solidFill>
                <a:latin typeface="Times New Roman" panose="02020603050405020304" pitchFamily="18" charset="0"/>
                <a:cs typeface="Times New Roman" panose="02020603050405020304" pitchFamily="18" charset="0"/>
              </a:rPr>
              <a:t>đúng</a:t>
            </a:r>
            <a:r>
              <a:rPr lang="en-US" sz="2400" b="1" dirty="0">
                <a:solidFill>
                  <a:schemeClr val="bg2"/>
                </a:solidFill>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 xmlns:a16="http://schemas.microsoft.com/office/drawing/2014/main" id="{6D60A145-691F-7723-0010-DCFBC101EF17}"/>
              </a:ext>
            </a:extLst>
          </p:cNvPr>
          <p:cNvSpPr txBox="1"/>
          <p:nvPr/>
        </p:nvSpPr>
        <p:spPr>
          <a:xfrm>
            <a:off x="5780809" y="5562608"/>
            <a:ext cx="6102926" cy="461665"/>
          </a:xfrm>
          <a:prstGeom prst="rect">
            <a:avLst/>
          </a:prstGeom>
          <a:noFill/>
        </p:spPr>
        <p:txBody>
          <a:bodyPr wrap="square">
            <a:spAutoFit/>
          </a:bodyPr>
          <a:lstStyle/>
          <a:p>
            <a:r>
              <a:rPr lang="en-US" sz="2400" b="1" i="1" dirty="0" err="1">
                <a:solidFill>
                  <a:srgbClr val="000000"/>
                </a:solidFill>
                <a:latin typeface="Times New Roman" panose="02020603050405020304" pitchFamily="18" charset="0"/>
                <a:cs typeface="Times New Roman" panose="02020603050405020304" pitchFamily="18" charset="0"/>
              </a:rPr>
              <a:t>Là</a:t>
            </a:r>
            <a:r>
              <a:rPr lang="en-US" sz="2400" b="1" i="1" dirty="0">
                <a:solidFill>
                  <a:srgbClr val="000000"/>
                </a:solidFill>
                <a:latin typeface="Times New Roman" panose="02020603050405020304" pitchFamily="18" charset="0"/>
                <a:cs typeface="Times New Roman" panose="02020603050405020304" pitchFamily="18" charset="0"/>
              </a:rPr>
              <a:t> </a:t>
            </a:r>
            <a:r>
              <a:rPr lang="en-US" sz="2400" b="1" i="1" dirty="0" err="1">
                <a:solidFill>
                  <a:srgbClr val="000000"/>
                </a:solidFill>
                <a:latin typeface="Times New Roman" panose="02020603050405020304" pitchFamily="18" charset="0"/>
                <a:cs typeface="Times New Roman" panose="02020603050405020304" pitchFamily="18" charset="0"/>
              </a:rPr>
              <a:t>cái</a:t>
            </a:r>
            <a:r>
              <a:rPr lang="en-US" sz="2400" b="1" i="1" dirty="0">
                <a:solidFill>
                  <a:srgbClr val="000000"/>
                </a:solidFill>
                <a:latin typeface="Times New Roman" panose="02020603050405020304" pitchFamily="18" charset="0"/>
                <a:cs typeface="Times New Roman" panose="02020603050405020304" pitchFamily="18" charset="0"/>
              </a:rPr>
              <a:t> </a:t>
            </a:r>
            <a:r>
              <a:rPr lang="en-US" sz="2400" b="1" i="1" dirty="0" err="1">
                <a:solidFill>
                  <a:srgbClr val="000000"/>
                </a:solidFill>
                <a:latin typeface="Times New Roman" panose="02020603050405020304" pitchFamily="18" charset="0"/>
                <a:cs typeface="Times New Roman" panose="02020603050405020304" pitchFamily="18" charset="0"/>
              </a:rPr>
              <a:t>gì</a:t>
            </a:r>
            <a:r>
              <a:rPr lang="en-US" sz="2400" b="1" i="1" dirty="0">
                <a:solidFill>
                  <a:srgbClr val="000000"/>
                </a:solidFill>
                <a:latin typeface="Times New Roman" panose="02020603050405020304" pitchFamily="18" charset="0"/>
                <a:cs typeface="Times New Roman" panose="02020603050405020304" pitchFamily="18" charset="0"/>
              </a:rPr>
              <a:t>?</a:t>
            </a:r>
            <a:endParaRPr lang="en-US" sz="2400" dirty="0"/>
          </a:p>
        </p:txBody>
      </p:sp>
      <p:pic>
        <p:nvPicPr>
          <p:cNvPr id="8" name="Đồng hồ đếm ngược 5 giây">
            <a:hlinkClick r:id="" action="ppaction://media"/>
            <a:extLst>
              <a:ext uri="{FF2B5EF4-FFF2-40B4-BE49-F238E27FC236}">
                <a16:creationId xmlns="" xmlns:a16="http://schemas.microsoft.com/office/drawing/2014/main" id="{F456B084-DEC6-E7C5-1A17-986C6427FF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033164" y="0"/>
            <a:ext cx="3158836" cy="3254284"/>
          </a:xfrm>
          <a:prstGeom prst="rect">
            <a:avLst/>
          </a:prstGeom>
        </p:spPr>
      </p:pic>
    </p:spTree>
    <p:extLst>
      <p:ext uri="{BB962C8B-B14F-4D97-AF65-F5344CB8AC3E}">
        <p14:creationId xmlns:p14="http://schemas.microsoft.com/office/powerpoint/2010/main" val="196925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87"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8"/>
                </p:tgtEl>
              </p:cMediaNode>
            </p:video>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8"/>
                                        </p:tgtEl>
                                      </p:cBhvr>
                                    </p:cmd>
                                  </p:childTnLst>
                                </p:cTn>
                              </p:par>
                            </p:childTnLst>
                          </p:cTn>
                        </p:par>
                      </p:childTnLst>
                    </p:cTn>
                  </p:par>
                </p:childTnLst>
              </p:cTn>
              <p:nextCondLst>
                <p:cond evt="onClick" delay="0">
                  <p:tgtEl>
                    <p:spTgt spid="8"/>
                  </p:tgtEl>
                </p:cond>
              </p:nextCondLst>
            </p:seq>
          </p:childTnLst>
        </p:cTn>
      </p:par>
    </p:tnLst>
    <p:bldLst>
      <p:bldP spid="7"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428A1BE0-E469-4869-8417-DE9B9EC6F2B4}"/>
              </a:ext>
            </a:extLst>
          </p:cNvPr>
          <p:cNvGrpSpPr/>
          <p:nvPr/>
        </p:nvGrpSpPr>
        <p:grpSpPr>
          <a:xfrm>
            <a:off x="537988" y="406680"/>
            <a:ext cx="2677424" cy="1274454"/>
            <a:chOff x="479771" y="4186500"/>
            <a:chExt cx="2677424" cy="1274454"/>
          </a:xfrm>
        </p:grpSpPr>
        <p:pic>
          <p:nvPicPr>
            <p:cNvPr id="3" name="Picture 2">
              <a:extLst>
                <a:ext uri="{FF2B5EF4-FFF2-40B4-BE49-F238E27FC236}">
                  <a16:creationId xmlns="" xmlns:a16="http://schemas.microsoft.com/office/drawing/2014/main" id="{8A137115-0E6C-4EB8-9AFF-E91DFB9C91F7}"/>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saturation sat="200000"/>
                      </a14:imgEffect>
                    </a14:imgLayer>
                  </a14:imgProps>
                </a:ext>
              </a:extLst>
            </a:blip>
            <a:stretch>
              <a:fillRect/>
            </a:stretch>
          </p:blipFill>
          <p:spPr>
            <a:xfrm>
              <a:off x="479771" y="4186500"/>
              <a:ext cx="2677424" cy="1274454"/>
            </a:xfrm>
            <a:prstGeom prst="rect">
              <a:avLst/>
            </a:prstGeom>
          </p:spPr>
        </p:pic>
        <p:sp>
          <p:nvSpPr>
            <p:cNvPr id="4" name="TextBox 3">
              <a:extLst>
                <a:ext uri="{FF2B5EF4-FFF2-40B4-BE49-F238E27FC236}">
                  <a16:creationId xmlns="" xmlns:a16="http://schemas.microsoft.com/office/drawing/2014/main" id="{99733AAB-E5E3-46A1-9F4E-0452DF37F2DF}"/>
                </a:ext>
              </a:extLst>
            </p:cNvPr>
            <p:cNvSpPr txBox="1"/>
            <p:nvPr/>
          </p:nvSpPr>
          <p:spPr>
            <a:xfrm>
              <a:off x="1148949" y="4550361"/>
              <a:ext cx="1797287" cy="523220"/>
            </a:xfrm>
            <a:prstGeom prst="rect">
              <a:avLst/>
            </a:prstGeom>
            <a:noFill/>
          </p:spPr>
          <p:txBody>
            <a:bodyPr wrap="none" rtlCol="0">
              <a:spAutoFit/>
            </a:bodyPr>
            <a:lstStyle/>
            <a:p>
              <a:r>
                <a:rPr lang="vi-VN" sz="2800" b="1" dirty="0">
                  <a:solidFill>
                    <a:schemeClr val="accent2"/>
                  </a:solidFill>
                  <a:latin typeface="+mj-lt"/>
                </a:rPr>
                <a:t>VẬN DỤNG</a:t>
              </a:r>
            </a:p>
          </p:txBody>
        </p:sp>
      </p:grpSp>
      <p:sp>
        <p:nvSpPr>
          <p:cNvPr id="5" name="TextBox 4">
            <a:extLst>
              <a:ext uri="{FF2B5EF4-FFF2-40B4-BE49-F238E27FC236}">
                <a16:creationId xmlns="" xmlns:a16="http://schemas.microsoft.com/office/drawing/2014/main" id="{28201941-DBEA-4CE6-89D9-5B45349DBF3A}"/>
              </a:ext>
            </a:extLst>
          </p:cNvPr>
          <p:cNvSpPr txBox="1"/>
          <p:nvPr/>
        </p:nvSpPr>
        <p:spPr>
          <a:xfrm>
            <a:off x="3097294" y="508931"/>
            <a:ext cx="8706265" cy="1938992"/>
          </a:xfrm>
          <a:prstGeom prst="rect">
            <a:avLst/>
          </a:prstGeom>
          <a:noFill/>
        </p:spPr>
        <p:txBody>
          <a:bodyPr wrap="square" rtlCol="0">
            <a:spAutoFit/>
          </a:bodyPr>
          <a:lstStyle/>
          <a:p>
            <a:pPr marL="285750" indent="-285750" algn="just">
              <a:buClr>
                <a:srgbClr val="F72F98"/>
              </a:buClr>
              <a:buFont typeface="Arial" panose="020B0604020202020204" pitchFamily="34" charset="0"/>
              <a:buChar char="•"/>
            </a:pPr>
            <a:r>
              <a:rPr lang="vi-VN" sz="2400" dirty="0">
                <a:solidFill>
                  <a:srgbClr val="000000"/>
                </a:solidFill>
              </a:rPr>
              <a:t>Chia sẻ về những việc em đã và sẽ làm để bảo quản đồ dùng gia đình.</a:t>
            </a:r>
          </a:p>
          <a:p>
            <a:pPr marL="285750" indent="-285750" algn="just">
              <a:buClr>
                <a:srgbClr val="F72F98"/>
              </a:buClr>
              <a:buFont typeface="Arial" panose="020B0604020202020204" pitchFamily="34" charset="0"/>
              <a:buChar char="•"/>
            </a:pPr>
            <a:r>
              <a:rPr lang="vi-VN" sz="2400" dirty="0">
                <a:solidFill>
                  <a:srgbClr val="000000"/>
                </a:solidFill>
              </a:rPr>
              <a:t>Em cùng mọi người trong gia đình thực hiện bảo quản đồ dùng gia đình.</a:t>
            </a:r>
          </a:p>
          <a:p>
            <a:pPr marL="285750" indent="-285750" algn="just">
              <a:buClr>
                <a:srgbClr val="F72F98"/>
              </a:buClr>
              <a:buFont typeface="Arial" panose="020B0604020202020204" pitchFamily="34" charset="0"/>
              <a:buChar char="•"/>
            </a:pPr>
            <a:r>
              <a:rPr lang="vi-VN" sz="2400" dirty="0">
                <a:solidFill>
                  <a:srgbClr val="000000"/>
                </a:solidFill>
              </a:rPr>
              <a:t>Nhắc nhở bạn bè, người thân bảo quản đồ dùng gia đình.</a:t>
            </a:r>
          </a:p>
        </p:txBody>
      </p:sp>
      <p:pic>
        <p:nvPicPr>
          <p:cNvPr id="2052" name="Picture 4">
            <a:extLst>
              <a:ext uri="{FF2B5EF4-FFF2-40B4-BE49-F238E27FC236}">
                <a16:creationId xmlns="" xmlns:a16="http://schemas.microsoft.com/office/drawing/2014/main" id="{1727DB21-02DD-4C54-BADB-49A181C6711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85965" y="2455060"/>
            <a:ext cx="7820069" cy="3910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98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fade">
                                      <p:cBhvr>
                                        <p:cTn id="2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69E72A67-202E-4A3B-91C7-078DA88271E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287613" y="490757"/>
            <a:ext cx="9197411" cy="3805825"/>
          </a:xfrm>
          <a:prstGeom prst="rect">
            <a:avLst/>
          </a:prstGeom>
        </p:spPr>
      </p:pic>
      <p:pic>
        <p:nvPicPr>
          <p:cNvPr id="4" name="Picture 2" descr="Free Vector | Happy family cleaning apartment">
            <a:extLst>
              <a:ext uri="{FF2B5EF4-FFF2-40B4-BE49-F238E27FC236}">
                <a16:creationId xmlns="" xmlns:a16="http://schemas.microsoft.com/office/drawing/2014/main" id="{A1A79A93-2E32-4B8E-8409-EB05083835D6}"/>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6147" y="2324886"/>
            <a:ext cx="7114016" cy="3943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169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4949" y="-126077"/>
            <a:ext cx="3143250" cy="2381250"/>
          </a:xfrm>
          <a:prstGeom prst="ellipse">
            <a:avLst/>
          </a:prstGeom>
          <a:ln>
            <a:noFill/>
          </a:ln>
          <a:effectLst>
            <a:softEdge rad="112500"/>
          </a:effectLst>
        </p:spPr>
      </p:pic>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backgroundRemoval t="459" b="100000" l="0" r="100000"/>
                    </a14:imgEffect>
                  </a14:imgLayer>
                </a14:imgProps>
              </a:ext>
              <a:ext uri="{28A0092B-C50C-407E-A947-70E740481C1C}">
                <a14:useLocalDpi xmlns:a14="http://schemas.microsoft.com/office/drawing/2010/main" val="0"/>
              </a:ext>
            </a:extLst>
          </a:blip>
          <a:stretch>
            <a:fillRect/>
          </a:stretch>
        </p:blipFill>
        <p:spPr>
          <a:xfrm>
            <a:off x="5562600" y="1447800"/>
            <a:ext cx="4648200" cy="2076450"/>
          </a:xfrm>
          <a:prstGeom prst="rect">
            <a:avLst/>
          </a:prstGeom>
        </p:spPr>
      </p:pic>
      <p:pic>
        <p:nvPicPr>
          <p:cNvPr id="9" name="Picture 8"/>
          <p:cNvPicPr>
            <a:picLocks noChangeAspect="1"/>
          </p:cNvPicPr>
          <p:nvPr/>
        </p:nvPicPr>
        <p:blipFill rotWithShape="1">
          <a:blip r:embed="rId6">
            <a:extLst>
              <a:ext uri="{BEBA8EAE-BF5A-486C-A8C5-ECC9F3942E4B}">
                <a14:imgProps xmlns:a14="http://schemas.microsoft.com/office/drawing/2010/main">
                  <a14:imgLayer r:embed="rId7">
                    <a14:imgEffect>
                      <a14:backgroundRemoval t="0" b="93917" l="3750" r="98667">
                        <a14:foregroundMark x1="44333" y1="17167" x2="45167" y2="20583"/>
                        <a14:foregroundMark x1="50167" y1="19167" x2="49833" y2="22250"/>
                        <a14:foregroundMark x1="39917" y1="30917" x2="40083" y2="34750"/>
                        <a14:foregroundMark x1="42750" y1="36583" x2="45333" y2="36583"/>
                        <a14:foregroundMark x1="49583" y1="40000" x2="48583" y2="42667"/>
                        <a14:foregroundMark x1="43500" y1="24667" x2="47167" y2="23000"/>
                        <a14:foregroundMark x1="61333" y1="19417" x2="62500" y2="23000"/>
                        <a14:foregroundMark x1="69000" y1="17583" x2="66750" y2="21833"/>
                        <a14:foregroundMark x1="72667" y1="21417" x2="71000" y2="25083"/>
                        <a14:foregroundMark x1="65167" y1="24250" x2="68000" y2="26250"/>
                        <a14:foregroundMark x1="72417" y1="27667" x2="74417" y2="27667"/>
                        <a14:foregroundMark x1="84167" y1="40167" x2="82083" y2="44667"/>
                        <a14:foregroundMark x1="82083" y1="47667" x2="85333" y2="48250"/>
                        <a14:foregroundMark x1="75833" y1="46250" x2="77250" y2="48500"/>
                        <a14:foregroundMark x1="65333" y1="60000" x2="68417" y2="61000"/>
                        <a14:foregroundMark x1="20500" y1="32333" x2="21083" y2="35750"/>
                        <a14:foregroundMark x1="10833" y1="34167" x2="16500" y2="34917"/>
                        <a14:foregroundMark x1="16833" y1="38583" x2="18250" y2="42250"/>
                        <a14:foregroundMark x1="18500" y1="46833" x2="21333" y2="45833"/>
                        <a14:foregroundMark x1="29000" y1="55167" x2="30000" y2="52917"/>
                        <a14:foregroundMark x1="25167" y1="62833" x2="27750" y2="66250"/>
                        <a14:foregroundMark x1="35833" y1="76000" x2="38250" y2="76000"/>
                        <a14:foregroundMark x1="38083" y1="83417" x2="36083" y2="87250"/>
                        <a14:foregroundMark x1="21750" y1="88500" x2="26000" y2="88500"/>
                        <a14:foregroundMark x1="11833" y1="83667" x2="12250" y2="86667"/>
                        <a14:foregroundMark x1="43750" y1="89500" x2="46750" y2="90500"/>
                        <a14:foregroundMark x1="70583" y1="79833" x2="70000" y2="83833"/>
                        <a14:foregroundMark x1="73250" y1="86667" x2="70833" y2="88083"/>
                        <a14:foregroundMark x1="78083" y1="76000" x2="81333" y2="77333"/>
                        <a14:foregroundMark x1="72833" y1="68250" x2="75250" y2="71333"/>
                        <a14:foregroundMark x1="81500" y1="88667" x2="83333" y2="92500"/>
                      </a14:backgroundRemoval>
                    </a14:imgEffect>
                  </a14:imgLayer>
                </a14:imgProps>
              </a:ext>
              <a:ext uri="{28A0092B-C50C-407E-A947-70E740481C1C}">
                <a14:useLocalDpi xmlns:a14="http://schemas.microsoft.com/office/drawing/2010/main" val="0"/>
              </a:ext>
            </a:extLst>
          </a:blip>
          <a:srcRect l="8824" t="15000" r="13235" b="5000"/>
          <a:stretch/>
        </p:blipFill>
        <p:spPr>
          <a:xfrm>
            <a:off x="7886700" y="34636"/>
            <a:ext cx="4038600" cy="3657600"/>
          </a:xfrm>
          <a:prstGeom prst="rect">
            <a:avLst/>
          </a:prstGeom>
        </p:spPr>
      </p:pic>
      <p:pic>
        <p:nvPicPr>
          <p:cNvPr id="10" name="Picture 9"/>
          <p:cNvPicPr>
            <a:picLocks noChangeAspect="1"/>
          </p:cNvPicPr>
          <p:nvPr/>
        </p:nvPicPr>
        <p:blipFill rotWithShape="1">
          <a:blip r:embed="rId8" cstate="hqprint">
            <a:extLst>
              <a:ext uri="{BEBA8EAE-BF5A-486C-A8C5-ECC9F3942E4B}">
                <a14:imgProps xmlns:a14="http://schemas.microsoft.com/office/drawing/2010/main">
                  <a14:imgLayer r:embed="rId9">
                    <a14:imgEffect>
                      <a14:backgroundRemoval t="1692" b="99769" l="10000" r="95769"/>
                    </a14:imgEffect>
                  </a14:imgLayer>
                </a14:imgProps>
              </a:ext>
              <a:ext uri="{28A0092B-C50C-407E-A947-70E740481C1C}">
                <a14:useLocalDpi xmlns:a14="http://schemas.microsoft.com/office/drawing/2010/main" val="0"/>
              </a:ext>
            </a:extLst>
          </a:blip>
          <a:srcRect l="7936" r="4762"/>
          <a:stretch/>
        </p:blipFill>
        <p:spPr>
          <a:xfrm>
            <a:off x="0" y="457200"/>
            <a:ext cx="2625436" cy="2367395"/>
          </a:xfrm>
          <a:prstGeom prst="rect">
            <a:avLst/>
          </a:prstGeom>
        </p:spPr>
      </p:pic>
      <p:pic>
        <p:nvPicPr>
          <p:cNvPr id="11" name="Picture 10"/>
          <p:cNvPicPr>
            <a:picLocks noChangeAspect="1"/>
          </p:cNvPicPr>
          <p:nvPr/>
        </p:nvPicPr>
        <p:blipFill>
          <a:blip r:embed="rId10" cstate="print">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658250" y="2772301"/>
            <a:ext cx="1048683" cy="812738"/>
          </a:xfrm>
          <a:prstGeom prst="rect">
            <a:avLst/>
          </a:prstGeom>
        </p:spPr>
      </p:pic>
      <p:pic>
        <p:nvPicPr>
          <p:cNvPr id="12" name="Picture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3511" y="2209800"/>
            <a:ext cx="1039920" cy="914400"/>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2758" y="2180359"/>
            <a:ext cx="1039920" cy="1248641"/>
          </a:xfrm>
          <a:prstGeom prst="rect">
            <a:avLst/>
          </a:prstGeom>
        </p:spPr>
      </p:pic>
      <p:pic>
        <p:nvPicPr>
          <p:cNvPr id="14" name="Picture 1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40761" y="2115469"/>
            <a:ext cx="1039920" cy="1008731"/>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50199" y="2313474"/>
            <a:ext cx="1257300" cy="1825336"/>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59272" y="2646730"/>
            <a:ext cx="1137329" cy="915213"/>
          </a:xfrm>
          <a:prstGeom prst="rect">
            <a:avLst/>
          </a:prstGeom>
        </p:spPr>
      </p:pic>
      <p:pic>
        <p:nvPicPr>
          <p:cNvPr id="17" name="Picture 16"/>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48199" y="4458566"/>
            <a:ext cx="1753077" cy="1219200"/>
          </a:xfrm>
          <a:prstGeom prst="rect">
            <a:avLst/>
          </a:prstGeom>
        </p:spPr>
      </p:pic>
      <p:pic>
        <p:nvPicPr>
          <p:cNvPr id="18" name="Picture 17"/>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05400" y="4492161"/>
            <a:ext cx="1753077" cy="1219200"/>
          </a:xfrm>
          <a:prstGeom prst="rect">
            <a:avLst/>
          </a:prstGeom>
        </p:spPr>
      </p:pic>
      <p:pic>
        <p:nvPicPr>
          <p:cNvPr id="19" name="Picture 18"/>
          <p:cNvPicPr>
            <a:picLocks noChangeAspect="1"/>
          </p:cNvPicPr>
          <p:nvPr/>
        </p:nvPicPr>
        <p:blipFill rotWithShape="1">
          <a:blip r:embed="rId16">
            <a:extLst>
              <a:ext uri="{BEBA8EAE-BF5A-486C-A8C5-ECC9F3942E4B}">
                <a14:imgProps xmlns:a14="http://schemas.microsoft.com/office/drawing/2010/main">
                  <a14:imgLayer r:embed="rId17">
                    <a14:imgEffect>
                      <a14:backgroundRemoval t="10000" b="90000" l="0" r="32889"/>
                    </a14:imgEffect>
                  </a14:imgLayer>
                </a14:imgProps>
              </a:ext>
              <a:ext uri="{28A0092B-C50C-407E-A947-70E740481C1C}">
                <a14:useLocalDpi xmlns:a14="http://schemas.microsoft.com/office/drawing/2010/main" val="0"/>
              </a:ext>
            </a:extLst>
          </a:blip>
          <a:srcRect l="1852" t="35185" r="63490" b="31482"/>
          <a:stretch/>
        </p:blipFill>
        <p:spPr>
          <a:xfrm>
            <a:off x="7769814" y="4881631"/>
            <a:ext cx="1426110" cy="1371600"/>
          </a:xfrm>
          <a:prstGeom prst="rect">
            <a:avLst/>
          </a:prstGeom>
        </p:spPr>
      </p:pic>
      <p:pic>
        <p:nvPicPr>
          <p:cNvPr id="20" name="Picture 19"/>
          <p:cNvPicPr>
            <a:picLocks noChangeAspect="1"/>
          </p:cNvPicPr>
          <p:nvPr/>
        </p:nvPicPr>
        <p:blipFill rotWithShape="1">
          <a:blip r:embed="rId18">
            <a:extLst>
              <a:ext uri="{BEBA8EAE-BF5A-486C-A8C5-ECC9F3942E4B}">
                <a14:imgProps xmlns:a14="http://schemas.microsoft.com/office/drawing/2010/main">
                  <a14:imgLayer r:embed="rId17">
                    <a14:imgEffect>
                      <a14:backgroundRemoval t="1778" b="96000" l="0" r="100000">
                        <a14:foregroundMark x1="42000" y1="55111" x2="48000" y2="66222"/>
                        <a14:foregroundMark x1="47556" y1="51111" x2="51111" y2="64667"/>
                        <a14:foregroundMark x1="55778" y1="48222" x2="55333" y2="64000"/>
                      </a14:backgroundRemoval>
                    </a14:imgEffect>
                  </a14:imgLayer>
                </a14:imgProps>
              </a:ext>
              <a:ext uri="{28A0092B-C50C-407E-A947-70E740481C1C}">
                <a14:useLocalDpi xmlns:a14="http://schemas.microsoft.com/office/drawing/2010/main" val="0"/>
              </a:ext>
            </a:extLst>
          </a:blip>
          <a:srcRect l="34856" t="33318" r="33663" b="31496"/>
          <a:stretch/>
        </p:blipFill>
        <p:spPr>
          <a:xfrm>
            <a:off x="11049000" y="4728834"/>
            <a:ext cx="1295400" cy="1447801"/>
          </a:xfrm>
          <a:prstGeom prst="rect">
            <a:avLst/>
          </a:prstGeom>
        </p:spPr>
      </p:pic>
      <p:pic>
        <p:nvPicPr>
          <p:cNvPr id="21" name="Picture 20"/>
          <p:cNvPicPr>
            <a:picLocks noChangeAspect="1"/>
          </p:cNvPicPr>
          <p:nvPr/>
        </p:nvPicPr>
        <p:blipFill>
          <a:blip r:embed="rId19" cstate="print">
            <a:extLst>
              <a:ext uri="{BEBA8EAE-BF5A-486C-A8C5-ECC9F3942E4B}">
                <a14:imgProps xmlns:a14="http://schemas.microsoft.com/office/drawing/2010/main">
                  <a14:imgLayer r:embed="rId2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84018" y="3524250"/>
            <a:ext cx="2438400" cy="2438400"/>
          </a:xfrm>
          <a:prstGeom prst="rect">
            <a:avLst/>
          </a:prstGeom>
        </p:spPr>
      </p:pic>
      <p:pic>
        <p:nvPicPr>
          <p:cNvPr id="22" name="Picture 2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305550" y="29350"/>
            <a:ext cx="1581150" cy="1554718"/>
          </a:xfrm>
          <a:prstGeom prst="ellipse">
            <a:avLst/>
          </a:prstGeom>
          <a:ln>
            <a:noFill/>
          </a:ln>
          <a:effectLst>
            <a:softEdge rad="112500"/>
          </a:effectLst>
        </p:spPr>
      </p:pic>
      <p:pic>
        <p:nvPicPr>
          <p:cNvPr id="23" name="Picture 22"/>
          <p:cNvPicPr>
            <a:picLocks noChangeAspect="1"/>
          </p:cNvPicPr>
          <p:nvPr/>
        </p:nvPicPr>
        <p:blipFill>
          <a:blip r:embed="rId22" cstate="print">
            <a:extLst>
              <a:ext uri="{BEBA8EAE-BF5A-486C-A8C5-ECC9F3942E4B}">
                <a14:imgProps xmlns:a14="http://schemas.microsoft.com/office/drawing/2010/main">
                  <a14:imgLayer r:embed="rId23">
                    <a14:imgEffect>
                      <a14:backgroundRemoval t="5692" b="96000" l="9963" r="89851">
                        <a14:foregroundMark x1="35196" y1="28154" x2="39385" y2="29231"/>
                        <a14:foregroundMark x1="55121" y1="30615" x2="58845" y2="32692"/>
                        <a14:foregroundMark x1="69088" y1="20077" x2="69088" y2="23923"/>
                        <a14:foregroundMark x1="35196" y1="13462" x2="35196" y2="17308"/>
                      </a14:backgroundRemoval>
                    </a14:imgEffect>
                  </a14:imgLayer>
                </a14:imgProps>
              </a:ext>
              <a:ext uri="{28A0092B-C50C-407E-A947-70E740481C1C}">
                <a14:useLocalDpi xmlns:a14="http://schemas.microsoft.com/office/drawing/2010/main" val="0"/>
              </a:ext>
            </a:extLst>
          </a:blip>
          <a:stretch>
            <a:fillRect/>
          </a:stretch>
        </p:blipFill>
        <p:spPr>
          <a:xfrm>
            <a:off x="8691511" y="3858491"/>
            <a:ext cx="2357489" cy="2419350"/>
          </a:xfrm>
          <a:prstGeom prst="rect">
            <a:avLst/>
          </a:prstGeom>
        </p:spPr>
      </p:pic>
      <p:pic>
        <p:nvPicPr>
          <p:cNvPr id="24" name="Picture 23"/>
          <p:cNvPicPr>
            <a:picLocks noChangeAspect="1"/>
          </p:cNvPicPr>
          <p:nvPr/>
        </p:nvPicPr>
        <p:blipFill rotWithShape="1">
          <a:blip r:embed="rId24" cstate="print">
            <a:extLst>
              <a:ext uri="{BEBA8EAE-BF5A-486C-A8C5-ECC9F3942E4B}">
                <a14:imgProps xmlns:a14="http://schemas.microsoft.com/office/drawing/2010/main">
                  <a14:imgLayer r:embed="rId25">
                    <a14:imgEffect>
                      <a14:backgroundRemoval t="10000" b="90000" l="0" r="90000">
                        <a14:foregroundMark x1="39538" y1="17248" x2="37769" y2="28899"/>
                      </a14:backgroundRemoval>
                    </a14:imgEffect>
                  </a14:imgLayer>
                </a14:imgProps>
              </a:ext>
              <a:ext uri="{28A0092B-C50C-407E-A947-70E740481C1C}">
                <a14:useLocalDpi xmlns:a14="http://schemas.microsoft.com/office/drawing/2010/main" val="0"/>
              </a:ext>
            </a:extLst>
          </a:blip>
          <a:srcRect l="2879" t="11468" r="52891" b="10549"/>
          <a:stretch/>
        </p:blipFill>
        <p:spPr>
          <a:xfrm>
            <a:off x="1677769" y="4409208"/>
            <a:ext cx="1398310" cy="1551709"/>
          </a:xfrm>
          <a:prstGeom prst="rect">
            <a:avLst/>
          </a:prstGeom>
        </p:spPr>
      </p:pic>
      <p:pic>
        <p:nvPicPr>
          <p:cNvPr id="25" name="Picture 24"/>
          <p:cNvPicPr>
            <a:picLocks noChangeAspect="1"/>
          </p:cNvPicPr>
          <p:nvPr/>
        </p:nvPicPr>
        <p:blipFill rotWithShape="1">
          <a:blip r:embed="rId26" cstate="print">
            <a:extLst>
              <a:ext uri="{BEBA8EAE-BF5A-486C-A8C5-ECC9F3942E4B}">
                <a14:imgProps xmlns:a14="http://schemas.microsoft.com/office/drawing/2010/main">
                  <a14:imgLayer r:embed="rId27">
                    <a14:imgEffect>
                      <a14:backgroundRemoval t="0" b="100000" l="10000" r="98231">
                        <a14:foregroundMark x1="78692" y1="13119" x2="66462" y2="61009"/>
                      </a14:backgroundRemoval>
                    </a14:imgEffect>
                  </a14:imgLayer>
                </a14:imgProps>
              </a:ext>
              <a:ext uri="{28A0092B-C50C-407E-A947-70E740481C1C}">
                <a14:useLocalDpi xmlns:a14="http://schemas.microsoft.com/office/drawing/2010/main" val="0"/>
              </a:ext>
            </a:extLst>
          </a:blip>
          <a:srcRect l="53845" t="8716" r="5770" b="2294"/>
          <a:stretch/>
        </p:blipFill>
        <p:spPr>
          <a:xfrm>
            <a:off x="3829413" y="4458566"/>
            <a:ext cx="1228718" cy="1645902"/>
          </a:xfrm>
          <a:prstGeom prst="rect">
            <a:avLst/>
          </a:prstGeom>
        </p:spPr>
      </p:pic>
      <p:pic>
        <p:nvPicPr>
          <p:cNvPr id="26" name="Picture 25"/>
          <p:cNvPicPr>
            <a:picLocks noChangeAspect="1"/>
          </p:cNvPicPr>
          <p:nvPr/>
        </p:nvPicPr>
        <p:blipFill>
          <a:blip r:embed="rId28">
            <a:extLst>
              <a:ext uri="{BEBA8EAE-BF5A-486C-A8C5-ECC9F3942E4B}">
                <a14:imgProps xmlns:a14="http://schemas.microsoft.com/office/drawing/2010/main">
                  <a14:imgLayer r:embed="rId29">
                    <a14:imgEffect>
                      <a14:backgroundRemoval t="400" b="99600" l="9664" r="89916"/>
                    </a14:imgEffect>
                  </a14:imgLayer>
                </a14:imgProps>
              </a:ext>
              <a:ext uri="{28A0092B-C50C-407E-A947-70E740481C1C}">
                <a14:useLocalDpi xmlns:a14="http://schemas.microsoft.com/office/drawing/2010/main" val="0"/>
              </a:ext>
            </a:extLst>
          </a:blip>
          <a:stretch>
            <a:fillRect/>
          </a:stretch>
        </p:blipFill>
        <p:spPr>
          <a:xfrm>
            <a:off x="3883105" y="2139775"/>
            <a:ext cx="2406492" cy="2442441"/>
          </a:xfrm>
          <a:prstGeom prst="rect">
            <a:avLst/>
          </a:prstGeom>
        </p:spPr>
      </p:pic>
      <p:sp>
        <p:nvSpPr>
          <p:cNvPr id="27" name="Rectangle 26"/>
          <p:cNvSpPr/>
          <p:nvPr/>
        </p:nvSpPr>
        <p:spPr>
          <a:xfrm>
            <a:off x="6619" y="6015373"/>
            <a:ext cx="12150436" cy="1754326"/>
          </a:xfrm>
          <a:prstGeom prst="rect">
            <a:avLst/>
          </a:prstGeom>
          <a:ln/>
        </p:spPr>
        <p:style>
          <a:lnRef idx="2">
            <a:schemeClr val="accent1"/>
          </a:lnRef>
          <a:fillRef idx="1">
            <a:schemeClr val="lt1"/>
          </a:fillRef>
          <a:effectRef idx="0">
            <a:schemeClr val="accent1"/>
          </a:effectRef>
          <a:fontRef idx="minor">
            <a:schemeClr val="dk1"/>
          </a:fontRef>
        </p:style>
        <p:txBody>
          <a:bodyPr wrap="square" lIns="91440" tIns="45720" rIns="91440" bIns="45720">
            <a:spAutoFit/>
            <a:scene3d>
              <a:camera prst="orthographicFront"/>
              <a:lightRig rig="threePt" dir="t"/>
            </a:scene3d>
            <a:sp3d extrusionH="57150" prstMaterial="dkEdge">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uLnTx/>
                <a:uFillTx/>
                <a:latin typeface="Arial-Rounded" panose="020B0500000000000000" pitchFamily="34" charset="0"/>
                <a:ea typeface="Arial-Rounded" panose="020B0500000000000000" pitchFamily="34" charset="0"/>
                <a:cs typeface="Arial-Rounded" panose="020B0500000000000000" pitchFamily="34" charset="0"/>
              </a:rPr>
              <a:t>Lớp</a:t>
            </a:r>
            <a:r>
              <a:rPr kumimoji="0" lang="en-US" sz="5400" b="1" i="0" u="none" strike="noStrike" kern="1200" cap="none" spc="0" normalizeH="0" baseline="0" noProof="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5400" b="1" i="0" u="none" strike="noStrike" kern="1200" cap="none" spc="0" normalizeH="0" baseline="0" noProof="0" smtClean="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uLnTx/>
                <a:uFillTx/>
                <a:latin typeface="Arial-Rounded" panose="020B0500000000000000" pitchFamily="34" charset="0"/>
                <a:ea typeface="Arial-Rounded" panose="020B0500000000000000" pitchFamily="34" charset="0"/>
                <a:cs typeface="Arial-Rounded" panose="020B0500000000000000" pitchFamily="34" charset="0"/>
              </a:rPr>
              <a:t>2C </a:t>
            </a:r>
            <a:r>
              <a:rPr kumimoji="0" lang="en-US" sz="5400" b="1" i="0" u="none" strike="noStrike" kern="1200" cap="none" spc="0" normalizeH="0" baseline="0" noProof="0" dirty="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uLnTx/>
                <a:uFillTx/>
                <a:latin typeface="Arial-Rounded" panose="020B0500000000000000" pitchFamily="34" charset="0"/>
                <a:ea typeface="Arial-Rounded" panose="020B0500000000000000" pitchFamily="34" charset="0"/>
                <a:cs typeface="Arial-Rounded" panose="020B0500000000000000" pitchFamily="34" charset="0"/>
              </a:rPr>
              <a:t>hẹn gặp lại các bạn ở bài sau nhé</a:t>
            </a:r>
          </a:p>
        </p:txBody>
      </p:sp>
      <p:pic>
        <p:nvPicPr>
          <p:cNvPr id="28" name="Picture 27"/>
          <p:cNvPicPr>
            <a:picLocks noChangeAspect="1"/>
          </p:cNvPicPr>
          <p:nvPr/>
        </p:nvPicPr>
        <p:blipFill>
          <a:blip r:embed="rId30">
            <a:extLst>
              <a:ext uri="{BEBA8EAE-BF5A-486C-A8C5-ECC9F3942E4B}">
                <a14:imgProps xmlns:a14="http://schemas.microsoft.com/office/drawing/2010/main">
                  <a14:imgLayer r:embed="rId31">
                    <a14:imgEffect>
                      <a14:backgroundRemoval t="10000" b="90000" l="4000" r="100000"/>
                    </a14:imgEffect>
                  </a14:imgLayer>
                </a14:imgProps>
              </a:ext>
              <a:ext uri="{28A0092B-C50C-407E-A947-70E740481C1C}">
                <a14:useLocalDpi xmlns:a14="http://schemas.microsoft.com/office/drawing/2010/main" val="0"/>
              </a:ext>
            </a:extLst>
          </a:blip>
          <a:stretch>
            <a:fillRect/>
          </a:stretch>
        </p:blipFill>
        <p:spPr>
          <a:xfrm>
            <a:off x="-107129" y="-41757"/>
            <a:ext cx="2153327" cy="1572075"/>
          </a:xfrm>
          <a:prstGeom prst="rect">
            <a:avLst/>
          </a:prstGeom>
        </p:spPr>
      </p:pic>
      <p:pic>
        <p:nvPicPr>
          <p:cNvPr id="29" name="Picture 28"/>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9675385" y="1033966"/>
            <a:ext cx="1070829" cy="1175834"/>
          </a:xfrm>
          <a:prstGeom prst="rect">
            <a:avLst/>
          </a:prstGeom>
        </p:spPr>
      </p:pic>
      <p:pic>
        <p:nvPicPr>
          <p:cNvPr id="30" name="Picture 29"/>
          <p:cNvPicPr>
            <a:picLocks noChangeAspect="1"/>
          </p:cNvPicPr>
          <p:nvPr/>
        </p:nvPicPr>
        <p:blipFill>
          <a:blip r:embed="rId33">
            <a:extLst>
              <a:ext uri="{BEBA8EAE-BF5A-486C-A8C5-ECC9F3942E4B}">
                <a14:imgProps xmlns:a14="http://schemas.microsoft.com/office/drawing/2010/main">
                  <a14:imgLayer r:embed="rId34">
                    <a14:imgEffect>
                      <a14:backgroundRemoval t="0" b="99517" l="0" r="99180">
                        <a14:foregroundMark x1="30328" y1="42512" x2="22131" y2="93720"/>
                        <a14:foregroundMark x1="23361" y1="42029" x2="15984" y2="62319"/>
                        <a14:foregroundMark x1="27869" y1="31401" x2="34016" y2="31401"/>
                        <a14:foregroundMark x1="54918" y1="40580" x2="61885" y2="41063"/>
                        <a14:foregroundMark x1="86066" y1="57488" x2="86475" y2="69565"/>
                      </a14:backgroundRemoval>
                    </a14:imgEffect>
                  </a14:imgLayer>
                </a14:imgProps>
              </a:ext>
              <a:ext uri="{28A0092B-C50C-407E-A947-70E740481C1C}">
                <a14:useLocalDpi xmlns:a14="http://schemas.microsoft.com/office/drawing/2010/main" val="0"/>
              </a:ext>
            </a:extLst>
          </a:blip>
          <a:stretch>
            <a:fillRect/>
          </a:stretch>
        </p:blipFill>
        <p:spPr>
          <a:xfrm>
            <a:off x="1636655" y="2083458"/>
            <a:ext cx="1628244" cy="1389127"/>
          </a:xfrm>
          <a:prstGeom prst="rect">
            <a:avLst/>
          </a:prstGeom>
        </p:spPr>
      </p:pic>
    </p:spTree>
    <p:extLst>
      <p:ext uri="{BB962C8B-B14F-4D97-AF65-F5344CB8AC3E}">
        <p14:creationId xmlns:p14="http://schemas.microsoft.com/office/powerpoint/2010/main" val="136074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par>
                                <p:cTn id="8" presetID="32" presetClass="emph" presetSubtype="0" fill="hold" nodeType="withEffect">
                                  <p:stCondLst>
                                    <p:cond delay="0"/>
                                  </p:stCondLst>
                                  <p:childTnLst>
                                    <p:animRot by="120000">
                                      <p:cBhvr>
                                        <p:cTn id="9" dur="50" fill="hold">
                                          <p:stCondLst>
                                            <p:cond delay="0"/>
                                          </p:stCondLst>
                                        </p:cTn>
                                        <p:tgtEl>
                                          <p:spTgt spid="23"/>
                                        </p:tgtEl>
                                        <p:attrNameLst>
                                          <p:attrName>r</p:attrName>
                                        </p:attrNameLst>
                                      </p:cBhvr>
                                    </p:animRot>
                                    <p:animRot by="-240000">
                                      <p:cBhvr>
                                        <p:cTn id="10" dur="100" fill="hold">
                                          <p:stCondLst>
                                            <p:cond delay="100"/>
                                          </p:stCondLst>
                                        </p:cTn>
                                        <p:tgtEl>
                                          <p:spTgt spid="23"/>
                                        </p:tgtEl>
                                        <p:attrNameLst>
                                          <p:attrName>r</p:attrName>
                                        </p:attrNameLst>
                                      </p:cBhvr>
                                    </p:animRot>
                                    <p:animRot by="240000">
                                      <p:cBhvr>
                                        <p:cTn id="11" dur="100" fill="hold">
                                          <p:stCondLst>
                                            <p:cond delay="200"/>
                                          </p:stCondLst>
                                        </p:cTn>
                                        <p:tgtEl>
                                          <p:spTgt spid="23"/>
                                        </p:tgtEl>
                                        <p:attrNameLst>
                                          <p:attrName>r</p:attrName>
                                        </p:attrNameLst>
                                      </p:cBhvr>
                                    </p:animRot>
                                    <p:animRot by="-240000">
                                      <p:cBhvr>
                                        <p:cTn id="12" dur="100" fill="hold">
                                          <p:stCondLst>
                                            <p:cond delay="300"/>
                                          </p:stCondLst>
                                        </p:cTn>
                                        <p:tgtEl>
                                          <p:spTgt spid="23"/>
                                        </p:tgtEl>
                                        <p:attrNameLst>
                                          <p:attrName>r</p:attrName>
                                        </p:attrNameLst>
                                      </p:cBhvr>
                                    </p:animRot>
                                    <p:animRot by="120000">
                                      <p:cBhvr>
                                        <p:cTn id="13" dur="100" fill="hold">
                                          <p:stCondLst>
                                            <p:cond delay="400"/>
                                          </p:stCondLst>
                                        </p:cTn>
                                        <p:tgtEl>
                                          <p:spTgt spid="23"/>
                                        </p:tgtEl>
                                        <p:attrNameLst>
                                          <p:attrName>r</p:attrName>
                                        </p:attrNameLst>
                                      </p:cBhvr>
                                    </p:animRot>
                                  </p:childTnLst>
                                </p:cTn>
                              </p:par>
                            </p:childTnLst>
                          </p:cTn>
                        </p:par>
                        <p:par>
                          <p:cTn id="14" fill="hold">
                            <p:stCondLst>
                              <p:cond delay="2000"/>
                            </p:stCondLst>
                            <p:childTnLst>
                              <p:par>
                                <p:cTn id="15" presetID="32" presetClass="emph" presetSubtype="0" fill="hold" nodeType="afterEffect">
                                  <p:stCondLst>
                                    <p:cond delay="500"/>
                                  </p:stCondLst>
                                  <p:childTnLst>
                                    <p:animRot by="120000">
                                      <p:cBhvr>
                                        <p:cTn id="16" dur="100" fill="hold">
                                          <p:stCondLst>
                                            <p:cond delay="0"/>
                                          </p:stCondLst>
                                        </p:cTn>
                                        <p:tgtEl>
                                          <p:spTgt spid="24"/>
                                        </p:tgtEl>
                                        <p:attrNameLst>
                                          <p:attrName>r</p:attrName>
                                        </p:attrNameLst>
                                      </p:cBhvr>
                                    </p:animRot>
                                    <p:animRot by="-240000">
                                      <p:cBhvr>
                                        <p:cTn id="17" dur="200" fill="hold">
                                          <p:stCondLst>
                                            <p:cond delay="200"/>
                                          </p:stCondLst>
                                        </p:cTn>
                                        <p:tgtEl>
                                          <p:spTgt spid="24"/>
                                        </p:tgtEl>
                                        <p:attrNameLst>
                                          <p:attrName>r</p:attrName>
                                        </p:attrNameLst>
                                      </p:cBhvr>
                                    </p:animRot>
                                    <p:animRot by="240000">
                                      <p:cBhvr>
                                        <p:cTn id="18" dur="200" fill="hold">
                                          <p:stCondLst>
                                            <p:cond delay="400"/>
                                          </p:stCondLst>
                                        </p:cTn>
                                        <p:tgtEl>
                                          <p:spTgt spid="24"/>
                                        </p:tgtEl>
                                        <p:attrNameLst>
                                          <p:attrName>r</p:attrName>
                                        </p:attrNameLst>
                                      </p:cBhvr>
                                    </p:animRot>
                                    <p:animRot by="-240000">
                                      <p:cBhvr>
                                        <p:cTn id="19" dur="200" fill="hold">
                                          <p:stCondLst>
                                            <p:cond delay="600"/>
                                          </p:stCondLst>
                                        </p:cTn>
                                        <p:tgtEl>
                                          <p:spTgt spid="24"/>
                                        </p:tgtEl>
                                        <p:attrNameLst>
                                          <p:attrName>r</p:attrName>
                                        </p:attrNameLst>
                                      </p:cBhvr>
                                    </p:animRot>
                                    <p:animRot by="120000">
                                      <p:cBhvr>
                                        <p:cTn id="20" dur="200" fill="hold">
                                          <p:stCondLst>
                                            <p:cond delay="800"/>
                                          </p:stCondLst>
                                        </p:cTn>
                                        <p:tgtEl>
                                          <p:spTgt spid="24"/>
                                        </p:tgtEl>
                                        <p:attrNameLst>
                                          <p:attrName>r</p:attrName>
                                        </p:attrNameLst>
                                      </p:cBhvr>
                                    </p:animRot>
                                  </p:childTnLst>
                                </p:cTn>
                              </p:par>
                            </p:childTnLst>
                          </p:cTn>
                        </p:par>
                        <p:par>
                          <p:cTn id="21" fill="hold">
                            <p:stCondLst>
                              <p:cond delay="3500"/>
                            </p:stCondLst>
                            <p:childTnLst>
                              <p:par>
                                <p:cTn id="22" presetID="32" presetClass="emph" presetSubtype="0" fill="hold" nodeType="afterEffect">
                                  <p:stCondLst>
                                    <p:cond delay="0"/>
                                  </p:stCondLst>
                                  <p:childTnLst>
                                    <p:animRot by="120000">
                                      <p:cBhvr>
                                        <p:cTn id="23" dur="100" fill="hold">
                                          <p:stCondLst>
                                            <p:cond delay="0"/>
                                          </p:stCondLst>
                                        </p:cTn>
                                        <p:tgtEl>
                                          <p:spTgt spid="25"/>
                                        </p:tgtEl>
                                        <p:attrNameLst>
                                          <p:attrName>r</p:attrName>
                                        </p:attrNameLst>
                                      </p:cBhvr>
                                    </p:animRot>
                                    <p:animRot by="-240000">
                                      <p:cBhvr>
                                        <p:cTn id="24" dur="200" fill="hold">
                                          <p:stCondLst>
                                            <p:cond delay="200"/>
                                          </p:stCondLst>
                                        </p:cTn>
                                        <p:tgtEl>
                                          <p:spTgt spid="25"/>
                                        </p:tgtEl>
                                        <p:attrNameLst>
                                          <p:attrName>r</p:attrName>
                                        </p:attrNameLst>
                                      </p:cBhvr>
                                    </p:animRot>
                                    <p:animRot by="240000">
                                      <p:cBhvr>
                                        <p:cTn id="25" dur="200" fill="hold">
                                          <p:stCondLst>
                                            <p:cond delay="400"/>
                                          </p:stCondLst>
                                        </p:cTn>
                                        <p:tgtEl>
                                          <p:spTgt spid="25"/>
                                        </p:tgtEl>
                                        <p:attrNameLst>
                                          <p:attrName>r</p:attrName>
                                        </p:attrNameLst>
                                      </p:cBhvr>
                                    </p:animRot>
                                    <p:animRot by="-240000">
                                      <p:cBhvr>
                                        <p:cTn id="26" dur="200" fill="hold">
                                          <p:stCondLst>
                                            <p:cond delay="600"/>
                                          </p:stCondLst>
                                        </p:cTn>
                                        <p:tgtEl>
                                          <p:spTgt spid="25"/>
                                        </p:tgtEl>
                                        <p:attrNameLst>
                                          <p:attrName>r</p:attrName>
                                        </p:attrNameLst>
                                      </p:cBhvr>
                                    </p:animRot>
                                    <p:animRot by="120000">
                                      <p:cBhvr>
                                        <p:cTn id="27" dur="200" fill="hold">
                                          <p:stCondLst>
                                            <p:cond delay="800"/>
                                          </p:stCondLst>
                                        </p:cTn>
                                        <p:tgtEl>
                                          <p:spTgt spid="25"/>
                                        </p:tgtEl>
                                        <p:attrNameLst>
                                          <p:attrName>r</p:attrName>
                                        </p:attrNameLst>
                                      </p:cBhvr>
                                    </p:animRot>
                                  </p:childTnLst>
                                </p:cTn>
                              </p:par>
                              <p:par>
                                <p:cTn id="28" presetID="53" presetClass="entr" presetSubtype="16"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fltVal val="0"/>
                                          </p:val>
                                        </p:tav>
                                        <p:tav tm="100000">
                                          <p:val>
                                            <p:strVal val="#ppt_w"/>
                                          </p:val>
                                        </p:tav>
                                      </p:tavLst>
                                    </p:anim>
                                    <p:anim calcmode="lin" valueType="num">
                                      <p:cBhvr>
                                        <p:cTn id="31" dur="500" fill="hold"/>
                                        <p:tgtEl>
                                          <p:spTgt spid="26"/>
                                        </p:tgtEl>
                                        <p:attrNameLst>
                                          <p:attrName>ppt_h</p:attrName>
                                        </p:attrNameLst>
                                      </p:cBhvr>
                                      <p:tavLst>
                                        <p:tav tm="0">
                                          <p:val>
                                            <p:fltVal val="0"/>
                                          </p:val>
                                        </p:tav>
                                        <p:tav tm="100000">
                                          <p:val>
                                            <p:strVal val="#ppt_h"/>
                                          </p:val>
                                        </p:tav>
                                      </p:tavLst>
                                    </p:anim>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theme/theme1.xml><?xml version="1.0" encoding="utf-8"?>
<a:theme xmlns:a="http://schemas.openxmlformats.org/drawingml/2006/main" name="Cute Sticker by Slidesgo">
  <a:themeElements>
    <a:clrScheme name="Simple Light">
      <a:dk1>
        <a:srgbClr val="EA4F46"/>
      </a:dk1>
      <a:lt1>
        <a:srgbClr val="F7D538"/>
      </a:lt1>
      <a:dk2>
        <a:srgbClr val="472C18"/>
      </a:dk2>
      <a:lt2>
        <a:srgbClr val="B2DEEE"/>
      </a:lt2>
      <a:accent1>
        <a:srgbClr val="A2CF9D"/>
      </a:accent1>
      <a:accent2>
        <a:srgbClr val="FFFFFF"/>
      </a:accent2>
      <a:accent3>
        <a:srgbClr val="EF786D"/>
      </a:accent3>
      <a:accent4>
        <a:srgbClr val="7A4934"/>
      </a:accent4>
      <a:accent5>
        <a:srgbClr val="D43733"/>
      </a:accent5>
      <a:accent6>
        <a:srgbClr val="D3AC09"/>
      </a:accent6>
      <a:hlink>
        <a:srgbClr val="F7D538"/>
      </a:hlink>
      <a:folHlink>
        <a:srgbClr val="0097A7"/>
      </a:folHlink>
    </a:clrScheme>
    <a:fontScheme name="Custom 4">
      <a:majorFont>
        <a:latin typeface="UTM Cookie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1015</TotalTime>
  <Words>613</Words>
  <Application>Microsoft Office PowerPoint</Application>
  <PresentationFormat>Custom</PresentationFormat>
  <Paragraphs>73</Paragraphs>
  <Slides>27</Slides>
  <Notes>1</Notes>
  <HiddenSlides>0</HiddenSlides>
  <MMClips>5</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Cute Sticker by Slidesgo</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Phạm Thanh Hằng (ADAS – GV)</dc:creator>
  <cp:lastModifiedBy>SEVEN TRAN</cp:lastModifiedBy>
  <cp:revision>78</cp:revision>
  <dcterms:created xsi:type="dcterms:W3CDTF">2021-06-11T02:39:36Z</dcterms:created>
  <dcterms:modified xsi:type="dcterms:W3CDTF">2023-01-01T06:28:58Z</dcterms:modified>
</cp:coreProperties>
</file>