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2" r:id="rId2"/>
    <p:sldId id="554" r:id="rId3"/>
    <p:sldId id="569" r:id="rId4"/>
    <p:sldId id="573" r:id="rId5"/>
    <p:sldId id="574" r:id="rId6"/>
    <p:sldId id="575" r:id="rId7"/>
    <p:sldId id="576" r:id="rId8"/>
    <p:sldId id="577" r:id="rId9"/>
    <p:sldId id="578" r:id="rId10"/>
    <p:sldId id="571" r:id="rId11"/>
    <p:sldId id="572" r:id="rId12"/>
    <p:sldId id="38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1" autoAdjust="0"/>
    <p:restoredTop sz="94660"/>
  </p:normalViewPr>
  <p:slideViewPr>
    <p:cSldViewPr snapToGrid="0">
      <p:cViewPr>
        <p:scale>
          <a:sx n="86" d="100"/>
          <a:sy n="86" d="100"/>
        </p:scale>
        <p:origin x="-442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958A7-E0F6-4524-B21B-C7C0C5DA782B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44195-EE9F-4C49-B7FE-A5D42C8C9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19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7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1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35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81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95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52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78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Đỗ</a:t>
            </a:r>
            <a:r>
              <a:rPr lang="en-US" dirty="0">
                <a:sym typeface="+mn-ea"/>
              </a:rPr>
              <a:t> Minh </a:t>
            </a:r>
            <a:r>
              <a:rPr lang="en-US" dirty="0" err="1">
                <a:sym typeface="+mn-ea"/>
              </a:rPr>
              <a:t>Hằng</a:t>
            </a:r>
            <a:r>
              <a:rPr lang="en-US" dirty="0">
                <a:sym typeface="+mn-ea"/>
              </a:rPr>
              <a:t>- hangquan.mcc@gmail.com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25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44195-EE9F-4C49-B7FE-A5D42C8C9D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53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/>
              <a:t>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GIF"/><Relationship Id="rId18" Type="http://schemas.microsoft.com/office/2007/relationships/hdphoto" Target="../media/hdphoto6.wdp"/><Relationship Id="rId26" Type="http://schemas.microsoft.com/office/2007/relationships/hdphoto" Target="../media/hdphoto9.wdp"/><Relationship Id="rId3" Type="http://schemas.openxmlformats.org/officeDocument/2006/relationships/image" Target="../media/image8.jpg"/><Relationship Id="rId21" Type="http://schemas.microsoft.com/office/2007/relationships/hdphoto" Target="../media/hdphoto7.wdp"/><Relationship Id="rId34" Type="http://schemas.openxmlformats.org/officeDocument/2006/relationships/image" Target="../media/image27.png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5" Type="http://schemas.openxmlformats.org/officeDocument/2006/relationships/image" Target="../media/image22.png"/><Relationship Id="rId33" Type="http://schemas.openxmlformats.org/officeDocument/2006/relationships/image" Target="../media/image26.GIF"/><Relationship Id="rId2" Type="http://schemas.openxmlformats.org/officeDocument/2006/relationships/notesSlide" Target="../notesSlides/notesSlide11.xml"/><Relationship Id="rId16" Type="http://schemas.microsoft.com/office/2007/relationships/hdphoto" Target="../media/hdphoto5.wdp"/><Relationship Id="rId20" Type="http://schemas.openxmlformats.org/officeDocument/2006/relationships/image" Target="../media/image19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3.png"/><Relationship Id="rId24" Type="http://schemas.microsoft.com/office/2007/relationships/hdphoto" Target="../media/hdphoto8.wdp"/><Relationship Id="rId32" Type="http://schemas.microsoft.com/office/2007/relationships/hdphoto" Target="../media/hdphoto12.wdp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23" Type="http://schemas.openxmlformats.org/officeDocument/2006/relationships/image" Target="../media/image21.png"/><Relationship Id="rId28" Type="http://schemas.microsoft.com/office/2007/relationships/hdphoto" Target="../media/hdphoto10.wdp"/><Relationship Id="rId36" Type="http://schemas.openxmlformats.org/officeDocument/2006/relationships/image" Target="../media/image28.jpeg"/><Relationship Id="rId10" Type="http://schemas.microsoft.com/office/2007/relationships/hdphoto" Target="../media/hdphoto3.wdp"/><Relationship Id="rId19" Type="http://schemas.openxmlformats.org/officeDocument/2006/relationships/image" Target="../media/image18.png"/><Relationship Id="rId31" Type="http://schemas.openxmlformats.org/officeDocument/2006/relationships/image" Target="../media/image25.png"/><Relationship Id="rId4" Type="http://schemas.openxmlformats.org/officeDocument/2006/relationships/image" Target="../media/image9.GIF"/><Relationship Id="rId9" Type="http://schemas.openxmlformats.org/officeDocument/2006/relationships/image" Target="../media/image12.png"/><Relationship Id="rId14" Type="http://schemas.openxmlformats.org/officeDocument/2006/relationships/image" Target="../media/image15.GIF"/><Relationship Id="rId22" Type="http://schemas.openxmlformats.org/officeDocument/2006/relationships/image" Target="../media/image20.GIF"/><Relationship Id="rId27" Type="http://schemas.openxmlformats.org/officeDocument/2006/relationships/image" Target="../media/image23.png"/><Relationship Id="rId30" Type="http://schemas.microsoft.com/office/2007/relationships/hdphoto" Target="../media/hdphoto11.wdp"/><Relationship Id="rId35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TIẾNG </a:t>
            </a:r>
            <a:r>
              <a:rPr lang="en-US" sz="36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iết 134:Nói và nghe: Kể chuyện Hai anh em</a:t>
            </a:r>
            <a:r>
              <a:rPr lang="en-US" sz="36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2C</a:t>
            </a:r>
          </a:p>
          <a:p>
            <a:pPr algn="ctr"/>
            <a:endParaRPr lang="en-US" sz="36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cap="none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</a:t>
            </a:r>
            <a:r>
              <a:rPr lang="vi-VN" sz="3200" b="1" cap="none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cap="none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cap="none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cap="none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ẦN THỊ BẢY</a:t>
            </a:r>
            <a:endParaRPr lang="en-US" sz="4400" b="1" cap="none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DD9CEDA-C8DC-4DFD-A0DD-79B7CA7A6EEC}"/>
              </a:ext>
            </a:extLst>
          </p:cNvPr>
          <p:cNvSpPr txBox="1"/>
          <p:nvPr/>
        </p:nvSpPr>
        <p:spPr>
          <a:xfrm>
            <a:off x="1613046" y="986315"/>
            <a:ext cx="912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ba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6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12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2022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0DF2367-A3F5-4651-9FCE-EFD13CEF8F74}"/>
              </a:ext>
            </a:extLst>
          </p:cNvPr>
          <p:cNvSpPr txBox="1"/>
          <p:nvPr/>
        </p:nvSpPr>
        <p:spPr>
          <a:xfrm>
            <a:off x="1272285" y="1652420"/>
            <a:ext cx="912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Tuần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14:   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Tiếng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việt</a:t>
            </a:r>
            <a:endParaRPr lang="en-US" sz="3200" b="1" dirty="0">
              <a:solidFill>
                <a:schemeClr val="bg1"/>
              </a:solidFill>
              <a:latin typeface="HP001 4 hang 1 ô ly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C5B6CC4-FA10-476D-B1BB-5C41BDFCBFC6}"/>
              </a:ext>
            </a:extLst>
          </p:cNvPr>
          <p:cNvSpPr txBox="1"/>
          <p:nvPr/>
        </p:nvSpPr>
        <p:spPr>
          <a:xfrm>
            <a:off x="739739" y="2350218"/>
            <a:ext cx="11493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134: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Nói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nghe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Kể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chuyện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Hai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anh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em</a:t>
            </a:r>
            <a:endParaRPr lang="en-US" sz="3200" b="1" dirty="0">
              <a:solidFill>
                <a:schemeClr val="bg1"/>
              </a:solidFill>
              <a:latin typeface="HP001 4 hang 1 ô ly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32C1A5C-E892-4095-8F1C-D5E185685E64}"/>
              </a:ext>
            </a:extLst>
          </p:cNvPr>
          <p:cNvSpPr txBox="1"/>
          <p:nvPr/>
        </p:nvSpPr>
        <p:spPr>
          <a:xfrm>
            <a:off x="185616" y="2987605"/>
            <a:ext cx="11493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1.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Dựa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vào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gợi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ý,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đoán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nội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dung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từng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b="1" dirty="0" err="1" smtClean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tranh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315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C9BB251-D9A6-4CBF-939E-B432AF6A8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390418"/>
            <a:ext cx="11948845" cy="61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/>
          <p:nvPr/>
        </p:nvSpPr>
        <p:spPr>
          <a:xfrm>
            <a:off x="3109346" y="3110810"/>
            <a:ext cx="7099068" cy="911316"/>
          </a:xfrm>
          <a:custGeom>
            <a:avLst/>
            <a:gdLst>
              <a:gd name="connsiteX0" fmla="*/ 0 w 5334000"/>
              <a:gd name="connsiteY0" fmla="*/ 0 h 724766"/>
              <a:gd name="connsiteX1" fmla="*/ 5334000 w 5334000"/>
              <a:gd name="connsiteY1" fmla="*/ 0 h 724766"/>
              <a:gd name="connsiteX2" fmla="*/ 5334000 w 5334000"/>
              <a:gd name="connsiteY2" fmla="*/ 724766 h 724766"/>
              <a:gd name="connsiteX3" fmla="*/ 0 w 5334000"/>
              <a:gd name="connsiteY3" fmla="*/ 724766 h 724766"/>
              <a:gd name="connsiteX4" fmla="*/ 0 w 5334000"/>
              <a:gd name="connsiteY4" fmla="*/ 0 h 724766"/>
              <a:gd name="connsiteX0-1" fmla="*/ 0 w 5334002"/>
              <a:gd name="connsiteY0-2" fmla="*/ 0 h 724766"/>
              <a:gd name="connsiteX1-3" fmla="*/ 5334000 w 5334002"/>
              <a:gd name="connsiteY1-4" fmla="*/ 0 h 724766"/>
              <a:gd name="connsiteX2-5" fmla="*/ 4869873 w 5334002"/>
              <a:gd name="connsiteY2-6" fmla="*/ 506124 h 724766"/>
              <a:gd name="connsiteX3-7" fmla="*/ 5334000 w 5334002"/>
              <a:gd name="connsiteY3-8" fmla="*/ 724766 h 724766"/>
              <a:gd name="connsiteX4-9" fmla="*/ 0 w 5334002"/>
              <a:gd name="connsiteY4-10" fmla="*/ 724766 h 724766"/>
              <a:gd name="connsiteX5" fmla="*/ 0 w 5334002"/>
              <a:gd name="connsiteY5" fmla="*/ 0 h 724766"/>
              <a:gd name="connsiteX0-11" fmla="*/ 0 w 5334002"/>
              <a:gd name="connsiteY0-12" fmla="*/ 0 h 724766"/>
              <a:gd name="connsiteX1-13" fmla="*/ 5334000 w 5334002"/>
              <a:gd name="connsiteY1-14" fmla="*/ 0 h 724766"/>
              <a:gd name="connsiteX2-15" fmla="*/ 4849092 w 5334002"/>
              <a:gd name="connsiteY2-16" fmla="*/ 454170 h 724766"/>
              <a:gd name="connsiteX3-17" fmla="*/ 5334000 w 5334002"/>
              <a:gd name="connsiteY3-18" fmla="*/ 724766 h 724766"/>
              <a:gd name="connsiteX4-19" fmla="*/ 0 w 5334002"/>
              <a:gd name="connsiteY4-20" fmla="*/ 724766 h 724766"/>
              <a:gd name="connsiteX5-21" fmla="*/ 0 w 5334002"/>
              <a:gd name="connsiteY5-22" fmla="*/ 0 h 7247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334002" h="724766">
                <a:moveTo>
                  <a:pt x="0" y="0"/>
                </a:moveTo>
                <a:lnTo>
                  <a:pt x="5334000" y="0"/>
                </a:lnTo>
                <a:cubicBezTo>
                  <a:pt x="5335154" y="102899"/>
                  <a:pt x="4847938" y="351271"/>
                  <a:pt x="4849092" y="454170"/>
                </a:cubicBezTo>
                <a:lnTo>
                  <a:pt x="5334000" y="724766"/>
                </a:lnTo>
                <a:lnTo>
                  <a:pt x="0" y="7247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3" tIns="54856" rIns="109713" bIns="54856" spcCol="0" rtlCol="0" anchor="ctr"/>
          <a:lstStyle/>
          <a:p>
            <a:pPr algn="ctr"/>
            <a:endParaRPr lang="en-US" sz="1685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BE83890-18BF-4C85-901C-17D21D3F4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7" y="219677"/>
            <a:ext cx="11959118" cy="51331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52F7F47-89E8-43EA-B583-3889A0A1D545}"/>
              </a:ext>
            </a:extLst>
          </p:cNvPr>
          <p:cNvSpPr txBox="1"/>
          <p:nvPr/>
        </p:nvSpPr>
        <p:spPr>
          <a:xfrm>
            <a:off x="1220912" y="5743142"/>
            <a:ext cx="11493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Lúc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anh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chia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lúa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3609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C9BB251-D9A6-4CBF-939E-B432AF6A8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390418"/>
            <a:ext cx="11948845" cy="61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/>
          <p:nvPr/>
        </p:nvSpPr>
        <p:spPr>
          <a:xfrm>
            <a:off x="3109346" y="3110810"/>
            <a:ext cx="7099068" cy="911316"/>
          </a:xfrm>
          <a:custGeom>
            <a:avLst/>
            <a:gdLst>
              <a:gd name="connsiteX0" fmla="*/ 0 w 5334000"/>
              <a:gd name="connsiteY0" fmla="*/ 0 h 724766"/>
              <a:gd name="connsiteX1" fmla="*/ 5334000 w 5334000"/>
              <a:gd name="connsiteY1" fmla="*/ 0 h 724766"/>
              <a:gd name="connsiteX2" fmla="*/ 5334000 w 5334000"/>
              <a:gd name="connsiteY2" fmla="*/ 724766 h 724766"/>
              <a:gd name="connsiteX3" fmla="*/ 0 w 5334000"/>
              <a:gd name="connsiteY3" fmla="*/ 724766 h 724766"/>
              <a:gd name="connsiteX4" fmla="*/ 0 w 5334000"/>
              <a:gd name="connsiteY4" fmla="*/ 0 h 724766"/>
              <a:gd name="connsiteX0-1" fmla="*/ 0 w 5334002"/>
              <a:gd name="connsiteY0-2" fmla="*/ 0 h 724766"/>
              <a:gd name="connsiteX1-3" fmla="*/ 5334000 w 5334002"/>
              <a:gd name="connsiteY1-4" fmla="*/ 0 h 724766"/>
              <a:gd name="connsiteX2-5" fmla="*/ 4869873 w 5334002"/>
              <a:gd name="connsiteY2-6" fmla="*/ 506124 h 724766"/>
              <a:gd name="connsiteX3-7" fmla="*/ 5334000 w 5334002"/>
              <a:gd name="connsiteY3-8" fmla="*/ 724766 h 724766"/>
              <a:gd name="connsiteX4-9" fmla="*/ 0 w 5334002"/>
              <a:gd name="connsiteY4-10" fmla="*/ 724766 h 724766"/>
              <a:gd name="connsiteX5" fmla="*/ 0 w 5334002"/>
              <a:gd name="connsiteY5" fmla="*/ 0 h 724766"/>
              <a:gd name="connsiteX0-11" fmla="*/ 0 w 5334002"/>
              <a:gd name="connsiteY0-12" fmla="*/ 0 h 724766"/>
              <a:gd name="connsiteX1-13" fmla="*/ 5334000 w 5334002"/>
              <a:gd name="connsiteY1-14" fmla="*/ 0 h 724766"/>
              <a:gd name="connsiteX2-15" fmla="*/ 4849092 w 5334002"/>
              <a:gd name="connsiteY2-16" fmla="*/ 454170 h 724766"/>
              <a:gd name="connsiteX3-17" fmla="*/ 5334000 w 5334002"/>
              <a:gd name="connsiteY3-18" fmla="*/ 724766 h 724766"/>
              <a:gd name="connsiteX4-19" fmla="*/ 0 w 5334002"/>
              <a:gd name="connsiteY4-20" fmla="*/ 724766 h 724766"/>
              <a:gd name="connsiteX5-21" fmla="*/ 0 w 5334002"/>
              <a:gd name="connsiteY5-22" fmla="*/ 0 h 7247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334002" h="724766">
                <a:moveTo>
                  <a:pt x="0" y="0"/>
                </a:moveTo>
                <a:lnTo>
                  <a:pt x="5334000" y="0"/>
                </a:lnTo>
                <a:cubicBezTo>
                  <a:pt x="5335154" y="102899"/>
                  <a:pt x="4847938" y="351271"/>
                  <a:pt x="4849092" y="454170"/>
                </a:cubicBezTo>
                <a:lnTo>
                  <a:pt x="5334000" y="724766"/>
                </a:lnTo>
                <a:lnTo>
                  <a:pt x="0" y="7247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3" tIns="54856" rIns="109713" bIns="54856" spcCol="0" rtlCol="0" anchor="ctr"/>
          <a:lstStyle/>
          <a:p>
            <a:pPr algn="ctr"/>
            <a:endParaRPr lang="en-US" sz="1685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54AA4C-D721-450B-A6DC-589358743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7" y="235697"/>
            <a:ext cx="11965966" cy="51068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209774C-E8BB-4A70-A813-2DF1CA1E2027}"/>
              </a:ext>
            </a:extLst>
          </p:cNvPr>
          <p:cNvSpPr txBox="1"/>
          <p:nvPr/>
        </p:nvSpPr>
        <p:spPr>
          <a:xfrm>
            <a:off x="1220912" y="5743142"/>
            <a:ext cx="11493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nghĩ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chia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lại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lúa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ra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sao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6650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/>
          <p:nvPr/>
        </p:nvSpPr>
        <p:spPr>
          <a:xfrm>
            <a:off x="3109346" y="3110810"/>
            <a:ext cx="7099068" cy="911316"/>
          </a:xfrm>
          <a:custGeom>
            <a:avLst/>
            <a:gdLst>
              <a:gd name="connsiteX0" fmla="*/ 0 w 5334000"/>
              <a:gd name="connsiteY0" fmla="*/ 0 h 724766"/>
              <a:gd name="connsiteX1" fmla="*/ 5334000 w 5334000"/>
              <a:gd name="connsiteY1" fmla="*/ 0 h 724766"/>
              <a:gd name="connsiteX2" fmla="*/ 5334000 w 5334000"/>
              <a:gd name="connsiteY2" fmla="*/ 724766 h 724766"/>
              <a:gd name="connsiteX3" fmla="*/ 0 w 5334000"/>
              <a:gd name="connsiteY3" fmla="*/ 724766 h 724766"/>
              <a:gd name="connsiteX4" fmla="*/ 0 w 5334000"/>
              <a:gd name="connsiteY4" fmla="*/ 0 h 724766"/>
              <a:gd name="connsiteX0-1" fmla="*/ 0 w 5334002"/>
              <a:gd name="connsiteY0-2" fmla="*/ 0 h 724766"/>
              <a:gd name="connsiteX1-3" fmla="*/ 5334000 w 5334002"/>
              <a:gd name="connsiteY1-4" fmla="*/ 0 h 724766"/>
              <a:gd name="connsiteX2-5" fmla="*/ 4869873 w 5334002"/>
              <a:gd name="connsiteY2-6" fmla="*/ 506124 h 724766"/>
              <a:gd name="connsiteX3-7" fmla="*/ 5334000 w 5334002"/>
              <a:gd name="connsiteY3-8" fmla="*/ 724766 h 724766"/>
              <a:gd name="connsiteX4-9" fmla="*/ 0 w 5334002"/>
              <a:gd name="connsiteY4-10" fmla="*/ 724766 h 724766"/>
              <a:gd name="connsiteX5" fmla="*/ 0 w 5334002"/>
              <a:gd name="connsiteY5" fmla="*/ 0 h 724766"/>
              <a:gd name="connsiteX0-11" fmla="*/ 0 w 5334002"/>
              <a:gd name="connsiteY0-12" fmla="*/ 0 h 724766"/>
              <a:gd name="connsiteX1-13" fmla="*/ 5334000 w 5334002"/>
              <a:gd name="connsiteY1-14" fmla="*/ 0 h 724766"/>
              <a:gd name="connsiteX2-15" fmla="*/ 4849092 w 5334002"/>
              <a:gd name="connsiteY2-16" fmla="*/ 454170 h 724766"/>
              <a:gd name="connsiteX3-17" fmla="*/ 5334000 w 5334002"/>
              <a:gd name="connsiteY3-18" fmla="*/ 724766 h 724766"/>
              <a:gd name="connsiteX4-19" fmla="*/ 0 w 5334002"/>
              <a:gd name="connsiteY4-20" fmla="*/ 724766 h 724766"/>
              <a:gd name="connsiteX5-21" fmla="*/ 0 w 5334002"/>
              <a:gd name="connsiteY5-22" fmla="*/ 0 h 7247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334002" h="724766">
                <a:moveTo>
                  <a:pt x="0" y="0"/>
                </a:moveTo>
                <a:lnTo>
                  <a:pt x="5334000" y="0"/>
                </a:lnTo>
                <a:cubicBezTo>
                  <a:pt x="5335154" y="102899"/>
                  <a:pt x="4847938" y="351271"/>
                  <a:pt x="4849092" y="454170"/>
                </a:cubicBezTo>
                <a:lnTo>
                  <a:pt x="5334000" y="724766"/>
                </a:lnTo>
                <a:lnTo>
                  <a:pt x="0" y="7247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3" tIns="54856" rIns="109713" bIns="54856" spcCol="0" rtlCol="0" anchor="ctr"/>
          <a:lstStyle/>
          <a:p>
            <a:pPr algn="ctr"/>
            <a:endParaRPr lang="en-US" sz="1685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E20DC80-DB9B-487E-BC5B-7B62229CC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7" y="235698"/>
            <a:ext cx="11965965" cy="51787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9A9CBA4-A2C9-4CB8-9315-DB94770E21DD}"/>
              </a:ext>
            </a:extLst>
          </p:cNvPr>
          <p:cNvSpPr txBox="1"/>
          <p:nvPr/>
        </p:nvSpPr>
        <p:spPr>
          <a:xfrm>
            <a:off x="698943" y="5780782"/>
            <a:ext cx="11493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anh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nghĩ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làm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chia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lại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lúa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1856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/>
          <p:nvPr/>
        </p:nvSpPr>
        <p:spPr>
          <a:xfrm>
            <a:off x="3109346" y="3110810"/>
            <a:ext cx="7099068" cy="911316"/>
          </a:xfrm>
          <a:custGeom>
            <a:avLst/>
            <a:gdLst>
              <a:gd name="connsiteX0" fmla="*/ 0 w 5334000"/>
              <a:gd name="connsiteY0" fmla="*/ 0 h 724766"/>
              <a:gd name="connsiteX1" fmla="*/ 5334000 w 5334000"/>
              <a:gd name="connsiteY1" fmla="*/ 0 h 724766"/>
              <a:gd name="connsiteX2" fmla="*/ 5334000 w 5334000"/>
              <a:gd name="connsiteY2" fmla="*/ 724766 h 724766"/>
              <a:gd name="connsiteX3" fmla="*/ 0 w 5334000"/>
              <a:gd name="connsiteY3" fmla="*/ 724766 h 724766"/>
              <a:gd name="connsiteX4" fmla="*/ 0 w 5334000"/>
              <a:gd name="connsiteY4" fmla="*/ 0 h 724766"/>
              <a:gd name="connsiteX0-1" fmla="*/ 0 w 5334002"/>
              <a:gd name="connsiteY0-2" fmla="*/ 0 h 724766"/>
              <a:gd name="connsiteX1-3" fmla="*/ 5334000 w 5334002"/>
              <a:gd name="connsiteY1-4" fmla="*/ 0 h 724766"/>
              <a:gd name="connsiteX2-5" fmla="*/ 4869873 w 5334002"/>
              <a:gd name="connsiteY2-6" fmla="*/ 506124 h 724766"/>
              <a:gd name="connsiteX3-7" fmla="*/ 5334000 w 5334002"/>
              <a:gd name="connsiteY3-8" fmla="*/ 724766 h 724766"/>
              <a:gd name="connsiteX4-9" fmla="*/ 0 w 5334002"/>
              <a:gd name="connsiteY4-10" fmla="*/ 724766 h 724766"/>
              <a:gd name="connsiteX5" fmla="*/ 0 w 5334002"/>
              <a:gd name="connsiteY5" fmla="*/ 0 h 724766"/>
              <a:gd name="connsiteX0-11" fmla="*/ 0 w 5334002"/>
              <a:gd name="connsiteY0-12" fmla="*/ 0 h 724766"/>
              <a:gd name="connsiteX1-13" fmla="*/ 5334000 w 5334002"/>
              <a:gd name="connsiteY1-14" fmla="*/ 0 h 724766"/>
              <a:gd name="connsiteX2-15" fmla="*/ 4849092 w 5334002"/>
              <a:gd name="connsiteY2-16" fmla="*/ 454170 h 724766"/>
              <a:gd name="connsiteX3-17" fmla="*/ 5334000 w 5334002"/>
              <a:gd name="connsiteY3-18" fmla="*/ 724766 h 724766"/>
              <a:gd name="connsiteX4-19" fmla="*/ 0 w 5334002"/>
              <a:gd name="connsiteY4-20" fmla="*/ 724766 h 724766"/>
              <a:gd name="connsiteX5-21" fmla="*/ 0 w 5334002"/>
              <a:gd name="connsiteY5-22" fmla="*/ 0 h 7247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334002" h="724766">
                <a:moveTo>
                  <a:pt x="0" y="0"/>
                </a:moveTo>
                <a:lnTo>
                  <a:pt x="5334000" y="0"/>
                </a:lnTo>
                <a:cubicBezTo>
                  <a:pt x="5335154" y="102899"/>
                  <a:pt x="4847938" y="351271"/>
                  <a:pt x="4849092" y="454170"/>
                </a:cubicBezTo>
                <a:lnTo>
                  <a:pt x="5334000" y="724766"/>
                </a:lnTo>
                <a:lnTo>
                  <a:pt x="0" y="7247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3" tIns="54856" rIns="109713" bIns="54856" spcCol="0" rtlCol="0" anchor="ctr"/>
          <a:lstStyle/>
          <a:p>
            <a:pPr algn="ctr"/>
            <a:endParaRPr lang="en-US" sz="1685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FAB1B4E-2816-4A2D-85DC-55BB8D78D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4" y="155768"/>
            <a:ext cx="11972812" cy="5248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F735307-E440-466E-ADD2-489FEEED5C1D}"/>
              </a:ext>
            </a:extLst>
          </p:cNvPr>
          <p:cNvSpPr txBox="1"/>
          <p:nvPr/>
        </p:nvSpPr>
        <p:spPr>
          <a:xfrm>
            <a:off x="1220912" y="5743142"/>
            <a:ext cx="11493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Vì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sao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anh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em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đều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xúc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động</a:t>
            </a:r>
            <a:r>
              <a:rPr lang="en-US" sz="3200" b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b="1" i="1" dirty="0">
                <a:solidFill>
                  <a:schemeClr val="bg1"/>
                </a:solidFill>
                <a:latin typeface="HP001 4 hang 1 ô ly" panose="020B06030503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0203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C9BB251-D9A6-4CBF-939E-B432AF6A8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390418"/>
            <a:ext cx="11948845" cy="61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/>
          <p:nvPr/>
        </p:nvSpPr>
        <p:spPr>
          <a:xfrm>
            <a:off x="3109346" y="3110810"/>
            <a:ext cx="7099068" cy="911316"/>
          </a:xfrm>
          <a:custGeom>
            <a:avLst/>
            <a:gdLst>
              <a:gd name="connsiteX0" fmla="*/ 0 w 5334000"/>
              <a:gd name="connsiteY0" fmla="*/ 0 h 724766"/>
              <a:gd name="connsiteX1" fmla="*/ 5334000 w 5334000"/>
              <a:gd name="connsiteY1" fmla="*/ 0 h 724766"/>
              <a:gd name="connsiteX2" fmla="*/ 5334000 w 5334000"/>
              <a:gd name="connsiteY2" fmla="*/ 724766 h 724766"/>
              <a:gd name="connsiteX3" fmla="*/ 0 w 5334000"/>
              <a:gd name="connsiteY3" fmla="*/ 724766 h 724766"/>
              <a:gd name="connsiteX4" fmla="*/ 0 w 5334000"/>
              <a:gd name="connsiteY4" fmla="*/ 0 h 724766"/>
              <a:gd name="connsiteX0-1" fmla="*/ 0 w 5334002"/>
              <a:gd name="connsiteY0-2" fmla="*/ 0 h 724766"/>
              <a:gd name="connsiteX1-3" fmla="*/ 5334000 w 5334002"/>
              <a:gd name="connsiteY1-4" fmla="*/ 0 h 724766"/>
              <a:gd name="connsiteX2-5" fmla="*/ 4869873 w 5334002"/>
              <a:gd name="connsiteY2-6" fmla="*/ 506124 h 724766"/>
              <a:gd name="connsiteX3-7" fmla="*/ 5334000 w 5334002"/>
              <a:gd name="connsiteY3-8" fmla="*/ 724766 h 724766"/>
              <a:gd name="connsiteX4-9" fmla="*/ 0 w 5334002"/>
              <a:gd name="connsiteY4-10" fmla="*/ 724766 h 724766"/>
              <a:gd name="connsiteX5" fmla="*/ 0 w 5334002"/>
              <a:gd name="connsiteY5" fmla="*/ 0 h 724766"/>
              <a:gd name="connsiteX0-11" fmla="*/ 0 w 5334002"/>
              <a:gd name="connsiteY0-12" fmla="*/ 0 h 724766"/>
              <a:gd name="connsiteX1-13" fmla="*/ 5334000 w 5334002"/>
              <a:gd name="connsiteY1-14" fmla="*/ 0 h 724766"/>
              <a:gd name="connsiteX2-15" fmla="*/ 4849092 w 5334002"/>
              <a:gd name="connsiteY2-16" fmla="*/ 454170 h 724766"/>
              <a:gd name="connsiteX3-17" fmla="*/ 5334000 w 5334002"/>
              <a:gd name="connsiteY3-18" fmla="*/ 724766 h 724766"/>
              <a:gd name="connsiteX4-19" fmla="*/ 0 w 5334002"/>
              <a:gd name="connsiteY4-20" fmla="*/ 724766 h 724766"/>
              <a:gd name="connsiteX5-21" fmla="*/ 0 w 5334002"/>
              <a:gd name="connsiteY5-22" fmla="*/ 0 h 7247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334002" h="724766">
                <a:moveTo>
                  <a:pt x="0" y="0"/>
                </a:moveTo>
                <a:lnTo>
                  <a:pt x="5334000" y="0"/>
                </a:lnTo>
                <a:cubicBezTo>
                  <a:pt x="5335154" y="102899"/>
                  <a:pt x="4847938" y="351271"/>
                  <a:pt x="4849092" y="454170"/>
                </a:cubicBezTo>
                <a:lnTo>
                  <a:pt x="5334000" y="724766"/>
                </a:lnTo>
                <a:lnTo>
                  <a:pt x="0" y="7247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3" tIns="54856" rIns="109713" bIns="54856" spcCol="0" rtlCol="0" anchor="ctr"/>
          <a:lstStyle/>
          <a:p>
            <a:pPr algn="ctr"/>
            <a:endParaRPr lang="en-US" sz="1685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BE83890-18BF-4C85-901C-17D21D3F4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7" y="219677"/>
            <a:ext cx="11959118" cy="63866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54AA4C-D721-450B-A6DC-589358743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5" y="219676"/>
            <a:ext cx="11965966" cy="6386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E20DC80-DB9B-487E-BC5B-7B62229CCF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4" y="219676"/>
            <a:ext cx="11965965" cy="63866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FAB1B4E-2816-4A2D-85DC-55BB8D78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3" y="219675"/>
            <a:ext cx="11972812" cy="638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9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C9BB251-D9A6-4CBF-939E-B432AF6A8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390418"/>
            <a:ext cx="11897473" cy="61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49" y="-126077"/>
            <a:ext cx="3143250" cy="2381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47800"/>
            <a:ext cx="4648200" cy="2076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3917" l="3750" r="98667">
                        <a14:foregroundMark x1="44333" y1="17167" x2="45167" y2="20583"/>
                        <a14:foregroundMark x1="50167" y1="19167" x2="49833" y2="22250"/>
                        <a14:foregroundMark x1="39917" y1="30917" x2="40083" y2="34750"/>
                        <a14:foregroundMark x1="42750" y1="36583" x2="45333" y2="36583"/>
                        <a14:foregroundMark x1="49583" y1="40000" x2="48583" y2="42667"/>
                        <a14:foregroundMark x1="43500" y1="24667" x2="47167" y2="23000"/>
                        <a14:foregroundMark x1="61333" y1="19417" x2="62500" y2="23000"/>
                        <a14:foregroundMark x1="69000" y1="17583" x2="66750" y2="21833"/>
                        <a14:foregroundMark x1="72667" y1="21417" x2="71000" y2="25083"/>
                        <a14:foregroundMark x1="65167" y1="24250" x2="68000" y2="26250"/>
                        <a14:foregroundMark x1="72417" y1="27667" x2="74417" y2="27667"/>
                        <a14:foregroundMark x1="84167" y1="40167" x2="82083" y2="44667"/>
                        <a14:foregroundMark x1="82083" y1="47667" x2="85333" y2="48250"/>
                        <a14:foregroundMark x1="75833" y1="46250" x2="77250" y2="48500"/>
                        <a14:foregroundMark x1="65333" y1="60000" x2="68417" y2="61000"/>
                        <a14:foregroundMark x1="20500" y1="32333" x2="21083" y2="35750"/>
                        <a14:foregroundMark x1="10833" y1="34167" x2="16500" y2="34917"/>
                        <a14:foregroundMark x1="16833" y1="38583" x2="18250" y2="42250"/>
                        <a14:foregroundMark x1="18500" y1="46833" x2="21333" y2="45833"/>
                        <a14:foregroundMark x1="29000" y1="55167" x2="30000" y2="52917"/>
                        <a14:foregroundMark x1="25167" y1="62833" x2="27750" y2="66250"/>
                        <a14:foregroundMark x1="35833" y1="76000" x2="38250" y2="76000"/>
                        <a14:foregroundMark x1="38083" y1="83417" x2="36083" y2="87250"/>
                        <a14:foregroundMark x1="21750" y1="88500" x2="26000" y2="88500"/>
                        <a14:foregroundMark x1="11833" y1="83667" x2="12250" y2="86667"/>
                        <a14:foregroundMark x1="43750" y1="89500" x2="46750" y2="90500"/>
                        <a14:foregroundMark x1="70583" y1="79833" x2="70000" y2="83833"/>
                        <a14:foregroundMark x1="73250" y1="86667" x2="70833" y2="88083"/>
                        <a14:foregroundMark x1="78083" y1="76000" x2="81333" y2="77333"/>
                        <a14:foregroundMark x1="72833" y1="68250" x2="75250" y2="71333"/>
                        <a14:foregroundMark x1="81500" y1="88667" x2="83333" y2="9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24" t="15000" r="13235" b="5000"/>
          <a:stretch>
            <a:fillRect/>
          </a:stretch>
        </p:blipFill>
        <p:spPr>
          <a:xfrm>
            <a:off x="7886700" y="34636"/>
            <a:ext cx="4038600" cy="365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2" b="99769" l="10000" r="957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36" r="4762"/>
          <a:stretch>
            <a:fillRect/>
          </a:stretch>
        </p:blipFill>
        <p:spPr>
          <a:xfrm>
            <a:off x="0" y="457200"/>
            <a:ext cx="2625436" cy="236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250" y="2772301"/>
            <a:ext cx="1048683" cy="8127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11" y="2209800"/>
            <a:ext cx="1039920" cy="914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58" y="2180359"/>
            <a:ext cx="1039920" cy="12486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761" y="2115469"/>
            <a:ext cx="1039920" cy="10087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99" y="2313474"/>
            <a:ext cx="1257300" cy="18253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272" y="2646730"/>
            <a:ext cx="1137329" cy="9152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4458566"/>
            <a:ext cx="1753077" cy="1219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492161"/>
            <a:ext cx="1753077" cy="1219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32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2" t="35185" r="63490" b="31482"/>
          <a:stretch>
            <a:fillRect/>
          </a:stretch>
        </p:blipFill>
        <p:spPr>
          <a:xfrm>
            <a:off x="7769814" y="4881631"/>
            <a:ext cx="1426110" cy="1371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778" b="96000" l="0" r="100000">
                        <a14:foregroundMark x1="42000" y1="55111" x2="48000" y2="66222"/>
                        <a14:foregroundMark x1="47556" y1="51111" x2="51111" y2="64667"/>
                        <a14:foregroundMark x1="55778" y1="48222" x2="55333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33318" r="33663" b="31496"/>
          <a:stretch>
            <a:fillRect/>
          </a:stretch>
        </p:blipFill>
        <p:spPr>
          <a:xfrm>
            <a:off x="11049000" y="4728834"/>
            <a:ext cx="1295400" cy="14478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018" y="3524250"/>
            <a:ext cx="2438400" cy="2438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29350"/>
            <a:ext cx="1581150" cy="1554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5692" b="96000" l="9963" r="89851">
                        <a14:foregroundMark x1="35196" y1="28154" x2="39385" y2="29231"/>
                        <a14:foregroundMark x1="55121" y1="30615" x2="58845" y2="32692"/>
                        <a14:foregroundMark x1="69088" y1="20077" x2="69088" y2="23923"/>
                        <a14:foregroundMark x1="35196" y1="13462" x2="35196" y2="17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511" y="3858491"/>
            <a:ext cx="2357489" cy="24193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0" r="90000">
                        <a14:foregroundMark x1="39538" y1="17248" x2="37769" y2="288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9" t="11468" r="52891" b="10549"/>
          <a:stretch>
            <a:fillRect/>
          </a:stretch>
        </p:blipFill>
        <p:spPr>
          <a:xfrm>
            <a:off x="1677769" y="4409208"/>
            <a:ext cx="1398310" cy="155170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10000" r="98231">
                        <a14:foregroundMark x1="78692" y1="13119" x2="66462" y2="610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45" t="8716" r="5770" b="2294"/>
          <a:stretch>
            <a:fillRect/>
          </a:stretch>
        </p:blipFill>
        <p:spPr>
          <a:xfrm>
            <a:off x="3829413" y="4458566"/>
            <a:ext cx="1228718" cy="16459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400" b="99600" l="9664" r="89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105" y="2139775"/>
            <a:ext cx="2406492" cy="244244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5818245"/>
            <a:ext cx="1215043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 prstMaterial="dkEdge">
              <a:bevelT w="38100" h="38100" prst="angle"/>
            </a:sp3d>
          </a:bodyPr>
          <a:lstStyle/>
          <a:p>
            <a:pPr algn="ctr"/>
            <a:r>
              <a:rPr lang="en-US" sz="48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Lớp</a:t>
            </a:r>
            <a:r>
              <a:rPr lang="en-U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2C hẹn gặp lại các bạn ở bài </a:t>
            </a:r>
            <a:r>
              <a:rPr lang="en-US" sz="48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sau</a:t>
            </a:r>
            <a:r>
              <a:rPr lang="en-U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 </a:t>
            </a:r>
            <a:r>
              <a:rPr lang="en-US" sz="48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nhé</a:t>
            </a:r>
            <a:r>
              <a:rPr lang="en-U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Arial-Rounded" panose="020B0500000000000000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0000" b="90000" l="4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29" y="-41757"/>
            <a:ext cx="2153327" cy="15720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385" y="1033966"/>
            <a:ext cx="1070829" cy="117583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99517" l="0" r="99180">
                        <a14:foregroundMark x1="30328" y1="42512" x2="22131" y2="93720"/>
                        <a14:foregroundMark x1="23361" y1="42029" x2="15984" y2="62319"/>
                        <a14:foregroundMark x1="27869" y1="31401" x2="34016" y2="31401"/>
                        <a14:foregroundMark x1="54918" y1="40580" x2="61885" y2="41063"/>
                        <a14:foregroundMark x1="86066" y1="57488" x2="86475" y2="69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55" y="2083458"/>
            <a:ext cx="1628244" cy="138912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274" y="0"/>
            <a:ext cx="890726" cy="8078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</TotalTime>
  <Words>259</Words>
  <Application>Microsoft Office PowerPoint</Application>
  <PresentationFormat>Custom</PresentationFormat>
  <Paragraphs>42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BENR-</dc:creator>
  <cp:lastModifiedBy>SEVEN TRAN</cp:lastModifiedBy>
  <cp:revision>40</cp:revision>
  <dcterms:created xsi:type="dcterms:W3CDTF">2021-05-25T10:05:27Z</dcterms:created>
  <dcterms:modified xsi:type="dcterms:W3CDTF">2023-01-01T06:27:21Z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