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3" r:id="rId4"/>
    <p:sldMasterId id="2147483734" r:id="rId5"/>
    <p:sldMasterId id="2147483742" r:id="rId6"/>
    <p:sldMasterId id="2147483744" r:id="rId7"/>
    <p:sldMasterId id="2147483756" r:id="rId8"/>
    <p:sldMasterId id="2147483769" r:id="rId9"/>
    <p:sldMasterId id="2147483782" r:id="rId10"/>
  </p:sldMasterIdLst>
  <p:notesMasterIdLst>
    <p:notesMasterId r:id="rId49"/>
  </p:notesMasterIdLst>
  <p:sldIdLst>
    <p:sldId id="428" r:id="rId11"/>
    <p:sldId id="392" r:id="rId12"/>
    <p:sldId id="406" r:id="rId13"/>
    <p:sldId id="395" r:id="rId14"/>
    <p:sldId id="407" r:id="rId15"/>
    <p:sldId id="398" r:id="rId16"/>
    <p:sldId id="409" r:id="rId17"/>
    <p:sldId id="400" r:id="rId18"/>
    <p:sldId id="401" r:id="rId19"/>
    <p:sldId id="284" r:id="rId20"/>
    <p:sldId id="289" r:id="rId21"/>
    <p:sldId id="384" r:id="rId22"/>
    <p:sldId id="403" r:id="rId23"/>
    <p:sldId id="287" r:id="rId24"/>
    <p:sldId id="416" r:id="rId25"/>
    <p:sldId id="288" r:id="rId26"/>
    <p:sldId id="417" r:id="rId27"/>
    <p:sldId id="412" r:id="rId28"/>
    <p:sldId id="414" r:id="rId29"/>
    <p:sldId id="415" r:id="rId30"/>
    <p:sldId id="378" r:id="rId31"/>
    <p:sldId id="368" r:id="rId32"/>
    <p:sldId id="265" r:id="rId33"/>
    <p:sldId id="426" r:id="rId34"/>
    <p:sldId id="425" r:id="rId35"/>
    <p:sldId id="383" r:id="rId36"/>
    <p:sldId id="258" r:id="rId37"/>
    <p:sldId id="380" r:id="rId38"/>
    <p:sldId id="421" r:id="rId39"/>
    <p:sldId id="420" r:id="rId40"/>
    <p:sldId id="373" r:id="rId41"/>
    <p:sldId id="376" r:id="rId42"/>
    <p:sldId id="375" r:id="rId43"/>
    <p:sldId id="256" r:id="rId44"/>
    <p:sldId id="424" r:id="rId45"/>
    <p:sldId id="347" r:id="rId46"/>
    <p:sldId id="422" r:id="rId47"/>
    <p:sldId id="27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5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8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E224D-93A2-4E95-AE1A-A24303BEDDFA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439C6-0A28-49BF-9D03-F270DDFA9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27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6DBBD-9A0D-48D4-9700-A5121946622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277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6DBBD-9A0D-48D4-9700-A5121946622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386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25CEC-2ABC-4E79-BB53-CF7F3C7D9C4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813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25CEC-2ABC-4E79-BB53-CF7F3C7D9C4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908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404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25CEC-2ABC-4E79-BB53-CF7F3C7D9C4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572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6DBBD-9A0D-48D4-9700-A5121946622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175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BA3BC0-4B8A-453D-B965-8968036FA1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246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BA3BC0-4B8A-453D-B965-8968036FA1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912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7409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文本占位符 174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4221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82FA5-C0DB-464E-9201-6CEBB26EE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C8884-1958-40E7-88D3-033BE577E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76327-077F-4B5A-9718-6E02AF4E9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54458-D199-4778-AFA8-DDE3BA78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8E218-D21F-4C7E-9C84-137941F5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2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FE1AD-B5DB-4FE5-8EA4-DF6267B2F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DA26-6756-491C-985B-E1968C3E8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FEEE9-4300-4076-BF0D-1BDBFA58C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6842-9298-49EB-934F-C920F0A1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E5903-C503-4A73-8EED-43D38521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00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B7BF1-7C3E-43CB-B64A-8C9295FD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A70AF-2AFE-45B1-8576-958E90A70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AB219-D1EC-4432-98E6-0F41416E9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12D5D-7625-4020-8CA5-3942CB482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B4F23-9111-41E2-B894-0DF385559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6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49233-382F-419A-81F1-9B1D4B3EC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D07EC-359E-46A2-A61E-3B6B437DD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69663-DD1D-4D7D-9743-7D535C163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4080F-F068-4ABD-851F-05FB7D68E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48D7C4-5B65-4E6E-AFE4-897B9AB89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5C943-C127-43D4-8ACE-B4F0AD49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1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D485A-D7D2-4C24-9A83-FC2B5258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6DBD1-7064-4D6F-988C-E92858FBB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5A9DB-DDCE-411F-882F-94F0A4C11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9E90D3-90BC-4D54-BC25-C10A31FB4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8A9FE0-555B-4DA6-B874-31146D4CA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9D0AD1-5E73-49AA-BB23-C36D76940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45361F-9BC9-4DCC-B544-2B73F5E6F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CB0C44-D46A-4684-BB63-BBE17A23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6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059A2-6ABA-4E93-9CCD-C06C2C2C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9FB5F-48BE-4156-A501-F7AB7991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57C4D-5FD3-4A64-9204-5A88CA603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43C91-572D-42D8-94F7-614812C8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57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E42D2-C6BD-4F9D-BCAF-B0407226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E34421-FC4E-405C-B973-CBA78067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22B8E-2A6D-4A58-8ECA-78C49FD63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716B-3CEA-4064-B4D8-C92B13A51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64692-DEDA-4DFE-ACA0-93C8FE3BC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FF3B8-1E9A-441A-A539-21377DA06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36028-4F20-4F16-92E2-6F0BFDFC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05697-6843-4C61-BC04-BC75F6F09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56B14-9B77-4ADE-9F9C-2FC01B39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2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9C74-F9DF-4303-9EB9-222F64C92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48A13E-7864-4918-89D7-9E1A99A7E2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49A48-F55B-4E53-80F1-0D74AD010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79BD0-5647-45D9-967B-300A9C8AC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3FC12-5831-412A-AA9F-28030F6B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36080-95ED-4D99-ADED-C7AA527E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49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309B-C9B2-4D0F-A579-2677AE8C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EC8D0-FBDC-47FD-BB4C-5EE86204D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4B38F-0DB0-44E1-9688-6978B06B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49B3-8471-4601-9168-CB0C441F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8C550-12EA-47FF-8776-A415C0760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0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B75D84-D637-4593-8337-D9C0C81CE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3DD26B-3299-4B2A-9E81-389A1678B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2D716-3DAB-4E1D-B512-370BE13C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48FC4-D05D-4DE7-8452-EE2A55F8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29AA9-2BBB-4624-9B48-40247451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97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77E86B-C06F-41C3-B832-715A782C62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F55B62-2F89-4427-995E-981ECC4BA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A03887-1079-49FC-AD06-6203D054CE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65EC4-3F6F-42DE-B11A-2B51DA468E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74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DD7A15-91B6-4D98-9480-AC0C58B50F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852368-7137-4B87-A99E-EB885222B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582CB2-4925-4D5D-86F2-E15F5404E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D079A-EC70-47ED-A002-C94B5C1175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437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4984CF-173D-44C3-BE14-47C5A5F51D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2AF4E-C8E9-438C-BC6E-EC63273250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F2010F-3012-4473-A257-3525597077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2E0C4-D85F-4A0F-812F-04F5114458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964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DF6BF1-9D62-4F49-BA91-855EAD664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FFE14-E475-47E4-9462-6B6110AB3A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39FF3-82CE-4235-8FDA-75CEF78492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671E5-6823-4E92-8C96-60BEB373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73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4D89AE-EB77-46C2-929B-E7C46A6EA8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CE4D89-0192-48A6-B805-EFB9F83028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8400509-711F-4C81-B246-95B8D456A4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9E036-DD32-489D-8317-6F533169F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017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E0056C-FA6D-4E79-B053-3E9AB1BEF2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1ED77D-6045-468A-85D6-904B3CF3F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2E0B325-2051-4287-BCDB-5C569BC69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EAD70-03A3-425C-8886-83FE2D1921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166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7D36CE-D8CA-4C95-B360-1C6A40B1F1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5CCE58-FDC1-4AB1-B014-F298FC4069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BB48B9-A96F-4205-9085-03F043E5F6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9F3DC-A28E-4DDA-9EE6-4B38D29579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34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DFE8DD-D1D7-487A-B1ED-DFEB449CB8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F06AF4-F5C4-4B23-9D3D-C2AEC573DC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1D6D82-5F2D-4F79-80DE-C5B13E05A1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5BA8F-F91C-48D5-8E41-2C1A6B1575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060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EDE66B-BB86-4D4E-8EEA-C197BB8E30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B5BAC8-E388-41C9-B57D-F68DA08CF0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F692-37EE-448E-AE4D-1E4139CAB8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CECC4-26AC-4D87-80F8-D24A2B4A1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919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53B4EA-B217-4555-A398-61FFCBBB2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85A222-1430-4882-B00B-437418C383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27837-2679-4A42-AB2B-7C14256BA4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31D62-F399-4462-B8EC-28E698C73B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929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D67F33-239D-4548-90F7-6C9663398F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97237D-DEAD-446F-A03A-08D57C4805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F8AEAD-FF8D-402B-B311-1EBB8A3DB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28A0-01A4-45E4-8BF4-E8F02B592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2033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5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039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6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690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636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375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435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75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160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595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89702A-A6B6-4A50-B4B5-F09FAFD6F0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1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C143C1C-017F-4624-A199-23DA9EF7F422}"/>
              </a:ext>
            </a:extLst>
          </p:cNvPr>
          <p:cNvSpPr/>
          <p:nvPr userDrawn="1"/>
        </p:nvSpPr>
        <p:spPr>
          <a:xfrm>
            <a:off x="772885" y="667909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62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145272-D09B-44B4-B1B9-EB8A42E852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1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5F07D2D-59EC-4D23-B4FB-6E072A418A1B}"/>
              </a:ext>
            </a:extLst>
          </p:cNvPr>
          <p:cNvSpPr/>
          <p:nvPr userDrawn="1"/>
        </p:nvSpPr>
        <p:spPr>
          <a:xfrm>
            <a:off x="772885" y="667909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67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05DC838-A11E-40D2-8BB5-4FBAC76C91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1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8B353BE-3F71-424D-8D7C-80F203A67236}"/>
              </a:ext>
            </a:extLst>
          </p:cNvPr>
          <p:cNvSpPr/>
          <p:nvPr userDrawn="1"/>
        </p:nvSpPr>
        <p:spPr>
          <a:xfrm>
            <a:off x="772885" y="667909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35E7FC0-409F-4B67-95D7-E4001DB5D0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"/>
          <a:stretch/>
        </p:blipFill>
        <p:spPr>
          <a:xfrm>
            <a:off x="8213261" y="3136900"/>
            <a:ext cx="3204039" cy="321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8CAB9FB-6DCE-47A6-BD56-662DCF92B3F6}"/>
              </a:ext>
            </a:extLst>
          </p:cNvPr>
          <p:cNvSpPr/>
          <p:nvPr userDrawn="1"/>
        </p:nvSpPr>
        <p:spPr>
          <a:xfrm>
            <a:off x="304800" y="266700"/>
            <a:ext cx="11582400" cy="62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D294B08-6D88-4473-B5FF-75CB35B0B66E}"/>
              </a:ext>
            </a:extLst>
          </p:cNvPr>
          <p:cNvSpPr/>
          <p:nvPr userDrawn="1"/>
        </p:nvSpPr>
        <p:spPr>
          <a:xfrm>
            <a:off x="4247577" y="394546"/>
            <a:ext cx="3696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chemeClr val="tx1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600" dirty="0">
              <a:solidFill>
                <a:schemeClr val="tx1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589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2133B08-109E-497E-91FC-62495E68A0A0}"/>
              </a:ext>
            </a:extLst>
          </p:cNvPr>
          <p:cNvSpPr/>
          <p:nvPr userDrawn="1"/>
        </p:nvSpPr>
        <p:spPr>
          <a:xfrm>
            <a:off x="304800" y="266700"/>
            <a:ext cx="11582400" cy="62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787CEEB-13FA-4514-9075-9DDCF2DE5C94}"/>
              </a:ext>
            </a:extLst>
          </p:cNvPr>
          <p:cNvSpPr/>
          <p:nvPr userDrawn="1"/>
        </p:nvSpPr>
        <p:spPr>
          <a:xfrm>
            <a:off x="4356479" y="407246"/>
            <a:ext cx="3696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chemeClr val="tx1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600" dirty="0">
              <a:solidFill>
                <a:schemeClr val="tx1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4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3B831AD-0EDC-4AC4-A6FC-DE6599F1D943}"/>
              </a:ext>
            </a:extLst>
          </p:cNvPr>
          <p:cNvSpPr/>
          <p:nvPr userDrawn="1"/>
        </p:nvSpPr>
        <p:spPr>
          <a:xfrm>
            <a:off x="304800" y="266700"/>
            <a:ext cx="11582400" cy="62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F59FBC2-DDA5-4DBF-A193-67E63D63C8DF}"/>
              </a:ext>
            </a:extLst>
          </p:cNvPr>
          <p:cNvSpPr/>
          <p:nvPr userDrawn="1"/>
        </p:nvSpPr>
        <p:spPr>
          <a:xfrm>
            <a:off x="4247577" y="381846"/>
            <a:ext cx="3696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chemeClr val="tx1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600" dirty="0">
              <a:solidFill>
                <a:schemeClr val="tx1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66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67A5B9-2FCC-4AD8-867D-8264F79D7426}"/>
              </a:ext>
            </a:extLst>
          </p:cNvPr>
          <p:cNvSpPr/>
          <p:nvPr userDrawn="1"/>
        </p:nvSpPr>
        <p:spPr>
          <a:xfrm>
            <a:off x="304800" y="266700"/>
            <a:ext cx="11582400" cy="62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7FF82BE-E616-4A50-A883-099F505E2478}"/>
              </a:ext>
            </a:extLst>
          </p:cNvPr>
          <p:cNvSpPr/>
          <p:nvPr userDrawn="1"/>
        </p:nvSpPr>
        <p:spPr>
          <a:xfrm>
            <a:off x="4051679" y="419946"/>
            <a:ext cx="3696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chemeClr val="tx1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600" dirty="0">
              <a:solidFill>
                <a:schemeClr val="tx1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043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6A739B8-EA70-415C-A5C2-B318FD633B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1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5806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8131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46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9" y="207642"/>
            <a:ext cx="736768" cy="825688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4054781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09" y="212272"/>
            <a:ext cx="604520" cy="935568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0712241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87464"/>
            <a:ext cx="609600" cy="96401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6186010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15" y="193622"/>
            <a:ext cx="642256" cy="99257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4132602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931F4-194C-4DD9-9505-42FC048612EF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B2A2D-5054-49A2-BEE4-C9F6B6DAB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0963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7EBA9-37C8-4C26-B3D9-7FAD15FBD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0DA955-F517-4D5F-A9E9-989FFE320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9CC0DE-B58C-40F0-BE49-C5D427215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80D23A-E9E0-49AE-A8C6-68165665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5F0CFA-9A38-469F-B6E7-143168B2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9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B07FA-B4F3-49E8-8C4A-BC11273E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C62418-4AA6-49A1-BCE1-BA2028728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62331F-962B-4BE9-B1BA-8ED41DCFD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883CCD-BF18-437B-85E8-83BD175A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AD128-353A-4D91-A1BA-4137753B0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21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5A6D68-4049-468F-8F43-A11D099B4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A510F8-36C5-469B-A5E9-60B7B746C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6E16FB-6671-493A-9C78-C59672447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4E277F-3B58-4794-9916-50835D81D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39B507-1459-469D-AF76-A259C3CB1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A0002-1EC0-4807-B3B0-797E51EC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49C223-76E2-4094-AE3D-F060B2F2C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F8B7F3F-68BA-4BCC-8F0A-20CB10619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861E907-B6F9-43F9-8D92-A13A9320F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78598E-AABC-4075-8D72-EA97EA24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0A8834-F6FF-4A48-8B1C-307666702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14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1DF3B-F43C-4A17-B5EE-669579A0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EF4ACF-6E7D-44A7-8F09-9B3333166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BF6BDE-10AE-4266-9525-AFFA9ABAA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0F01B0E-F737-43FB-AA90-F008E36DF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13EFAB1-90CB-4248-BB90-B6081365A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7F838C6-C3E5-4B22-B809-85B2D7BBC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6B1BD4-0832-48DB-894A-BCD6D5E0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9620EA9-0647-4AB5-8F77-59B51DC4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B58859-D122-45FF-82CE-D01991A5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22EED0C-1B22-4041-97BC-C734F839C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8E9FD41-5618-4F3D-B81A-2AA7C9331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678AAC6-E143-4DFC-85C9-614C509E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2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8459193-8F9F-40C7-A24F-D31730292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1F77E7F-9488-4CCD-910A-87C29913C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586067-4F90-43AF-A6FD-349B8B96B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9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236B0-AD06-4618-9089-F9518074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98A4D6-43E8-4D96-A4E3-8778DD08A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27724E9-E25A-46F1-A5FE-0C2B98737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703FC2-4D0A-4038-AD00-489FE737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922F5C-73B7-498A-B79B-B910D3A3C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897A8C-643A-4BF8-A072-98AFC50A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4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E16D6-ABE7-4020-9571-C13BA95A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52FDF21-E0BC-49C0-A1E8-E22468735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793B4A-BFAA-4AE0-A3E7-9ACFB4B92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520BF4-7A20-47FE-9D0D-3D60C2B62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8E111D-D76C-4E5D-B0D2-AAB004B0F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5E754F-8136-404F-8518-6CEE9371D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76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64ABF7-84B3-4811-83C1-21776F243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6B40435-5661-4718-B25D-255EDDBA6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8EB8B0-2E0A-469E-8F4A-0CD756EE9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1C4DF2-AB17-42BD-A3A0-6B643A378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4E8FB2-1894-4C38-88C1-4328C36E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3E2BC11-C156-4A81-9E2D-228FB8B3A8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803544C-4E28-4C0D-8DDF-C5F8135819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4AC392-2559-4B69-9E6B-3FEA3524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4B61E4-051F-44B1-8EB6-60CF9A09C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F7D5EB-4204-4CB0-9480-ADD565378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93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0FB863-3887-4C8F-B71B-F54FD04E4D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2A6937-8340-4D1B-BC9F-B5699D2C87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5374C5-891E-4FB5-BBEB-D8F88E70F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F9AFC-EA31-4301-A173-BD412BF9D1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2862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63E22A-26CE-4FE8-AAAE-06768D0717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BE9D92-FF04-4C53-85BD-91FB3053EC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380465-F9DD-4730-9EA3-D9CA301A9E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54AFA-8A7A-498F-8F87-6A5A04180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5635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B9F9E3-652B-498F-8FC6-24FC29984E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C59A86-9541-46FD-9DAE-1EB0C9ADD9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5A2AE1-D498-47BA-B2C8-20B2796D3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A81BF-40DF-4E63-8E5D-D5AACE078A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67405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47EA25-471F-43D2-AE3E-F9CF41589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43A7A7-5313-4C7B-81AF-DDA5876179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A2ADBB-308D-4B47-8712-C6EB7823BD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3B847-3B15-44D6-9DA6-BF7806C661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3338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74082A1-E567-45AF-AB0A-08E7D4C5DC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928D21-58FF-46C5-91E6-CDA803FFFC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369ADC4-0562-4C57-A08B-1F8D8B4FB8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B80A4-A9AD-49DF-A2D2-35AC8E38EE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6023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ADFB6E0-3E3F-4620-9FF8-59310D106A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938BBA-04DB-49EF-BE17-D1FA7C6CF2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DD240B-68B1-433A-B84E-99A65D375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418E1-950C-4993-97A7-AEE0E5070A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36387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8F8DDB-D26B-41D2-9808-07ABA63975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6844589-B489-4268-BB77-06A535D959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289AC9-34CE-4B73-A294-8F2EFB1D1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00CFE-14FD-4297-BD2B-BDE2395D14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58385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A61EA2-2505-4FB1-87F8-25D7ADD44C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A51AB9-7EF5-4480-B396-F93AD5A943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A879E-D890-45D2-934A-D2607CE2C5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96B93-E017-49E9-9461-CFFBC306AC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5566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600CC0-0E6A-4C09-8931-28F1034E3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3B090D-74C1-4E98-9F2A-656902ABEC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BD1DAA-BD42-429E-91A8-86C3DB98D7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D0A1F-98F7-434A-B56B-AC237E1AE3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8091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E38C0F-2BB9-4D73-8AED-45B64849FA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050CB4-F7B4-4CCE-B21B-A2B76008BE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94D1BD-C9AC-4922-B8B6-3FBF2ADD81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00E0C-7F78-4DF1-9787-A3FB1A5C0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75023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3FE51C-A467-4827-B7B1-72F0F0B09F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BCE845-6E08-4FE8-9DF4-8B7B7C4C82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66630D-42A1-4D16-BCEB-DE8DAB614B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9351A-401D-43AD-9710-CC29DABE2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5035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1919231-0971-4D6C-B3C7-37E3C8BCA1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0F733A-BD50-4A94-8B6A-276F83EE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E25096-CA84-44BC-AACC-80D5D7C50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E3988-9CD9-4A98-A895-CAED3C6FEA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3467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9EDBD6-069C-4FE9-AD90-83178EEC2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F09913-137A-4060-8711-4331AC0AF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D84B57-798F-4411-98FA-3BC9692650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EB125-1533-4DD8-A628-20D0DF4F7E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5269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30D2D1-B06B-43E8-8ECB-1A536CBB5A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C8C3C3-F604-4EE0-BAE3-D5D6426035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16DB43-4B41-4D5A-BCDC-17E05CA30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874BC-E9E6-48AB-B782-FDC59F68E8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27030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EAADD-61C2-4FFC-A16F-3CB27D86D8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A01386-5FE2-4D60-8AFC-D741B35A3C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942A68-E491-422D-87F7-D9BC4E229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D1D34-3B25-4DFA-BE59-71EA4385F7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8782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51890C-924B-4415-8A0B-A74AA59D7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50CA1-DE0A-4EF5-9639-35F43AE6FB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D99B1-6FF5-4239-AC91-18996D088B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4AE2-1D08-40ED-A3E9-B41B5853C6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31928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F9051A6-C87B-4140-925D-6242326CAC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EB0315-0000-4225-A580-728F9B4F94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38C49D9-E0E2-450C-B880-3C375E478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307E4-3C65-4226-AEB8-F092E41E81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6726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E3C6C68-B47F-4035-BBDA-60BE316C94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4B13890-6172-453D-84C7-C9C31F333B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95E1B1-5E64-4153-B108-386D13EFFE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68268-42FC-4D5F-BE92-2A827726E3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72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15EF404-E54C-4243-9FD9-78595A4990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0B1A016-0408-461C-B9EE-4A6EF1786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37B85C8-C193-48B0-97EE-D40E912B39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2463E-957D-4C0B-9D79-7D119736D1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1699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8D2060-C44D-4DC8-865B-E4E935E73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F7A857-D0ED-4DA0-AF48-C71FCFDA63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5D56C2-76AD-48D1-B17A-EDA4F2C99E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97763-C044-4387-ACEB-4CD346B206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28944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D8B81D-9AF4-44CD-8882-559820DAE1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738F2-3BAB-4E5A-8AB2-C381C9BA5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73B02C-3A7A-4DFE-B434-E71DE776E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0BBC8-30D2-4F83-9A22-8DA1B8A3DA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092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FD45C4-20AC-450D-AFD3-7CAC59B4AF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6DD894-6366-4CE7-B185-373AE979F7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C85FE1-DBDB-4180-A083-D76FF4541E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6BF00-A52A-4272-82FC-EA22EA5303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7876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B86B1A-AD0A-40F1-A74C-3C8354B200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64108D-B184-4B52-9E00-EE9B06093E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A695A2-16FD-41F0-97AE-52518BD05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DC4B5-999C-4093-A65D-76541CAD41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2295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73FBB7-FCFA-4D2E-AD5D-34A7014578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DF5780-8B2E-4EBF-8803-2C322B7468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1E7DD9-ACC9-47F5-9997-08CA2212B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8CCF4-EB51-43D3-88CA-1F9AC9C681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7074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29" y="1122400"/>
            <a:ext cx="9144173" cy="2387680"/>
          </a:xfrm>
          <a:prstGeom prst="rect">
            <a:avLst/>
          </a:prstGeom>
        </p:spPr>
        <p:txBody>
          <a:bodyPr anchor="b"/>
          <a:lstStyle>
            <a:lvl1pPr algn="ctr">
              <a:defRPr sz="5974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29" y="3602158"/>
            <a:ext cx="9144173" cy="16558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92"/>
            </a:lvl1pPr>
            <a:lvl2pPr marL="455414" indent="0" algn="ctr">
              <a:buNone/>
              <a:defRPr sz="1990"/>
            </a:lvl2pPr>
            <a:lvl3pPr marL="910827" indent="0" algn="ctr">
              <a:buNone/>
              <a:defRPr sz="1791"/>
            </a:lvl3pPr>
            <a:lvl4pPr marL="1366241" indent="0" algn="ctr">
              <a:buNone/>
              <a:defRPr sz="1592"/>
            </a:lvl4pPr>
            <a:lvl5pPr marL="1821195" indent="0" algn="ctr">
              <a:buNone/>
              <a:defRPr sz="1592"/>
            </a:lvl5pPr>
            <a:lvl6pPr marL="2276608" indent="0" algn="ctr">
              <a:buNone/>
              <a:defRPr sz="1592"/>
            </a:lvl6pPr>
            <a:lvl7pPr marL="2732022" indent="0" algn="ctr">
              <a:buNone/>
              <a:defRPr sz="1592"/>
            </a:lvl7pPr>
            <a:lvl8pPr marL="3187435" indent="0" algn="ctr">
              <a:buNone/>
              <a:defRPr sz="1592"/>
            </a:lvl8pPr>
            <a:lvl9pPr marL="3642849" indent="0" algn="ctr">
              <a:buNone/>
              <a:defRPr sz="1592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092547617"/>
      </p:ext>
    </p:extLst>
  </p:cSld>
  <p:clrMapOvr>
    <a:masterClrMapping/>
  </p:clrMapOvr>
  <p:transition advClick="0" advTm="0"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2226" y="1158127"/>
            <a:ext cx="5980067" cy="32758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334475898"/>
      </p:ext>
    </p:extLst>
  </p:cSld>
  <p:clrMapOvr>
    <a:masterClrMapping/>
  </p:clrMapOvr>
  <p:transition advClick="0" advTm="0"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66" y="1709795"/>
            <a:ext cx="10515799" cy="2852833"/>
          </a:xfrm>
          <a:prstGeom prst="rect">
            <a:avLst/>
          </a:prstGeom>
        </p:spPr>
        <p:txBody>
          <a:bodyPr anchor="b"/>
          <a:lstStyle>
            <a:lvl1pPr>
              <a:defRPr sz="5974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66" y="4589617"/>
            <a:ext cx="10515799" cy="1500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92">
                <a:solidFill>
                  <a:schemeClr val="tx1">
                    <a:tint val="75000"/>
                  </a:schemeClr>
                </a:solidFill>
              </a:defRPr>
            </a:lvl1pPr>
            <a:lvl2pPr marL="455414" indent="0">
              <a:buNone/>
              <a:defRPr sz="1990">
                <a:solidFill>
                  <a:schemeClr val="tx1">
                    <a:tint val="75000"/>
                  </a:schemeClr>
                </a:solidFill>
              </a:defRPr>
            </a:lvl2pPr>
            <a:lvl3pPr marL="910827" indent="0">
              <a:buNone/>
              <a:defRPr sz="1791">
                <a:solidFill>
                  <a:schemeClr val="tx1">
                    <a:tint val="75000"/>
                  </a:schemeClr>
                </a:solidFill>
              </a:defRPr>
            </a:lvl3pPr>
            <a:lvl4pPr marL="1366241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4pPr>
            <a:lvl5pPr marL="1821195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5pPr>
            <a:lvl6pPr marL="2276608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6pPr>
            <a:lvl7pPr marL="2732022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7pPr>
            <a:lvl8pPr marL="3187435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8pPr>
            <a:lvl9pPr marL="3642849" indent="0">
              <a:buNone/>
              <a:defRPr sz="15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82040048"/>
      </p:ext>
    </p:extLst>
  </p:cSld>
  <p:clrMapOvr>
    <a:masterClrMapping/>
  </p:clrMapOvr>
  <p:transition advClick="0" advTm="0"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16" y="1825686"/>
            <a:ext cx="5181698" cy="4351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317" y="1825686"/>
            <a:ext cx="5181698" cy="4351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981142099"/>
      </p:ext>
    </p:extLst>
  </p:cSld>
  <p:clrMapOvr>
    <a:masterClrMapping/>
  </p:clrMapOvr>
  <p:transition advClick="0" advTm="0"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04" y="365138"/>
            <a:ext cx="10515799" cy="132560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96" y="1778497"/>
            <a:ext cx="4873666" cy="82394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90"/>
            </a:lvl1pPr>
            <a:lvl2pPr marL="455414" indent="0">
              <a:buNone/>
              <a:defRPr sz="2392"/>
            </a:lvl2pPr>
            <a:lvl3pPr marL="910827" indent="0">
              <a:buNone/>
              <a:defRPr sz="1990"/>
            </a:lvl3pPr>
            <a:lvl4pPr marL="1366241" indent="0">
              <a:buNone/>
              <a:defRPr sz="1791"/>
            </a:lvl4pPr>
            <a:lvl5pPr marL="1821195" indent="0">
              <a:buNone/>
              <a:defRPr sz="1791"/>
            </a:lvl5pPr>
            <a:lvl6pPr marL="2276608" indent="0">
              <a:buNone/>
              <a:defRPr sz="1791"/>
            </a:lvl6pPr>
            <a:lvl7pPr marL="2732022" indent="0">
              <a:buNone/>
              <a:defRPr sz="1791"/>
            </a:lvl7pPr>
            <a:lvl8pPr marL="3187435" indent="0">
              <a:buNone/>
              <a:defRPr sz="1791"/>
            </a:lvl8pPr>
            <a:lvl9pPr marL="3642849" indent="0">
              <a:buNone/>
              <a:defRPr sz="17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96" y="2665468"/>
            <a:ext cx="4873666" cy="3524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7056" y="1778497"/>
            <a:ext cx="4897669" cy="82394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90"/>
            </a:lvl1pPr>
            <a:lvl2pPr marL="455414" indent="0">
              <a:buNone/>
              <a:defRPr sz="2392"/>
            </a:lvl2pPr>
            <a:lvl3pPr marL="910827" indent="0">
              <a:buNone/>
              <a:defRPr sz="1990"/>
            </a:lvl3pPr>
            <a:lvl4pPr marL="1366241" indent="0">
              <a:buNone/>
              <a:defRPr sz="1791"/>
            </a:lvl4pPr>
            <a:lvl5pPr marL="1821195" indent="0">
              <a:buNone/>
              <a:defRPr sz="1791"/>
            </a:lvl5pPr>
            <a:lvl6pPr marL="2276608" indent="0">
              <a:buNone/>
              <a:defRPr sz="1791"/>
            </a:lvl6pPr>
            <a:lvl7pPr marL="2732022" indent="0">
              <a:buNone/>
              <a:defRPr sz="1791"/>
            </a:lvl7pPr>
            <a:lvl8pPr marL="3187435" indent="0">
              <a:buNone/>
              <a:defRPr sz="1791"/>
            </a:lvl8pPr>
            <a:lvl9pPr marL="3642849" indent="0">
              <a:buNone/>
              <a:defRPr sz="17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7056" y="2665468"/>
            <a:ext cx="4897669" cy="3524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61728663"/>
      </p:ext>
    </p:extLst>
  </p:cSld>
  <p:clrMapOvr>
    <a:masterClrMapping/>
  </p:clrMapOvr>
  <p:transition advClick="0" advTm="0"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48255418"/>
      </p:ext>
    </p:extLst>
  </p:cSld>
  <p:clrMapOvr>
    <a:masterClrMapping/>
  </p:clrMapOvr>
  <p:transition advClick="0" advTm="0"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049666"/>
      </p:ext>
    </p:extLst>
  </p:cSld>
  <p:clrMapOvr>
    <a:masterClrMapping/>
  </p:clrMapOvr>
  <p:transition advClick="0" advTm="0"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04" y="457216"/>
            <a:ext cx="3932311" cy="1600253"/>
          </a:xfrm>
          <a:prstGeom prst="rect">
            <a:avLst/>
          </a:prstGeom>
        </p:spPr>
        <p:txBody>
          <a:bodyPr anchor="b"/>
          <a:lstStyle>
            <a:lvl1pPr>
              <a:defRPr sz="3188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287" y="987458"/>
            <a:ext cx="6172317" cy="4873788"/>
          </a:xfrm>
          <a:prstGeom prst="rect">
            <a:avLst/>
          </a:prstGeom>
        </p:spPr>
        <p:txBody>
          <a:bodyPr/>
          <a:lstStyle>
            <a:lvl1pPr>
              <a:defRPr sz="3188"/>
            </a:lvl1pPr>
            <a:lvl2pPr>
              <a:defRPr sz="2790"/>
            </a:lvl2pPr>
            <a:lvl3pPr>
              <a:defRPr sz="2392"/>
            </a:lvl3pPr>
            <a:lvl4pPr>
              <a:defRPr sz="1990"/>
            </a:lvl4pPr>
            <a:lvl5pPr>
              <a:defRPr sz="1990"/>
            </a:lvl5pPr>
            <a:lvl6pPr>
              <a:defRPr sz="1990"/>
            </a:lvl6pPr>
            <a:lvl7pPr>
              <a:defRPr sz="1990"/>
            </a:lvl7pPr>
            <a:lvl8pPr>
              <a:defRPr sz="1990"/>
            </a:lvl8pPr>
            <a:lvl9pPr>
              <a:defRPr sz="19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04" y="2057469"/>
            <a:ext cx="3932311" cy="38117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92"/>
            </a:lvl1pPr>
            <a:lvl2pPr marL="455414" indent="0">
              <a:buNone/>
              <a:defRPr sz="1393"/>
            </a:lvl2pPr>
            <a:lvl3pPr marL="910827" indent="0">
              <a:buNone/>
              <a:defRPr sz="1194"/>
            </a:lvl3pPr>
            <a:lvl4pPr marL="1366241" indent="0">
              <a:buNone/>
              <a:defRPr sz="995"/>
            </a:lvl4pPr>
            <a:lvl5pPr marL="1821195" indent="0">
              <a:buNone/>
              <a:defRPr sz="995"/>
            </a:lvl5pPr>
            <a:lvl6pPr marL="2276608" indent="0">
              <a:buNone/>
              <a:defRPr sz="995"/>
            </a:lvl6pPr>
            <a:lvl7pPr marL="2732022" indent="0">
              <a:buNone/>
              <a:defRPr sz="995"/>
            </a:lvl7pPr>
            <a:lvl8pPr marL="3187435" indent="0">
              <a:buNone/>
              <a:defRPr sz="995"/>
            </a:lvl8pPr>
            <a:lvl9pPr marL="3642849" indent="0">
              <a:buNone/>
              <a:defRPr sz="99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80295838"/>
      </p:ext>
    </p:extLst>
  </p:cSld>
  <p:clrMapOvr>
    <a:masterClrMapping/>
  </p:clrMapOvr>
  <p:transition advClick="0" advTm="0"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04" y="457216"/>
            <a:ext cx="4165428" cy="1600253"/>
          </a:xfrm>
          <a:prstGeom prst="rect">
            <a:avLst/>
          </a:prstGeom>
        </p:spPr>
        <p:txBody>
          <a:bodyPr anchor="b"/>
          <a:lstStyle>
            <a:lvl1pPr>
              <a:defRPr sz="3188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287" y="457216"/>
            <a:ext cx="6172317" cy="54040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88"/>
            </a:lvl1pPr>
            <a:lvl2pPr marL="455414" indent="0">
              <a:buNone/>
              <a:defRPr sz="2790"/>
            </a:lvl2pPr>
            <a:lvl3pPr marL="910827" indent="0">
              <a:buNone/>
              <a:defRPr sz="2392"/>
            </a:lvl3pPr>
            <a:lvl4pPr marL="1366241" indent="0">
              <a:buNone/>
              <a:defRPr sz="1990"/>
            </a:lvl4pPr>
            <a:lvl5pPr marL="1821195" indent="0">
              <a:buNone/>
              <a:defRPr sz="1990"/>
            </a:lvl5pPr>
            <a:lvl6pPr marL="2276608" indent="0">
              <a:buNone/>
              <a:defRPr sz="1990"/>
            </a:lvl6pPr>
            <a:lvl7pPr marL="2732022" indent="0">
              <a:buNone/>
              <a:defRPr sz="1990"/>
            </a:lvl7pPr>
            <a:lvl8pPr marL="3187435" indent="0">
              <a:buNone/>
              <a:defRPr sz="1990"/>
            </a:lvl8pPr>
            <a:lvl9pPr marL="3642849" indent="0">
              <a:buNone/>
              <a:defRPr sz="199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04" y="2057469"/>
            <a:ext cx="4165428" cy="38117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90"/>
            </a:lvl1pPr>
            <a:lvl2pPr marL="455414" indent="0">
              <a:buNone/>
              <a:defRPr sz="1791"/>
            </a:lvl2pPr>
            <a:lvl3pPr marL="910827" indent="0">
              <a:buNone/>
              <a:defRPr sz="1592"/>
            </a:lvl3pPr>
            <a:lvl4pPr marL="1366241" indent="0">
              <a:buNone/>
              <a:defRPr sz="1393"/>
            </a:lvl4pPr>
            <a:lvl5pPr marL="1821195" indent="0">
              <a:buNone/>
              <a:defRPr sz="1393"/>
            </a:lvl5pPr>
            <a:lvl6pPr marL="2276608" indent="0">
              <a:buNone/>
              <a:defRPr sz="1393"/>
            </a:lvl6pPr>
            <a:lvl7pPr marL="2732022" indent="0">
              <a:buNone/>
              <a:defRPr sz="1393"/>
            </a:lvl7pPr>
            <a:lvl8pPr marL="3187435" indent="0">
              <a:buNone/>
              <a:defRPr sz="1393"/>
            </a:lvl8pPr>
            <a:lvl9pPr marL="3642849" indent="0">
              <a:buNone/>
              <a:defRPr sz="139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52845029"/>
      </p:ext>
    </p:extLst>
  </p:cSld>
  <p:clrMapOvr>
    <a:masterClrMapping/>
  </p:clrMapOvr>
  <p:transition advClick="0" advTm="0"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226" y="198996"/>
            <a:ext cx="5980067" cy="82723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32226" y="1158127"/>
            <a:ext cx="5980067" cy="327584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37151801"/>
      </p:ext>
    </p:extLst>
  </p:cSld>
  <p:clrMapOvr>
    <a:masterClrMapping/>
  </p:clrMapOvr>
  <p:transition advClick="0" advTm="0"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065" y="365138"/>
            <a:ext cx="2628950" cy="581203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16" y="365138"/>
            <a:ext cx="7734446" cy="581203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525228718"/>
      </p:ext>
    </p:extLst>
  </p:cSld>
  <p:clrMapOvr>
    <a:masterClrMapping/>
  </p:clrMapOvr>
  <p:transition advClick="0" advTm="0"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16" y="1825686"/>
            <a:ext cx="5181698" cy="43514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317" y="1825686"/>
            <a:ext cx="5181698" cy="209874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317" y="4076837"/>
            <a:ext cx="5181698" cy="21003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91345800"/>
      </p:ext>
    </p:extLst>
  </p:cSld>
  <p:clrMapOvr>
    <a:masterClrMapping/>
  </p:clrMapOvr>
  <p:transition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2A077F-7304-4D44-B3B7-C11C3EA6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16081-BA25-4C3D-96C7-232364866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B61E0-B5AA-4E55-8AF6-262093A1B4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31B96-FDF3-4E61-A495-B14A9847041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77DEE-9540-49AE-855C-AFC8E051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1FA60-32E3-469F-9AD2-6EFE56E4A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6EE58-6814-4408-B447-9B96B9EB7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9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817FA18-E063-40E4-8907-4C89DC2BA5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4E06DD-2563-4458-8E0B-6ECA6A172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926FA8E-7979-4F36-9A5B-D9780D67B7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1728A9-64DB-4EE9-84FC-F26C95DA6A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B72F4D0-2110-47A0-913C-7C69B7363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7C8ABD2-3053-4856-BE19-4814F7A705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5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5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28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23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931F4-194C-4DD9-9505-42FC048612EF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B2A2D-5054-49A2-BEE4-C9F6B6DAB1E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2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8BA9218-EDBC-4C4F-8634-69C5B0B68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0685AF-B0F3-4388-BB52-2468428DE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A571A9-0687-4F04-9405-D923CC62FE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25F4B-9A1F-4944-BBD1-A7462F7264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82F3B9-6C6E-4D44-921C-17A2765EF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A368DE-BA86-4823-9C93-8A03E932F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51412-8993-4B8E-8BEF-01D82474D8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0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E71663B-76CF-4645-B506-5E963822D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5B2D08D-4689-49A5-ACC3-D339ECED4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8629BFE-684A-470E-AF45-F6F4E5B18E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437FC8-BC99-453D-8689-11FDE1314A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957EE14-3007-41FE-B3FF-7AF2DE4657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1401BADE-A6F7-4F80-B3FD-9355A5D23A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47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4756F5D-2774-4E74-9A34-AD997EA83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530C5E2-BECC-462D-A488-547A3AF06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E886406-03AB-4BA9-AE9C-787DAB80793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816CED-D120-4CC1-B5E6-33761D85F8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90139B8-AD5E-4973-9A3E-B7A5A85233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BF6E5FB-8234-4F33-B517-B38A1D426C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00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图片 1033" descr="PPT素材-02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4" y="1150"/>
            <a:ext cx="12189692" cy="685570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63825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p:transition advClick="0" advTm="0">
    <p:random/>
  </p:transition>
  <p:hf sldNum="0" hdr="0"/>
  <p:txStyles>
    <p:titleStyle>
      <a:lvl1pPr marL="0" lvl="0" indent="0" algn="ctr" defTabSz="10859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5211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06701" lvl="0" indent="-406701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763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82335" lvl="1" indent="-340067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3329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57050" lvl="2" indent="-271134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822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900237" lvl="3" indent="-272053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42506" lvl="4" indent="-271134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19816" lvl="5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50692" lvl="6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81567" lvl="7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12443" lvl="8" indent="-165438" algn="l" defTabSz="1085915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388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03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30876" lvl="1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61751" lvl="2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92627" lvl="3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23503" lvl="4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654378" lvl="5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85254" lvl="6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16129" lvl="7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47005" lvl="8" indent="0" algn="l" defTabSz="661751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171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gi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wm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slide" Target="slide13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slide" Target="slide4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Relationship Id="rId6" Type="http://schemas.openxmlformats.org/officeDocument/2006/relationships/slide" Target="slide10.xml"/><Relationship Id="rId5" Type="http://schemas.openxmlformats.org/officeDocument/2006/relationships/image" Target="../media/image22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8.xml"/><Relationship Id="rId7" Type="http://schemas.microsoft.com/office/2007/relationships/hdphoto" Target="../media/hdphoto4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6.jpg"/><Relationship Id="rId9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0.xml"/><Relationship Id="rId1" Type="http://schemas.openxmlformats.org/officeDocument/2006/relationships/tags" Target="../tags/tag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8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1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12.xml"/><Relationship Id="rId5" Type="http://schemas.openxmlformats.org/officeDocument/2006/relationships/image" Target="../media/image48.emf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audio" Target="../media/media3.mp3"/><Relationship Id="rId7" Type="http://schemas.openxmlformats.org/officeDocument/2006/relationships/image" Target="../media/image50.png"/><Relationship Id="rId2" Type="http://schemas.microsoft.com/office/2007/relationships/media" Target="../media/media3.mp3"/><Relationship Id="rId1" Type="http://schemas.openxmlformats.org/officeDocument/2006/relationships/tags" Target="../tags/tag13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53.png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0" y="87313"/>
            <a:ext cx="9144000" cy="6858000"/>
          </a:xfrm>
          <a:prstGeom prst="rect">
            <a:avLst/>
          </a:prstGeom>
          <a:solidFill>
            <a:srgbClr val="FFFFCC"/>
          </a:solidFill>
          <a:ln w="76200" cmpd="tri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3373" tIns="21688" rIns="43373" bIns="21688" anchor="ctr"/>
          <a:lstStyle/>
          <a:p>
            <a:pPr defTabSz="433230">
              <a:defRPr/>
            </a:pPr>
            <a:endParaRPr lang="vi-VN" sz="1234">
              <a:solidFill>
                <a:srgbClr val="000000"/>
              </a:solidFill>
            </a:endParaRPr>
          </a:p>
        </p:txBody>
      </p:sp>
      <p:pic>
        <p:nvPicPr>
          <p:cNvPr id="9220" name="Picture 4" descr="POINS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0"/>
            <a:ext cx="23114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0" y="5021264"/>
            <a:ext cx="9144000" cy="1812925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3373" tIns="21688" rIns="43373" bIns="21688" anchor="ctr"/>
          <a:lstStyle/>
          <a:p>
            <a:pPr algn="ctr" defTabSz="433230">
              <a:defRPr/>
            </a:pPr>
            <a:endParaRPr lang="uk-UA" altLang="en-US" sz="1234">
              <a:solidFill>
                <a:srgbClr val="000000"/>
              </a:solidFill>
              <a:latin typeface="VN-NTime"/>
            </a:endParaRPr>
          </a:p>
        </p:txBody>
      </p:sp>
      <p:pic>
        <p:nvPicPr>
          <p:cNvPr id="9222" name="Picture 6" descr="2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5275264"/>
            <a:ext cx="2317750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3538330" y="3821112"/>
            <a:ext cx="5188158" cy="8865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69"/>
              </a:avLst>
            </a:prstTxWarp>
          </a:bodyPr>
          <a:lstStyle/>
          <a:p>
            <a:pPr algn="ctr" eaLnBrk="1" hangingPunct="1">
              <a:defRPr/>
            </a:pPr>
            <a:endParaRPr lang="vi-VN" sz="1518" b="1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  <a:p>
            <a:pPr algn="ctr" eaLnBrk="1" hangingPunct="1">
              <a:defRPr/>
            </a:pPr>
            <a:r>
              <a:rPr lang="vi-VN" sz="1518" b="1" i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Bài: BÀI CA VỀ TRÁI ĐẤT</a:t>
            </a:r>
            <a:r>
              <a:rPr lang="en-US" sz="1518" b="1" i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9224" name="Picture 8" descr="lit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891089" y="4838701"/>
            <a:ext cx="2732087" cy="2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 descr="1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1917701"/>
            <a:ext cx="9779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3" name="WordArt 11"/>
          <p:cNvSpPr>
            <a:spLocks noChangeArrowheads="1" noChangeShapeType="1" noTextEdit="1"/>
          </p:cNvSpPr>
          <p:nvPr/>
        </p:nvSpPr>
        <p:spPr bwMode="auto">
          <a:xfrm>
            <a:off x="2514600" y="560388"/>
            <a:ext cx="7239000" cy="30781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2700000" algn="ctr" rotWithShape="0">
                    <a:srgbClr val="FF00FF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HUYỆN TRÀ BỒNG </a:t>
            </a:r>
            <a:endParaRPr lang="en-SG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2700000" algn="ctr" rotWithShape="0">
                  <a:srgbClr val="FF00FF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04" name="WordArt 12"/>
          <p:cNvSpPr>
            <a:spLocks noChangeArrowheads="1" noChangeShapeType="1" noTextEdit="1"/>
          </p:cNvSpPr>
          <p:nvPr/>
        </p:nvSpPr>
        <p:spPr bwMode="auto">
          <a:xfrm>
            <a:off x="4237039" y="2859090"/>
            <a:ext cx="3457576" cy="8667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476"/>
              </a:avLst>
            </a:prstTxWarp>
          </a:bodyPr>
          <a:lstStyle/>
          <a:p>
            <a:pPr algn="ctr"/>
            <a:r>
              <a:rPr lang="en-SG" sz="1709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 ĐỌC- LỚP 5A</a:t>
            </a:r>
          </a:p>
        </p:txBody>
      </p:sp>
      <p:pic>
        <p:nvPicPr>
          <p:cNvPr id="9229" name="Picture 13" descr="POINS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26488" y="87314"/>
            <a:ext cx="1833562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 descr="POINSET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864" y="5053014"/>
            <a:ext cx="1862137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WordArt 12"/>
          <p:cNvSpPr>
            <a:spLocks noChangeArrowheads="1" noChangeShapeType="1" noTextEdit="1"/>
          </p:cNvSpPr>
          <p:nvPr/>
        </p:nvSpPr>
        <p:spPr bwMode="auto">
          <a:xfrm>
            <a:off x="4237038" y="5856289"/>
            <a:ext cx="490696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1709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 VIÊN: </a:t>
            </a:r>
            <a:r>
              <a:rPr lang="en-US" sz="1709" b="1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1709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9" b="1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1709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9" b="1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SG" sz="1709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32" name="Picture 6" descr="taochu_glitter_29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8508">
            <a:off x="8850630" y="3901014"/>
            <a:ext cx="14065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6" descr="taochu_glitter_29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0210">
            <a:off x="1890422" y="3797034"/>
            <a:ext cx="122396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239976-24C1-490C-9396-C4F3B1CB5614}"/>
              </a:ext>
            </a:extLst>
          </p:cNvPr>
          <p:cNvSpPr/>
          <p:nvPr/>
        </p:nvSpPr>
        <p:spPr>
          <a:xfrm>
            <a:off x="2060865" y="1658937"/>
            <a:ext cx="805081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TH TRÀ XUÂN </a:t>
            </a:r>
            <a:endParaRPr lang="vi-VN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020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0+ hình nền powerpoint nông nghiệp - hinhanhsieudep.n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TaydukyNhacchuong-Dangcapnhat_48bf (mp3cut.net) (5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9340" y="2286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472" l="0" r="100000">
                        <a14:foregroundMark x1="22813" y1="9763" x2="22813" y2="9763"/>
                        <a14:foregroundMark x1="27813" y1="14248" x2="27813" y2="14248"/>
                        <a14:foregroundMark x1="19844" y1="10818" x2="19844" y2="10818"/>
                        <a14:foregroundMark x1="18281" y1="12929" x2="18281" y2="12929"/>
                        <a14:foregroundMark x1="20313" y1="14776" x2="20313" y2="14776"/>
                        <a14:foregroundMark x1="18438" y1="8179" x2="18438" y2="8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8" y="785447"/>
            <a:ext cx="11500338" cy="6541478"/>
          </a:xfrm>
          <a:prstGeom prst="rect">
            <a:avLst/>
          </a:prstGeom>
        </p:spPr>
      </p:pic>
      <p:pic>
        <p:nvPicPr>
          <p:cNvPr id="14" name="TaydukyNhacchuong-Dangcapnhat_48bf (mp3cut.net) (5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06908" y="9964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5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67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28850" y="685800"/>
            <a:ext cx="77343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Chào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mừng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các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con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đến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với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trò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chơi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7315200" y="4501868"/>
            <a:ext cx="2647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solidFill>
                  <a:schemeClr val="accent6">
                    <a:lumMod val="75000"/>
                  </a:schemeClr>
                </a:solidFill>
                <a:hlinkClick r:id="rId3" action="ppaction://hlinksldjump"/>
              </a:rPr>
              <a:t>BẮT ĐẦU</a:t>
            </a:r>
            <a:endParaRPr lang="en-US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26272" y="19329"/>
            <a:ext cx="4572000" cy="6858000"/>
            <a:chOff x="32657" y="-32657"/>
            <a:chExt cx="4572000" cy="6858000"/>
          </a:xfrm>
          <a:solidFill>
            <a:srgbClr val="92D050"/>
          </a:solidFill>
        </p:grpSpPr>
        <p:sp>
          <p:nvSpPr>
            <p:cNvPr id="7" name="Flowchart: Process 6"/>
            <p:cNvSpPr/>
            <p:nvPr/>
          </p:nvSpPr>
          <p:spPr>
            <a:xfrm>
              <a:off x="32657" y="-32657"/>
              <a:ext cx="4572000" cy="68580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Process 7"/>
            <p:cNvSpPr/>
            <p:nvPr/>
          </p:nvSpPr>
          <p:spPr>
            <a:xfrm>
              <a:off x="3537857" y="2625239"/>
              <a:ext cx="685800" cy="1520041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rot="10800000">
            <a:off x="6109648" y="15537"/>
            <a:ext cx="4572000" cy="6858000"/>
            <a:chOff x="32657" y="-32657"/>
            <a:chExt cx="4572000" cy="6858000"/>
          </a:xfrm>
          <a:solidFill>
            <a:srgbClr val="92D050"/>
          </a:solidFill>
        </p:grpSpPr>
        <p:sp>
          <p:nvSpPr>
            <p:cNvPr id="11" name="Flowchart: Process 10"/>
            <p:cNvSpPr/>
            <p:nvPr/>
          </p:nvSpPr>
          <p:spPr>
            <a:xfrm>
              <a:off x="32657" y="-32657"/>
              <a:ext cx="4572000" cy="68580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Process 11"/>
            <p:cNvSpPr/>
            <p:nvPr/>
          </p:nvSpPr>
          <p:spPr>
            <a:xfrm>
              <a:off x="3537857" y="2625239"/>
              <a:ext cx="685800" cy="1520041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433061" y="3075495"/>
            <a:ext cx="1295399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3224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96532E-6 L -0.51493 -1.9653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4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96532E-6 L 0.50174 -1.96532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024"/>
            <a:ext cx="12192000" cy="6736976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871777"/>
            <a:ext cx="7543800" cy="298622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66800" y="220626"/>
            <a:ext cx="10744200" cy="10747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1602562"/>
            <a:ext cx="4928323" cy="9706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gửi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sinh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2217" y="1395002"/>
            <a:ext cx="5622688" cy="9940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sếu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giấy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2787340"/>
            <a:ext cx="4905576" cy="87026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Lòng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dân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65932" y="2755684"/>
            <a:ext cx="5573667" cy="90191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ight Arrow 5">
            <a:hlinkClick r:id="rId6" action="ppaction://hlinksldjump"/>
          </p:cNvPr>
          <p:cNvSpPr/>
          <p:nvPr/>
        </p:nvSpPr>
        <p:spPr>
          <a:xfrm>
            <a:off x="11224591" y="587071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92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8" grpId="0" bldLvl="0" animBg="1"/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28850" y="685800"/>
            <a:ext cx="77343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Chào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mừng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các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con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đến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với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trò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chơi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7315200" y="4501868"/>
            <a:ext cx="2647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solidFill>
                  <a:schemeClr val="accent6">
                    <a:lumMod val="75000"/>
                  </a:schemeClr>
                </a:solidFill>
                <a:hlinkClick r:id="rId3" action="ppaction://hlinksldjump"/>
              </a:rPr>
              <a:t>BẮT ĐẦU</a:t>
            </a:r>
            <a:endParaRPr lang="en-US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26272" y="19329"/>
            <a:ext cx="4572000" cy="6858000"/>
            <a:chOff x="32657" y="-32657"/>
            <a:chExt cx="4572000" cy="6858000"/>
          </a:xfrm>
          <a:solidFill>
            <a:srgbClr val="92D050"/>
          </a:solidFill>
        </p:grpSpPr>
        <p:sp>
          <p:nvSpPr>
            <p:cNvPr id="7" name="Flowchart: Process 6"/>
            <p:cNvSpPr/>
            <p:nvPr/>
          </p:nvSpPr>
          <p:spPr>
            <a:xfrm>
              <a:off x="32657" y="-32657"/>
              <a:ext cx="4572000" cy="68580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Process 7"/>
            <p:cNvSpPr/>
            <p:nvPr/>
          </p:nvSpPr>
          <p:spPr>
            <a:xfrm>
              <a:off x="3537857" y="2625239"/>
              <a:ext cx="685800" cy="1520041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rot="10800000">
            <a:off x="6109648" y="15537"/>
            <a:ext cx="4572000" cy="6858000"/>
            <a:chOff x="32657" y="-32657"/>
            <a:chExt cx="4572000" cy="6858000"/>
          </a:xfrm>
          <a:solidFill>
            <a:srgbClr val="92D050"/>
          </a:solidFill>
        </p:grpSpPr>
        <p:sp>
          <p:nvSpPr>
            <p:cNvPr id="11" name="Flowchart: Process 10"/>
            <p:cNvSpPr/>
            <p:nvPr/>
          </p:nvSpPr>
          <p:spPr>
            <a:xfrm>
              <a:off x="32657" y="-32657"/>
              <a:ext cx="4572000" cy="68580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Process 11"/>
            <p:cNvSpPr/>
            <p:nvPr/>
          </p:nvSpPr>
          <p:spPr>
            <a:xfrm>
              <a:off x="3537857" y="2625239"/>
              <a:ext cx="685800" cy="1520041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38148" y="3132445"/>
            <a:ext cx="1295399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8558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96532E-6 L -0.51493 -1.9653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4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96532E-6 L 0.50174 -1.96532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872363"/>
            <a:ext cx="7543800" cy="301214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72738" y="429224"/>
            <a:ext cx="7798914" cy="12039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1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sếu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giấy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mà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Arrow: Right 16">
            <a:hlinkClick r:id="rId5" action="ppaction://hlinksldjump"/>
            <a:extLst>
              <a:ext uri="{FF2B5EF4-FFF2-40B4-BE49-F238E27FC236}">
                <a16:creationId xmlns:a16="http://schemas.microsoft.com/office/drawing/2014/main" id="{FB0B27BB-CCA9-4E74-A116-8278A02C495B}"/>
              </a:ext>
            </a:extLst>
          </p:cNvPr>
          <p:cNvSpPr/>
          <p:nvPr/>
        </p:nvSpPr>
        <p:spPr>
          <a:xfrm rot="10605222" flipH="1">
            <a:off x="11196358" y="5870985"/>
            <a:ext cx="976301" cy="710754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5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28850" y="685800"/>
            <a:ext cx="77343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Chào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mừng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các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con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đến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với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trò</a:t>
            </a:r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chơi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7315200" y="4501868"/>
            <a:ext cx="2647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solidFill>
                  <a:schemeClr val="accent6">
                    <a:lumMod val="75000"/>
                  </a:schemeClr>
                </a:solidFill>
                <a:hlinkClick r:id="rId3" action="ppaction://hlinksldjump"/>
              </a:rPr>
              <a:t>BẮT ĐẦU</a:t>
            </a:r>
            <a:endParaRPr lang="en-US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26272" y="19329"/>
            <a:ext cx="4572000" cy="6858000"/>
            <a:chOff x="32657" y="-32657"/>
            <a:chExt cx="4572000" cy="6858000"/>
          </a:xfrm>
          <a:solidFill>
            <a:srgbClr val="92D050"/>
          </a:solidFill>
        </p:grpSpPr>
        <p:sp>
          <p:nvSpPr>
            <p:cNvPr id="7" name="Flowchart: Process 6"/>
            <p:cNvSpPr/>
            <p:nvPr/>
          </p:nvSpPr>
          <p:spPr>
            <a:xfrm>
              <a:off x="32657" y="-32657"/>
              <a:ext cx="4572000" cy="68580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Process 7"/>
            <p:cNvSpPr/>
            <p:nvPr/>
          </p:nvSpPr>
          <p:spPr>
            <a:xfrm>
              <a:off x="3537857" y="2625239"/>
              <a:ext cx="685800" cy="1520041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rot="10800000">
            <a:off x="6109648" y="72687"/>
            <a:ext cx="4572000" cy="6858000"/>
            <a:chOff x="32657" y="-32657"/>
            <a:chExt cx="4572000" cy="6858000"/>
          </a:xfrm>
          <a:solidFill>
            <a:srgbClr val="92D050"/>
          </a:solidFill>
        </p:grpSpPr>
        <p:sp>
          <p:nvSpPr>
            <p:cNvPr id="11" name="Flowchart: Process 10"/>
            <p:cNvSpPr/>
            <p:nvPr/>
          </p:nvSpPr>
          <p:spPr>
            <a:xfrm>
              <a:off x="32657" y="-32657"/>
              <a:ext cx="4572000" cy="68580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Process 11"/>
            <p:cNvSpPr/>
            <p:nvPr/>
          </p:nvSpPr>
          <p:spPr>
            <a:xfrm>
              <a:off x="3537857" y="2625239"/>
              <a:ext cx="685800" cy="1520041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5421998" y="3124200"/>
            <a:ext cx="1295399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1123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96532E-6 L -0.51493 -1.9653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4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0.50169 1.85185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182"/>
            <a:ext cx="12192000" cy="67488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0" b="91288" l="2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09" y="4051393"/>
            <a:ext cx="5682871" cy="186690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69" y="2936956"/>
            <a:ext cx="4175012" cy="222887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385808" y="76200"/>
            <a:ext cx="8510792" cy="135777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nội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dung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sếu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Arrow: Right 23">
            <a:hlinkClick r:id="rId6" action="ppaction://hlinksldjump"/>
            <a:extLst>
              <a:ext uri="{FF2B5EF4-FFF2-40B4-BE49-F238E27FC236}">
                <a16:creationId xmlns:a16="http://schemas.microsoft.com/office/drawing/2014/main" id="{B77C5336-4643-4B9A-8B38-0B9B8287D483}"/>
              </a:ext>
            </a:extLst>
          </p:cNvPr>
          <p:cNvSpPr/>
          <p:nvPr/>
        </p:nvSpPr>
        <p:spPr>
          <a:xfrm rot="10605222" flipH="1">
            <a:off x="11211620" y="6046642"/>
            <a:ext cx="964616" cy="584113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571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1323" y="-54591"/>
            <a:ext cx="13743296" cy="7315200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74" y="3810000"/>
            <a:ext cx="6553199" cy="27954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2" b="98182" l="0" r="100000">
                        <a14:foregroundMark x1="40385" y1="17045" x2="43462" y2="88864"/>
                        <a14:foregroundMark x1="35385" y1="24318" x2="30000" y2="46591"/>
                        <a14:foregroundMark x1="72308" y1="18409" x2="61154" y2="81136"/>
                        <a14:foregroundMark x1="67308" y1="69318" x2="82308" y2="81136"/>
                        <a14:foregroundMark x1="72308" y1="74318" x2="70000" y2="87273"/>
                        <a14:foregroundMark x1="18846" y1="75682" x2="52308" y2="90909"/>
                        <a14:foregroundMark x1="16538" y1="82273" x2="26538" y2="82500"/>
                        <a14:foregroundMark x1="45000" y1="73864" x2="61923" y2="73864"/>
                        <a14:foregroundMark x1="31923" y1="52045" x2="25769" y2="58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319" y="2641979"/>
            <a:ext cx="2476500" cy="41910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7280801" y="466284"/>
            <a:ext cx="5287649" cy="2925191"/>
          </a:xfrm>
          <a:prstGeom prst="wedgeEllipseCallout">
            <a:avLst>
              <a:gd name="adj1" fmla="val -95642"/>
              <a:gd name="adj2" fmla="val 7291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CHÚC MỪNG THẦY TRÒ ĐƯỜNG TĂNG ĐÃ VƯỢT QUA THỬ THÁCH LẤY CHÂN KINH</a:t>
            </a:r>
          </a:p>
        </p:txBody>
      </p:sp>
      <p:pic>
        <p:nvPicPr>
          <p:cNvPr id="7" name="TaydukyNhacchuong-Dangcapnhat_48bf (mp3cut.net) (4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79169" y="5128984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7073" y="-312344"/>
            <a:ext cx="5410200" cy="34944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TaydukyNhacchuong-Dangcapnhat_48bf (mp3cut.net) (4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999137" y="4662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7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6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6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847AE-49DD-4B53-8CFE-79F7AC903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5FF1CA-47E9-4C69-8C38-514818E32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 descr="Bài ca về trái đất - Tập đọc lớp 5 tuần 4 bài 8 - Dạy học online">
            <a:extLst>
              <a:ext uri="{FF2B5EF4-FFF2-40B4-BE49-F238E27FC236}">
                <a16:creationId xmlns:a16="http://schemas.microsoft.com/office/drawing/2014/main" id="{D6133062-3C59-4AAA-AE46-F57C25F41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6835" y="-212035"/>
            <a:ext cx="13523108" cy="760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2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47"/>
    </mc:Choice>
    <mc:Fallback xmlns="">
      <p:transition spd="slow" advTm="1084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" y="0"/>
            <a:ext cx="12192000" cy="68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WordArt 3">
            <a:extLst>
              <a:ext uri="{FF2B5EF4-FFF2-40B4-BE49-F238E27FC236}">
                <a16:creationId xmlns:a16="http://schemas.microsoft.com/office/drawing/2014/main" id="{EBB50CC4-00C0-425D-9734-DEDF2CDE38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86609" y="2340778"/>
            <a:ext cx="7818782" cy="21764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000" b="1" kern="1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000" b="1" kern="10" dirty="0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endParaRPr lang="en-US" sz="4000" b="1" kern="10" dirty="0">
              <a:ln w="9525" cap="rnd">
                <a:solidFill>
                  <a:srgbClr val="008000"/>
                </a:solidFill>
                <a:prstDash val="sysDot"/>
                <a:round/>
                <a:headEnd/>
                <a:tailEnd/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5489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8E76-7530-4827-A439-7B4FDE6CC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9383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7A4269-60F7-4386-959E-D88BD180F929}"/>
              </a:ext>
            </a:extLst>
          </p:cNvPr>
          <p:cNvSpPr txBox="1"/>
          <p:nvPr/>
        </p:nvSpPr>
        <p:spPr>
          <a:xfrm>
            <a:off x="599661" y="3403920"/>
            <a:ext cx="549633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Trái đất này là của chúng mình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Quả bóng xanh bay giữa trời xanh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Bồ câu ơi, tiếng chim gù thương mến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Hải âu ơi, cánh chim vờn sóng biển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27CBE9-4254-417C-8CAA-C4BC1B2FD2FC}"/>
              </a:ext>
            </a:extLst>
          </p:cNvPr>
          <p:cNvSpPr txBox="1"/>
          <p:nvPr/>
        </p:nvSpPr>
        <p:spPr>
          <a:xfrm>
            <a:off x="6459002" y="3804029"/>
            <a:ext cx="591046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nấm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là tai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đấy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Bom H,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phải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bạn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hát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vui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giữ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bình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yên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cười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ran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già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này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này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A150B8-A73C-44C9-8A6E-D758422F1FA3}"/>
              </a:ext>
            </a:extLst>
          </p:cNvPr>
          <p:cNvSpPr txBox="1"/>
          <p:nvPr/>
        </p:nvSpPr>
        <p:spPr>
          <a:xfrm>
            <a:off x="6459002" y="910929"/>
            <a:ext cx="827929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trẻ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bạn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trẻ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năm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châu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trắng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đen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…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dù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da khác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nụ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Gió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đẫm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hương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nắng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sắc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nào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nào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A03DF7-CC4D-4C7F-89A3-5DF3FFE93619}"/>
              </a:ext>
            </a:extLst>
          </p:cNvPr>
          <p:cNvSpPr txBox="1"/>
          <p:nvPr/>
        </p:nvSpPr>
        <p:spPr>
          <a:xfrm>
            <a:off x="10208602" y="626054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Định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4" descr="Bài ca về trái đất - Tập đọc lớp 5 tuần 4 bài 8 - Dạy học online">
            <a:extLst>
              <a:ext uri="{FF2B5EF4-FFF2-40B4-BE49-F238E27FC236}">
                <a16:creationId xmlns:a16="http://schemas.microsoft.com/office/drawing/2014/main" id="{C959DA0C-4E14-4C1A-800C-5628DDB0A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2055" r="867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" r="3926"/>
          <a:stretch/>
        </p:blipFill>
        <p:spPr bwMode="auto">
          <a:xfrm>
            <a:off x="236659" y="875767"/>
            <a:ext cx="4801504" cy="289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8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92"/>
    </mc:Choice>
    <mc:Fallback xmlns="">
      <p:transition spd="slow" advTm="6589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8E76-7530-4827-A439-7B4FDE6CC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9383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7A4269-60F7-4386-959E-D88BD180F929}"/>
              </a:ext>
            </a:extLst>
          </p:cNvPr>
          <p:cNvSpPr txBox="1"/>
          <p:nvPr/>
        </p:nvSpPr>
        <p:spPr>
          <a:xfrm>
            <a:off x="599661" y="3402391"/>
            <a:ext cx="549633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Trái đất này là của chúng mình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Quả bóng xanh bay giữa trời xanh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Bồ câu ơi, tiếng chim gù thương mến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Hải âu ơi, cánh chim vờn sóng biển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27CBE9-4254-417C-8CAA-C4BC1B2FD2FC}"/>
              </a:ext>
            </a:extLst>
          </p:cNvPr>
          <p:cNvSpPr txBox="1"/>
          <p:nvPr/>
        </p:nvSpPr>
        <p:spPr>
          <a:xfrm>
            <a:off x="6459002" y="3804029"/>
            <a:ext cx="591046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nấm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là tai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đấy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Bom H,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phải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bạn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hát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vui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giữ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bình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yên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cười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ran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già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này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này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A150B8-A73C-44C9-8A6E-D758422F1FA3}"/>
              </a:ext>
            </a:extLst>
          </p:cNvPr>
          <p:cNvSpPr txBox="1"/>
          <p:nvPr/>
        </p:nvSpPr>
        <p:spPr>
          <a:xfrm>
            <a:off x="6459002" y="910929"/>
            <a:ext cx="827929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trẻ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bạn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trẻ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năm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châu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trắng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đen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…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dù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da khác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nụ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Gió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đẫm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hương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nắng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sắc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nào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nào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A03DF7-CC4D-4C7F-89A3-5DF3FFE93619}"/>
              </a:ext>
            </a:extLst>
          </p:cNvPr>
          <p:cNvSpPr txBox="1"/>
          <p:nvPr/>
        </p:nvSpPr>
        <p:spPr>
          <a:xfrm>
            <a:off x="10208602" y="626054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Định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4" descr="Bài ca về trái đất - Tập đọc lớp 5 tuần 4 bài 8 - Dạy học online">
            <a:extLst>
              <a:ext uri="{FF2B5EF4-FFF2-40B4-BE49-F238E27FC236}">
                <a16:creationId xmlns:a16="http://schemas.microsoft.com/office/drawing/2014/main" id="{C959DA0C-4E14-4C1A-800C-5628DDB0A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2055" r="867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" r="3926"/>
          <a:stretch/>
        </p:blipFill>
        <p:spPr bwMode="auto">
          <a:xfrm>
            <a:off x="236659" y="875767"/>
            <a:ext cx="4801504" cy="289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86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92"/>
    </mc:Choice>
    <mc:Fallback xmlns="">
      <p:transition spd="slow" advTm="6589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gỡ ngàng với giải vô địch bắt chước tiếng chim hải âu ở châu Âu | Chuyện  lạ | Vietnam+ (VietnamPlus)">
            <a:extLst>
              <a:ext uri="{FF2B5EF4-FFF2-40B4-BE49-F238E27FC236}">
                <a16:creationId xmlns:a16="http://schemas.microsoft.com/office/drawing/2014/main" id="{842B3047-A788-4D06-9963-B8FB6A36E6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6730" cy="689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D3AB7B-544C-4016-BBB2-487039DA5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30" y="22860"/>
            <a:ext cx="6202017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83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32"/>
    </mc:Choice>
    <mc:Fallback xmlns="">
      <p:transition spd="slow" advTm="17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82161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9151-CB4B-4F7F-8267-63A69B689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7" y="257823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châu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Thế giới có bao nhiêu châu lục? Bản đồ thế giới mới nhất 2021">
            <a:extLst>
              <a:ext uri="{FF2B5EF4-FFF2-40B4-BE49-F238E27FC236}">
                <a16:creationId xmlns:a16="http://schemas.microsoft.com/office/drawing/2014/main" id="{1651C981-2EF8-4B0F-BC26-EA7B73D47B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183" y="477077"/>
            <a:ext cx="7922793" cy="56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53"/>
    </mc:Choice>
    <mc:Fallback xmlns="">
      <p:transition spd="slow" advTm="9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502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32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990" y="3429000"/>
            <a:ext cx="655701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325" name="Picture 13" descr="watermark bom a suc cng 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820" y="-57150"/>
            <a:ext cx="667512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5" name="Picture 11" descr="12410035fk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782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6" name="Picture 12" descr="bombeNevadaj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563499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4724400" y="3048001"/>
            <a:ext cx="3276600" cy="519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KHÓI HÌNH NẤM</a:t>
            </a:r>
          </a:p>
        </p:txBody>
      </p:sp>
      <p:sp>
        <p:nvSpPr>
          <p:cNvPr id="15369" name="Rectangle 36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</p:spTree>
    <p:extLst>
      <p:ext uri="{BB962C8B-B14F-4D97-AF65-F5344CB8AC3E}">
        <p14:creationId xmlns:p14="http://schemas.microsoft.com/office/powerpoint/2010/main" val="24045923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5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5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5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5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6" descr="images981031_changb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3810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 descr="images[6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3810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3054350" y="2757488"/>
            <a:ext cx="1822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008000"/>
                </a:solidFill>
                <a:latin typeface="Times New Roman" panose="02020603050405020304" pitchFamily="18" charset="0"/>
              </a:rPr>
              <a:t>BOM  H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7397750" y="2757488"/>
            <a:ext cx="1822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8000"/>
                </a:solidFill>
                <a:latin typeface="Times New Roman" panose="02020603050405020304" pitchFamily="18" charset="0"/>
              </a:rPr>
              <a:t>BOM  A</a:t>
            </a:r>
          </a:p>
        </p:txBody>
      </p:sp>
      <p:pic>
        <p:nvPicPr>
          <p:cNvPr id="531462" name="Picture 6" descr="9-12-2002-011_B-52_60615_bomb_d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46482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46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505200"/>
            <a:ext cx="441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36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.VnTime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</p:spTree>
    <p:extLst>
      <p:ext uri="{BB962C8B-B14F-4D97-AF65-F5344CB8AC3E}">
        <p14:creationId xmlns:p14="http://schemas.microsoft.com/office/powerpoint/2010/main" val="148183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1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1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766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8E76-7530-4827-A439-7B4FDE6CC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9383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7A4269-60F7-4386-959E-D88BD180F929}"/>
              </a:ext>
            </a:extLst>
          </p:cNvPr>
          <p:cNvSpPr txBox="1"/>
          <p:nvPr/>
        </p:nvSpPr>
        <p:spPr>
          <a:xfrm>
            <a:off x="599661" y="3403920"/>
            <a:ext cx="549633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Trái đất này là của chúng mình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Quả bóng xanh bay giữa trời xanh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Bồ câu ơi, tiếng chim gù thương mến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Hải âu ơi, cánh chim vờn sóng biển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27CBE9-4254-417C-8CAA-C4BC1B2FD2FC}"/>
              </a:ext>
            </a:extLst>
          </p:cNvPr>
          <p:cNvSpPr txBox="1"/>
          <p:nvPr/>
        </p:nvSpPr>
        <p:spPr>
          <a:xfrm>
            <a:off x="6459002" y="3804029"/>
            <a:ext cx="591046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nấm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là tai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đấy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Bom H,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phải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bạn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hát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vui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giữ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bình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yên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cười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ran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già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này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này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A150B8-A73C-44C9-8A6E-D758422F1FA3}"/>
              </a:ext>
            </a:extLst>
          </p:cNvPr>
          <p:cNvSpPr txBox="1"/>
          <p:nvPr/>
        </p:nvSpPr>
        <p:spPr>
          <a:xfrm>
            <a:off x="6459002" y="910929"/>
            <a:ext cx="827929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Trái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trẻ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bạn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trẻ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năm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châu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trắng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đen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…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dù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da khác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nụ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là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Gió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đẫm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hương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nắng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sắc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nào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nào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cũng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thơm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A03DF7-CC4D-4C7F-89A3-5DF3FFE93619}"/>
              </a:ext>
            </a:extLst>
          </p:cNvPr>
          <p:cNvSpPr txBox="1"/>
          <p:nvPr/>
        </p:nvSpPr>
        <p:spPr>
          <a:xfrm>
            <a:off x="10208602" y="626054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Định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4" descr="Bài ca về trái đất - Tập đọc lớp 5 tuần 4 bài 8 - Dạy học online">
            <a:extLst>
              <a:ext uri="{FF2B5EF4-FFF2-40B4-BE49-F238E27FC236}">
                <a16:creationId xmlns:a16="http://schemas.microsoft.com/office/drawing/2014/main" id="{C959DA0C-4E14-4C1A-800C-5628DDB0A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2055" r="867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" r="3926"/>
          <a:stretch/>
        </p:blipFill>
        <p:spPr bwMode="auto">
          <a:xfrm>
            <a:off x="236659" y="875767"/>
            <a:ext cx="4801504" cy="289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94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89"/>
    </mc:Choice>
    <mc:Fallback xmlns="">
      <p:transition spd="slow" advTm="6418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" y="0"/>
            <a:ext cx="12192000" cy="68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WordArt 3">
            <a:extLst>
              <a:ext uri="{FF2B5EF4-FFF2-40B4-BE49-F238E27FC236}">
                <a16:creationId xmlns:a16="http://schemas.microsoft.com/office/drawing/2014/main" id="{EBB50CC4-00C0-425D-9734-DEDF2CDE38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86609" y="2340778"/>
            <a:ext cx="7818782" cy="21764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1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kern="10" dirty="0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hiểu </a:t>
            </a:r>
            <a:r>
              <a:rPr lang="en-US" sz="4000" b="1" kern="1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kumimoji="0" lang="en-US" sz="4000" b="1" i="0" u="none" strike="noStrike" kern="10" cap="none" spc="0" normalizeH="0" baseline="0" noProof="0" dirty="0">
              <a:ln w="9525" cap="rnd">
                <a:solidFill>
                  <a:srgbClr val="008000"/>
                </a:solidFill>
                <a:prstDash val="sysDot"/>
                <a:round/>
                <a:headEnd/>
                <a:tailEnd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6925601"/>
      </p:ext>
    </p:extLst>
  </p:cSld>
  <p:clrMapOvr>
    <a:masterClrMapping/>
  </p:clrMapOvr>
  <p:transition advTm="1324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>
            <a:extLst>
              <a:ext uri="{FF2B5EF4-FFF2-40B4-BE49-F238E27FC236}">
                <a16:creationId xmlns:a16="http://schemas.microsoft.com/office/drawing/2014/main" id="{1EAE271C-EDEC-4986-9BF0-7592D305E96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075083" y="2993629"/>
            <a:ext cx="5867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迷你简少儿" panose="03000509000000000000" pitchFamily="65" charset="-122"/>
                <a:ea typeface="迷你简少儿" panose="03000509000000000000" pitchFamily="65" charset="-122"/>
                <a:cs typeface=".黑体-日本?" panose="02000500000000000000" pitchFamily="2" charset="-122"/>
              </a:rPr>
              <a:t>       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3542" y="184928"/>
            <a:ext cx="11730446" cy="1297191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Câu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1: </a:t>
            </a:r>
            <a:r>
              <a:rPr kumimoji="0" lang="en-US" altLang="zh-CN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Hình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ảnh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trái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đất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có gì </a:t>
            </a:r>
            <a:r>
              <a:rPr kumimoji="0" lang="en-US" altLang="zh-CN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đẹp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?</a:t>
            </a:r>
            <a:endParaRPr kumimoji="0" lang="en-US" altLang="zh-CN" sz="6000" b="0" i="1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Times New Roman" panose="02020603050405020304" pitchFamily="18" charset="0"/>
              <a:ea typeface="迷你简少儿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2" name="Picture 33" descr="Earth-1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255" y="1599056"/>
            <a:ext cx="2732374" cy="21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320729" y="3712376"/>
            <a:ext cx="8423221" cy="2777490"/>
          </a:xfrm>
          <a:prstGeom prst="wedgeRectCallout">
            <a:avLst>
              <a:gd name="adj1" fmla="val -11778"/>
              <a:gd name="adj2" fmla="val -129431"/>
            </a:avLst>
          </a:prstGeom>
          <a:solidFill>
            <a:schemeClr val="accent4">
              <a:lumMod val="40000"/>
              <a:lumOff val="60000"/>
            </a:schemeClr>
          </a:solidFill>
          <a:ln w="6350">
            <a:solidFill>
              <a:srgbClr val="FF66FF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bầu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bồ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âu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vờn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34" descr="3d bird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06" y="1599056"/>
            <a:ext cx="1899741" cy="76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243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414"/>
    </mc:Choice>
    <mc:Fallback xmlns="">
      <p:transition advTm="30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3300"/>
                </a:solidFill>
              </a:rPr>
              <a:t>                       </a:t>
            </a:r>
          </a:p>
          <a:p>
            <a:pPr marL="0" indent="0">
              <a:buNone/>
            </a:pPr>
            <a:r>
              <a:rPr lang="en-US" dirty="0">
                <a:solidFill>
                  <a:srgbClr val="FF3300"/>
                </a:solidFill>
              </a:rPr>
              <a:t>                      </a:t>
            </a:r>
            <a:r>
              <a:rPr lang="en-US" dirty="0" err="1">
                <a:solidFill>
                  <a:srgbClr val="FF3300"/>
                </a:solidFill>
              </a:rPr>
              <a:t>Cùng</a:t>
            </a:r>
            <a:r>
              <a:rPr lang="en-US" dirty="0">
                <a:solidFill>
                  <a:srgbClr val="FF3300"/>
                </a:solidFill>
              </a:rPr>
              <a:t> bay </a:t>
            </a:r>
            <a:r>
              <a:rPr lang="en-US" dirty="0" err="1">
                <a:solidFill>
                  <a:srgbClr val="FF3300"/>
                </a:solidFill>
              </a:rPr>
              <a:t>nào</a:t>
            </a:r>
            <a:r>
              <a:rPr lang="en-US" dirty="0">
                <a:solidFill>
                  <a:srgbClr val="FF3300"/>
                </a:solidFill>
              </a:rPr>
              <a:t> , </a:t>
            </a:r>
            <a:r>
              <a:rPr lang="en-US" dirty="0" err="1">
                <a:solidFill>
                  <a:srgbClr val="FF3300"/>
                </a:solidFill>
              </a:rPr>
              <a:t>cho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trái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đất</a:t>
            </a:r>
            <a:r>
              <a:rPr lang="en-US" dirty="0">
                <a:solidFill>
                  <a:srgbClr val="FF3300"/>
                </a:solidFill>
              </a:rPr>
              <a:t> quay!</a:t>
            </a:r>
          </a:p>
          <a:p>
            <a:pPr marL="0" indent="0">
              <a:buNone/>
            </a:pPr>
            <a:r>
              <a:rPr lang="en-US" dirty="0">
                <a:solidFill>
                  <a:srgbClr val="FF3300"/>
                </a:solidFill>
              </a:rPr>
              <a:t>                      </a:t>
            </a:r>
            <a:r>
              <a:rPr lang="en-US" dirty="0" err="1">
                <a:solidFill>
                  <a:srgbClr val="FF3300"/>
                </a:solidFill>
              </a:rPr>
              <a:t>Cùng</a:t>
            </a:r>
            <a:r>
              <a:rPr lang="en-US" dirty="0">
                <a:solidFill>
                  <a:srgbClr val="FF3300"/>
                </a:solidFill>
              </a:rPr>
              <a:t> bay </a:t>
            </a:r>
            <a:r>
              <a:rPr lang="en-US" dirty="0" err="1">
                <a:solidFill>
                  <a:srgbClr val="FF3300"/>
                </a:solidFill>
              </a:rPr>
              <a:t>nào</a:t>
            </a:r>
            <a:r>
              <a:rPr lang="en-US" dirty="0">
                <a:solidFill>
                  <a:srgbClr val="FF3300"/>
                </a:solidFill>
              </a:rPr>
              <a:t>, </a:t>
            </a:r>
            <a:r>
              <a:rPr lang="en-US" dirty="0" err="1">
                <a:solidFill>
                  <a:srgbClr val="FF3300"/>
                </a:solidFill>
              </a:rPr>
              <a:t>cho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trái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 err="1">
                <a:solidFill>
                  <a:srgbClr val="FF3300"/>
                </a:solidFill>
              </a:rPr>
              <a:t>đất</a:t>
            </a:r>
            <a:r>
              <a:rPr lang="en-US" dirty="0">
                <a:solidFill>
                  <a:srgbClr val="FF3300"/>
                </a:solidFill>
              </a:rPr>
              <a:t> quay!</a:t>
            </a:r>
            <a:endParaRPr lang="en-SG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54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8150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>
            <a:extLst>
              <a:ext uri="{FF2B5EF4-FFF2-40B4-BE49-F238E27FC236}">
                <a16:creationId xmlns:a16="http://schemas.microsoft.com/office/drawing/2014/main" id="{1EAE271C-EDEC-4986-9BF0-7592D305E96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075083" y="2993629"/>
            <a:ext cx="5867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迷你简少儿" panose="03000509000000000000" pitchFamily="65" charset="-122"/>
                <a:ea typeface="迷你简少儿" panose="03000509000000000000" pitchFamily="65" charset="-122"/>
                <a:cs typeface=".黑体-日本?" panose="02000500000000000000" pitchFamily="2" charset="-122"/>
              </a:rPr>
              <a:t>       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3542" y="264441"/>
            <a:ext cx="11730446" cy="1948672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Câu</a:t>
            </a: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2: </a:t>
            </a: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Em</a:t>
            </a: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hiểu hai </a:t>
            </a: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câu</a:t>
            </a: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thơ</a:t>
            </a: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cuối </a:t>
            </a: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khổ</a:t>
            </a: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thơ</a:t>
            </a: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2 nói gì ?</a:t>
            </a:r>
            <a:endParaRPr kumimoji="0" lang="en-US" altLang="zh-CN" sz="5400" b="0" i="1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Times New Roman" panose="02020603050405020304" pitchFamily="18" charset="0"/>
              <a:ea typeface="迷你简少儿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D17A3-798B-43EF-B561-DF59C1AC0DEE}"/>
              </a:ext>
            </a:extLst>
          </p:cNvPr>
          <p:cNvSpPr txBox="1"/>
          <p:nvPr/>
        </p:nvSpPr>
        <p:spPr>
          <a:xfrm>
            <a:off x="2703444" y="2456795"/>
            <a:ext cx="92102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nào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thơm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nào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thơm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60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497"/>
    </mc:Choice>
    <mc:Fallback xmlns="">
      <p:transition advTm="16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71702796-DD4D-4FC1-826B-14369B8AC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30" y="3994024"/>
            <a:ext cx="110920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Sz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Loài hoa nào cũng quý, cũng thơm.</a:t>
            </a:r>
            <a:endParaRPr lang="en-US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F8FD2F-228E-4ADD-8636-74022FE30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62"/>
          <a:stretch/>
        </p:blipFill>
        <p:spPr>
          <a:xfrm>
            <a:off x="2876862" y="0"/>
            <a:ext cx="6623806" cy="3810690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C7A38A57-D2FC-4886-AFF1-71069B492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30" y="4885244"/>
            <a:ext cx="1109206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50000"/>
              </a:spcBef>
              <a:buClrTx/>
              <a:buSz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thế 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đẳng</a:t>
            </a: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530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55"/>
    </mc:Choice>
    <mc:Fallback xmlns="">
      <p:transition spd="slow" advTm="20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>
            <a:extLst>
              <a:ext uri="{FF2B5EF4-FFF2-40B4-BE49-F238E27FC236}">
                <a16:creationId xmlns:a16="http://schemas.microsoft.com/office/drawing/2014/main" id="{1EAE271C-EDEC-4986-9BF0-7592D305E96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075083" y="2993629"/>
            <a:ext cx="5867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迷你简少儿" panose="03000509000000000000" pitchFamily="65" charset="-122"/>
                <a:ea typeface="迷你简少儿" panose="03000509000000000000" pitchFamily="65" charset="-122"/>
                <a:cs typeface=".黑体-日本?" panose="02000500000000000000" pitchFamily="2" charset="-122"/>
              </a:rPr>
              <a:t>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D17A3-798B-43EF-B561-DF59C1AC0DEE}"/>
              </a:ext>
            </a:extLst>
          </p:cNvPr>
          <p:cNvSpPr txBox="1"/>
          <p:nvPr/>
        </p:nvSpPr>
        <p:spPr>
          <a:xfrm>
            <a:off x="785446" y="2444285"/>
            <a:ext cx="1194989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srgbClr val="FF3300"/>
              </a:solidFill>
              <a:latin typeface="Arial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-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Chống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lại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chiến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tranh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,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chống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bom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nguyên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tử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bom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hạt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nhân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-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Bảo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vệ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môi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F0502020204030204"/>
              </a:rPr>
              <a:t>trường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.</a:t>
            </a:r>
            <a:endParaRPr kumimoji="0" lang="en-US" sz="40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aseline="0" dirty="0">
                <a:solidFill>
                  <a:srgbClr val="FF3300"/>
                </a:solidFill>
                <a:latin typeface="Arial" panose="020F0502020204030204"/>
              </a:rPr>
              <a:t>-</a:t>
            </a:r>
            <a:r>
              <a:rPr lang="en-US" sz="4000" baseline="0" dirty="0" err="1">
                <a:solidFill>
                  <a:srgbClr val="FF3300"/>
                </a:solidFill>
                <a:latin typeface="Arial" panose="020F0502020204030204"/>
              </a:rPr>
              <a:t>Tiết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kiệm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 </a:t>
            </a:r>
            <a:r>
              <a:rPr lang="en-US" sz="4000" dirty="0" err="1">
                <a:solidFill>
                  <a:srgbClr val="FF3300"/>
                </a:solidFill>
                <a:latin typeface="Arial" panose="020F0502020204030204"/>
              </a:rPr>
              <a:t>điện,nước</a:t>
            </a:r>
            <a:r>
              <a:rPr lang="en-US" sz="4000" dirty="0">
                <a:solidFill>
                  <a:srgbClr val="FF3300"/>
                </a:solidFill>
                <a:latin typeface="Arial" panose="020F0502020204030204"/>
              </a:rPr>
              <a:t>…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F0502020204030204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7D1D2B1-A59F-4B68-815B-06494F5F9703}"/>
              </a:ext>
            </a:extLst>
          </p:cNvPr>
          <p:cNvSpPr/>
          <p:nvPr/>
        </p:nvSpPr>
        <p:spPr>
          <a:xfrm>
            <a:off x="323542" y="264441"/>
            <a:ext cx="11730446" cy="1948672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Câu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3: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Chúng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ta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phải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làm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gì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để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giữ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 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bình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yên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cho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trái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5400" dirty="0" err="1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đất</a:t>
            </a:r>
            <a:r>
              <a:rPr lang="en-US" altLang="zh-CN" sz="5400" dirty="0">
                <a:solidFill>
                  <a:srgbClr val="222222"/>
                </a:solidFill>
                <a:latin typeface="Times New Roman" panose="02020603050405020304" pitchFamily="18" charset="0"/>
                <a:ea typeface="迷你简少儿" panose="03000509000000000000" pitchFamily="65" charset="-122"/>
                <a:cs typeface="Times New Roman" panose="02020603050405020304" pitchFamily="18" charset="0"/>
              </a:rPr>
              <a:t> ?</a:t>
            </a:r>
            <a:endParaRPr kumimoji="0" lang="en-US" altLang="zh-CN" sz="5400" b="0" i="1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Times New Roman" panose="02020603050405020304" pitchFamily="18" charset="0"/>
              <a:ea typeface="迷你简少儿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482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90">
        <p:fade/>
      </p:transition>
    </mc:Choice>
    <mc:Fallback xmlns="">
      <p:transition spd="med" advTm="140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258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154" y="32995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u="sng" dirty="0" err="1">
                <a:solidFill>
                  <a:schemeClr val="accent2">
                    <a:lumMod val="75000"/>
                  </a:schemeClr>
                </a:solidFill>
              </a:rPr>
              <a:t>Nội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 dung</a:t>
            </a:r>
            <a:r>
              <a:rPr lang="en-US" dirty="0"/>
              <a:t>: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kêu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đẳng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SG" dirty="0"/>
          </a:p>
        </p:txBody>
      </p:sp>
      <p:pic>
        <p:nvPicPr>
          <p:cNvPr id="4" name="图片 5">
            <a:extLst>
              <a:ext uri="{FF2B5EF4-FFF2-40B4-BE49-F238E27FC236}">
                <a16:creationId xmlns:a16="http://schemas.microsoft.com/office/drawing/2014/main" id="{7484A494-8DA0-461A-8B62-DEFB46ED7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012" y="4172068"/>
            <a:ext cx="3840162" cy="2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" y="26504"/>
            <a:ext cx="12192000" cy="68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WordArt 3">
            <a:extLst>
              <a:ext uri="{FF2B5EF4-FFF2-40B4-BE49-F238E27FC236}">
                <a16:creationId xmlns:a16="http://schemas.microsoft.com/office/drawing/2014/main" id="{EBB50CC4-00C0-425D-9734-DEDF2CDE38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52051" y="2053534"/>
            <a:ext cx="10087897" cy="21764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10" noProof="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000" b="1" kern="10" noProof="0" dirty="0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noProof="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000" b="1" kern="10" noProof="0" dirty="0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noProof="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4000" b="1" kern="10" noProof="0" dirty="0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noProof="0" dirty="0" err="1">
                <a:ln w="9525" cap="rnd">
                  <a:solidFill>
                    <a:srgbClr val="008000"/>
                  </a:solidFill>
                  <a:prstDash val="sysDot"/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endParaRPr kumimoji="0" lang="en-US" sz="4000" b="1" i="0" u="none" strike="noStrike" kern="10" cap="none" spc="0" normalizeH="0" baseline="0" noProof="0" dirty="0">
              <a:ln w="9525" cap="rnd">
                <a:solidFill>
                  <a:srgbClr val="008000"/>
                </a:solidFill>
                <a:prstDash val="sysDot"/>
                <a:round/>
                <a:headEnd/>
                <a:tailEnd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8624955"/>
      </p:ext>
    </p:extLst>
  </p:cSld>
  <p:clrMapOvr>
    <a:masterClrMapping/>
  </p:clrMapOvr>
  <p:transition advTm="892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图片 8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7041" flipH="1">
            <a:off x="9774427" y="29334"/>
            <a:ext cx="2731607" cy="896634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3582" flipH="1">
            <a:off x="9138997" y="-241720"/>
            <a:ext cx="3221032" cy="1057285"/>
          </a:xfrm>
          <a:prstGeom prst="rect">
            <a:avLst/>
          </a:prstGeom>
        </p:spPr>
      </p:pic>
      <p:grpSp>
        <p:nvGrpSpPr>
          <p:cNvPr id="84" name="组合 83"/>
          <p:cNvGrpSpPr/>
          <p:nvPr/>
        </p:nvGrpSpPr>
        <p:grpSpPr>
          <a:xfrm>
            <a:off x="-17585" y="5729324"/>
            <a:ext cx="12203723" cy="1123362"/>
            <a:chOff x="-17585" y="5729324"/>
            <a:chExt cx="12203723" cy="1123362"/>
          </a:xfrm>
        </p:grpSpPr>
        <p:pic>
          <p:nvPicPr>
            <p:cNvPr id="85" name="图片 84"/>
            <p:cNvPicPr>
              <a:picLocks noChangeAspect="1"/>
            </p:cNvPicPr>
            <p:nvPr/>
          </p:nvPicPr>
          <p:blipFill rotWithShape="1">
            <a:blip r:embed="rId5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 rotWithShape="1">
            <a:blip r:embed="rId5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sp>
        <p:nvSpPr>
          <p:cNvPr id="24" name="Rectangle 13">
            <a:extLst>
              <a:ext uri="{FF2B5EF4-FFF2-40B4-BE49-F238E27FC236}">
                <a16:creationId xmlns:a16="http://schemas.microsoft.com/office/drawing/2014/main" id="{D7158042-160B-4233-9DE5-EE8B65C32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423" y="856357"/>
            <a:ext cx="9558131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Trái đất này là của chúng mình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Quả bóng xanh bay giữa trời xanh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Bồ câu ơi, tiếng chim gù thương mến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Hải âu ơi, cánh chim vờn sóng biển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Cùng bay nào, 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                                       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7830219"/>
      </p:ext>
    </p:extLst>
  </p:cSld>
  <p:clrMapOvr>
    <a:masterClrMapping/>
  </p:clrMapOvr>
  <p:transition advTm="14952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图片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7041" flipH="1">
            <a:off x="9774427" y="29334"/>
            <a:ext cx="2731607" cy="896634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3582" flipH="1">
            <a:off x="9138997" y="-241720"/>
            <a:ext cx="3221032" cy="1057285"/>
          </a:xfrm>
          <a:prstGeom prst="rect">
            <a:avLst/>
          </a:prstGeom>
        </p:spPr>
      </p:pic>
      <p:grpSp>
        <p:nvGrpSpPr>
          <p:cNvPr id="84" name="组合 83"/>
          <p:cNvGrpSpPr/>
          <p:nvPr/>
        </p:nvGrpSpPr>
        <p:grpSpPr>
          <a:xfrm>
            <a:off x="-17585" y="5729324"/>
            <a:ext cx="12203723" cy="1123362"/>
            <a:chOff x="-17585" y="5729324"/>
            <a:chExt cx="12203723" cy="1123362"/>
          </a:xfrm>
        </p:grpSpPr>
        <p:pic>
          <p:nvPicPr>
            <p:cNvPr id="85" name="图片 84"/>
            <p:cNvPicPr>
              <a:picLocks noChangeAspect="1"/>
            </p:cNvPicPr>
            <p:nvPr/>
          </p:nvPicPr>
          <p:blipFill rotWithShape="1">
            <a:blip r:embed="rId4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 rotWithShape="1">
            <a:blip r:embed="rId4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sp>
        <p:nvSpPr>
          <p:cNvPr id="24" name="Rectangle 13">
            <a:extLst>
              <a:ext uri="{FF2B5EF4-FFF2-40B4-BE49-F238E27FC236}">
                <a16:creationId xmlns:a16="http://schemas.microsoft.com/office/drawing/2014/main" id="{D7158042-160B-4233-9DE5-EE8B65C32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6937" y="958259"/>
            <a:ext cx="9558131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vi-VN" sz="4400" dirty="0">
                <a:latin typeface="+mj-lt"/>
              </a:rPr>
              <a:t>Trái đất này là </a:t>
            </a:r>
            <a:r>
              <a:rPr lang="vi-VN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của chúng mình</a:t>
            </a:r>
          </a:p>
          <a:p>
            <a:r>
              <a:rPr lang="vi-V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Quả bóng xanh bay giữa trời xanh</a:t>
            </a:r>
          </a:p>
          <a:p>
            <a:r>
              <a:rPr lang="vi-V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Bồ câu ơi, tiếng chim gù thương mến</a:t>
            </a:r>
          </a:p>
          <a:p>
            <a:r>
              <a:rPr lang="vi-V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Hải âu ơi, cánh chim vờn sóng biển</a:t>
            </a:r>
          </a:p>
          <a:p>
            <a:r>
              <a:rPr lang="vi-V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Cùng bay nào, cho trái đất quay !</a:t>
            </a:r>
          </a:p>
          <a:p>
            <a:r>
              <a:rPr lang="vi-V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Cùng bay nào, </a:t>
            </a:r>
            <a:r>
              <a:rPr lang="vi-VN" sz="4400" dirty="0">
                <a:latin typeface="+mj-lt"/>
              </a:rPr>
              <a:t>cho trái đất quay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                                       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6739" y="870783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24079" y="870783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54497" y="1632783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41837" y="1632772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31534" y="2255520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35430" y="2175521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63409" y="2930115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396918" y="2998289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95081" y="3609931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06309" y="3622537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73249" y="4303746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49444" y="4267577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Line 16">
            <a:extLst>
              <a:ext uri="{FF2B5EF4-FFF2-40B4-BE49-F238E27FC236}">
                <a16:creationId xmlns:a16="http://schemas.microsoft.com/office/drawing/2014/main" id="{9FE92D09-9F52-4345-B188-99DE17FD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91292" y="4198890"/>
            <a:ext cx="304800" cy="762000"/>
          </a:xfrm>
          <a:prstGeom prst="line">
            <a:avLst/>
          </a:prstGeom>
          <a:noFill/>
          <a:ln w="38100" cap="sq">
            <a:solidFill>
              <a:srgbClr val="0020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6326577" y="1629050"/>
            <a:ext cx="30975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44335" y="2368190"/>
            <a:ext cx="30975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578184" y="2987136"/>
            <a:ext cx="2010054" cy="111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575874" y="2987136"/>
            <a:ext cx="30975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2578184" y="3675245"/>
            <a:ext cx="1985225" cy="168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216002" y="3609931"/>
            <a:ext cx="30975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674620" y="4303746"/>
            <a:ext cx="285981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652788" y="5029577"/>
            <a:ext cx="292046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75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762">
        <p:split orient="vert"/>
      </p:transition>
    </mc:Choice>
    <mc:Fallback xmlns="">
      <p:transition spd="slow" advTm="2776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0" grpId="0" animBg="1"/>
      <p:bldP spid="41" grpId="0" animBg="1"/>
      <p:bldP spid="43" grpId="0" animBg="1"/>
      <p:bldP spid="45" grpId="0" animBg="1"/>
      <p:bldP spid="48" grpId="0" animBg="1"/>
      <p:bldP spid="52" grpId="0" animBg="1"/>
      <p:bldP spid="55" grpId="0" animBg="1"/>
      <p:bldP spid="57" grpId="0" animBg="1"/>
      <p:bldP spid="58" grpId="0" animBg="1"/>
      <p:bldP spid="29" grpId="0" animBg="1"/>
      <p:bldP spid="31" grpId="0" animBg="1"/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5" name="图片 2084" descr="封面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8" y="4595"/>
            <a:ext cx="12123574" cy="6847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4" name="图片 2083" descr="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84" y="814596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文本框 2054"/>
          <p:cNvSpPr txBox="1"/>
          <p:nvPr/>
        </p:nvSpPr>
        <p:spPr>
          <a:xfrm>
            <a:off x="3245984" y="5207999"/>
            <a:ext cx="6373822" cy="116955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1085915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Thơ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 Định </a:t>
            </a:r>
            <a:r>
              <a:rPr lang="en-US"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Hải</a:t>
            </a:r>
            <a:endParaRPr lang="en-US" altLang="zh-CN" sz="28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defTabSz="1085915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Nhạc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Trương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Quang </a:t>
            </a:r>
            <a:r>
              <a:rPr lang="en-US"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Lục</a:t>
            </a:r>
            <a:endParaRPr lang="zh-CN" altLang="en-US" sz="28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56" name="文本框 2055"/>
          <p:cNvSpPr txBox="1"/>
          <p:nvPr/>
        </p:nvSpPr>
        <p:spPr>
          <a:xfrm>
            <a:off x="3031407" y="2925024"/>
            <a:ext cx="6588399" cy="20526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defTabSz="1085915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369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Trái</a:t>
            </a:r>
            <a:r>
              <a:rPr lang="en-US" altLang="zh-CN" sz="6369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369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đất</a:t>
            </a:r>
            <a:r>
              <a:rPr lang="en-US" altLang="zh-CN" sz="6369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này là </a:t>
            </a:r>
            <a:r>
              <a:rPr lang="en-US" altLang="zh-CN" sz="6369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của</a:t>
            </a:r>
            <a:r>
              <a:rPr lang="en-US" altLang="zh-CN" sz="6369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369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chúng</a:t>
            </a:r>
            <a:r>
              <a:rPr lang="en-US" altLang="zh-CN" sz="6369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mình</a:t>
            </a:r>
          </a:p>
        </p:txBody>
      </p:sp>
      <p:pic>
        <p:nvPicPr>
          <p:cNvPr id="2078" name="图片 2077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191" y="353872"/>
            <a:ext cx="2233532" cy="7468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8" name="图片 2087" descr="1-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9085" y="302171"/>
            <a:ext cx="2502383" cy="116502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TraiDatNayLaCuaChungMinh-TopCa_3xzbp (mp3cut.net)">
            <a:hlinkClick r:id="" action="ppaction://media"/>
            <a:extLst>
              <a:ext uri="{FF2B5EF4-FFF2-40B4-BE49-F238E27FC236}">
                <a16:creationId xmlns:a16="http://schemas.microsoft.com/office/drawing/2014/main" id="{94FB3B64-6029-497C-8509-8B07F39A148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00003" y="5968060"/>
            <a:ext cx="609600" cy="609600"/>
          </a:xfrm>
          <a:prstGeom prst="rect">
            <a:avLst/>
          </a:prstGeom>
        </p:spPr>
      </p:pic>
      <p:pic>
        <p:nvPicPr>
          <p:cNvPr id="10" name="图片 17">
            <a:extLst>
              <a:ext uri="{FF2B5EF4-FFF2-40B4-BE49-F238E27FC236}">
                <a16:creationId xmlns:a16="http://schemas.microsoft.com/office/drawing/2014/main" id="{2295ABB2-CB04-46D6-A4C6-2AF35B3ACF0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549">
            <a:off x="11103790" y="1060016"/>
            <a:ext cx="748460" cy="121783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447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44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1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55" grpId="0"/>
      <p:bldP spid="205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154" y="32995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u="sng" dirty="0" err="1">
                <a:solidFill>
                  <a:srgbClr val="FFC000"/>
                </a:solidFill>
              </a:rPr>
              <a:t>Nội</a:t>
            </a:r>
            <a:r>
              <a:rPr lang="en-US" u="sng" dirty="0">
                <a:solidFill>
                  <a:srgbClr val="FFC000"/>
                </a:solidFill>
              </a:rPr>
              <a:t> dung</a:t>
            </a:r>
            <a:r>
              <a:rPr lang="en-US" dirty="0"/>
              <a:t>: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kêu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đẳng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SG" dirty="0"/>
          </a:p>
        </p:txBody>
      </p:sp>
      <p:pic>
        <p:nvPicPr>
          <p:cNvPr id="4" name="图片 5">
            <a:extLst>
              <a:ext uri="{FF2B5EF4-FFF2-40B4-BE49-F238E27FC236}">
                <a16:creationId xmlns:a16="http://schemas.microsoft.com/office/drawing/2014/main" id="{7484A494-8DA0-461A-8B62-DEFB46ED7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012" y="4172068"/>
            <a:ext cx="3840162" cy="2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9652"/>
      </p:ext>
    </p:extLst>
  </p:cSld>
  <p:clrMapOvr>
    <a:masterClrMapping/>
  </p:clrMapOvr>
  <p:transition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752C438F-F8C7-41F7-860D-8742F4969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9704" y="718655"/>
            <a:ext cx="930309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kumimoji="0" lang="en-US" altLang="en-US" sz="4000" b="1" i="1" u="sng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Dặn</a:t>
            </a:r>
            <a:r>
              <a:rPr kumimoji="0" lang="en-US" altLang="en-US" sz="4000" b="1" i="1" u="sng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1" u="sng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dò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lòng </a:t>
            </a:r>
            <a:r>
              <a:rPr lang="en-US" alt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40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Chuẩn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bị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gia </a:t>
            </a:r>
            <a:r>
              <a:rPr kumimoji="0" lang="en-US" altLang="en-US" sz="40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000" b="1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altLang="en-US" sz="4000" b="1" i="1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40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08"/>
    </mc:Choice>
    <mc:Fallback xmlns="">
      <p:transition spd="slow" advTm="12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548166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ELEARNING - BINH\_Tai nguyen\Hinh nen PowerPoint\Hinh nen\beautiful-sun-flower-background.jpg">
            <a:extLst>
              <a:ext uri="{FF2B5EF4-FFF2-40B4-BE49-F238E27FC236}">
                <a16:creationId xmlns:a16="http://schemas.microsoft.com/office/drawing/2014/main" id="{8DC5385C-7C2E-4651-A8C1-DBE21843E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47F730-5FAB-4A1C-A85E-DF06E2FC8A46}"/>
              </a:ext>
            </a:extLst>
          </p:cNvPr>
          <p:cNvSpPr txBox="1"/>
          <p:nvPr/>
        </p:nvSpPr>
        <p:spPr>
          <a:xfrm>
            <a:off x="318052" y="1285461"/>
            <a:ext cx="115558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khỏe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ngoan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9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endParaRPr lang="en-US" sz="96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Tm="7951">
    <p:newsflash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7.8|4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6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6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B185"/>
      </a:accent1>
      <a:accent2>
        <a:srgbClr val="7B4877"/>
      </a:accent2>
      <a:accent3>
        <a:srgbClr val="D56A00"/>
      </a:accent3>
      <a:accent4>
        <a:srgbClr val="16B185"/>
      </a:accent4>
      <a:accent5>
        <a:srgbClr val="7B4877"/>
      </a:accent5>
      <a:accent6>
        <a:srgbClr val="D56A00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千图.potx" id="{A94BCD76-B219-433F-BA5C-5BD7EC5950C5}" vid="{3418832C-F13D-4A66-8456-67D2A382EF15}"/>
    </a:ext>
  </a:extLst>
</a:theme>
</file>

<file path=ppt/theme/theme5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.黑体-韩语"/>
        <a:cs typeface=""/>
      </a:majorFont>
      <a:minorFont>
        <a:latin typeface="Arial" panose="020F0502020204030204"/>
        <a:ea typeface=".黑体-韩语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1000</Words>
  <Application>Microsoft Office PowerPoint</Application>
  <PresentationFormat>Widescreen</PresentationFormat>
  <Paragraphs>152</Paragraphs>
  <Slides>38</Slides>
  <Notes>10</Notes>
  <HiddenSlides>0</HiddenSlides>
  <MMClips>5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38</vt:i4>
      </vt:variant>
    </vt:vector>
  </HeadingPairs>
  <TitlesOfParts>
    <vt:vector size="67" baseType="lpstr">
      <vt:lpstr>等线</vt:lpstr>
      <vt:lpstr>Microsoft YaHei</vt:lpstr>
      <vt:lpstr>Microsoft YaHei</vt:lpstr>
      <vt:lpstr>黑体</vt:lpstr>
      <vt:lpstr>宋体</vt:lpstr>
      <vt:lpstr>.VnTime</vt:lpstr>
      <vt:lpstr>.黑体-日本?</vt:lpstr>
      <vt:lpstr>.黑体-韩语</vt:lpstr>
      <vt:lpstr>Arial</vt:lpstr>
      <vt:lpstr>Arial-Rounded</vt:lpstr>
      <vt:lpstr>Calibri</vt:lpstr>
      <vt:lpstr>Calibri Light</vt:lpstr>
      <vt:lpstr>Times New Roman</vt:lpstr>
      <vt:lpstr>VN-NTime</vt:lpstr>
      <vt:lpstr>Wingdings</vt:lpstr>
      <vt:lpstr>印品黑体</vt:lpstr>
      <vt:lpstr>方正卡通简体</vt:lpstr>
      <vt:lpstr>汉仪帅线体简</vt:lpstr>
      <vt:lpstr>迷你简少儿</vt:lpstr>
      <vt:lpstr>Office Theme</vt:lpstr>
      <vt:lpstr>Default Design</vt:lpstr>
      <vt:lpstr>Office 主题</vt:lpstr>
      <vt:lpstr>PPT定制1801380800</vt:lpstr>
      <vt:lpstr>1_Office Theme</vt:lpstr>
      <vt:lpstr>1_Office 主题​​</vt:lpstr>
      <vt:lpstr>3_Office 主题​​</vt:lpstr>
      <vt:lpstr>1_Default Design</vt:lpstr>
      <vt:lpstr>2_Default Design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ca về trái đất</vt:lpstr>
      <vt:lpstr>Bài ca về trái đất</vt:lpstr>
      <vt:lpstr>PowerPoint Presentation</vt:lpstr>
      <vt:lpstr>PowerPoint Presentation</vt:lpstr>
      <vt:lpstr>Năm châu</vt:lpstr>
      <vt:lpstr>PowerPoint Presentation</vt:lpstr>
      <vt:lpstr>PowerPoint Presentation</vt:lpstr>
      <vt:lpstr>PowerPoint Presentation</vt:lpstr>
      <vt:lpstr>PowerPoint Presentation</vt:lpstr>
      <vt:lpstr>Bài ca về trái đất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Nội dung:* Bài thơ kêu gọi mọi người hãy đoàn kết chống chiến tranh, bảo vệ quyền bình đẳng của các dân tộc. </vt:lpstr>
      <vt:lpstr>PowerPoint Presentation</vt:lpstr>
      <vt:lpstr>PowerPoint Presentation</vt:lpstr>
      <vt:lpstr>PowerPoint Presentation</vt:lpstr>
      <vt:lpstr>PowerPoint Presentation</vt:lpstr>
      <vt:lpstr>Nội dung:* Bài thơ kêu gọi mọi người hãy đoàn kết chống chiến tranh, bảo vệ quyền bình đẳng của các dân tộc.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hoangthaotran1504@gmail.com</dc:creator>
  <cp:lastModifiedBy>Administrator</cp:lastModifiedBy>
  <cp:revision>94</cp:revision>
  <dcterms:created xsi:type="dcterms:W3CDTF">2021-08-23T14:42:24Z</dcterms:created>
  <dcterms:modified xsi:type="dcterms:W3CDTF">2022-12-30T04:57:40Z</dcterms:modified>
</cp:coreProperties>
</file>