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97" r:id="rId2"/>
    <p:sldId id="371" r:id="rId3"/>
    <p:sldId id="391" r:id="rId4"/>
    <p:sldId id="256" r:id="rId5"/>
    <p:sldId id="395" r:id="rId6"/>
    <p:sldId id="347" r:id="rId7"/>
    <p:sldId id="358" r:id="rId8"/>
    <p:sldId id="378" r:id="rId9"/>
    <p:sldId id="377" r:id="rId10"/>
    <p:sldId id="379" r:id="rId11"/>
    <p:sldId id="380" r:id="rId12"/>
    <p:sldId id="366" r:id="rId13"/>
    <p:sldId id="360" r:id="rId14"/>
    <p:sldId id="361" r:id="rId15"/>
    <p:sldId id="362" r:id="rId16"/>
    <p:sldId id="363" r:id="rId17"/>
    <p:sldId id="364" r:id="rId18"/>
    <p:sldId id="365" r:id="rId19"/>
    <p:sldId id="369" r:id="rId20"/>
    <p:sldId id="331" r:id="rId21"/>
    <p:sldId id="393" r:id="rId22"/>
    <p:sldId id="390" r:id="rId23"/>
    <p:sldId id="342" r:id="rId24"/>
    <p:sldId id="396" r:id="rId2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66FFFF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90" d="100"/>
          <a:sy n="90" d="100"/>
        </p:scale>
        <p:origin x="-828" y="-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C:\Users\USER\Desktop\vietnam (video-converter.com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100"/>
  <ax:ocxPr ax:name="mute" ax:value="0"/>
  <ax:ocxPr ax:name="uiMode" ax:value="full"/>
  <ax:ocxPr ax:name="stretchToFit" ax:value="0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25400"/>
  <ax:ocxPr ax:name="_cy" ax:value="14288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D85B3-6512-4C36-BD99-3E14D8D4BF7D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0B875-6FF5-4A31-99B3-3DE34237D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92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63BB-1732-4AE9-8462-FB507C638722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FED1-EB18-4671-8882-2CB74E89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70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63BB-1732-4AE9-8462-FB507C638722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FED1-EB18-4671-8882-2CB74E89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311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63BB-1732-4AE9-8462-FB507C638722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FED1-EB18-4671-8882-2CB74E89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0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63BB-1732-4AE9-8462-FB507C638722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FED1-EB18-4671-8882-2CB74E89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48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63BB-1732-4AE9-8462-FB507C638722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FED1-EB18-4671-8882-2CB74E89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771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63BB-1732-4AE9-8462-FB507C638722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FED1-EB18-4671-8882-2CB74E89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39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63BB-1732-4AE9-8462-FB507C638722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FED1-EB18-4671-8882-2CB74E89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041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63BB-1732-4AE9-8462-FB507C638722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FED1-EB18-4671-8882-2CB74E89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0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63BB-1732-4AE9-8462-FB507C638722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FED1-EB18-4671-8882-2CB74E89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13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63BB-1732-4AE9-8462-FB507C638722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FED1-EB18-4671-8882-2CB74E89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82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63BB-1732-4AE9-8462-FB507C638722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EFED1-EB18-4671-8882-2CB74E89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04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B63BB-1732-4AE9-8462-FB507C638722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EFED1-EB18-4671-8882-2CB74E89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04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r="-12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85750"/>
            <a:ext cx="6019800" cy="685799"/>
          </a:xfrm>
        </p:spPr>
        <p:txBody>
          <a:bodyPr>
            <a:noAutofit/>
          </a:bodyPr>
          <a:lstStyle/>
          <a:p>
            <a:r>
              <a:rPr lang="vi-VN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Ủy ban nhân dân huyện trà bồng</a:t>
            </a:r>
            <a:br>
              <a:rPr lang="vi-VN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vi-VN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TRƯỜNG TIỂU HỌC TRÀ XUÂN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09750"/>
            <a:ext cx="6858000" cy="1295400"/>
          </a:xfrm>
        </p:spPr>
        <p:txBody>
          <a:bodyPr>
            <a:prstTxWarp prst="textCanUp">
              <a:avLst/>
            </a:prstTxWarp>
            <a:normAutofit fontScale="85000" lnSpcReduction="20000"/>
            <a:scene3d>
              <a:camera prst="obliqueTopLeft"/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vi-VN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Tự nhiên và xã hội 3</a:t>
            </a:r>
          </a:p>
          <a:p>
            <a:r>
              <a:rPr lang="vi-VN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Bài 11: di tích lịch sử - văn hóa </a:t>
            </a:r>
          </a:p>
          <a:p>
            <a:r>
              <a:rPr lang="vi-VN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và cảnh quan thiên nhiên</a:t>
            </a:r>
            <a:endParaRPr lang="en-US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419600" y="4248150"/>
            <a:ext cx="4114800" cy="53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bliqueTopLeft"/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sz="1800" b="1" cap="all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NGƯỜI thực hiện: TRÁC NA NA</a:t>
            </a:r>
          </a:p>
        </p:txBody>
      </p:sp>
    </p:spTree>
    <p:extLst>
      <p:ext uri="{BB962C8B-B14F-4D97-AF65-F5344CB8AC3E}">
        <p14:creationId xmlns:p14="http://schemas.microsoft.com/office/powerpoint/2010/main" val="392151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61950"/>
            <a:ext cx="7543800" cy="645319"/>
          </a:xfrm>
        </p:spPr>
        <p:txBody>
          <a:bodyPr>
            <a:normAutofit fontScale="90000"/>
          </a:bodyPr>
          <a:lstStyle/>
          <a:p>
            <a:r>
              <a:rPr lang="vi-VN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Ủy ban nhân dân huyện trà bồng</a:t>
            </a:r>
            <a:br>
              <a:rPr lang="vi-VN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vi-VN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TRƯỜNG TIỂU HỌC TRÀ XUÂN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428750"/>
            <a:ext cx="6934200" cy="1447800"/>
          </a:xfrm>
        </p:spPr>
        <p:txBody>
          <a:bodyPr>
            <a:prstTxWarp prst="textCanUp">
              <a:avLst/>
            </a:prstTxWarp>
            <a:normAutofit/>
            <a:scene3d>
              <a:camera prst="obliqueTopLeft"/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vi-VN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Kính chào quý thầy cô và các em học sinh lớp 3e</a:t>
            </a:r>
            <a:endParaRPr lang="en-US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87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7782154702686467511 (video-converter.com)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987"/>
            <a:ext cx="9144000" cy="5139513"/>
          </a:xfrm>
        </p:spPr>
      </p:pic>
    </p:spTree>
    <p:extLst>
      <p:ext uri="{BB962C8B-B14F-4D97-AF65-F5344CB8AC3E}">
        <p14:creationId xmlns:p14="http://schemas.microsoft.com/office/powerpoint/2010/main" val="65132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33350"/>
            <a:ext cx="6477000" cy="1676400"/>
          </a:xfrm>
        </p:spPr>
        <p:txBody>
          <a:bodyPr>
            <a:prstTxWarp prst="textCanUp">
              <a:avLst/>
            </a:prstTxWarp>
            <a:normAutofit/>
            <a:scene3d>
              <a:camera prst="obliqueTopLeft"/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vi-VN" b="1" cap="all" dirty="0" smtClean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chào </a:t>
            </a:r>
            <a:r>
              <a:rPr lang="vi-VN" b="1" cap="all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mừng</a:t>
            </a:r>
            <a:r>
              <a:rPr lang="vi-VN" b="1" cap="all" dirty="0" smtClean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các em</a:t>
            </a:r>
          </a:p>
          <a:p>
            <a:r>
              <a:rPr lang="vi-VN" b="1" cap="all" dirty="0" smtClean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đến với bài học hôm nay</a:t>
            </a:r>
            <a:endParaRPr lang="en-US" b="1" cap="all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9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31" name="WindowsMediaPlayer1" r:id="rId2" imgW="9142857" imgH="5144218"/>
        </mc:Choice>
        <mc:Fallback>
          <p:control name="WindowsMediaPlayer1" r:id="rId2" imgW="9142857" imgH="5144218">
            <p:pic>
              <p:nvPicPr>
                <p:cNvPr id="0" name="WindowsMediaPlayer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9144000" cy="51435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71677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1" y="2647949"/>
            <a:ext cx="2743200" cy="24955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130" y="0"/>
            <a:ext cx="3157870" cy="2647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76600" cy="26479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1" y="1"/>
            <a:ext cx="2743200" cy="26479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1" y="2647950"/>
            <a:ext cx="3124198" cy="24955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647950"/>
            <a:ext cx="3276600" cy="249554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990600" y="1982086"/>
            <a:ext cx="7010400" cy="1143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b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Bài 11: Di </a:t>
            </a:r>
            <a:r>
              <a:rPr lang="vi-VN" sz="32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tích lịch sử </a:t>
            </a:r>
            <a:r>
              <a:rPr lang="vi-VN" sz="3200" b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- văn </a:t>
            </a:r>
            <a:r>
              <a:rPr lang="vi-VN" sz="32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hóa </a:t>
            </a:r>
            <a:r>
              <a:rPr lang="vi-VN" sz="3200" b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và</a:t>
            </a:r>
          </a:p>
          <a:p>
            <a:pPr algn="ctr"/>
            <a:r>
              <a:rPr lang="vi-VN" sz="3200" b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cảnh </a:t>
            </a:r>
            <a:r>
              <a:rPr lang="vi-VN" sz="32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quan thiên nhiên (tiết 2)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7502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730988"/>
            <a:ext cx="6553200" cy="44005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128885"/>
            <a:ext cx="784860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Hoạt động 1. Quan sát các hình sau đây và trả lời câu hỏi: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81000" y="666750"/>
            <a:ext cx="2037021" cy="1728678"/>
            <a:chOff x="228600" y="1428750"/>
            <a:chExt cx="2169042" cy="2304904"/>
          </a:xfrm>
        </p:grpSpPr>
        <p:sp>
          <p:nvSpPr>
            <p:cNvPr id="9" name="Cloud 8"/>
            <p:cNvSpPr/>
            <p:nvPr/>
          </p:nvSpPr>
          <p:spPr>
            <a:xfrm>
              <a:off x="228600" y="1428750"/>
              <a:ext cx="2169042" cy="2304904"/>
            </a:xfrm>
            <a:prstGeom prst="cloud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60621" y="1844277"/>
              <a:ext cx="19050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200" dirty="0" smtClean="0">
                  <a:latin typeface="Times New Roman" pitchFamily="18" charset="0"/>
                  <a:cs typeface="Times New Roman" pitchFamily="18" charset="0"/>
                </a:rPr>
                <a:t>Những người trong hình đang làm gì?</a:t>
              </a:r>
              <a:endParaRPr lang="en-US" sz="2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6200" y="2419351"/>
            <a:ext cx="2714199" cy="2635986"/>
            <a:chOff x="105201" y="2421144"/>
            <a:chExt cx="2561798" cy="2483586"/>
          </a:xfrm>
        </p:grpSpPr>
        <p:grpSp>
          <p:nvGrpSpPr>
            <p:cNvPr id="11" name="Group 10"/>
            <p:cNvGrpSpPr/>
            <p:nvPr/>
          </p:nvGrpSpPr>
          <p:grpSpPr>
            <a:xfrm>
              <a:off x="105201" y="2421144"/>
              <a:ext cx="2561798" cy="2483586"/>
              <a:chOff x="233172" y="1401632"/>
              <a:chExt cx="2306238" cy="2304904"/>
            </a:xfrm>
          </p:grpSpPr>
          <p:sp>
            <p:nvSpPr>
              <p:cNvPr id="6" name="Cloud 5"/>
              <p:cNvSpPr/>
              <p:nvPr/>
            </p:nvSpPr>
            <p:spPr>
              <a:xfrm>
                <a:off x="233172" y="1401632"/>
                <a:ext cx="2169042" cy="2304904"/>
              </a:xfrm>
              <a:prstGeom prst="cloud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34410" y="2139949"/>
                <a:ext cx="1905000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3" name="Rectangle 2"/>
            <p:cNvSpPr/>
            <p:nvPr/>
          </p:nvSpPr>
          <p:spPr>
            <a:xfrm>
              <a:off x="177122" y="2717688"/>
              <a:ext cx="2292928" cy="2000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vi-VN" sz="2200" dirty="0" smtClean="0">
                  <a:latin typeface="Times New Roman" pitchFamily="18" charset="0"/>
                  <a:cs typeface="Times New Roman" pitchFamily="18" charset="0"/>
                </a:rPr>
                <a:t>Những việc nào </a:t>
              </a:r>
              <a:r>
                <a:rPr lang="vi-VN" sz="2200" dirty="0">
                  <a:latin typeface="Times New Roman" pitchFamily="18" charset="0"/>
                  <a:cs typeface="Times New Roman" pitchFamily="18" charset="0"/>
                </a:rPr>
                <a:t>nên </a:t>
              </a:r>
              <a:r>
                <a:rPr lang="vi-VN" sz="2200" dirty="0" smtClean="0">
                  <a:latin typeface="Times New Roman" pitchFamily="18" charset="0"/>
                  <a:cs typeface="Times New Roman" pitchFamily="18" charset="0"/>
                </a:rPr>
                <a:t>làm, không </a:t>
              </a:r>
              <a:r>
                <a:rPr lang="vi-VN" sz="2200" dirty="0">
                  <a:latin typeface="Times New Roman" pitchFamily="18" charset="0"/>
                  <a:cs typeface="Times New Roman" pitchFamily="18" charset="0"/>
                </a:rPr>
                <a:t>nên làm để thể hiệc sự tôn trọng và giữ vệ sinh khi tham </a:t>
              </a:r>
              <a:r>
                <a:rPr lang="vi-VN" sz="2200" dirty="0" smtClean="0">
                  <a:latin typeface="Times New Roman" pitchFamily="18" charset="0"/>
                  <a:cs typeface="Times New Roman" pitchFamily="18" charset="0"/>
                </a:rPr>
                <a:t>quan?</a:t>
              </a:r>
              <a:endParaRPr lang="en-US" sz="2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442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73914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11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0"/>
            <a:ext cx="70104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95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0"/>
            <a:ext cx="70104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7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1" y="0"/>
            <a:ext cx="70866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44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8199" cy="2571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199" y="0"/>
            <a:ext cx="4495801" cy="25717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" y="2573965"/>
            <a:ext cx="4641111" cy="2571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199" y="2571750"/>
            <a:ext cx="4483396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0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9550"/>
            <a:ext cx="1600200" cy="1941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724150"/>
            <a:ext cx="1319376" cy="2057149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2016642" y="209550"/>
            <a:ext cx="6477000" cy="2057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sz="2400" dirty="0">
                <a:latin typeface="Times New Roman" pitchFamily="18" charset="0"/>
                <a:cs typeface="Times New Roman" pitchFamily="18" charset="0"/>
              </a:rPr>
              <a:t>Những việc nên làm: Mặc quần áo lịch sự khi đến những nơi tôn nghiêm như: đền, chùa, di tích lịch sử - văn hoá; bảo vệ cảnh quan di tích lịch sử; giữ vệ sinh chung, nhắc nhở người khác giữ gìn và bảo vệ di tích; giữ vệ sinh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 ở nơi tham quan.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016642" y="2802565"/>
            <a:ext cx="6477000" cy="1981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sz="2400" dirty="0">
                <a:latin typeface="Times New Roman" pitchFamily="18" charset="0"/>
                <a:cs typeface="Times New Roman" pitchFamily="18" charset="0"/>
              </a:rPr>
              <a:t>Những việc không nên làm: Mặc quần áo ngắn, hở hang khi đến những nơi tôn nghiêm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nl-NL" sz="2400" dirty="0">
                <a:latin typeface="Times New Roman" pitchFamily="18" charset="0"/>
                <a:cs typeface="Times New Roman" pitchFamily="18" charset="0"/>
              </a:rPr>
              <a:t> viết, vẽ bậy lên các di tích, các công trình ở các cảnh quan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nl-NL" sz="2400" dirty="0">
                <a:latin typeface="Times New Roman" pitchFamily="18" charset="0"/>
                <a:cs typeface="Times New Roman" pitchFamily="18" charset="0"/>
              </a:rPr>
              <a:t> leo trèo di tích, hoặc những nơi bị </a:t>
            </a:r>
            <a:r>
              <a:rPr lang="nl-NL" sz="2400" dirty="0" smtClean="0">
                <a:latin typeface="Times New Roman" pitchFamily="18" charset="0"/>
                <a:cs typeface="Times New Roman" pitchFamily="18" charset="0"/>
              </a:rPr>
              <a:t>cấm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nl-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l-NL" sz="2400" dirty="0">
                <a:latin typeface="Times New Roman" pitchFamily="18" charset="0"/>
                <a:cs typeface="Times New Roman" pitchFamily="18" charset="0"/>
              </a:rPr>
              <a:t>xả rác bừa bãi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 không đúng nơi quy định.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60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34609" y="1123949"/>
            <a:ext cx="4495800" cy="2800557"/>
            <a:chOff x="2438400" y="1047750"/>
            <a:chExt cx="4495800" cy="2800557"/>
          </a:xfrm>
        </p:grpSpPr>
        <p:sp>
          <p:nvSpPr>
            <p:cNvPr id="4" name="Cloud 3"/>
            <p:cNvSpPr/>
            <p:nvPr/>
          </p:nvSpPr>
          <p:spPr>
            <a:xfrm>
              <a:off x="2438400" y="1047750"/>
              <a:ext cx="4495800" cy="2800557"/>
            </a:xfrm>
            <a:prstGeom prst="cloud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857500" y="1577894"/>
              <a:ext cx="34671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400" b="1" dirty="0" smtClean="0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nl-NL" sz="2400" b="1" dirty="0" smtClean="0">
                  <a:latin typeface="Times New Roman" pitchFamily="18" charset="0"/>
                  <a:cs typeface="Times New Roman" pitchFamily="18" charset="0"/>
                </a:rPr>
                <a:t>hia </a:t>
              </a:r>
              <a:r>
                <a:rPr lang="nl-NL" sz="2400" b="1" dirty="0">
                  <a:latin typeface="Times New Roman" pitchFamily="18" charset="0"/>
                  <a:cs typeface="Times New Roman" pitchFamily="18" charset="0"/>
                </a:rPr>
                <a:t>sẻ những việc em đã làm để thể hiện sự tôn trọng, ý thức giữ vệ sinh khi đi tham </a:t>
              </a:r>
              <a:r>
                <a:rPr lang="nl-NL" sz="2400" b="1" dirty="0" smtClean="0">
                  <a:latin typeface="Times New Roman" pitchFamily="18" charset="0"/>
                  <a:cs typeface="Times New Roman" pitchFamily="18" charset="0"/>
                </a:rPr>
                <a:t>quan</a:t>
              </a:r>
              <a:r>
                <a:rPr lang="vi-VN" sz="2400" b="1" dirty="0" smtClean="0">
                  <a:latin typeface="Times New Roman" pitchFamily="18" charset="0"/>
                  <a:cs typeface="Times New Roman" pitchFamily="18" charset="0"/>
                </a:rPr>
                <a:t>?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04800" y="133350"/>
            <a:ext cx="190500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Hoạt động 2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04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2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" y="-1"/>
            <a:ext cx="4492256" cy="26040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98" y="2571750"/>
            <a:ext cx="4527698" cy="2571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571750"/>
            <a:ext cx="4648201" cy="2571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-1"/>
            <a:ext cx="4648200" cy="260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17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699369"/>
            <a:ext cx="6769882" cy="4398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9977" y="133350"/>
            <a:ext cx="5310963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Hoạt động 3: Trò chơi </a:t>
            </a:r>
            <a:r>
              <a:rPr lang="vi-VN" sz="2400" b="1" i="1" dirty="0" smtClean="0">
                <a:latin typeface="Times New Roman" pitchFamily="18" charset="0"/>
                <a:cs typeface="Times New Roman" pitchFamily="18" charset="0"/>
              </a:rPr>
              <a:t>Người lịch sự</a:t>
            </a:r>
            <a:endParaRPr lang="en-US" sz="2400" b="1" i="1" dirty="0">
              <a:latin typeface="+mj-lt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57073" y="927969"/>
            <a:ext cx="1976527" cy="1643781"/>
            <a:chOff x="126948" y="699368"/>
            <a:chExt cx="1976527" cy="1643781"/>
          </a:xfrm>
        </p:grpSpPr>
        <p:sp>
          <p:nvSpPr>
            <p:cNvPr id="6" name="Cloud 5"/>
            <p:cNvSpPr/>
            <p:nvPr/>
          </p:nvSpPr>
          <p:spPr>
            <a:xfrm>
              <a:off x="126948" y="699368"/>
              <a:ext cx="1976527" cy="1643781"/>
            </a:xfrm>
            <a:prstGeom prst="cloud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336940" y="971550"/>
              <a:ext cx="15240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NL" sz="2000" dirty="0">
                  <a:latin typeface="Times New Roman" pitchFamily="18" charset="0"/>
                  <a:cs typeface="Times New Roman" pitchFamily="18" charset="0"/>
                </a:rPr>
                <a:t>Các bạn nhỏ trong hình đang làm gì? </a:t>
              </a:r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6200" y="2728615"/>
            <a:ext cx="2209800" cy="2052935"/>
            <a:chOff x="31012" y="2495550"/>
            <a:chExt cx="2209800" cy="2205335"/>
          </a:xfrm>
        </p:grpSpPr>
        <p:sp>
          <p:nvSpPr>
            <p:cNvPr id="9" name="Cloud 8"/>
            <p:cNvSpPr/>
            <p:nvPr/>
          </p:nvSpPr>
          <p:spPr>
            <a:xfrm>
              <a:off x="31012" y="2495550"/>
              <a:ext cx="2209800" cy="2205335"/>
            </a:xfrm>
            <a:prstGeom prst="cloud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8600" y="2769334"/>
              <a:ext cx="1748813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NL" sz="2000" dirty="0" smtClean="0">
                  <a:latin typeface="Times New Roman" pitchFamily="18" charset="0"/>
                  <a:cs typeface="Times New Roman" pitchFamily="18" charset="0"/>
                </a:rPr>
                <a:t>Nếu</a:t>
              </a:r>
              <a:r>
                <a:rPr lang="vi-VN" sz="2000" dirty="0" smtClean="0">
                  <a:latin typeface="Times New Roman" pitchFamily="18" charset="0"/>
                  <a:cs typeface="Times New Roman" pitchFamily="18" charset="0"/>
                </a:rPr>
                <a:t> gặp </a:t>
              </a:r>
              <a:r>
                <a:rPr lang="nl-NL" sz="2000" dirty="0">
                  <a:latin typeface="Times New Roman" pitchFamily="18" charset="0"/>
                  <a:cs typeface="Times New Roman" pitchFamily="18" charset="0"/>
                </a:rPr>
                <a:t>tình huống </a:t>
              </a:r>
              <a:r>
                <a:rPr lang="vi-VN" sz="2000" dirty="0" smtClean="0">
                  <a:latin typeface="Times New Roman" pitchFamily="18" charset="0"/>
                  <a:cs typeface="Times New Roman" pitchFamily="18" charset="0"/>
                </a:rPr>
                <a:t>này em </a:t>
              </a:r>
              <a:r>
                <a:rPr lang="vi-VN" sz="2000" dirty="0">
                  <a:latin typeface="Times New Roman" pitchFamily="18" charset="0"/>
                  <a:cs typeface="Times New Roman" pitchFamily="18" charset="0"/>
                </a:rPr>
                <a:t>sẽ ứng xử như thế </a:t>
              </a:r>
              <a:r>
                <a:rPr lang="vi-VN" sz="2000" dirty="0" smtClean="0">
                  <a:latin typeface="Times New Roman" pitchFamily="18" charset="0"/>
                  <a:cs typeface="Times New Roman" pitchFamily="18" charset="0"/>
                </a:rPr>
                <a:t>nào</a:t>
              </a:r>
              <a:r>
                <a:rPr lang="nl-NL" sz="2000" dirty="0" smtClean="0">
                  <a:latin typeface="Times New Roman" pitchFamily="18" charset="0"/>
                  <a:cs typeface="Times New Roman" pitchFamily="18" charset="0"/>
                </a:rPr>
                <a:t>? </a:t>
              </a:r>
              <a:r>
                <a:rPr lang="nl-NL" sz="2000" dirty="0">
                  <a:latin typeface="Times New Roman" pitchFamily="18" charset="0"/>
                  <a:cs typeface="Times New Roman" pitchFamily="18" charset="0"/>
                </a:rPr>
                <a:t>Vì sao</a:t>
              </a:r>
              <a:r>
                <a:rPr lang="nl-NL" sz="2000" dirty="0" smtClean="0">
                  <a:latin typeface="Times New Roman" pitchFamily="18" charset="0"/>
                  <a:cs typeface="Times New Roman" pitchFamily="18" charset="0"/>
                </a:rPr>
                <a:t>?</a:t>
              </a:r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598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1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4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ud 6"/>
          <p:cNvSpPr/>
          <p:nvPr/>
        </p:nvSpPr>
        <p:spPr>
          <a:xfrm>
            <a:off x="1447800" y="2495550"/>
            <a:ext cx="5867400" cy="22098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 smtClean="0">
                <a:solidFill>
                  <a:srgbClr val="FF0000"/>
                </a:solidFill>
                <a:latin typeface="+mj-lt"/>
              </a:rPr>
              <a:t>Hoàn thiện tranh vẽ hay bộ sưu tập, sơ đồ,... về chủ đề đã lựa chọn.</a:t>
            </a:r>
            <a:endParaRPr 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2209800" y="121830"/>
            <a:ext cx="4572000" cy="906869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Hoàn thiện dự án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ounded Rectangle 1"/>
          <p:cNvSpPr/>
          <p:nvPr/>
        </p:nvSpPr>
        <p:spPr>
          <a:xfrm rot="21355172">
            <a:off x="545366" y="1616301"/>
            <a:ext cx="5336786" cy="5334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 smtClean="0">
                <a:latin typeface="+mj-lt"/>
              </a:rPr>
              <a:t>Dự án: Giời thiệu về địa phương em</a:t>
            </a:r>
            <a:endParaRPr lang="en-US" sz="24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28885"/>
            <a:ext cx="190500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Hoạt động 4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91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988"/>
            <a:ext cx="2931014" cy="24726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021" y="2472659"/>
            <a:ext cx="3177799" cy="26807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472659"/>
            <a:ext cx="2929021" cy="26807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022" y="3988"/>
            <a:ext cx="3175838" cy="246867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8"/>
            <a:ext cx="3047999" cy="26439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76647"/>
            <a:ext cx="3048000" cy="2672759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844117" y="2209947"/>
            <a:ext cx="5336786" cy="5334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 smtClean="0">
                <a:latin typeface="+mj-lt"/>
              </a:rPr>
              <a:t>Dự án: Giời thiệu về địa phương em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0010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2016026"/>
            <a:ext cx="7010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2400" b="1" dirty="0" smtClean="0">
                <a:latin typeface="Times New Roman (Headings)"/>
              </a:rPr>
              <a:t>+ </a:t>
            </a:r>
            <a:r>
              <a:rPr lang="en-US" sz="2400" b="1" dirty="0" err="1">
                <a:latin typeface="Times New Roman (Headings)"/>
              </a:rPr>
              <a:t>Ôn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tập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lại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các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nội</a:t>
            </a:r>
            <a:r>
              <a:rPr lang="en-US" sz="2400" b="1" dirty="0">
                <a:latin typeface="Times New Roman (Headings)"/>
              </a:rPr>
              <a:t> dung </a:t>
            </a:r>
            <a:r>
              <a:rPr lang="en-US" sz="2400" b="1" dirty="0" err="1">
                <a:latin typeface="Times New Roman (Headings)"/>
              </a:rPr>
              <a:t>chính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của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bài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học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ngày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hôm</a:t>
            </a:r>
            <a:r>
              <a:rPr lang="en-US" sz="2400" b="1" dirty="0">
                <a:latin typeface="Times New Roman (Headings)"/>
              </a:rPr>
              <a:t> nay</a:t>
            </a:r>
            <a:r>
              <a:rPr lang="vi-VN" sz="2400" b="1" dirty="0" smtClean="0">
                <a:latin typeface="Times New Roman (Headings)"/>
              </a:rPr>
              <a:t>.</a:t>
            </a:r>
          </a:p>
          <a:p>
            <a:pPr algn="just"/>
            <a:r>
              <a:rPr lang="vi-VN" sz="2400" b="1" dirty="0">
                <a:latin typeface="Times New Roman (Headings)"/>
              </a:rPr>
              <a:t>+ </a:t>
            </a:r>
            <a:r>
              <a:rPr lang="vi-VN" sz="2400" b="1" dirty="0" smtClean="0">
                <a:latin typeface="Times New Roman (Headings)"/>
              </a:rPr>
              <a:t>Bảo tồn và gìn giữ</a:t>
            </a:r>
            <a:r>
              <a:rPr lang="en-US" sz="2400" b="1" dirty="0" smtClean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các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địa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danh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lịch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 smtClean="0">
                <a:latin typeface="Times New Roman (Headings)"/>
              </a:rPr>
              <a:t>sử</a:t>
            </a:r>
            <a:r>
              <a:rPr lang="vi-VN" sz="2400" b="1" dirty="0" smtClean="0">
                <a:latin typeface="Times New Roman (Headings)"/>
              </a:rPr>
              <a:t>, cảnh quan thiên nhiên</a:t>
            </a:r>
            <a:r>
              <a:rPr lang="en-US" sz="2400" b="1" dirty="0" smtClean="0">
                <a:latin typeface="Times New Roman (Headings)"/>
              </a:rPr>
              <a:t> </a:t>
            </a:r>
            <a:r>
              <a:rPr lang="en-US" sz="2400" b="1" dirty="0">
                <a:latin typeface="Times New Roman (Headings)"/>
              </a:rPr>
              <a:t>ở </a:t>
            </a:r>
            <a:r>
              <a:rPr lang="en-US" sz="2400" b="1" dirty="0" err="1">
                <a:latin typeface="Times New Roman (Headings)"/>
              </a:rPr>
              <a:t>địa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phương</a:t>
            </a:r>
            <a:r>
              <a:rPr lang="vi-VN" sz="2400" b="1" dirty="0" smtClean="0">
                <a:latin typeface="Times New Roman (Headings)"/>
              </a:rPr>
              <a:t>.</a:t>
            </a:r>
            <a:endParaRPr lang="en-US" sz="2400" b="1" dirty="0">
              <a:latin typeface="Times New Roman (Headings)"/>
            </a:endParaRPr>
          </a:p>
          <a:p>
            <a:pPr algn="just"/>
            <a:r>
              <a:rPr lang="vi-VN" sz="2400" b="1" dirty="0" smtClean="0">
                <a:latin typeface="Times New Roman (Headings)"/>
              </a:rPr>
              <a:t>+ </a:t>
            </a:r>
            <a:r>
              <a:rPr lang="en-US" sz="2400" b="1" dirty="0" err="1" smtClean="0">
                <a:latin typeface="Times New Roman (Headings)"/>
              </a:rPr>
              <a:t>Đọc</a:t>
            </a:r>
            <a:r>
              <a:rPr lang="en-US" sz="2400" b="1" dirty="0" smtClean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trước</a:t>
            </a:r>
            <a:r>
              <a:rPr lang="en-US" sz="2400" b="1" dirty="0">
                <a:latin typeface="Times New Roman (Headings)"/>
              </a:rPr>
              <a:t>, </a:t>
            </a:r>
            <a:r>
              <a:rPr lang="en-US" sz="2400" b="1" dirty="0" err="1">
                <a:latin typeface="Times New Roman (Headings)"/>
              </a:rPr>
              <a:t>sách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giáo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khoa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về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bài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học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của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buổi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học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ngày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hôm</a:t>
            </a:r>
            <a:r>
              <a:rPr lang="en-US" sz="2400" b="1" dirty="0">
                <a:latin typeface="Times New Roman (Headings)"/>
              </a:rPr>
              <a:t> </a:t>
            </a:r>
            <a:r>
              <a:rPr lang="en-US" sz="2400" b="1" dirty="0" err="1">
                <a:latin typeface="Times New Roman (Headings)"/>
              </a:rPr>
              <a:t>sau</a:t>
            </a:r>
            <a:r>
              <a:rPr lang="vi-VN" sz="2400" b="1" dirty="0">
                <a:latin typeface="Times New Roman (Headings)"/>
              </a:rPr>
              <a:t>.</a:t>
            </a:r>
            <a:endParaRPr lang="en-US" sz="2400" b="1" dirty="0">
              <a:latin typeface="Times New Roman (Headings)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2819400" y="217081"/>
            <a:ext cx="3200400" cy="906869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Dặn dò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41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295400" y="1371600"/>
            <a:ext cx="6553200" cy="1428750"/>
          </a:xfrm>
          <a:prstGeom prst="rect">
            <a:avLst/>
          </a:prstGeom>
        </p:spPr>
        <p:txBody>
          <a:bodyPr vert="horz" lIns="91440" tIns="45720" rIns="91440" bIns="45720" numCol="1" rtlCol="0">
            <a:prstTxWarp prst="textCanUp">
              <a:avLst/>
            </a:prstTxWarp>
            <a:normAutofit/>
            <a:scene3d>
              <a:camera prst="obliqueTopLeft"/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vi-VN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Chào tạm biệt và </a:t>
            </a:r>
          </a:p>
          <a:p>
            <a:pPr marL="0" indent="0" algn="ctr">
              <a:buNone/>
            </a:pPr>
            <a:r>
              <a:rPr lang="vi-VN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hẹn gặp lại</a:t>
            </a:r>
            <a:endParaRPr lang="en-US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60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7782154702686467511 (video-converter.com)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987"/>
            <a:ext cx="9144000" cy="5139513"/>
          </a:xfrm>
        </p:spPr>
      </p:pic>
    </p:spTree>
    <p:extLst>
      <p:ext uri="{BB962C8B-B14F-4D97-AF65-F5344CB8AC3E}">
        <p14:creationId xmlns:p14="http://schemas.microsoft.com/office/powerpoint/2010/main" val="248837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3641</TotalTime>
  <Words>419</Words>
  <Application>Microsoft Office PowerPoint</Application>
  <PresentationFormat>On-screen Show (16:9)</PresentationFormat>
  <Paragraphs>32</Paragraphs>
  <Slides>24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Ủy ban nhân dân huyện trà bồng TRƯỜNG TIỂU HỌC TRÀ XUÂN</vt:lpstr>
      <vt:lpstr>Ủy ban nhân dân huyện trà bồng TRƯỜNG TIỂU HỌC TRÀ XUÂN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PHÒNG GIÁO DỤC VÀ ĐẠO TẠO TRÀ BỒNG TRƯỜNG TIỂU HỌC TRÀ XUÂN</dc:title>
  <dc:creator>USER</dc:creator>
  <cp:lastModifiedBy>USER</cp:lastModifiedBy>
  <cp:revision>290</cp:revision>
  <dcterms:created xsi:type="dcterms:W3CDTF">2021-12-14T15:07:49Z</dcterms:created>
  <dcterms:modified xsi:type="dcterms:W3CDTF">2022-12-30T09:44:18Z</dcterms:modified>
</cp:coreProperties>
</file>