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</p:sldMasterIdLst>
  <p:notesMasterIdLst>
    <p:notesMasterId r:id="rId24"/>
  </p:notesMasterIdLst>
  <p:sldIdLst>
    <p:sldId id="326" r:id="rId4"/>
    <p:sldId id="306" r:id="rId5"/>
    <p:sldId id="299" r:id="rId6"/>
    <p:sldId id="301" r:id="rId7"/>
    <p:sldId id="302" r:id="rId8"/>
    <p:sldId id="304" r:id="rId9"/>
    <p:sldId id="303" r:id="rId10"/>
    <p:sldId id="319" r:id="rId11"/>
    <p:sldId id="327" r:id="rId12"/>
    <p:sldId id="320" r:id="rId13"/>
    <p:sldId id="321" r:id="rId14"/>
    <p:sldId id="322" r:id="rId15"/>
    <p:sldId id="323" r:id="rId16"/>
    <p:sldId id="282" r:id="rId17"/>
    <p:sldId id="328" r:id="rId18"/>
    <p:sldId id="329" r:id="rId19"/>
    <p:sldId id="330" r:id="rId20"/>
    <p:sldId id="331" r:id="rId21"/>
    <p:sldId id="332" r:id="rId22"/>
    <p:sldId id="33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>
        <p:scale>
          <a:sx n="76" d="100"/>
          <a:sy n="76" d="100"/>
        </p:scale>
        <p:origin x="-46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38568C-B65C-4895-8BF2-24C2FF5CFB24}" type="datetimeFigureOut">
              <a:rPr lang="vi-VN" smtClean="0"/>
              <a:t>06/10/2021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7FADB2-7768-4559-8938-02613CF17370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595597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8938" y="685800"/>
            <a:ext cx="6080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7F0B64C-F99D-4875-B5C8-ED5FC3D301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12F39-ABC5-4CFC-9743-7490E7AB5884}" type="datetimeFigureOut">
              <a:rPr lang="en-US" smtClean="0"/>
              <a:t>06/10/2021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3009A-A028-41CB-89BB-BA1447CC81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12F39-ABC5-4CFC-9743-7490E7AB5884}" type="datetimeFigureOut">
              <a:rPr lang="en-US" smtClean="0"/>
              <a:t>06/10/2021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3009A-A028-41CB-89BB-BA1447CC81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12F39-ABC5-4CFC-9743-7490E7AB5884}" type="datetimeFigureOut">
              <a:rPr lang="en-US" smtClean="0"/>
              <a:t>06/10/2021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3009A-A028-41CB-89BB-BA1447CC81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12F39-ABC5-4CFC-9743-7490E7AB5884}" type="datetimeFigureOut">
              <a:rPr lang="en-US" smtClean="0"/>
              <a:t>06/10/2021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3009A-A028-41CB-89BB-BA1447CC81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12F39-ABC5-4CFC-9743-7490E7AB5884}" type="datetimeFigureOut">
              <a:rPr lang="en-US" smtClean="0"/>
              <a:t>06/10/2021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3009A-A028-41CB-89BB-BA1447CC81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12F39-ABC5-4CFC-9743-7490E7AB5884}" type="datetimeFigureOut">
              <a:rPr lang="en-US" smtClean="0"/>
              <a:t>06/10/2021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3009A-A028-41CB-89BB-BA1447CC81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12F39-ABC5-4CFC-9743-7490E7AB5884}" type="datetimeFigureOut">
              <a:rPr lang="en-US" smtClean="0"/>
              <a:t>06/10/2021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3009A-A028-41CB-89BB-BA1447CC81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12F39-ABC5-4CFC-9743-7490E7AB5884}" type="datetimeFigureOut">
              <a:rPr lang="en-US" smtClean="0"/>
              <a:t>06/10/2021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3009A-A028-41CB-89BB-BA1447CC81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12F39-ABC5-4CFC-9743-7490E7AB5884}" type="datetimeFigureOut">
              <a:rPr lang="en-US" smtClean="0"/>
              <a:t>06/10/2021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3009A-A028-41CB-89BB-BA1447CC81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12F39-ABC5-4CFC-9743-7490E7AB5884}" type="datetimeFigureOut">
              <a:rPr lang="en-US" smtClean="0"/>
              <a:t>06/10/2021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3009A-A028-41CB-89BB-BA1447CC81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12F39-ABC5-4CFC-9743-7490E7AB5884}" type="datetimeFigureOut">
              <a:rPr lang="en-US" smtClean="0"/>
              <a:t>06/10/2021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3009A-A028-41CB-89BB-BA1447CC81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200"/>
            <a:fld id="{4138E80B-084D-4A7A-9F88-BB3E4EABE71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06/10/2021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200"/>
            <a:fld id="{5197D2AD-FA6F-4A0B-9285-9B0CD075C9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200"/>
            <a:fld id="{4138E80B-084D-4A7A-9F88-BB3E4EABE71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06/10/2021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200"/>
            <a:fld id="{5197D2AD-FA6F-4A0B-9285-9B0CD075C9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200"/>
            <a:fld id="{4138E80B-084D-4A7A-9F88-BB3E4EABE71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06/10/2021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200"/>
            <a:fld id="{5197D2AD-FA6F-4A0B-9285-9B0CD075C9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200"/>
            <a:fld id="{4138E80B-084D-4A7A-9F88-BB3E4EABE71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06/10/2021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200"/>
            <a:fld id="{5197D2AD-FA6F-4A0B-9285-9B0CD075C9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200"/>
            <a:fld id="{4138E80B-084D-4A7A-9F88-BB3E4EABE71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06/10/2021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200"/>
            <a:fld id="{5197D2AD-FA6F-4A0B-9285-9B0CD075C9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200"/>
            <a:fld id="{4138E80B-084D-4A7A-9F88-BB3E4EABE71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06/10/2021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200"/>
            <a:fld id="{5197D2AD-FA6F-4A0B-9285-9B0CD075C9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200"/>
            <a:fld id="{4138E80B-084D-4A7A-9F88-BB3E4EABE71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06/10/2021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200"/>
            <a:fld id="{5197D2AD-FA6F-4A0B-9285-9B0CD075C9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200"/>
            <a:fld id="{4138E80B-084D-4A7A-9F88-BB3E4EABE71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06/10/2021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200"/>
            <a:fld id="{5197D2AD-FA6F-4A0B-9285-9B0CD075C9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200"/>
            <a:fld id="{4138E80B-084D-4A7A-9F88-BB3E4EABE71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06/10/2021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200"/>
            <a:fld id="{5197D2AD-FA6F-4A0B-9285-9B0CD075C9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200"/>
            <a:fld id="{4138E80B-084D-4A7A-9F88-BB3E4EABE71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06/10/2021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200"/>
            <a:fld id="{5197D2AD-FA6F-4A0B-9285-9B0CD075C9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200"/>
            <a:fld id="{4138E80B-084D-4A7A-9F88-BB3E4EABE71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06/10/2021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200"/>
            <a:fld id="{5197D2AD-FA6F-4A0B-9285-9B0CD075C9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B78667-E865-4580-9C06-63F58C228D5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06/10/2021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A01660D-545C-43B4-9EFF-D115F1D4A3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B78667-E865-4580-9C06-63F58C228D5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06/10/2021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A01660D-545C-43B4-9EFF-D115F1D4A3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B78667-E865-4580-9C06-63F58C228D5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06/10/2021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A01660D-545C-43B4-9EFF-D115F1D4A3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684" y="1600202"/>
            <a:ext cx="71945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08433" y="1600202"/>
            <a:ext cx="719666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B78667-E865-4580-9C06-63F58C228D5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06/10/2021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A01660D-545C-43B4-9EFF-D115F1D4A3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B78667-E865-4580-9C06-63F58C228D5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06/10/2021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A01660D-545C-43B4-9EFF-D115F1D4A3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B78667-E865-4580-9C06-63F58C228D5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06/10/2021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A01660D-545C-43B4-9EFF-D115F1D4A3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B78667-E865-4580-9C06-63F58C228D5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06/10/2021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A01660D-545C-43B4-9EFF-D115F1D4A3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B78667-E865-4580-9C06-63F58C228D5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06/10/2021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A01660D-545C-43B4-9EFF-D115F1D4A3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B78667-E865-4580-9C06-63F58C228D5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06/10/2021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A01660D-545C-43B4-9EFF-D115F1D4A3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B78667-E865-4580-9C06-63F58C228D5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06/10/2021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A01660D-545C-43B4-9EFF-D115F1D4A3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58084" y="274640"/>
            <a:ext cx="3647016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684" y="274640"/>
            <a:ext cx="10744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B78667-E865-4580-9C06-63F58C228D5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06/10/2021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A01660D-545C-43B4-9EFF-D115F1D4A3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12F39-ABC5-4CFC-9743-7490E7AB5884}" type="datetimeFigureOut">
              <a:rPr lang="en-US" smtClean="0"/>
              <a:t>06/10/2021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B3009A-A028-41CB-89BB-BA1447CC81E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200"/>
            <a:fld id="{4138E80B-084D-4A7A-9F88-BB3E4EABE71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06/10/2021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200"/>
            <a:fld id="{5197D2AD-FA6F-4A0B-9285-9B0CD075C9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B78667-E865-4580-9C06-63F58C228D5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06/10/2021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A01660D-545C-43B4-9EFF-D115F1D4A3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microsoft.com/office/2007/relationships/hdphoto" Target="../media/hdphoto3.wdp"/><Relationship Id="rId18" Type="http://schemas.openxmlformats.org/officeDocument/2006/relationships/image" Target="../media/image8.png"/><Relationship Id="rId3" Type="http://schemas.openxmlformats.org/officeDocument/2006/relationships/slideLayout" Target="../slideLayouts/slideLayout12.xml"/><Relationship Id="rId21" Type="http://schemas.openxmlformats.org/officeDocument/2006/relationships/slide" Target="slide2.xml"/><Relationship Id="rId7" Type="http://schemas.microsoft.com/office/2007/relationships/hdphoto" Target="../media/hdphoto1.wdp"/><Relationship Id="rId12" Type="http://schemas.openxmlformats.org/officeDocument/2006/relationships/image" Target="../media/image6.png"/><Relationship Id="rId17" Type="http://schemas.openxmlformats.org/officeDocument/2006/relationships/slide" Target="slide3.xml"/><Relationship Id="rId2" Type="http://schemas.openxmlformats.org/officeDocument/2006/relationships/audio" Target="../media/media1.mp3"/><Relationship Id="rId16" Type="http://schemas.microsoft.com/office/2007/relationships/hdphoto" Target="../media/hdphoto4.wdp"/><Relationship Id="rId20" Type="http://schemas.openxmlformats.org/officeDocument/2006/relationships/image" Target="../media/image9.png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11" Type="http://schemas.openxmlformats.org/officeDocument/2006/relationships/slide" Target="slide4.xml"/><Relationship Id="rId5" Type="http://schemas.openxmlformats.org/officeDocument/2006/relationships/slide" Target="slide5.xml"/><Relationship Id="rId15" Type="http://schemas.openxmlformats.org/officeDocument/2006/relationships/image" Target="../media/image7.png"/><Relationship Id="rId23" Type="http://schemas.microsoft.com/office/2007/relationships/hdphoto" Target="../media/hdphoto6.wdp"/><Relationship Id="rId10" Type="http://schemas.microsoft.com/office/2007/relationships/hdphoto" Target="../media/hdphoto2.wdp"/><Relationship Id="rId19" Type="http://schemas.microsoft.com/office/2007/relationships/hdphoto" Target="../media/hdphoto5.wdp"/><Relationship Id="rId4" Type="http://schemas.openxmlformats.org/officeDocument/2006/relationships/image" Target="../media/image1.png"/><Relationship Id="rId9" Type="http://schemas.openxmlformats.org/officeDocument/2006/relationships/image" Target="../media/image5.png"/><Relationship Id="rId14" Type="http://schemas.openxmlformats.org/officeDocument/2006/relationships/slide" Target="slide6.xml"/><Relationship Id="rId22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audio2.wav"/><Relationship Id="rId7" Type="http://schemas.openxmlformats.org/officeDocument/2006/relationships/slide" Target="slide4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slide" Target="slide2.xml"/><Relationship Id="rId9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audio2.wav"/><Relationship Id="rId7" Type="http://schemas.openxmlformats.org/officeDocument/2006/relationships/slide" Target="slide5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slide" Target="slide2.xml"/><Relationship Id="rId9" Type="http://schemas.microsoft.com/office/2007/relationships/hdphoto" Target="../media/hdphoto8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audio" Target="../media/audio2.wav"/><Relationship Id="rId7" Type="http://schemas.openxmlformats.org/officeDocument/2006/relationships/slide" Target="slide3.xml"/><Relationship Id="rId12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jpeg"/><Relationship Id="rId4" Type="http://schemas.openxmlformats.org/officeDocument/2006/relationships/slide" Target="slide2.xml"/><Relationship Id="rId9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audio" Target="../media/audio2.wav"/><Relationship Id="rId7" Type="http://schemas.openxmlformats.org/officeDocument/2006/relationships/slide" Target="slide6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slide" Target="slide2.xml"/><Relationship Id="rId9" Type="http://schemas.microsoft.com/office/2007/relationships/hdphoto" Target="../media/hdphoto9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openxmlformats.org/officeDocument/2006/relationships/image" Target="../media/image22.png"/><Relationship Id="rId5" Type="http://schemas.openxmlformats.org/officeDocument/2006/relationships/image" Target="../media/image21.GIF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6" Type="http://schemas.openxmlformats.org/officeDocument/2006/relationships/image" Target="../media/image25.png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1.jpeg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6" Type="http://schemas.openxmlformats.org/officeDocument/2006/relationships/image" Target="../media/image23.png"/><Relationship Id="rId5" Type="http://schemas.openxmlformats.org/officeDocument/2006/relationships/image" Target="../media/image25.png"/><Relationship Id="rId4" Type="http://schemas.openxmlformats.org/officeDocument/2006/relationships/image" Target="../media/image32.jpeg"/><Relationship Id="rId9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openxmlformats.org/officeDocument/2006/relationships/image" Target="../media/image32.jpeg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6" Type="http://schemas.openxmlformats.org/officeDocument/2006/relationships/image" Target="../media/image22.png"/><Relationship Id="rId5" Type="http://schemas.openxmlformats.org/officeDocument/2006/relationships/image" Target="../media/image23.png"/><Relationship Id="rId4" Type="http://schemas.openxmlformats.org/officeDocument/2006/relationships/image" Target="../media/image25.png"/><Relationship Id="rId9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1240077" y="1129706"/>
            <a:ext cx="99663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40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altLang="en-US" sz="4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40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sáu</a:t>
            </a:r>
            <a:r>
              <a:rPr lang="en-US" altLang="en-US" sz="4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sz="40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altLang="en-US" sz="4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4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08 </a:t>
            </a:r>
            <a:r>
              <a:rPr lang="en-US" altLang="en-US" sz="40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altLang="en-US" sz="4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altLang="en-US" sz="40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altLang="en-US" sz="4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2021</a:t>
            </a:r>
          </a:p>
        </p:txBody>
      </p:sp>
      <p:sp>
        <p:nvSpPr>
          <p:cNvPr id="4" name="Rectangle 3"/>
          <p:cNvSpPr/>
          <p:nvPr/>
        </p:nvSpPr>
        <p:spPr>
          <a:xfrm>
            <a:off x="2874784" y="2577451"/>
            <a:ext cx="6115777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PGD &amp; ĐT TRÀ BỒNG</a:t>
            </a:r>
          </a:p>
          <a:p>
            <a:pPr algn="ctr">
              <a:defRPr/>
            </a:pP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TRƯỜNG </a:t>
            </a:r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TH TRÀ XUÂN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4776414" y="5049570"/>
            <a:ext cx="1943289" cy="83099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TOÁN</a:t>
            </a:r>
            <a:endParaRPr lang="en-US" sz="6600" b="1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33441" y="1869565"/>
            <a:ext cx="423705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00CC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HỌC ONLINE 2021</a:t>
            </a:r>
          </a:p>
        </p:txBody>
      </p:sp>
      <p:sp>
        <p:nvSpPr>
          <p:cNvPr id="7" name="Rectangle 6"/>
          <p:cNvSpPr/>
          <p:nvPr/>
        </p:nvSpPr>
        <p:spPr>
          <a:xfrm>
            <a:off x="3215518" y="4114800"/>
            <a:ext cx="5973687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200" b="1" cap="all" dirty="0">
                <a:ln w="0"/>
                <a:solidFill>
                  <a:srgbClr val="FFC000"/>
                </a:solidFill>
                <a:effectLst>
                  <a:reflection blurRad="12700" stA="50000" endPos="50000" dist="5000" dir="5400000" sy="-100000" rotWithShape="0"/>
                </a:effectLst>
              </a:rPr>
              <a:t>GVCN </a:t>
            </a:r>
            <a:r>
              <a:rPr lang="en-US" sz="3200" b="1" cap="all" dirty="0" err="1">
                <a:ln w="0"/>
                <a:solidFill>
                  <a:srgbClr val="FFC000"/>
                </a:solidFill>
                <a:effectLst>
                  <a:reflection blurRad="12700" stA="50000" endPos="50000" dist="5000" dir="5400000" sy="-100000" rotWithShape="0"/>
                </a:effectLst>
              </a:rPr>
              <a:t>Lớp</a:t>
            </a:r>
            <a:r>
              <a:rPr lang="en-US" sz="3200" b="1" cap="all" dirty="0">
                <a:ln w="0"/>
                <a:solidFill>
                  <a:srgbClr val="FFC000"/>
                </a:solidFill>
                <a:effectLst>
                  <a:reflection blurRad="12700" stA="50000" endPos="50000" dist="5000" dir="5400000" sy="-100000" rotWithShape="0"/>
                </a:effectLst>
              </a:rPr>
              <a:t> 3C :VÕ THỊ TRINH</a:t>
            </a:r>
          </a:p>
        </p:txBody>
      </p:sp>
    </p:spTree>
    <p:extLst>
      <p:ext uri="{BB962C8B-B14F-4D97-AF65-F5344CB8AC3E}">
        <p14:creationId xmlns:p14="http://schemas.microsoft.com/office/powerpoint/2010/main" val="120971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577687" y="1066801"/>
            <a:ext cx="11032800" cy="1200329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Arial" panose="020B0604020202020204" pitchFamily="34" charset="0"/>
                <a:ea typeface="Kids" pitchFamily="2" charset="0"/>
                <a:cs typeface="Arial" panose="020B0604020202020204" pitchFamily="34" charset="0"/>
              </a:rPr>
              <a:t>KHỞI ĐỘNG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1000" t="-50000" r="-72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118" y="795411"/>
            <a:ext cx="1413073" cy="1526120"/>
          </a:xfrm>
          <a:prstGeom prst="rect">
            <a:avLst/>
          </a:prstGeom>
        </p:spPr>
      </p:pic>
      <p:pic>
        <p:nvPicPr>
          <p:cNvPr id="7" name="Picture 6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54342" y1="38532" x2="54342" y2="38532"/>
                        <a14:foregroundMark x1="36476" y1="49083" x2="35732" y2="38532"/>
                        <a14:foregroundMark x1="49380" y1="66514" x2="64764" y2="52982"/>
                        <a14:foregroundMark x1="45161" y1="44725" x2="60546" y2="366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056" y="3265919"/>
            <a:ext cx="2235200" cy="2235200"/>
          </a:xfrm>
          <a:prstGeom prst="rect">
            <a:avLst/>
          </a:prstGeom>
        </p:spPr>
      </p:pic>
      <p:pic>
        <p:nvPicPr>
          <p:cNvPr id="8" name="Picture 7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27413" y1="49129" x2="63320" y2="45645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821" y="1015077"/>
            <a:ext cx="1872404" cy="1712080"/>
          </a:xfrm>
          <a:prstGeom prst="rect">
            <a:avLst/>
          </a:prstGeom>
        </p:spPr>
      </p:pic>
      <p:pic>
        <p:nvPicPr>
          <p:cNvPr id="9" name="Picture 8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848" b="90152" l="9917" r="986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2967" y="4602717"/>
            <a:ext cx="1731324" cy="1869831"/>
          </a:xfrm>
          <a:prstGeom prst="rect">
            <a:avLst/>
          </a:prstGeom>
        </p:spPr>
      </p:pic>
      <p:pic>
        <p:nvPicPr>
          <p:cNvPr id="10" name="Picture 9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87562" l="4878" r="100000"/>
                    </a14:imgEffect>
                    <a14:imgEffect>
                      <a14:brightnessContrast bright="20000" contrast="-40000"/>
                    </a14:imgEffect>
                    <a14:imgEffect>
                      <a14:saturation sat="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047" y="1397000"/>
            <a:ext cx="1758019" cy="1898661"/>
          </a:xfrm>
          <a:prstGeom prst="rect">
            <a:avLst/>
          </a:prstGeom>
        </p:spPr>
      </p:pic>
      <p:pic>
        <p:nvPicPr>
          <p:cNvPr id="16" name="Stranger_Danger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822036" y="5131231"/>
            <a:ext cx="812800" cy="812800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4234877" y="1397001"/>
            <a:ext cx="507999" cy="3229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04766" y="1074058"/>
            <a:ext cx="507999" cy="3229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761654" y="1998589"/>
            <a:ext cx="507999" cy="3229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380983" y="5944034"/>
            <a:ext cx="507999" cy="3229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52657" y="4969762"/>
            <a:ext cx="507999" cy="3229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5</a:t>
            </a:r>
          </a:p>
        </p:txBody>
      </p:sp>
      <p:pic>
        <p:nvPicPr>
          <p:cNvPr id="24" name="Picture 23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460763"/>
            <a:ext cx="2235200" cy="2235200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965201" y="2346599"/>
            <a:ext cx="507999" cy="3229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/>
            <a:r>
              <a:rPr lang="en-US" sz="2400">
                <a:solidFill>
                  <a:prstClr val="black"/>
                </a:solidFill>
                <a:latin typeface="Calibri" panose="020F0502020204030204"/>
              </a:rPr>
              <a:t>6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Notched Right Arrow 17">
            <a:hlinkClick r:id="rId21" action="ppaction://hlinksldjump"/>
          </p:cNvPr>
          <p:cNvSpPr/>
          <p:nvPr/>
        </p:nvSpPr>
        <p:spPr>
          <a:xfrm>
            <a:off x="10988104" y="6383867"/>
            <a:ext cx="1117600" cy="563637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/>
            <a:endParaRPr lang="en-US" sz="24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09800" y="5292705"/>
            <a:ext cx="72205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TIÊU DIỆT VI RÚT</a:t>
            </a:r>
            <a:endParaRPr lang="en-US" sz="5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7500" numSld="8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143000" y="473219"/>
            <a:ext cx="10134600" cy="2267635"/>
            <a:chOff x="1524000" y="354915"/>
            <a:chExt cx="6553200" cy="1068949"/>
          </a:xfrm>
        </p:grpSpPr>
        <p:sp>
          <p:nvSpPr>
            <p:cNvPr id="5" name="Rounded Rectangle 4"/>
            <p:cNvSpPr/>
            <p:nvPr/>
          </p:nvSpPr>
          <p:spPr>
            <a:xfrm>
              <a:off x="1524000" y="354915"/>
              <a:ext cx="6553200" cy="914400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en-US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676400" y="451711"/>
              <a:ext cx="6172200" cy="9721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200"/>
              <a:r>
                <a:rPr lang="en-US" sz="4265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12; 18; 24; 30; …; …</a:t>
              </a:r>
            </a:p>
            <a:p>
              <a:pPr algn="ctr" defTabSz="1219200"/>
              <a:r>
                <a:rPr lang="en-US" sz="4265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Hai </a:t>
              </a:r>
              <a:r>
                <a:rPr lang="en-US" sz="4265" b="1" dirty="0" err="1" smtClean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số</a:t>
              </a:r>
              <a:r>
                <a:rPr lang="en-US" sz="4265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 </a:t>
              </a:r>
              <a:r>
                <a:rPr lang="en-US" sz="4265" b="1" dirty="0" err="1" smtClean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còn</a:t>
              </a:r>
              <a:r>
                <a:rPr lang="en-US" sz="4265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 </a:t>
              </a:r>
              <a:r>
                <a:rPr lang="en-US" sz="4265" b="1" dirty="0" err="1" smtClean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thiếu</a:t>
              </a:r>
              <a:r>
                <a:rPr lang="en-US" sz="4265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 ở </a:t>
              </a:r>
              <a:r>
                <a:rPr lang="en-US" sz="4265" b="1" dirty="0" err="1" smtClean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trên</a:t>
              </a:r>
              <a:r>
                <a:rPr lang="en-US" sz="4265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 </a:t>
              </a:r>
              <a:r>
                <a:rPr lang="en-US" sz="4265" b="1" dirty="0" err="1" smtClean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lần</a:t>
              </a:r>
              <a:r>
                <a:rPr lang="en-US" sz="4265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 </a:t>
              </a:r>
              <a:r>
                <a:rPr lang="en-US" sz="4265" b="1" dirty="0" err="1" smtClean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lượt</a:t>
              </a:r>
              <a:r>
                <a:rPr lang="en-US" sz="4265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 </a:t>
              </a:r>
              <a:r>
                <a:rPr lang="en-US" sz="4265" b="1" dirty="0" err="1" smtClean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là</a:t>
              </a:r>
              <a:r>
                <a:rPr lang="en-US" sz="4265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:</a:t>
              </a:r>
              <a:endParaRPr lang="en-US" sz="4265" b="1" dirty="0">
                <a:solidFill>
                  <a:prstClr val="black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104569" y="2717801"/>
            <a:ext cx="8737600" cy="1016000"/>
            <a:chOff x="1524000" y="1809750"/>
            <a:chExt cx="6553200" cy="762000"/>
          </a:xfrm>
        </p:grpSpPr>
        <p:sp>
          <p:nvSpPr>
            <p:cNvPr id="7" name="Rectangle 6"/>
            <p:cNvSpPr/>
            <p:nvPr/>
          </p:nvSpPr>
          <p:spPr>
            <a:xfrm>
              <a:off x="1524000" y="1809750"/>
              <a:ext cx="6553200" cy="762000"/>
            </a:xfrm>
            <a:prstGeom prst="rect">
              <a:avLst/>
            </a:prstGeom>
            <a:solidFill>
              <a:srgbClr val="FF9933"/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200"/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578427" y="1907722"/>
              <a:ext cx="6418218" cy="500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/>
              <a:r>
                <a:rPr lang="en-US" sz="3735" b="1" dirty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A. </a:t>
              </a:r>
              <a:r>
                <a:rPr lang="en-US" sz="3735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42, 36</a:t>
              </a:r>
              <a:endParaRPr lang="en-US" sz="3735" b="1" dirty="0">
                <a:solidFill>
                  <a:prstClr val="black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Notched Right Arrow 8">
            <a:hlinkClick r:id="rId4" action="ppaction://hlinksldjump"/>
          </p:cNvPr>
          <p:cNvSpPr/>
          <p:nvPr/>
        </p:nvSpPr>
        <p:spPr>
          <a:xfrm>
            <a:off x="10827659" y="6186715"/>
            <a:ext cx="1117600" cy="563637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/>
            <a:endParaRPr lang="en-US" sz="240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2104571" y="3937001"/>
            <a:ext cx="8737600" cy="1016000"/>
            <a:chOff x="1524000" y="1809750"/>
            <a:chExt cx="6553200" cy="762000"/>
          </a:xfrm>
        </p:grpSpPr>
        <p:sp>
          <p:nvSpPr>
            <p:cNvPr id="28" name="Rectangle 27"/>
            <p:cNvSpPr/>
            <p:nvPr/>
          </p:nvSpPr>
          <p:spPr>
            <a:xfrm>
              <a:off x="1524000" y="1809750"/>
              <a:ext cx="6553200" cy="762000"/>
            </a:xfrm>
            <a:prstGeom prst="rect">
              <a:avLst/>
            </a:prstGeom>
            <a:solidFill>
              <a:srgbClr val="FF9933"/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200"/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578427" y="1907722"/>
              <a:ext cx="6418218" cy="500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/>
              <a:r>
                <a:rPr lang="en-US" sz="3735" b="1" dirty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B. </a:t>
              </a:r>
              <a:r>
                <a:rPr lang="en-US" sz="3735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36; 42</a:t>
              </a:r>
              <a:endParaRPr lang="en-US" sz="3735" b="1" dirty="0">
                <a:solidFill>
                  <a:prstClr val="black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104571" y="5170716"/>
            <a:ext cx="8737600" cy="1016000"/>
            <a:chOff x="1524000" y="1809750"/>
            <a:chExt cx="6553200" cy="762000"/>
          </a:xfrm>
        </p:grpSpPr>
        <p:sp>
          <p:nvSpPr>
            <p:cNvPr id="31" name="Rectangle 30"/>
            <p:cNvSpPr/>
            <p:nvPr/>
          </p:nvSpPr>
          <p:spPr>
            <a:xfrm>
              <a:off x="1524000" y="1809750"/>
              <a:ext cx="6553200" cy="762000"/>
            </a:xfrm>
            <a:prstGeom prst="rect">
              <a:avLst/>
            </a:prstGeom>
            <a:solidFill>
              <a:srgbClr val="FF9933"/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200"/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578427" y="1907722"/>
              <a:ext cx="6418218" cy="500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/>
              <a:r>
                <a:rPr lang="en-US" sz="3735" b="1" dirty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C. </a:t>
              </a:r>
              <a:r>
                <a:rPr lang="en-US" sz="3735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42; 48</a:t>
              </a:r>
              <a:endParaRPr lang="en-US" sz="3735" b="1" dirty="0">
                <a:solidFill>
                  <a:prstClr val="black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endParaRPr>
            </a:p>
          </p:txBody>
        </p:sp>
      </p:grpSp>
      <p:pic>
        <p:nvPicPr>
          <p:cNvPr id="36" name="Picture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6021" y="3883949"/>
            <a:ext cx="1088571" cy="106498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6022" y="5180291"/>
            <a:ext cx="1001484" cy="96288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3281" y="2733476"/>
            <a:ext cx="1001484" cy="962880"/>
          </a:xfrm>
          <a:prstGeom prst="rect">
            <a:avLst/>
          </a:prstGeom>
        </p:spPr>
      </p:pic>
      <p:pic>
        <p:nvPicPr>
          <p:cNvPr id="21" name="Picture 20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27413" y1="49129" x2="63320" y2="45645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6022" y="-127000"/>
            <a:ext cx="2444511" cy="223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3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3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3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61333" y="279402"/>
            <a:ext cx="8908268" cy="1422400"/>
            <a:chOff x="1395999" y="282064"/>
            <a:chExt cx="6681201" cy="800099"/>
          </a:xfrm>
        </p:grpSpPr>
        <p:sp>
          <p:nvSpPr>
            <p:cNvPr id="5" name="Rounded Rectangle 4"/>
            <p:cNvSpPr/>
            <p:nvPr/>
          </p:nvSpPr>
          <p:spPr>
            <a:xfrm>
              <a:off x="1524000" y="282064"/>
              <a:ext cx="6553200" cy="800099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en-US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95999" y="324324"/>
              <a:ext cx="6553200" cy="3750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200"/>
              <a:r>
                <a:rPr lang="en-US" sz="3735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6 x 5 + 29 = …</a:t>
              </a:r>
              <a:endParaRPr lang="en-US" sz="3735" b="1" dirty="0">
                <a:solidFill>
                  <a:prstClr val="black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104569" y="3894065"/>
            <a:ext cx="8737600" cy="1286228"/>
            <a:chOff x="1524000" y="1809750"/>
            <a:chExt cx="6553200" cy="762000"/>
          </a:xfrm>
        </p:grpSpPr>
        <p:sp>
          <p:nvSpPr>
            <p:cNvPr id="7" name="Rectangle 6"/>
            <p:cNvSpPr/>
            <p:nvPr/>
          </p:nvSpPr>
          <p:spPr>
            <a:xfrm>
              <a:off x="1524000" y="1809750"/>
              <a:ext cx="6553200" cy="762000"/>
            </a:xfrm>
            <a:prstGeom prst="rect">
              <a:avLst/>
            </a:prstGeom>
            <a:solidFill>
              <a:srgbClr val="FF9933"/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200"/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580608" y="1862544"/>
              <a:ext cx="6418218" cy="346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/>
              <a:r>
                <a:rPr lang="en-US" sz="3200" b="1" dirty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B. </a:t>
              </a:r>
              <a:r>
                <a:rPr lang="en-US" sz="3200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30</a:t>
              </a:r>
              <a:endParaRPr lang="en-US" sz="3200" b="1" dirty="0">
                <a:solidFill>
                  <a:prstClr val="black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Notched Right Arrow 8">
            <a:hlinkClick r:id="rId4" action="ppaction://hlinksldjump"/>
          </p:cNvPr>
          <p:cNvSpPr/>
          <p:nvPr/>
        </p:nvSpPr>
        <p:spPr>
          <a:xfrm>
            <a:off x="10827659" y="6186715"/>
            <a:ext cx="1117600" cy="563637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/>
            <a:endParaRPr lang="en-US" sz="240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2076992" y="2209801"/>
            <a:ext cx="8737600" cy="1422400"/>
            <a:chOff x="1524000" y="1809750"/>
            <a:chExt cx="6553200" cy="762000"/>
          </a:xfrm>
        </p:grpSpPr>
        <p:sp>
          <p:nvSpPr>
            <p:cNvPr id="28" name="Rectangle 27"/>
            <p:cNvSpPr/>
            <p:nvPr/>
          </p:nvSpPr>
          <p:spPr>
            <a:xfrm>
              <a:off x="1524000" y="1809750"/>
              <a:ext cx="6553200" cy="762000"/>
            </a:xfrm>
            <a:prstGeom prst="rect">
              <a:avLst/>
            </a:prstGeom>
            <a:solidFill>
              <a:srgbClr val="FF9933"/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200"/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601291" y="1829832"/>
              <a:ext cx="6418218" cy="313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/>
              <a:r>
                <a:rPr lang="en-US" sz="3200" b="1" dirty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A. </a:t>
              </a:r>
              <a:r>
                <a:rPr lang="en-US" sz="3200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59</a:t>
              </a:r>
              <a:endParaRPr lang="en-US" sz="3200" b="1" dirty="0">
                <a:solidFill>
                  <a:prstClr val="black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041309" y="5428488"/>
            <a:ext cx="8786351" cy="1315816"/>
            <a:chOff x="1521482" y="1690472"/>
            <a:chExt cx="6589763" cy="986862"/>
          </a:xfrm>
        </p:grpSpPr>
        <p:sp>
          <p:nvSpPr>
            <p:cNvPr id="31" name="Rectangle 30"/>
            <p:cNvSpPr/>
            <p:nvPr/>
          </p:nvSpPr>
          <p:spPr>
            <a:xfrm>
              <a:off x="1558045" y="1690472"/>
              <a:ext cx="6553200" cy="986862"/>
            </a:xfrm>
            <a:prstGeom prst="rect">
              <a:avLst/>
            </a:prstGeom>
            <a:solidFill>
              <a:srgbClr val="FF9933"/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200"/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521482" y="1769919"/>
              <a:ext cx="6418218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/>
              <a:r>
                <a:rPr lang="en-US" sz="3200" b="1" dirty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C. </a:t>
              </a:r>
              <a:r>
                <a:rPr lang="en-US" sz="3200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69</a:t>
              </a:r>
              <a:endParaRPr lang="en-US" sz="3200" b="1" dirty="0">
                <a:solidFill>
                  <a:prstClr val="black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endParaRPr>
            </a:p>
          </p:txBody>
        </p:sp>
      </p:grpSp>
      <p:pic>
        <p:nvPicPr>
          <p:cNvPr id="36" name="Picture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6499" y="2388507"/>
            <a:ext cx="1088571" cy="106498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175" y="5606975"/>
            <a:ext cx="1001484" cy="96288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174" y="4055739"/>
            <a:ext cx="1001484" cy="962880"/>
          </a:xfrm>
          <a:prstGeom prst="rect">
            <a:avLst/>
          </a:prstGeom>
        </p:spPr>
      </p:pic>
      <p:pic>
        <p:nvPicPr>
          <p:cNvPr id="22" name="Picture 21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890" y="0"/>
            <a:ext cx="2046111" cy="220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3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3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3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124861" y="473220"/>
            <a:ext cx="9717309" cy="1939779"/>
            <a:chOff x="789218" y="354915"/>
            <a:chExt cx="7287982" cy="914400"/>
          </a:xfrm>
        </p:grpSpPr>
        <p:sp>
          <p:nvSpPr>
            <p:cNvPr id="5" name="Rounded Rectangle 4"/>
            <p:cNvSpPr/>
            <p:nvPr/>
          </p:nvSpPr>
          <p:spPr>
            <a:xfrm>
              <a:off x="1012373" y="354915"/>
              <a:ext cx="7064827" cy="914400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en-US" sz="24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9218" y="572769"/>
              <a:ext cx="6831872" cy="314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200"/>
              <a:r>
                <a:rPr lang="en-US" sz="3735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12 x 3 =</a:t>
              </a:r>
              <a:endParaRPr lang="en-US" sz="3735" b="1" dirty="0">
                <a:solidFill>
                  <a:prstClr val="black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104569" y="2717800"/>
            <a:ext cx="8737600" cy="1016000"/>
            <a:chOff x="1524000" y="1809750"/>
            <a:chExt cx="6553200" cy="762000"/>
          </a:xfrm>
        </p:grpSpPr>
        <p:sp>
          <p:nvSpPr>
            <p:cNvPr id="7" name="Rectangle 6"/>
            <p:cNvSpPr/>
            <p:nvPr/>
          </p:nvSpPr>
          <p:spPr>
            <a:xfrm>
              <a:off x="1524000" y="1809750"/>
              <a:ext cx="6553200" cy="762000"/>
            </a:xfrm>
            <a:prstGeom prst="rect">
              <a:avLst/>
            </a:prstGeom>
            <a:solidFill>
              <a:srgbClr val="FF9933"/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200"/>
              <a:endParaRPr lang="en-US" sz="24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578427" y="1907722"/>
              <a:ext cx="6418218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/>
              <a:r>
                <a:rPr lang="en-US" sz="3200" b="1" dirty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A. </a:t>
              </a:r>
              <a:r>
                <a:rPr lang="en-US" sz="3200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12 + 12 + 12 + 12</a:t>
              </a:r>
              <a:endParaRPr lang="en-US" sz="3200" b="1" dirty="0">
                <a:solidFill>
                  <a:prstClr val="black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Notched Right Arrow 8">
            <a:hlinkClick r:id="rId4" action="ppaction://hlinksldjump"/>
          </p:cNvPr>
          <p:cNvSpPr/>
          <p:nvPr/>
        </p:nvSpPr>
        <p:spPr>
          <a:xfrm>
            <a:off x="10827659" y="6186715"/>
            <a:ext cx="1117600" cy="563637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/>
            <a:endParaRPr lang="en-US" sz="240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2104571" y="3937000"/>
            <a:ext cx="8737600" cy="1016000"/>
            <a:chOff x="1524000" y="1809750"/>
            <a:chExt cx="6553200" cy="762000"/>
          </a:xfrm>
        </p:grpSpPr>
        <p:sp>
          <p:nvSpPr>
            <p:cNvPr id="28" name="Rectangle 27"/>
            <p:cNvSpPr/>
            <p:nvPr/>
          </p:nvSpPr>
          <p:spPr>
            <a:xfrm>
              <a:off x="1524000" y="1809750"/>
              <a:ext cx="6553200" cy="762000"/>
            </a:xfrm>
            <a:prstGeom prst="rect">
              <a:avLst/>
            </a:prstGeom>
            <a:solidFill>
              <a:srgbClr val="FF9933"/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200"/>
              <a:endParaRPr lang="en-US" sz="24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578427" y="1907722"/>
              <a:ext cx="6418218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/>
              <a:r>
                <a:rPr lang="en-US" sz="3200" b="1" dirty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B. </a:t>
              </a:r>
              <a:r>
                <a:rPr lang="en-US" sz="3200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12 + 12 + 12 + 12</a:t>
              </a:r>
              <a:endParaRPr lang="en-US" sz="3200" b="1" dirty="0">
                <a:solidFill>
                  <a:prstClr val="black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104571" y="5170715"/>
            <a:ext cx="8737600" cy="1016000"/>
            <a:chOff x="1524000" y="1809750"/>
            <a:chExt cx="6553200" cy="762000"/>
          </a:xfrm>
        </p:grpSpPr>
        <p:sp>
          <p:nvSpPr>
            <p:cNvPr id="31" name="Rectangle 30"/>
            <p:cNvSpPr/>
            <p:nvPr/>
          </p:nvSpPr>
          <p:spPr>
            <a:xfrm>
              <a:off x="1524000" y="1809750"/>
              <a:ext cx="6553200" cy="762000"/>
            </a:xfrm>
            <a:prstGeom prst="rect">
              <a:avLst/>
            </a:prstGeom>
            <a:solidFill>
              <a:srgbClr val="FF9933"/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200"/>
              <a:endParaRPr lang="en-US" sz="24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578427" y="1907722"/>
              <a:ext cx="6418218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/>
              <a:r>
                <a:rPr lang="en-US" sz="3200" b="1" dirty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C. </a:t>
              </a:r>
              <a:r>
                <a:rPr lang="en-US" sz="3200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12 + 12 + 12</a:t>
              </a:r>
              <a:endParaRPr lang="en-US" sz="3200" b="1" dirty="0">
                <a:solidFill>
                  <a:prstClr val="black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endParaRPr>
            </a:p>
          </p:txBody>
        </p:sp>
      </p:grpSp>
      <p:pic>
        <p:nvPicPr>
          <p:cNvPr id="36" name="Picture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1" y="5083629"/>
            <a:ext cx="1088571" cy="106498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117" y="3937001"/>
            <a:ext cx="1001484" cy="96288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3281" y="2733476"/>
            <a:ext cx="1001484" cy="962880"/>
          </a:xfrm>
          <a:prstGeom prst="rect">
            <a:avLst/>
          </a:prstGeom>
        </p:spPr>
      </p:pic>
      <p:pic>
        <p:nvPicPr>
          <p:cNvPr id="21" name="Picture 20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7562" l="4878" r="100000"/>
                    </a14:imgEffect>
                    <a14:imgEffect>
                      <a14:brightnessContrast bright="20000" contrast="-40000"/>
                    </a14:imgEffect>
                    <a14:imgEffect>
                      <a14:saturation sat="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560" y="-190600"/>
            <a:ext cx="1755840" cy="1896309"/>
          </a:xfrm>
          <a:prstGeom prst="rect">
            <a:avLst/>
          </a:prstGeom>
        </p:spPr>
      </p:pic>
      <p:pic>
        <p:nvPicPr>
          <p:cNvPr id="1026" name="Picture 2" descr="Sá»­ dá»¥ng virus Ebola Äá»... Äiá»u trá» ung thÆ° nÃ£o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2789464"/>
            <a:ext cx="1309008" cy="872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Ãºm A/B vÃ  tÃ¡c háº¡i cá»§a nÃ³ trong thá»i Äiá»m dá»ch Covid 19 | Medlatec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111"/>
          <a:stretch>
            <a:fillRect/>
          </a:stretch>
        </p:blipFill>
        <p:spPr bwMode="auto">
          <a:xfrm>
            <a:off x="497910" y="3911141"/>
            <a:ext cx="1478989" cy="105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on ÄÆ°á»ng xÃ¢m nháº­p táº¿ bÃ o cá»§a nCoV. - Bá»nh Viá»n Nhi Äá»ng ThÃ nh Phá»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54" y="5253775"/>
            <a:ext cx="1554900" cy="93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3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3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2032000" y="258073"/>
            <a:ext cx="8737600" cy="1939780"/>
            <a:chOff x="1524000" y="354915"/>
            <a:chExt cx="6553200" cy="914400"/>
          </a:xfrm>
        </p:grpSpPr>
        <p:sp>
          <p:nvSpPr>
            <p:cNvPr id="5" name="Rounded Rectangle 4"/>
            <p:cNvSpPr/>
            <p:nvPr/>
          </p:nvSpPr>
          <p:spPr>
            <a:xfrm>
              <a:off x="1524000" y="354915"/>
              <a:ext cx="6553200" cy="914400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en-US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676400" y="488949"/>
              <a:ext cx="6172200" cy="314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200"/>
              <a:r>
                <a:rPr lang="en-US" sz="3735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22 + 22 + 22 + 22 =…</a:t>
              </a:r>
              <a:endParaRPr lang="en-US" sz="3735" b="1" dirty="0">
                <a:solidFill>
                  <a:prstClr val="black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104569" y="2502654"/>
            <a:ext cx="8737600" cy="1016000"/>
            <a:chOff x="1524000" y="1809750"/>
            <a:chExt cx="6553200" cy="762000"/>
          </a:xfrm>
        </p:grpSpPr>
        <p:sp>
          <p:nvSpPr>
            <p:cNvPr id="7" name="Rectangle 6"/>
            <p:cNvSpPr/>
            <p:nvPr/>
          </p:nvSpPr>
          <p:spPr>
            <a:xfrm>
              <a:off x="1524000" y="1809750"/>
              <a:ext cx="6553200" cy="762000"/>
            </a:xfrm>
            <a:prstGeom prst="rect">
              <a:avLst/>
            </a:prstGeom>
            <a:solidFill>
              <a:srgbClr val="FF9933"/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200"/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578427" y="1907722"/>
              <a:ext cx="6418218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1219200"/>
              <a:r>
                <a:rPr lang="en-US" sz="3200" b="1" dirty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A. </a:t>
              </a:r>
              <a:r>
                <a:rPr lang="en-US" sz="3200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22 x 22</a:t>
              </a:r>
              <a:endParaRPr lang="en-US" sz="3200" b="1" dirty="0">
                <a:solidFill>
                  <a:prstClr val="black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Notched Right Arrow 8">
            <a:hlinkClick r:id="rId4" action="ppaction://hlinksldjump"/>
          </p:cNvPr>
          <p:cNvSpPr/>
          <p:nvPr/>
        </p:nvSpPr>
        <p:spPr>
          <a:xfrm>
            <a:off x="10827659" y="6186715"/>
            <a:ext cx="1117600" cy="563637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/>
            <a:endParaRPr lang="en-US" sz="240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2104571" y="3937000"/>
            <a:ext cx="8737600" cy="1016000"/>
            <a:chOff x="1524000" y="1809750"/>
            <a:chExt cx="6553200" cy="762000"/>
          </a:xfrm>
        </p:grpSpPr>
        <p:sp>
          <p:nvSpPr>
            <p:cNvPr id="28" name="Rectangle 27"/>
            <p:cNvSpPr/>
            <p:nvPr/>
          </p:nvSpPr>
          <p:spPr>
            <a:xfrm>
              <a:off x="1524000" y="1809750"/>
              <a:ext cx="6553200" cy="762000"/>
            </a:xfrm>
            <a:prstGeom prst="rect">
              <a:avLst/>
            </a:prstGeom>
            <a:solidFill>
              <a:srgbClr val="FF9933"/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200"/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578427" y="1907722"/>
              <a:ext cx="6418218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1219200"/>
              <a:r>
                <a:rPr lang="en-US" sz="3200" b="1" dirty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B. </a:t>
              </a:r>
              <a:r>
                <a:rPr lang="en-US" sz="3200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22 x 3</a:t>
              </a:r>
              <a:endParaRPr lang="en-US" sz="3200" b="1" dirty="0">
                <a:solidFill>
                  <a:prstClr val="black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104571" y="5170714"/>
            <a:ext cx="8737600" cy="1297818"/>
            <a:chOff x="1524000" y="1809750"/>
            <a:chExt cx="6553200" cy="973364"/>
          </a:xfrm>
        </p:grpSpPr>
        <p:sp>
          <p:nvSpPr>
            <p:cNvPr id="31" name="Rectangle 30"/>
            <p:cNvSpPr/>
            <p:nvPr/>
          </p:nvSpPr>
          <p:spPr>
            <a:xfrm>
              <a:off x="1524000" y="1809750"/>
              <a:ext cx="6553200" cy="973364"/>
            </a:xfrm>
            <a:prstGeom prst="rect">
              <a:avLst/>
            </a:prstGeom>
            <a:solidFill>
              <a:srgbClr val="FF9933"/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200"/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578427" y="1907722"/>
              <a:ext cx="6418218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1219200"/>
              <a:r>
                <a:rPr lang="en-US" sz="3200" b="1" dirty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C. </a:t>
              </a:r>
              <a:r>
                <a:rPr lang="en-US" sz="3200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AvantGarde" pitchFamily="2" charset="0"/>
                  <a:cs typeface="Arial" panose="020B0604020202020204" pitchFamily="34" charset="0"/>
                </a:rPr>
                <a:t>22 x 4</a:t>
              </a:r>
              <a:endParaRPr lang="en-US" sz="3200" b="1" dirty="0">
                <a:solidFill>
                  <a:prstClr val="black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endParaRPr>
            </a:p>
          </p:txBody>
        </p:sp>
      </p:grpSp>
      <p:pic>
        <p:nvPicPr>
          <p:cNvPr id="36" name="Picture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1" y="5083629"/>
            <a:ext cx="1088571" cy="106498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117" y="3937001"/>
            <a:ext cx="1001484" cy="96288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3281" y="2733476"/>
            <a:ext cx="1001484" cy="962880"/>
          </a:xfrm>
          <a:prstGeom prst="rect">
            <a:avLst/>
          </a:prstGeom>
        </p:spPr>
      </p:pic>
      <p:pic>
        <p:nvPicPr>
          <p:cNvPr id="22" name="Picture 21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848" b="90152" l="9917" r="986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3937" y="-130189"/>
            <a:ext cx="2166656" cy="23399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3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3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3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7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73085" y="2407271"/>
            <a:ext cx="5563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3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6,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9498" y="3959284"/>
            <a:ext cx="259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800" b="1" dirty="0">
                <a:solidFill>
                  <a:srgbClr val="1F04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x  3  =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30056" y="3931956"/>
            <a:ext cx="14463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800" b="1" dirty="0">
                <a:solidFill>
                  <a:srgbClr val="1F04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6102" y="2185663"/>
            <a:ext cx="10910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67793" y="3151626"/>
            <a:ext cx="10910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26941" y="2680730"/>
            <a:ext cx="3274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5590661" y="4167289"/>
            <a:ext cx="1301978" cy="0"/>
          </a:xfrm>
          <a:prstGeom prst="line">
            <a:avLst/>
          </a:prstGeom>
          <a:ln w="38100">
            <a:solidFill>
              <a:srgbClr val="1F04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997850" y="4228538"/>
            <a:ext cx="4571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32731" y="4228539"/>
            <a:ext cx="533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62646" y="3284679"/>
            <a:ext cx="5299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3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3,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4901" y="2030506"/>
            <a:ext cx="3261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 x  3 =  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42356" y="579148"/>
            <a:ext cx="100066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en-US" sz="32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en-US" sz="32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23 )</a:t>
            </a:r>
            <a:endParaRPr lang="en-US" sz="3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354898" y="3021900"/>
            <a:ext cx="14963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1F04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+ 12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94104" y="3013501"/>
            <a:ext cx="10910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1F04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0919" y="2991982"/>
            <a:ext cx="14457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1F04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32680" y="1390"/>
            <a:ext cx="1266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36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3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vi-VN" sz="3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70433" y="2981313"/>
            <a:ext cx="8746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1F04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57343" y="3044961"/>
            <a:ext cx="13635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800" b="1" dirty="0">
                <a:solidFill>
                  <a:srgbClr val="1F04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36</a:t>
            </a:r>
          </a:p>
        </p:txBody>
      </p:sp>
      <p:pic>
        <p:nvPicPr>
          <p:cNvPr id="32" name="Picture 7" descr="D:\传网\PPT\同学录PPT\12\花朵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" t="78905" b="5556"/>
          <a:stretch>
            <a:fillRect/>
          </a:stretch>
        </p:blipFill>
        <p:spPr bwMode="auto">
          <a:xfrm>
            <a:off x="-103239" y="6210166"/>
            <a:ext cx="13019867" cy="949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Curved Up Arrow 19"/>
          <p:cNvSpPr/>
          <p:nvPr/>
        </p:nvSpPr>
        <p:spPr>
          <a:xfrm rot="16200000">
            <a:off x="6707102" y="3048571"/>
            <a:ext cx="793640" cy="422565"/>
          </a:xfrm>
          <a:prstGeom prst="curvedUpArrow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Bent-Up Arrow 20"/>
          <p:cNvSpPr>
            <a:spLocks noChangeArrowheads="1"/>
          </p:cNvSpPr>
          <p:nvPr/>
        </p:nvSpPr>
        <p:spPr bwMode="auto">
          <a:xfrm flipH="1">
            <a:off x="6150720" y="3082413"/>
            <a:ext cx="241837" cy="629528"/>
          </a:xfrm>
          <a:custGeom>
            <a:avLst/>
            <a:gdLst>
              <a:gd name="T0" fmla="*/ 114300 w 152400"/>
              <a:gd name="T1" fmla="*/ 0 h 304800"/>
              <a:gd name="T2" fmla="*/ 76200 w 152400"/>
              <a:gd name="T3" fmla="*/ 38100 h 304800"/>
              <a:gd name="T4" fmla="*/ 0 w 152400"/>
              <a:gd name="T5" fmla="*/ 285750 h 304800"/>
              <a:gd name="T6" fmla="*/ 66675 w 152400"/>
              <a:gd name="T7" fmla="*/ 304800 h 304800"/>
              <a:gd name="T8" fmla="*/ 133350 w 152400"/>
              <a:gd name="T9" fmla="*/ 171450 h 304800"/>
              <a:gd name="T10" fmla="*/ 152400 w 152400"/>
              <a:gd name="T11" fmla="*/ 38100 h 3048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152400"/>
              <a:gd name="T19" fmla="*/ 266700 h 304800"/>
              <a:gd name="T20" fmla="*/ 133350 w 152400"/>
              <a:gd name="T21" fmla="*/ 304800 h 3048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2400" h="304800">
                <a:moveTo>
                  <a:pt x="0" y="266700"/>
                </a:moveTo>
                <a:lnTo>
                  <a:pt x="95250" y="266700"/>
                </a:lnTo>
                <a:lnTo>
                  <a:pt x="95250" y="38100"/>
                </a:lnTo>
                <a:lnTo>
                  <a:pt x="76200" y="38100"/>
                </a:lnTo>
                <a:lnTo>
                  <a:pt x="114300" y="0"/>
                </a:lnTo>
                <a:lnTo>
                  <a:pt x="152400" y="38100"/>
                </a:lnTo>
                <a:lnTo>
                  <a:pt x="133350" y="38100"/>
                </a:lnTo>
                <a:lnTo>
                  <a:pt x="133350" y="304800"/>
                </a:lnTo>
                <a:lnTo>
                  <a:pt x="0" y="304800"/>
                </a:lnTo>
                <a:close/>
              </a:path>
            </a:pathLst>
          </a:custGeom>
          <a:solidFill>
            <a:schemeClr val="accent2"/>
          </a:solidFill>
          <a:ln w="25400" algn="ctr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630056" y="5480482"/>
            <a:ext cx="4735588" cy="830997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Vậy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 x 3  = 36</a:t>
            </a:r>
          </a:p>
        </p:txBody>
      </p:sp>
      <p:sp>
        <p:nvSpPr>
          <p:cNvPr id="6" name="Rectangle 5"/>
          <p:cNvSpPr/>
          <p:nvPr/>
        </p:nvSpPr>
        <p:spPr>
          <a:xfrm>
            <a:off x="9162969" y="4409781"/>
            <a:ext cx="273183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endParaRPr lang="en-US" sz="4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rrow: Notched Right 6"/>
          <p:cNvSpPr/>
          <p:nvPr/>
        </p:nvSpPr>
        <p:spPr>
          <a:xfrm>
            <a:off x="7770125" y="4520834"/>
            <a:ext cx="1297858" cy="657989"/>
          </a:xfrm>
          <a:prstGeom prst="notch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61" name="Picture 6" descr="图片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22" y="5049386"/>
            <a:ext cx="3080282" cy="1838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3" name="bóng bay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58" y="850734"/>
            <a:ext cx="717625" cy="1334929"/>
          </a:xfrm>
          <a:prstGeom prst="rect">
            <a:avLst/>
          </a:prstGeom>
        </p:spPr>
      </p:pic>
      <p:pic>
        <p:nvPicPr>
          <p:cNvPr id="64" name="bóng bay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8113" y="12688"/>
            <a:ext cx="653888" cy="1200329"/>
          </a:xfrm>
          <a:prstGeom prst="rect">
            <a:avLst/>
          </a:prstGeom>
        </p:spPr>
      </p:pic>
      <p:pic>
        <p:nvPicPr>
          <p:cNvPr id="66" name="Mặt trờ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239" y="-38765"/>
            <a:ext cx="1372235" cy="1084958"/>
          </a:xfrm>
          <a:prstGeom prst="rect">
            <a:avLst/>
          </a:prstGeom>
        </p:spPr>
      </p:pic>
      <p:pic>
        <p:nvPicPr>
          <p:cNvPr id="67" name="bóng bay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225" y="-38765"/>
            <a:ext cx="653888" cy="140274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14630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"/>
                            </p:stCondLst>
                            <p:childTnLst>
                              <p:par>
                                <p:cTn id="1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7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8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9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0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1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5" grpId="0"/>
      <p:bldP spid="15" grpId="1"/>
      <p:bldP spid="16" grpId="0"/>
      <p:bldP spid="17" grpId="0"/>
      <p:bldP spid="18" grpId="0"/>
      <p:bldP spid="19" grpId="0"/>
      <p:bldP spid="21" grpId="0"/>
      <p:bldP spid="22" grpId="0"/>
      <p:bldP spid="20" grpId="0"/>
      <p:bldP spid="23" grpId="0"/>
      <p:bldP spid="24" grpId="0"/>
      <p:bldP spid="27" grpId="0"/>
      <p:bldP spid="29" grpId="0"/>
      <p:bldP spid="33" grpId="0" bldLvl="0" animBg="1"/>
      <p:bldP spid="33" grpId="1" bldLvl="0" animBg="1"/>
      <p:bldP spid="34" grpId="0" bldLvl="0" animBg="1"/>
      <p:bldP spid="34" grpId="1" bldLvl="0" animBg="1"/>
      <p:bldP spid="35" grpId="0" bldLvl="0" animBg="1"/>
      <p:bldP spid="6" grpId="0"/>
      <p:bldP spid="7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705488" y="1316587"/>
            <a:ext cx="215155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3200">
                <a:latin typeface="Times New Roman" pitchFamily="18" charset="0"/>
                <a:cs typeface="Times New Roman" pitchFamily="18" charset="0"/>
              </a:rPr>
              <a:t>a/ 26×3 = ? </a:t>
            </a: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162688" y="1849987"/>
            <a:ext cx="8002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32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2 6</a:t>
            </a:r>
            <a:r>
              <a:rPr lang="en-US" sz="32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1470663" y="2764387"/>
            <a:ext cx="4924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 </a:t>
            </a: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830334" y="2066121"/>
            <a:ext cx="51809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× </a:t>
            </a: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1470663" y="2230987"/>
            <a:ext cx="4924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32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2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0" name="Line 12"/>
          <p:cNvSpPr>
            <a:spLocks noChangeShapeType="1"/>
          </p:cNvSpPr>
          <p:nvPr/>
        </p:nvSpPr>
        <p:spPr bwMode="auto">
          <a:xfrm>
            <a:off x="945482" y="2764387"/>
            <a:ext cx="826805" cy="3045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sz="2000"/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1165863" y="2764387"/>
            <a:ext cx="4924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sz="32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5079051" y="1456764"/>
            <a:ext cx="652303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buFont typeface="Arial" pitchFamily="34" charset="0"/>
              <a:buChar char="•"/>
              <a:tabLst>
                <a:tab pos="3857625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18,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viết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8  ,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nhớ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1</a:t>
            </a:r>
          </a:p>
          <a:p>
            <a:pPr>
              <a:buFont typeface="Arial" pitchFamily="34" charset="0"/>
              <a:buChar char="•"/>
              <a:tabLst>
                <a:tab pos="3857625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6  ,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thêm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1,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7,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viết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7</a:t>
            </a:r>
          </a:p>
        </p:txBody>
      </p:sp>
      <p:sp>
        <p:nvSpPr>
          <p:cNvPr id="13" name="Rectangle 18"/>
          <p:cNvSpPr>
            <a:spLocks noChangeArrowheads="1"/>
          </p:cNvSpPr>
          <p:nvPr/>
        </p:nvSpPr>
        <p:spPr bwMode="auto">
          <a:xfrm>
            <a:off x="705487" y="3332137"/>
            <a:ext cx="50434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Vậy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:26×3 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  78</a:t>
            </a:r>
          </a:p>
        </p:txBody>
      </p:sp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3982088" y="4623637"/>
            <a:ext cx="28725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705488" y="3916912"/>
            <a:ext cx="22765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3200">
                <a:latin typeface="Times New Roman" pitchFamily="18" charset="0"/>
                <a:cs typeface="Times New Roman" pitchFamily="18" charset="0"/>
              </a:rPr>
              <a:t>b/ 54 × 6= ? </a:t>
            </a:r>
          </a:p>
        </p:txBody>
      </p: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1238888" y="4450312"/>
            <a:ext cx="8002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5 4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ectangle 9"/>
          <p:cNvSpPr>
            <a:spLocks noChangeArrowheads="1"/>
          </p:cNvSpPr>
          <p:nvPr/>
        </p:nvSpPr>
        <p:spPr bwMode="auto">
          <a:xfrm>
            <a:off x="1484951" y="4831312"/>
            <a:ext cx="3898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32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775338" y="4742700"/>
            <a:ext cx="4154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×</a:t>
            </a:r>
          </a:p>
        </p:txBody>
      </p:sp>
      <p:sp>
        <p:nvSpPr>
          <p:cNvPr id="21" name="Rectangle 14"/>
          <p:cNvSpPr>
            <a:spLocks noChangeArrowheads="1"/>
          </p:cNvSpPr>
          <p:nvPr/>
        </p:nvSpPr>
        <p:spPr bwMode="auto">
          <a:xfrm>
            <a:off x="1486538" y="5461837"/>
            <a:ext cx="4000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22" name="Rectangle 15"/>
          <p:cNvSpPr>
            <a:spLocks noChangeArrowheads="1"/>
          </p:cNvSpPr>
          <p:nvPr/>
        </p:nvSpPr>
        <p:spPr bwMode="auto">
          <a:xfrm>
            <a:off x="670956" y="5998224"/>
            <a:ext cx="32912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Vậy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: 54 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× 6=  324</a:t>
            </a:r>
          </a:p>
        </p:txBody>
      </p:sp>
      <p:sp>
        <p:nvSpPr>
          <p:cNvPr id="23" name="Line 24"/>
          <p:cNvSpPr>
            <a:spLocks noChangeShapeType="1"/>
          </p:cNvSpPr>
          <p:nvPr/>
        </p:nvSpPr>
        <p:spPr bwMode="auto">
          <a:xfrm>
            <a:off x="983087" y="5461837"/>
            <a:ext cx="789201" cy="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sz="2000"/>
          </a:p>
        </p:txBody>
      </p:sp>
      <p:sp>
        <p:nvSpPr>
          <p:cNvPr id="24" name="Rectangle 15"/>
          <p:cNvSpPr>
            <a:spLocks noChangeArrowheads="1"/>
          </p:cNvSpPr>
          <p:nvPr/>
        </p:nvSpPr>
        <p:spPr bwMode="auto">
          <a:xfrm>
            <a:off x="5079051" y="4428564"/>
            <a:ext cx="682783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buFont typeface="Arial" pitchFamily="34" charset="0"/>
              <a:buChar char="•"/>
              <a:tabLst>
                <a:tab pos="3857625" algn="l"/>
              </a:tabLst>
            </a:pPr>
            <a:r>
              <a:rPr lang="en-US" sz="3200">
                <a:latin typeface="Times New Roman" pitchFamily="18" charset="0"/>
                <a:cs typeface="Times New Roman" pitchFamily="18" charset="0"/>
              </a:rPr>
              <a:t> 6 nhân 4 bằng 24, viết 4 , nhớ 2 </a:t>
            </a:r>
          </a:p>
          <a:p>
            <a:pPr>
              <a:buFont typeface="Arial" pitchFamily="34" charset="0"/>
              <a:buChar char="•"/>
              <a:tabLst>
                <a:tab pos="3857625" algn="l"/>
              </a:tabLst>
            </a:pPr>
            <a:r>
              <a:rPr lang="en-US" sz="3200">
                <a:latin typeface="Times New Roman" pitchFamily="18" charset="0"/>
                <a:cs typeface="Times New Roman" pitchFamily="18" charset="0"/>
              </a:rPr>
              <a:t> 6 nhân 5 bằng 30, thêm 2, bằng 32, viết 32</a:t>
            </a:r>
          </a:p>
        </p:txBody>
      </p:sp>
      <p:sp>
        <p:nvSpPr>
          <p:cNvPr id="25" name="Oval 24"/>
          <p:cNvSpPr/>
          <p:nvPr/>
        </p:nvSpPr>
        <p:spPr>
          <a:xfrm>
            <a:off x="1267463" y="2501150"/>
            <a:ext cx="161925" cy="1809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6600"/>
          </a:p>
        </p:txBody>
      </p:sp>
      <p:sp>
        <p:nvSpPr>
          <p:cNvPr id="26" name="Oval 25"/>
          <p:cNvSpPr/>
          <p:nvPr/>
        </p:nvSpPr>
        <p:spPr>
          <a:xfrm>
            <a:off x="1105538" y="5123700"/>
            <a:ext cx="161925" cy="1809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6600"/>
          </a:p>
        </p:txBody>
      </p:sp>
      <p:sp>
        <p:nvSpPr>
          <p:cNvPr id="27" name="Oval 26"/>
          <p:cNvSpPr/>
          <p:nvPr/>
        </p:nvSpPr>
        <p:spPr>
          <a:xfrm>
            <a:off x="1323026" y="5131637"/>
            <a:ext cx="161925" cy="1809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6600"/>
          </a:p>
        </p:txBody>
      </p:sp>
      <p:sp>
        <p:nvSpPr>
          <p:cNvPr id="28" name="Rectangle 14"/>
          <p:cNvSpPr>
            <a:spLocks noChangeArrowheads="1"/>
          </p:cNvSpPr>
          <p:nvPr/>
        </p:nvSpPr>
        <p:spPr bwMode="auto">
          <a:xfrm>
            <a:off x="1049976" y="5461837"/>
            <a:ext cx="134134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4174" y="608701"/>
            <a:ext cx="16649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40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4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vi-VN" sz="4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982073" y="164812"/>
            <a:ext cx="6210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sáu</a:t>
            </a:r>
            <a:r>
              <a:rPr lang="en-US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8 </a:t>
            </a:r>
            <a:r>
              <a:rPr lang="en-US" sz="32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sz="32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2021</a:t>
            </a:r>
            <a:endParaRPr lang="en-US" sz="32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953000" y="3067229"/>
            <a:ext cx="579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Lưu</a:t>
            </a:r>
            <a:r>
              <a:rPr lang="en-US" sz="40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ý</a:t>
            </a:r>
            <a:r>
              <a:rPr lang="en-US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40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Nhớ</a:t>
            </a:r>
            <a:r>
              <a:rPr lang="en-US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nhiêu</a:t>
            </a:r>
            <a:r>
              <a:rPr lang="en-US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thêm</a:t>
            </a:r>
            <a:r>
              <a:rPr lang="en-US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bấy</a:t>
            </a:r>
            <a:r>
              <a:rPr lang="en-US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nhiêu</a:t>
            </a:r>
            <a:endParaRPr lang="en-US" sz="4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18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1" grpId="0"/>
      <p:bldP spid="12" grpId="0"/>
      <p:bldP spid="17" grpId="0"/>
      <p:bldP spid="18" grpId="0"/>
      <p:bldP spid="19" grpId="0"/>
      <p:bldP spid="20" grpId="0"/>
      <p:bldP spid="21" grpId="0"/>
      <p:bldP spid="24" grpId="0"/>
      <p:bldP spid="25" grpId="0" animBg="1"/>
      <p:bldP spid="26" grpId="0" animBg="1"/>
      <p:bldP spid="27" grpId="0" animBg="1"/>
      <p:bldP spid="28" grpId="0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7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79415" y="705"/>
            <a:ext cx="99035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u="sng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altLang="en-US" sz="4000" b="1" u="sng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u="sng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cột</a:t>
            </a:r>
            <a:r>
              <a:rPr lang="en-US" altLang="en-US" sz="4000" b="1" u="sng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u="sng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dọc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ta </a:t>
            </a:r>
            <a:r>
              <a:rPr lang="en-US" altLang="en-US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altLang="en-US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5384" y="5211604"/>
            <a:ext cx="96182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sang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thừa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lượt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thừa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9" name="Picture 7" descr="D:\传网\PPT\同学录PPT\12\花朵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" t="78905" b="5556"/>
          <a:stretch>
            <a:fillRect/>
          </a:stretch>
        </p:blipFill>
        <p:spPr bwMode="auto">
          <a:xfrm>
            <a:off x="-103239" y="6210166"/>
            <a:ext cx="13019867" cy="949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bóng bay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3504" y="1677823"/>
            <a:ext cx="717625" cy="1334929"/>
          </a:xfrm>
          <a:prstGeom prst="rect">
            <a:avLst/>
          </a:prstGeom>
        </p:spPr>
      </p:pic>
      <p:pic>
        <p:nvPicPr>
          <p:cNvPr id="31" name="bóng bay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377" y="888989"/>
            <a:ext cx="653888" cy="1402743"/>
          </a:xfrm>
          <a:prstGeom prst="rect">
            <a:avLst/>
          </a:prstGeom>
        </p:spPr>
      </p:pic>
      <p:pic>
        <p:nvPicPr>
          <p:cNvPr id="32" name="bóng bay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8113" y="12688"/>
            <a:ext cx="653888" cy="1200329"/>
          </a:xfrm>
          <a:prstGeom prst="rect">
            <a:avLst/>
          </a:prstGeom>
        </p:spPr>
      </p:pic>
      <p:pic>
        <p:nvPicPr>
          <p:cNvPr id="33" name="Picture 6" descr="图片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5660" y="1473490"/>
            <a:ext cx="3080282" cy="3254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5" name="Text Box 14"/>
          <p:cNvSpPr txBox="1">
            <a:spLocks noChangeArrowheads="1"/>
          </p:cNvSpPr>
          <p:nvPr/>
        </p:nvSpPr>
        <p:spPr bwMode="auto">
          <a:xfrm>
            <a:off x="1406504" y="1119478"/>
            <a:ext cx="499110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 u="sng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altLang="en-US" sz="4000" b="1" u="sng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altLang="en-US" sz="40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40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altLang="en-US" sz="40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altLang="en-US" sz="40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6" name="TextBox 6"/>
          <p:cNvSpPr txBox="1">
            <a:spLocks noChangeArrowheads="1"/>
          </p:cNvSpPr>
          <p:nvPr/>
        </p:nvSpPr>
        <p:spPr bwMode="auto">
          <a:xfrm>
            <a:off x="1905000" y="1752250"/>
            <a:ext cx="73941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thừa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alt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7" name="TextBox 6"/>
          <p:cNvSpPr txBox="1">
            <a:spLocks noChangeArrowheads="1"/>
          </p:cNvSpPr>
          <p:nvPr/>
        </p:nvSpPr>
        <p:spPr bwMode="auto">
          <a:xfrm>
            <a:off x="1925877" y="2301309"/>
            <a:ext cx="882115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thừa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alt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4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thẳng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cột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8" name="TextBox 6"/>
          <p:cNvSpPr txBox="1">
            <a:spLocks noChangeArrowheads="1"/>
          </p:cNvSpPr>
          <p:nvPr/>
        </p:nvSpPr>
        <p:spPr bwMode="auto">
          <a:xfrm>
            <a:off x="1936315" y="3429000"/>
            <a:ext cx="746659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altLang="en-US" sz="4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altLang="en-US" sz="4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altLang="en-US" sz="4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4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en-US" sz="4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6"/>
          <p:cNvSpPr txBox="1">
            <a:spLocks noChangeArrowheads="1"/>
          </p:cNvSpPr>
          <p:nvPr/>
        </p:nvSpPr>
        <p:spPr bwMode="auto">
          <a:xfrm>
            <a:off x="1559388" y="4044531"/>
            <a:ext cx="1063261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Kẻ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gạch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ngang</a:t>
            </a:r>
            <a:r>
              <a:rPr lang="en-US" altLang="en-US" sz="4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4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altLang="en-US" sz="4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altLang="en-US" sz="4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altLang="en-US" sz="4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4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cuối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altLang="en-US" sz="4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4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 Box 15"/>
          <p:cNvSpPr txBox="1">
            <a:spLocks noChangeArrowheads="1"/>
          </p:cNvSpPr>
          <p:nvPr/>
        </p:nvSpPr>
        <p:spPr bwMode="auto">
          <a:xfrm>
            <a:off x="1416468" y="4595169"/>
            <a:ext cx="5365332" cy="715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4050" b="1" u="sng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altLang="en-US" sz="4050" b="1" u="sng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altLang="en-US" sz="405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4050" b="1" dirty="0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altLang="en-US" sz="4050" b="1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50" b="1" dirty="0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4050" b="1" dirty="0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ính</a:t>
            </a:r>
            <a:endParaRPr lang="en-US" altLang="en-US" sz="405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Tm="2986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5" grpId="0" bldLvl="0" animBg="1"/>
      <p:bldP spid="36" grpId="0"/>
      <p:bldP spid="37" grpId="0"/>
      <p:bldP spid="38" grpId="0"/>
      <p:bldP spid="39" grpId="0"/>
      <p:bldP spid="40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2735175" y="5320079"/>
            <a:ext cx="9144000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altLang="en-US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altLang="en-US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sang </a:t>
            </a:r>
            <a:r>
              <a:rPr lang="en-US" altLang="en-US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altLang="en-US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bắt</a:t>
            </a:r>
            <a:r>
              <a:rPr lang="en-US" altLang="en-US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altLang="en-US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altLang="en-US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altLang="en-US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altLang="en-US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171" name="Text Box 13"/>
          <p:cNvSpPr txBox="1">
            <a:spLocks noChangeArrowheads="1"/>
          </p:cNvSpPr>
          <p:nvPr/>
        </p:nvSpPr>
        <p:spPr bwMode="auto">
          <a:xfrm>
            <a:off x="1083896" y="1217592"/>
            <a:ext cx="10059134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en-US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phạm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 1000, ta </a:t>
            </a:r>
            <a:r>
              <a:rPr lang="en-US" altLang="en-US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mấy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alt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239625" y="2622672"/>
            <a:ext cx="499110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 u="sng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altLang="en-US" sz="4000" b="1" u="sng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altLang="en-US" sz="40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40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altLang="en-US" sz="40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lang="en-US" altLang="en-US" sz="400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2112963" y="4640488"/>
            <a:ext cx="40005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4050" b="1" u="sng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altLang="en-US" sz="4050" b="1" u="sng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altLang="en-US" sz="405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405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lang="en-US" altLang="en-US" sz="405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6" name="Picture 23" descr="916380xpqefk44q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650455" y="5316455"/>
            <a:ext cx="893929" cy="218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21" descr="916380xpqefk44q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0765" y="29369"/>
            <a:ext cx="788513" cy="1867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Picture 21" descr="916380xpqefk44q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7" y="0"/>
            <a:ext cx="827514" cy="1897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1941512" y="3283799"/>
            <a:ext cx="826701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thẳng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cột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-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chục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thẳng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cột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chục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4369" y="-26987"/>
            <a:ext cx="109182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endParaRPr lang="en-GB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GB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GB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GB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GB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GB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GB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GB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GB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GB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GB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GB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GB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78240">
            <a:off x="99138" y="5108450"/>
            <a:ext cx="2265525" cy="2175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77" y="-124251"/>
            <a:ext cx="12192000" cy="695288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777" y="739338"/>
            <a:ext cx="7254006" cy="363314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817" y="3579784"/>
            <a:ext cx="2981202" cy="2469094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895850" y="2291060"/>
            <a:ext cx="376237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6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GB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6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endParaRPr lang="en-US" sz="6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Tm="1057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/>
          <p:cNvGrpSpPr/>
          <p:nvPr/>
        </p:nvGrpSpPr>
        <p:grpSpPr>
          <a:xfrm>
            <a:off x="-246894" y="-115252"/>
            <a:ext cx="12515093" cy="7286930"/>
            <a:chOff x="0" y="-1"/>
            <a:chExt cx="12256762" cy="6931470"/>
          </a:xfrm>
        </p:grpSpPr>
        <p:sp>
          <p:nvSpPr>
            <p:cNvPr id="48" name="Rectangle 4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7C9BA"/>
            </a:solidFill>
            <a:ln>
              <a:solidFill>
                <a:srgbClr val="F7C9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0" y="-1"/>
              <a:ext cx="12256762" cy="6931470"/>
              <a:chOff x="0" y="-1"/>
              <a:chExt cx="12256762" cy="6931470"/>
            </a:xfrm>
          </p:grpSpPr>
          <p:pic>
            <p:nvPicPr>
              <p:cNvPr id="50" name="Picture 49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356" t="-188" b="27512"/>
              <a:stretch>
                <a:fillRect/>
              </a:stretch>
            </p:blipFill>
            <p:spPr>
              <a:xfrm>
                <a:off x="12958" y="2645729"/>
                <a:ext cx="2693435" cy="4241442"/>
              </a:xfrm>
              <a:prstGeom prst="rect">
                <a:avLst/>
              </a:prstGeom>
            </p:spPr>
          </p:pic>
          <p:pic>
            <p:nvPicPr>
              <p:cNvPr id="51" name="Picture 50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1847"/>
              <a:stretch>
                <a:fillRect/>
              </a:stretch>
            </p:blipFill>
            <p:spPr>
              <a:xfrm>
                <a:off x="0" y="-1"/>
                <a:ext cx="9144000" cy="2794713"/>
              </a:xfrm>
              <a:prstGeom prst="rect">
                <a:avLst/>
              </a:prstGeom>
            </p:spPr>
          </p:pic>
          <p:pic>
            <p:nvPicPr>
              <p:cNvPr id="53" name="Picture 52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356" t="-188" r="18701" b="27512"/>
              <a:stretch>
                <a:fillRect/>
              </a:stretch>
            </p:blipFill>
            <p:spPr>
              <a:xfrm flipH="1">
                <a:off x="10357367" y="3653796"/>
                <a:ext cx="1899395" cy="3277673"/>
              </a:xfrm>
              <a:prstGeom prst="rect">
                <a:avLst/>
              </a:prstGeom>
            </p:spPr>
          </p:pic>
        </p:grpSp>
      </p:grpSp>
      <p:sp>
        <p:nvSpPr>
          <p:cNvPr id="9" name="TextBox 8"/>
          <p:cNvSpPr txBox="1"/>
          <p:nvPr/>
        </p:nvSpPr>
        <p:spPr>
          <a:xfrm>
            <a:off x="1546532" y="1239999"/>
            <a:ext cx="3363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u="sng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6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21: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34847" y="1884341"/>
            <a:ext cx="1682840" cy="10581350"/>
            <a:chOff x="127183" y="2236315"/>
            <a:chExt cx="1682840" cy="11684765"/>
          </a:xfrm>
        </p:grpSpPr>
        <p:sp>
          <p:nvSpPr>
            <p:cNvPr id="8" name="TextBox 7"/>
            <p:cNvSpPr txBox="1"/>
            <p:nvPr/>
          </p:nvSpPr>
          <p:spPr>
            <a:xfrm>
              <a:off x="710648" y="2236315"/>
              <a:ext cx="1091045" cy="116847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6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24</a:t>
              </a:r>
            </a:p>
            <a:p>
              <a:pPr algn="just"/>
              <a:endParaRPr 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endParaRPr 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endParaRPr 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endParaRPr 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endParaRPr 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endParaRPr 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endParaRPr 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endParaRPr 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endParaRPr 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18978" y="3492026"/>
              <a:ext cx="1091045" cy="1263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6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2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27183" y="3097266"/>
              <a:ext cx="1183589" cy="9176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4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767468" y="4802265"/>
              <a:ext cx="104255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/>
          <p:cNvGrpSpPr/>
          <p:nvPr/>
        </p:nvGrpSpPr>
        <p:grpSpPr>
          <a:xfrm>
            <a:off x="3144775" y="1899548"/>
            <a:ext cx="1385229" cy="2308435"/>
            <a:chOff x="1478266" y="2038455"/>
            <a:chExt cx="1385229" cy="2308435"/>
          </a:xfrm>
        </p:grpSpPr>
        <p:sp>
          <p:nvSpPr>
            <p:cNvPr id="19" name="TextBox 18"/>
            <p:cNvSpPr txBox="1"/>
            <p:nvPr/>
          </p:nvSpPr>
          <p:spPr>
            <a:xfrm>
              <a:off x="1772450" y="2038455"/>
              <a:ext cx="1091045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66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22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713840" y="3100453"/>
              <a:ext cx="1091045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6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66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78266" y="2816796"/>
              <a:ext cx="109104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48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1655769" y="4346890"/>
              <a:ext cx="104255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5000549" y="1893087"/>
            <a:ext cx="1428174" cy="2687689"/>
            <a:chOff x="3348181" y="2438400"/>
            <a:chExt cx="1428174" cy="1953756"/>
          </a:xfrm>
        </p:grpSpPr>
        <p:sp>
          <p:nvSpPr>
            <p:cNvPr id="25" name="TextBox 24"/>
            <p:cNvSpPr txBox="1"/>
            <p:nvPr/>
          </p:nvSpPr>
          <p:spPr>
            <a:xfrm>
              <a:off x="3685310" y="2438400"/>
              <a:ext cx="1091045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6600" b="1" dirty="0">
                  <a:solidFill>
                    <a:srgbClr val="0066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584865" y="3284160"/>
              <a:ext cx="1091045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6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6600" b="1" dirty="0">
                  <a:solidFill>
                    <a:srgbClr val="0066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348181" y="2992062"/>
              <a:ext cx="1091045" cy="604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4800" b="1" dirty="0">
                  <a:solidFill>
                    <a:srgbClr val="0066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3609109" y="4127520"/>
              <a:ext cx="104255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/>
          <p:cNvGrpSpPr/>
          <p:nvPr/>
        </p:nvGrpSpPr>
        <p:grpSpPr>
          <a:xfrm>
            <a:off x="6806975" y="1901968"/>
            <a:ext cx="1437260" cy="2938032"/>
            <a:chOff x="4710695" y="2438400"/>
            <a:chExt cx="1437260" cy="1793796"/>
          </a:xfrm>
        </p:grpSpPr>
        <p:sp>
          <p:nvSpPr>
            <p:cNvPr id="31" name="TextBox 30"/>
            <p:cNvSpPr txBox="1"/>
            <p:nvPr/>
          </p:nvSpPr>
          <p:spPr>
            <a:xfrm>
              <a:off x="5056910" y="2438400"/>
              <a:ext cx="1091045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6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33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004955" y="3124200"/>
              <a:ext cx="1091045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6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3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710695" y="2932490"/>
              <a:ext cx="1091045" cy="5712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4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5029199" y="3841787"/>
              <a:ext cx="104255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/>
          <p:cNvGrpSpPr/>
          <p:nvPr/>
        </p:nvGrpSpPr>
        <p:grpSpPr>
          <a:xfrm>
            <a:off x="8637615" y="1871069"/>
            <a:ext cx="1371600" cy="2782787"/>
            <a:chOff x="6224155" y="2438400"/>
            <a:chExt cx="1371600" cy="1793796"/>
          </a:xfrm>
        </p:grpSpPr>
        <p:sp>
          <p:nvSpPr>
            <p:cNvPr id="37" name="TextBox 36"/>
            <p:cNvSpPr txBox="1"/>
            <p:nvPr/>
          </p:nvSpPr>
          <p:spPr>
            <a:xfrm>
              <a:off x="6504710" y="2438400"/>
              <a:ext cx="1091045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66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376555" y="3124200"/>
              <a:ext cx="1091045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6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66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224155" y="2979003"/>
              <a:ext cx="1091045" cy="548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48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6504710" y="3893738"/>
              <a:ext cx="104255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/>
          <p:cNvSpPr txBox="1"/>
          <p:nvPr/>
        </p:nvSpPr>
        <p:spPr>
          <a:xfrm>
            <a:off x="1748075" y="4095914"/>
            <a:ext cx="5800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322278" y="4115798"/>
            <a:ext cx="124406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190738" y="4155484"/>
            <a:ext cx="12836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153790" y="4155484"/>
            <a:ext cx="11397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808229" y="4161532"/>
            <a:ext cx="11875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35375" y="566686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32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22190" y="4108907"/>
            <a:ext cx="4745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5" name="Curved Up Arrow 19"/>
          <p:cNvSpPr>
            <a:spLocks noChangeArrowheads="1"/>
          </p:cNvSpPr>
          <p:nvPr/>
        </p:nvSpPr>
        <p:spPr bwMode="auto">
          <a:xfrm rot="16200000">
            <a:off x="2059282" y="2930710"/>
            <a:ext cx="923331" cy="425435"/>
          </a:xfrm>
          <a:prstGeom prst="curvedUpArrow">
            <a:avLst>
              <a:gd name="adj1" fmla="val 28424"/>
              <a:gd name="adj2" fmla="val 56848"/>
              <a:gd name="adj3" fmla="val 25000"/>
            </a:avLst>
          </a:prstGeom>
          <a:solidFill>
            <a:srgbClr val="FF3399"/>
          </a:solidFill>
          <a:ln w="25400" algn="ctr">
            <a:solidFill>
              <a:srgbClr val="FF3399"/>
            </a:solidFill>
            <a:miter lim="800000"/>
          </a:ln>
        </p:spPr>
        <p:txBody>
          <a:bodyPr rot="10800000" anchor="ctr"/>
          <a:lstStyle/>
          <a:p>
            <a:pPr algn="ctr"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56" name="Bent-Up Arrow 20"/>
          <p:cNvSpPr>
            <a:spLocks noChangeArrowheads="1"/>
          </p:cNvSpPr>
          <p:nvPr/>
        </p:nvSpPr>
        <p:spPr bwMode="auto">
          <a:xfrm flipH="1">
            <a:off x="1503577" y="2944236"/>
            <a:ext cx="218881" cy="519051"/>
          </a:xfrm>
          <a:custGeom>
            <a:avLst/>
            <a:gdLst>
              <a:gd name="T0" fmla="*/ 114300 w 152400"/>
              <a:gd name="T1" fmla="*/ 0 h 304800"/>
              <a:gd name="T2" fmla="*/ 76200 w 152400"/>
              <a:gd name="T3" fmla="*/ 38100 h 304800"/>
              <a:gd name="T4" fmla="*/ 0 w 152400"/>
              <a:gd name="T5" fmla="*/ 285750 h 304800"/>
              <a:gd name="T6" fmla="*/ 66675 w 152400"/>
              <a:gd name="T7" fmla="*/ 304800 h 304800"/>
              <a:gd name="T8" fmla="*/ 133350 w 152400"/>
              <a:gd name="T9" fmla="*/ 171450 h 304800"/>
              <a:gd name="T10" fmla="*/ 152400 w 152400"/>
              <a:gd name="T11" fmla="*/ 38100 h 3048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152400"/>
              <a:gd name="T19" fmla="*/ 266700 h 304800"/>
              <a:gd name="T20" fmla="*/ 133350 w 152400"/>
              <a:gd name="T21" fmla="*/ 304800 h 3048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2400" h="304800">
                <a:moveTo>
                  <a:pt x="0" y="266700"/>
                </a:moveTo>
                <a:lnTo>
                  <a:pt x="95250" y="266700"/>
                </a:lnTo>
                <a:lnTo>
                  <a:pt x="95250" y="38100"/>
                </a:lnTo>
                <a:lnTo>
                  <a:pt x="76200" y="38100"/>
                </a:lnTo>
                <a:lnTo>
                  <a:pt x="114300" y="0"/>
                </a:lnTo>
                <a:lnTo>
                  <a:pt x="152400" y="38100"/>
                </a:lnTo>
                <a:lnTo>
                  <a:pt x="133350" y="38100"/>
                </a:lnTo>
                <a:lnTo>
                  <a:pt x="133350" y="304800"/>
                </a:lnTo>
                <a:lnTo>
                  <a:pt x="0" y="304800"/>
                </a:lnTo>
                <a:close/>
              </a:path>
            </a:pathLst>
          </a:custGeom>
          <a:solidFill>
            <a:srgbClr val="FF0000"/>
          </a:solidFill>
          <a:ln w="25400" algn="ctr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60" name="bóng bay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6492" y="786479"/>
            <a:ext cx="653888" cy="1402743"/>
          </a:xfrm>
          <a:prstGeom prst="rect">
            <a:avLst/>
          </a:prstGeom>
        </p:spPr>
      </p:pic>
      <p:pic>
        <p:nvPicPr>
          <p:cNvPr id="61" name="bóng bay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3696" y="-33479"/>
            <a:ext cx="653888" cy="1200329"/>
          </a:xfrm>
          <a:prstGeom prst="rect">
            <a:avLst/>
          </a:prstGeom>
        </p:spPr>
      </p:pic>
      <p:pic>
        <p:nvPicPr>
          <p:cNvPr id="62" name="Mặt trời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0797" y="-100779"/>
            <a:ext cx="1372235" cy="1084958"/>
          </a:xfrm>
          <a:prstGeom prst="rect">
            <a:avLst/>
          </a:prstGeom>
        </p:spPr>
      </p:pic>
      <p:pic>
        <p:nvPicPr>
          <p:cNvPr id="63" name="bóng bay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789" y="-100779"/>
            <a:ext cx="717625" cy="1334929"/>
          </a:xfrm>
          <a:prstGeom prst="rect">
            <a:avLst/>
          </a:prstGeom>
        </p:spPr>
      </p:pic>
      <p:pic>
        <p:nvPicPr>
          <p:cNvPr id="64" name="bóng bay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3696" y="1487851"/>
            <a:ext cx="717625" cy="1334929"/>
          </a:xfrm>
          <a:prstGeom prst="rect">
            <a:avLst/>
          </a:prstGeom>
        </p:spPr>
      </p:pic>
      <p:pic>
        <p:nvPicPr>
          <p:cNvPr id="65" name="Picture 7" descr="D:\传网\PPT\同学录PPT\12\花朵.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" t="78905" b="5556"/>
          <a:stretch>
            <a:fillRect/>
          </a:stretch>
        </p:blipFill>
        <p:spPr bwMode="auto">
          <a:xfrm>
            <a:off x="-332091" y="6458721"/>
            <a:ext cx="13019867" cy="79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Box 51"/>
          <p:cNvSpPr txBox="1"/>
          <p:nvPr/>
        </p:nvSpPr>
        <p:spPr>
          <a:xfrm>
            <a:off x="3113122" y="-115251"/>
            <a:ext cx="6210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sáu</a:t>
            </a:r>
            <a:r>
              <a:rPr lang="en-US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8 </a:t>
            </a:r>
            <a:r>
              <a:rPr lang="en-US" sz="32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sz="32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2021</a:t>
            </a:r>
            <a:endParaRPr lang="en-US" sz="32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Tm="7396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3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3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1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8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1" grpId="0"/>
      <p:bldP spid="42" grpId="0"/>
      <p:bldP spid="43" grpId="0"/>
      <p:bldP spid="44" grpId="0"/>
      <p:bldP spid="2" grpId="0"/>
      <p:bldP spid="55" grpId="0" bldLvl="0" animBg="1"/>
      <p:bldP spid="55" grpId="1" bldLvl="0" animBg="1"/>
      <p:bldP spid="56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61666" y="101249"/>
            <a:ext cx="12256762" cy="7518751"/>
            <a:chOff x="0" y="0"/>
            <a:chExt cx="12256762" cy="6931469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7C9BA"/>
            </a:solidFill>
            <a:ln>
              <a:solidFill>
                <a:srgbClr val="F7C9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56" t="-188" r="18701" b="27512"/>
            <a:stretch>
              <a:fillRect/>
            </a:stretch>
          </p:blipFill>
          <p:spPr>
            <a:xfrm flipH="1">
              <a:off x="10357367" y="3653796"/>
              <a:ext cx="1899395" cy="3277673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354954" y="1721398"/>
            <a:ext cx="71184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b="1" u="sng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44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4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21: </a:t>
            </a:r>
            <a:r>
              <a:rPr lang="en-US" sz="4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4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4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4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lang="en-US" sz="4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9813" y="2642897"/>
            <a:ext cx="116621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32 x 3    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   b)  42 x 2     13 x 3        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05367" y="3497032"/>
            <a:ext cx="9470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1F04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endParaRPr lang="en-US" sz="5400" b="1" u="sng" dirty="0">
              <a:solidFill>
                <a:srgbClr val="1F049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5400" b="1" dirty="0">
                <a:solidFill>
                  <a:srgbClr val="1F04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8" name="Rectangle 7"/>
          <p:cNvSpPr/>
          <p:nvPr/>
        </p:nvSpPr>
        <p:spPr>
          <a:xfrm>
            <a:off x="4331170" y="2727683"/>
            <a:ext cx="11575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rgbClr val="1F04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11</a:t>
            </a:r>
            <a:endParaRPr lang="en-US" sz="5400" b="1" u="sng" dirty="0">
              <a:solidFill>
                <a:srgbClr val="1F049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23775" y="5361814"/>
            <a:ext cx="83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63795" y="5361489"/>
            <a:ext cx="8866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76534" y="5361489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52638" y="5347090"/>
            <a:ext cx="7217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89323" y="889851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bóng bay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018" y="709353"/>
            <a:ext cx="653888" cy="1402743"/>
          </a:xfrm>
          <a:prstGeom prst="rect">
            <a:avLst/>
          </a:prstGeom>
        </p:spPr>
      </p:pic>
      <p:pic>
        <p:nvPicPr>
          <p:cNvPr id="25" name="bóng bay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8113" y="12688"/>
            <a:ext cx="653888" cy="1200329"/>
          </a:xfrm>
          <a:prstGeom prst="rect">
            <a:avLst/>
          </a:prstGeom>
        </p:spPr>
      </p:pic>
      <p:pic>
        <p:nvPicPr>
          <p:cNvPr id="26" name="bóng bay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4290" y="1603103"/>
            <a:ext cx="717625" cy="1334929"/>
          </a:xfrm>
          <a:prstGeom prst="rect">
            <a:avLst/>
          </a:prstGeom>
        </p:spPr>
      </p:pic>
      <p:pic>
        <p:nvPicPr>
          <p:cNvPr id="27" name="bóng bay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270" y="16364"/>
            <a:ext cx="717625" cy="1334929"/>
          </a:xfrm>
          <a:prstGeom prst="rect">
            <a:avLst/>
          </a:prstGeom>
        </p:spPr>
      </p:pic>
      <p:pic>
        <p:nvPicPr>
          <p:cNvPr id="28" name="Mặt trời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5" y="29165"/>
            <a:ext cx="1372235" cy="1084958"/>
          </a:xfrm>
          <a:prstGeom prst="rect">
            <a:avLst/>
          </a:prstGeom>
        </p:spPr>
      </p:pic>
      <p:pic>
        <p:nvPicPr>
          <p:cNvPr id="30" name="Picture 6" descr="图片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727510" y="3893400"/>
            <a:ext cx="3080282" cy="3254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2146327" y="4355169"/>
            <a:ext cx="9470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1F04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3</a:t>
            </a:r>
            <a:endParaRPr lang="en-US" sz="5400" b="1" u="sng" dirty="0">
              <a:solidFill>
                <a:srgbClr val="1F049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5400" b="1" dirty="0">
                <a:solidFill>
                  <a:srgbClr val="1F04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422774" y="4246104"/>
            <a:ext cx="9470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1F04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x</a:t>
            </a:r>
          </a:p>
          <a:p>
            <a:endParaRPr lang="en-US" sz="4000" b="1" u="sng" dirty="0">
              <a:solidFill>
                <a:srgbClr val="1F049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b="1" dirty="0">
                <a:solidFill>
                  <a:srgbClr val="1F04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33" name="Picture 7" descr="D:\传网\PPT\同学录PPT\12\花朵.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" t="78905" b="5556"/>
          <a:stretch>
            <a:fillRect/>
          </a:stretch>
        </p:blipFill>
        <p:spPr bwMode="auto">
          <a:xfrm>
            <a:off x="-35986" y="6803773"/>
            <a:ext cx="13019867" cy="949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1896302" y="5327104"/>
            <a:ext cx="109138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6936449" y="4042409"/>
            <a:ext cx="7575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1F04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x</a:t>
            </a:r>
            <a:endParaRPr lang="en-US" sz="4400" b="1" u="sng" dirty="0">
              <a:solidFill>
                <a:srgbClr val="1F049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252638" y="4426622"/>
            <a:ext cx="11575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rgbClr val="1F04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6</a:t>
            </a:r>
            <a:endParaRPr lang="en-US" sz="5400" b="1" u="sng" dirty="0">
              <a:solidFill>
                <a:srgbClr val="1F049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 flipV="1">
            <a:off x="4131508" y="5327104"/>
            <a:ext cx="1278692" cy="228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7448365" y="2593331"/>
            <a:ext cx="11575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rgbClr val="1F04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5400" b="1" dirty="0" smtClean="0">
                <a:solidFill>
                  <a:srgbClr val="1F04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endParaRPr lang="en-US" sz="5400" b="1" u="sng" dirty="0">
              <a:solidFill>
                <a:srgbClr val="1F049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828637" y="5189118"/>
            <a:ext cx="8866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448365" y="5189118"/>
            <a:ext cx="7217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5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7315200" y="4292270"/>
            <a:ext cx="11575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rgbClr val="1F04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5400" b="1" dirty="0" smtClean="0">
                <a:solidFill>
                  <a:srgbClr val="1F04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endParaRPr lang="en-US" sz="5400" b="1" u="sng" dirty="0">
              <a:solidFill>
                <a:srgbClr val="1F049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 flipV="1">
            <a:off x="7194070" y="5192752"/>
            <a:ext cx="1278692" cy="228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10075769" y="2512338"/>
            <a:ext cx="11575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rgbClr val="1F04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5400" b="1" dirty="0" smtClean="0">
                <a:solidFill>
                  <a:srgbClr val="1F04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13</a:t>
            </a:r>
            <a:endParaRPr lang="en-US" sz="5400" b="1" u="sng" dirty="0">
              <a:solidFill>
                <a:srgbClr val="1F049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0499963" y="5324631"/>
            <a:ext cx="8866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5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0090383" y="5324631"/>
            <a:ext cx="7217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9997237" y="4211277"/>
            <a:ext cx="11575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rgbClr val="1F04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5400" b="1" dirty="0" smtClean="0">
                <a:solidFill>
                  <a:srgbClr val="1F04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endParaRPr lang="en-US" sz="5400" b="1" u="sng" dirty="0">
              <a:solidFill>
                <a:srgbClr val="1F049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4" name="Straight Connector 63"/>
          <p:cNvCxnSpPr/>
          <p:nvPr/>
        </p:nvCxnSpPr>
        <p:spPr>
          <a:xfrm flipV="1">
            <a:off x="9876107" y="5338641"/>
            <a:ext cx="1278692" cy="228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9618486" y="3918053"/>
            <a:ext cx="7575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1F04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x</a:t>
            </a:r>
            <a:endParaRPr lang="en-US" sz="4400" b="1" u="sng" dirty="0">
              <a:solidFill>
                <a:srgbClr val="1F049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3752757" y="4097288"/>
            <a:ext cx="7575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1F04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x</a:t>
            </a:r>
            <a:endParaRPr lang="en-US" sz="4400" b="1" u="sng" dirty="0">
              <a:solidFill>
                <a:srgbClr val="1F049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982073" y="164812"/>
            <a:ext cx="7108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3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sáu</a:t>
            </a:r>
            <a:r>
              <a:rPr lang="en-US" sz="3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3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8 </a:t>
            </a:r>
            <a:r>
              <a:rPr lang="en-US" sz="3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sz="3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sz="3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3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2021</a:t>
            </a:r>
            <a:endParaRPr lang="en-US" sz="3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Tm="8685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7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9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1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500"/>
                            </p:stCondLst>
                            <p:childTnLst>
                              <p:par>
                                <p:cTn id="10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7" grpId="0"/>
      <p:bldP spid="8" grpId="0"/>
      <p:bldP spid="2" grpId="0"/>
      <p:bldP spid="3" grpId="0"/>
      <p:bldP spid="14" grpId="0"/>
      <p:bldP spid="15" grpId="0"/>
      <p:bldP spid="31" grpId="0"/>
      <p:bldP spid="32" grpId="0"/>
      <p:bldP spid="34" grpId="0"/>
      <p:bldP spid="35" grpId="0"/>
      <p:bldP spid="55" grpId="0"/>
      <p:bldP spid="56" grpId="0"/>
      <p:bldP spid="57" grpId="0"/>
      <p:bldP spid="58" grpId="0"/>
      <p:bldP spid="60" grpId="0"/>
      <p:bldP spid="61" grpId="0"/>
      <p:bldP spid="62" grpId="0"/>
      <p:bldP spid="63" grpId="0"/>
      <p:bldP spid="70" grpId="0"/>
      <p:bldP spid="7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581" y="130464"/>
            <a:ext cx="2143125" cy="2143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207203" y="762000"/>
            <a:ext cx="2095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22 x 2 =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97038" y="710625"/>
            <a:ext cx="727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0" y="-225849"/>
            <a:ext cx="2143125" cy="2143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4914902" y="1806713"/>
            <a:ext cx="2095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11 x 5 =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77447" y="1740039"/>
            <a:ext cx="727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</a:p>
        </p:txBody>
      </p:sp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3997" y="304801"/>
            <a:ext cx="2143125" cy="2143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7751619" y="609600"/>
            <a:ext cx="2095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34 x 2 =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59638" y="609600"/>
            <a:ext cx="727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</a:t>
            </a:r>
          </a:p>
        </p:txBody>
      </p:sp>
      <p:pic>
        <p:nvPicPr>
          <p:cNvPr id="34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3" y="2482045"/>
            <a:ext cx="2561311" cy="17851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3276600" y="3082233"/>
            <a:ext cx="2095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12 x 4 =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63838" y="3082233"/>
            <a:ext cx="727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</a:p>
        </p:txBody>
      </p:sp>
      <p:pic>
        <p:nvPicPr>
          <p:cNvPr id="37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443" y="2514601"/>
            <a:ext cx="2007610" cy="17547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6629400" y="3048000"/>
            <a:ext cx="2095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33 x 2 =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492838" y="3048000"/>
            <a:ext cx="727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</a:t>
            </a:r>
          </a:p>
        </p:txBody>
      </p:sp>
      <p:pic>
        <p:nvPicPr>
          <p:cNvPr id="40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3" y="4533901"/>
            <a:ext cx="2143125" cy="17907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1752600" y="5219700"/>
            <a:ext cx="2095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10 x 5 =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539838" y="5219700"/>
            <a:ext cx="727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</p:txBody>
      </p:sp>
      <p:pic>
        <p:nvPicPr>
          <p:cNvPr id="43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533901"/>
            <a:ext cx="2552700" cy="17907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4949538" y="5092125"/>
            <a:ext cx="2095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44 x 2 =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740238" y="5067300"/>
            <a:ext cx="727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</a:t>
            </a:r>
          </a:p>
        </p:txBody>
      </p:sp>
      <p:pic>
        <p:nvPicPr>
          <p:cNvPr id="46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564211"/>
            <a:ext cx="1871662" cy="1836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7692738" y="5130225"/>
            <a:ext cx="2095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23 x 2 =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483438" y="5105400"/>
            <a:ext cx="727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8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8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1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10" grpId="0"/>
      <p:bldP spid="19" grpId="0"/>
      <p:bldP spid="29" grpId="0"/>
      <p:bldP spid="30" grpId="0"/>
      <p:bldP spid="32" grpId="0"/>
      <p:bldP spid="33" grpId="0"/>
      <p:bldP spid="35" grpId="0"/>
      <p:bldP spid="36" grpId="0"/>
      <p:bldP spid="38" grpId="0"/>
      <p:bldP spid="39" grpId="0"/>
      <p:bldP spid="41" grpId="0"/>
      <p:bldP spid="42" grpId="0"/>
      <p:bldP spid="44" grpId="0"/>
      <p:bldP spid="45" grpId="0"/>
      <p:bldP spid="47" grpId="0"/>
      <p:bldP spid="4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/>
          <p:cNvSpPr/>
          <p:nvPr/>
        </p:nvSpPr>
        <p:spPr>
          <a:xfrm>
            <a:off x="-20877" y="-292952"/>
            <a:ext cx="12192000" cy="7150952"/>
          </a:xfrm>
          <a:prstGeom prst="rect">
            <a:avLst/>
          </a:prstGeom>
          <a:solidFill>
            <a:srgbClr val="F7C9BA"/>
          </a:solidFill>
          <a:ln>
            <a:solidFill>
              <a:srgbClr val="F7C9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389323" y="578615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748005" y="-152400"/>
            <a:ext cx="76097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sáu</a:t>
            </a:r>
            <a:r>
              <a:rPr lang="en-US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8 </a:t>
            </a:r>
            <a:r>
              <a:rPr lang="en-US" sz="40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sz="40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4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2021</a:t>
            </a:r>
            <a:endParaRPr lang="en-US" sz="40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4" name="Mặt trời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97" y="-152400"/>
            <a:ext cx="1372235" cy="1084958"/>
          </a:xfrm>
          <a:prstGeom prst="rect">
            <a:avLst/>
          </a:prstGeom>
        </p:spPr>
      </p:pic>
      <p:pic>
        <p:nvPicPr>
          <p:cNvPr id="65" name="bóng bay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3832" y="-152400"/>
            <a:ext cx="653888" cy="1402743"/>
          </a:xfrm>
          <a:prstGeom prst="rect">
            <a:avLst/>
          </a:prstGeom>
        </p:spPr>
      </p:pic>
      <p:sp>
        <p:nvSpPr>
          <p:cNvPr id="67" name="Rectangle 7"/>
          <p:cNvSpPr>
            <a:spLocks noChangeArrowheads="1"/>
          </p:cNvSpPr>
          <p:nvPr/>
        </p:nvSpPr>
        <p:spPr bwMode="auto">
          <a:xfrm>
            <a:off x="381000" y="1879869"/>
            <a:ext cx="571190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en-US" sz="4800" u="sng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4800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4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:/22 </a:t>
            </a:r>
            <a:r>
              <a:rPr lang="en-US" sz="4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4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8" name="Group 57"/>
          <p:cNvGrpSpPr>
            <a:grpSpLocks/>
          </p:cNvGrpSpPr>
          <p:nvPr/>
        </p:nvGrpSpPr>
        <p:grpSpPr bwMode="auto">
          <a:xfrm>
            <a:off x="933120" y="2895600"/>
            <a:ext cx="951244" cy="965200"/>
            <a:chOff x="710" y="1728"/>
            <a:chExt cx="394" cy="608"/>
          </a:xfrm>
        </p:grpSpPr>
        <p:sp>
          <p:nvSpPr>
            <p:cNvPr id="69" name="Rectangle 9"/>
            <p:cNvSpPr>
              <a:spLocks noChangeArrowheads="1"/>
            </p:cNvSpPr>
            <p:nvPr/>
          </p:nvSpPr>
          <p:spPr bwMode="auto">
            <a:xfrm>
              <a:off x="768" y="1728"/>
              <a:ext cx="331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>
                  <a:latin typeface="Times New Roman" pitchFamily="18" charset="0"/>
                  <a:cs typeface="Times New Roman" pitchFamily="18" charset="0"/>
                </a:rPr>
                <a:t> 4 7</a:t>
              </a:r>
            </a:p>
          </p:txBody>
        </p:sp>
        <p:sp>
          <p:nvSpPr>
            <p:cNvPr id="70" name="Rectangle 10"/>
            <p:cNvSpPr>
              <a:spLocks noChangeArrowheads="1"/>
            </p:cNvSpPr>
            <p:nvPr/>
          </p:nvSpPr>
          <p:spPr bwMode="auto">
            <a:xfrm>
              <a:off x="710" y="1912"/>
              <a:ext cx="172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×</a:t>
              </a:r>
            </a:p>
          </p:txBody>
        </p:sp>
        <p:sp>
          <p:nvSpPr>
            <p:cNvPr id="71" name="Rectangle 11"/>
            <p:cNvSpPr>
              <a:spLocks noChangeArrowheads="1"/>
            </p:cNvSpPr>
            <p:nvPr/>
          </p:nvSpPr>
          <p:spPr bwMode="auto">
            <a:xfrm>
              <a:off x="912" y="1968"/>
              <a:ext cx="161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  <p:sp>
          <p:nvSpPr>
            <p:cNvPr id="72" name="Line 12"/>
            <p:cNvSpPr>
              <a:spLocks noChangeShapeType="1"/>
            </p:cNvSpPr>
            <p:nvPr/>
          </p:nvSpPr>
          <p:spPr bwMode="auto">
            <a:xfrm flipV="1">
              <a:off x="768" y="2304"/>
              <a:ext cx="336" cy="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000"/>
            </a:p>
          </p:txBody>
        </p:sp>
      </p:grpSp>
      <p:grpSp>
        <p:nvGrpSpPr>
          <p:cNvPr id="73" name="Group 58"/>
          <p:cNvGrpSpPr>
            <a:grpSpLocks/>
          </p:cNvGrpSpPr>
          <p:nvPr/>
        </p:nvGrpSpPr>
        <p:grpSpPr bwMode="auto">
          <a:xfrm>
            <a:off x="3894469" y="2895600"/>
            <a:ext cx="1134732" cy="1117600"/>
            <a:chOff x="1642" y="1680"/>
            <a:chExt cx="470" cy="704"/>
          </a:xfrm>
        </p:grpSpPr>
        <p:grpSp>
          <p:nvGrpSpPr>
            <p:cNvPr id="74" name="Group 56"/>
            <p:cNvGrpSpPr>
              <a:grpSpLocks/>
            </p:cNvGrpSpPr>
            <p:nvPr/>
          </p:nvGrpSpPr>
          <p:grpSpPr bwMode="auto">
            <a:xfrm>
              <a:off x="1642" y="1680"/>
              <a:ext cx="441" cy="704"/>
              <a:chOff x="1642" y="1728"/>
              <a:chExt cx="441" cy="704"/>
            </a:xfrm>
          </p:grpSpPr>
          <p:sp>
            <p:nvSpPr>
              <p:cNvPr id="76" name="Rectangle 13"/>
              <p:cNvSpPr>
                <a:spLocks noChangeArrowheads="1"/>
              </p:cNvSpPr>
              <p:nvPr/>
            </p:nvSpPr>
            <p:spPr bwMode="auto">
              <a:xfrm>
                <a:off x="1874" y="2064"/>
                <a:ext cx="204" cy="3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3200">
                    <a:latin typeface="Times New Roman" pitchFamily="18" charset="0"/>
                    <a:cs typeface="Times New Roman" pitchFamily="18" charset="0"/>
                  </a:rPr>
                  <a:t> 3</a:t>
                </a:r>
              </a:p>
            </p:txBody>
          </p:sp>
          <p:sp>
            <p:nvSpPr>
              <p:cNvPr id="77" name="Rectangle 14"/>
              <p:cNvSpPr>
                <a:spLocks noChangeArrowheads="1"/>
              </p:cNvSpPr>
              <p:nvPr/>
            </p:nvSpPr>
            <p:spPr bwMode="auto">
              <a:xfrm>
                <a:off x="1794" y="1728"/>
                <a:ext cx="289" cy="3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3200">
                    <a:latin typeface="Times New Roman" pitchFamily="18" charset="0"/>
                    <a:cs typeface="Times New Roman" pitchFamily="18" charset="0"/>
                  </a:rPr>
                  <a:t>2 5</a:t>
                </a:r>
              </a:p>
            </p:txBody>
          </p:sp>
          <p:sp>
            <p:nvSpPr>
              <p:cNvPr id="78" name="Rectangle 16"/>
              <p:cNvSpPr>
                <a:spLocks noChangeArrowheads="1"/>
              </p:cNvSpPr>
              <p:nvPr/>
            </p:nvSpPr>
            <p:spPr bwMode="auto">
              <a:xfrm>
                <a:off x="1642" y="1968"/>
                <a:ext cx="172" cy="3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×</a:t>
                </a:r>
              </a:p>
            </p:txBody>
          </p:sp>
        </p:grpSp>
        <p:sp>
          <p:nvSpPr>
            <p:cNvPr id="75" name="Line 17"/>
            <p:cNvSpPr>
              <a:spLocks noChangeShapeType="1"/>
            </p:cNvSpPr>
            <p:nvPr/>
          </p:nvSpPr>
          <p:spPr bwMode="auto">
            <a:xfrm>
              <a:off x="1728" y="230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000"/>
            </a:p>
          </p:txBody>
        </p:sp>
      </p:grpSp>
      <p:sp>
        <p:nvSpPr>
          <p:cNvPr id="79" name="Rectangle 28"/>
          <p:cNvSpPr>
            <a:spLocks noChangeArrowheads="1"/>
          </p:cNvSpPr>
          <p:nvPr/>
        </p:nvSpPr>
        <p:spPr bwMode="auto">
          <a:xfrm>
            <a:off x="9562553" y="3819525"/>
            <a:ext cx="9636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7 2</a:t>
            </a:r>
          </a:p>
        </p:txBody>
      </p:sp>
      <p:grpSp>
        <p:nvGrpSpPr>
          <p:cNvPr id="80" name="Group 59"/>
          <p:cNvGrpSpPr>
            <a:grpSpLocks/>
          </p:cNvGrpSpPr>
          <p:nvPr/>
        </p:nvGrpSpPr>
        <p:grpSpPr bwMode="auto">
          <a:xfrm>
            <a:off x="6545327" y="2778125"/>
            <a:ext cx="1038159" cy="1082675"/>
            <a:chOff x="2786" y="1750"/>
            <a:chExt cx="430" cy="682"/>
          </a:xfrm>
        </p:grpSpPr>
        <p:sp>
          <p:nvSpPr>
            <p:cNvPr id="81" name="Line 24"/>
            <p:cNvSpPr>
              <a:spLocks noChangeShapeType="1"/>
            </p:cNvSpPr>
            <p:nvPr/>
          </p:nvSpPr>
          <p:spPr bwMode="auto">
            <a:xfrm>
              <a:off x="2832" y="235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82" name="Rectangle 26"/>
            <p:cNvSpPr>
              <a:spLocks noChangeArrowheads="1"/>
            </p:cNvSpPr>
            <p:nvPr/>
          </p:nvSpPr>
          <p:spPr bwMode="auto">
            <a:xfrm>
              <a:off x="2832" y="1750"/>
              <a:ext cx="331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>
                  <a:latin typeface="Times New Roman" pitchFamily="18" charset="0"/>
                  <a:cs typeface="Times New Roman" pitchFamily="18" charset="0"/>
                </a:rPr>
                <a:t> 1 6</a:t>
              </a:r>
            </a:p>
          </p:txBody>
        </p:sp>
        <p:sp>
          <p:nvSpPr>
            <p:cNvPr id="83" name="Rectangle 27"/>
            <p:cNvSpPr>
              <a:spLocks noChangeArrowheads="1"/>
            </p:cNvSpPr>
            <p:nvPr/>
          </p:nvSpPr>
          <p:spPr bwMode="auto">
            <a:xfrm>
              <a:off x="2987" y="2064"/>
              <a:ext cx="161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>
                  <a:latin typeface="Times New Roman" pitchFamily="18" charset="0"/>
                  <a:cs typeface="Times New Roman" pitchFamily="18" charset="0"/>
                </a:rPr>
                <a:t>6</a:t>
              </a:r>
            </a:p>
          </p:txBody>
        </p:sp>
        <p:sp>
          <p:nvSpPr>
            <p:cNvPr id="84" name="Rectangle 29"/>
            <p:cNvSpPr>
              <a:spLocks noChangeArrowheads="1"/>
            </p:cNvSpPr>
            <p:nvPr/>
          </p:nvSpPr>
          <p:spPr bwMode="auto">
            <a:xfrm>
              <a:off x="2786" y="1963"/>
              <a:ext cx="172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×</a:t>
              </a:r>
            </a:p>
          </p:txBody>
        </p:sp>
      </p:grpSp>
      <p:grpSp>
        <p:nvGrpSpPr>
          <p:cNvPr id="85" name="Group 60"/>
          <p:cNvGrpSpPr>
            <a:grpSpLocks/>
          </p:cNvGrpSpPr>
          <p:nvPr/>
        </p:nvGrpSpPr>
        <p:grpSpPr bwMode="auto">
          <a:xfrm>
            <a:off x="9340584" y="2828925"/>
            <a:ext cx="946414" cy="1117600"/>
            <a:chOff x="3736" y="1776"/>
            <a:chExt cx="392" cy="704"/>
          </a:xfrm>
        </p:grpSpPr>
        <p:sp>
          <p:nvSpPr>
            <p:cNvPr id="86" name="Line 25"/>
            <p:cNvSpPr>
              <a:spLocks noChangeShapeType="1"/>
            </p:cNvSpPr>
            <p:nvPr/>
          </p:nvSpPr>
          <p:spPr bwMode="auto">
            <a:xfrm>
              <a:off x="3744" y="2400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87" name="Rectangle 36"/>
            <p:cNvSpPr>
              <a:spLocks noChangeArrowheads="1"/>
            </p:cNvSpPr>
            <p:nvPr/>
          </p:nvSpPr>
          <p:spPr bwMode="auto">
            <a:xfrm>
              <a:off x="3736" y="2000"/>
              <a:ext cx="172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×</a:t>
              </a:r>
            </a:p>
          </p:txBody>
        </p:sp>
        <p:sp>
          <p:nvSpPr>
            <p:cNvPr id="88" name="Rectangle 37"/>
            <p:cNvSpPr>
              <a:spLocks noChangeArrowheads="1"/>
            </p:cNvSpPr>
            <p:nvPr/>
          </p:nvSpPr>
          <p:spPr bwMode="auto">
            <a:xfrm>
              <a:off x="3792" y="1776"/>
              <a:ext cx="331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 1 8</a:t>
              </a:r>
            </a:p>
          </p:txBody>
        </p:sp>
        <p:sp>
          <p:nvSpPr>
            <p:cNvPr id="89" name="Rectangle 38"/>
            <p:cNvSpPr>
              <a:spLocks noChangeArrowheads="1"/>
            </p:cNvSpPr>
            <p:nvPr/>
          </p:nvSpPr>
          <p:spPr bwMode="auto">
            <a:xfrm>
              <a:off x="3947" y="2112"/>
              <a:ext cx="161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</p:grpSp>
      <p:grpSp>
        <p:nvGrpSpPr>
          <p:cNvPr id="90" name="Group 61"/>
          <p:cNvGrpSpPr>
            <a:grpSpLocks/>
          </p:cNvGrpSpPr>
          <p:nvPr/>
        </p:nvGrpSpPr>
        <p:grpSpPr bwMode="auto">
          <a:xfrm>
            <a:off x="1094119" y="4767264"/>
            <a:ext cx="1134732" cy="1160463"/>
            <a:chOff x="634" y="2799"/>
            <a:chExt cx="470" cy="731"/>
          </a:xfrm>
        </p:grpSpPr>
        <p:sp>
          <p:nvSpPr>
            <p:cNvPr id="91" name="Line 23"/>
            <p:cNvSpPr>
              <a:spLocks noChangeShapeType="1"/>
            </p:cNvSpPr>
            <p:nvPr/>
          </p:nvSpPr>
          <p:spPr bwMode="auto">
            <a:xfrm>
              <a:off x="720" y="3456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92" name="Rectangle 30"/>
            <p:cNvSpPr>
              <a:spLocks noChangeArrowheads="1"/>
            </p:cNvSpPr>
            <p:nvPr/>
          </p:nvSpPr>
          <p:spPr bwMode="auto">
            <a:xfrm>
              <a:off x="634" y="3049"/>
              <a:ext cx="172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×</a:t>
              </a:r>
            </a:p>
          </p:txBody>
        </p:sp>
        <p:sp>
          <p:nvSpPr>
            <p:cNvPr id="93" name="Rectangle 40"/>
            <p:cNvSpPr>
              <a:spLocks noChangeArrowheads="1"/>
            </p:cNvSpPr>
            <p:nvPr/>
          </p:nvSpPr>
          <p:spPr bwMode="auto">
            <a:xfrm>
              <a:off x="715" y="2799"/>
              <a:ext cx="289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2 8</a:t>
              </a:r>
            </a:p>
          </p:txBody>
        </p:sp>
        <p:sp>
          <p:nvSpPr>
            <p:cNvPr id="94" name="Rectangle 41"/>
            <p:cNvSpPr>
              <a:spLocks noChangeArrowheads="1"/>
            </p:cNvSpPr>
            <p:nvPr/>
          </p:nvSpPr>
          <p:spPr bwMode="auto">
            <a:xfrm>
              <a:off x="835" y="3162"/>
              <a:ext cx="161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>
                  <a:latin typeface="Times New Roman" pitchFamily="18" charset="0"/>
                  <a:cs typeface="Times New Roman" pitchFamily="18" charset="0"/>
                </a:rPr>
                <a:t>6</a:t>
              </a:r>
            </a:p>
          </p:txBody>
        </p:sp>
      </p:grpSp>
      <p:grpSp>
        <p:nvGrpSpPr>
          <p:cNvPr id="95" name="Group 62"/>
          <p:cNvGrpSpPr>
            <a:grpSpLocks/>
          </p:cNvGrpSpPr>
          <p:nvPr/>
        </p:nvGrpSpPr>
        <p:grpSpPr bwMode="auto">
          <a:xfrm>
            <a:off x="4254500" y="4665664"/>
            <a:ext cx="927100" cy="1176338"/>
            <a:chOff x="1632" y="2795"/>
            <a:chExt cx="384" cy="741"/>
          </a:xfrm>
        </p:grpSpPr>
        <p:sp>
          <p:nvSpPr>
            <p:cNvPr id="96" name="Line 22"/>
            <p:cNvSpPr>
              <a:spLocks noChangeShapeType="1"/>
            </p:cNvSpPr>
            <p:nvPr/>
          </p:nvSpPr>
          <p:spPr bwMode="auto">
            <a:xfrm>
              <a:off x="1632" y="3456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97" name="Rectangle 31"/>
            <p:cNvSpPr>
              <a:spLocks noChangeArrowheads="1"/>
            </p:cNvSpPr>
            <p:nvPr/>
          </p:nvSpPr>
          <p:spPr bwMode="auto">
            <a:xfrm>
              <a:off x="1635" y="3043"/>
              <a:ext cx="172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×</a:t>
              </a:r>
            </a:p>
          </p:txBody>
        </p:sp>
        <p:sp>
          <p:nvSpPr>
            <p:cNvPr id="98" name="Rectangle 42"/>
            <p:cNvSpPr>
              <a:spLocks noChangeArrowheads="1"/>
            </p:cNvSpPr>
            <p:nvPr/>
          </p:nvSpPr>
          <p:spPr bwMode="auto">
            <a:xfrm>
              <a:off x="1677" y="2795"/>
              <a:ext cx="331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 3 6</a:t>
              </a:r>
            </a:p>
          </p:txBody>
        </p:sp>
        <p:sp>
          <p:nvSpPr>
            <p:cNvPr id="99" name="Rectangle 43"/>
            <p:cNvSpPr>
              <a:spLocks noChangeArrowheads="1"/>
            </p:cNvSpPr>
            <p:nvPr/>
          </p:nvSpPr>
          <p:spPr bwMode="auto">
            <a:xfrm>
              <a:off x="1824" y="3168"/>
              <a:ext cx="161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</p:grpSp>
      <p:grpSp>
        <p:nvGrpSpPr>
          <p:cNvPr id="100" name="Group 63"/>
          <p:cNvGrpSpPr>
            <a:grpSpLocks/>
          </p:cNvGrpSpPr>
          <p:nvPr/>
        </p:nvGrpSpPr>
        <p:grpSpPr bwMode="auto">
          <a:xfrm>
            <a:off x="6625301" y="4729165"/>
            <a:ext cx="994701" cy="1112838"/>
            <a:chOff x="2612" y="2883"/>
            <a:chExt cx="412" cy="701"/>
          </a:xfrm>
        </p:grpSpPr>
        <p:sp>
          <p:nvSpPr>
            <p:cNvPr id="101" name="Line 21"/>
            <p:cNvSpPr>
              <a:spLocks noChangeShapeType="1"/>
            </p:cNvSpPr>
            <p:nvPr/>
          </p:nvSpPr>
          <p:spPr bwMode="auto">
            <a:xfrm>
              <a:off x="2640" y="350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02" name="Rectangle 33"/>
            <p:cNvSpPr>
              <a:spLocks noChangeArrowheads="1"/>
            </p:cNvSpPr>
            <p:nvPr/>
          </p:nvSpPr>
          <p:spPr bwMode="auto">
            <a:xfrm>
              <a:off x="2612" y="3129"/>
              <a:ext cx="172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×</a:t>
              </a:r>
            </a:p>
          </p:txBody>
        </p:sp>
        <p:sp>
          <p:nvSpPr>
            <p:cNvPr id="103" name="Rectangle 44"/>
            <p:cNvSpPr>
              <a:spLocks noChangeArrowheads="1"/>
            </p:cNvSpPr>
            <p:nvPr/>
          </p:nvSpPr>
          <p:spPr bwMode="auto">
            <a:xfrm>
              <a:off x="2679" y="2883"/>
              <a:ext cx="331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 8 2</a:t>
              </a:r>
            </a:p>
          </p:txBody>
        </p:sp>
        <p:sp>
          <p:nvSpPr>
            <p:cNvPr id="104" name="Rectangle 45"/>
            <p:cNvSpPr>
              <a:spLocks noChangeArrowheads="1"/>
            </p:cNvSpPr>
            <p:nvPr/>
          </p:nvSpPr>
          <p:spPr bwMode="auto">
            <a:xfrm>
              <a:off x="2843" y="3216"/>
              <a:ext cx="161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>
                  <a:latin typeface="Times New Roman" pitchFamily="18" charset="0"/>
                  <a:cs typeface="Times New Roman" pitchFamily="18" charset="0"/>
                </a:rPr>
                <a:t>5</a:t>
              </a:r>
            </a:p>
          </p:txBody>
        </p:sp>
      </p:grpSp>
      <p:grpSp>
        <p:nvGrpSpPr>
          <p:cNvPr id="105" name="Group 64"/>
          <p:cNvGrpSpPr>
            <a:grpSpLocks/>
          </p:cNvGrpSpPr>
          <p:nvPr/>
        </p:nvGrpSpPr>
        <p:grpSpPr bwMode="auto">
          <a:xfrm>
            <a:off x="9483629" y="4692650"/>
            <a:ext cx="1011602" cy="1168400"/>
            <a:chOff x="3669" y="2908"/>
            <a:chExt cx="419" cy="736"/>
          </a:xfrm>
        </p:grpSpPr>
        <p:sp>
          <p:nvSpPr>
            <p:cNvPr id="106" name="Line 20"/>
            <p:cNvSpPr>
              <a:spLocks noChangeShapeType="1"/>
            </p:cNvSpPr>
            <p:nvPr/>
          </p:nvSpPr>
          <p:spPr bwMode="auto">
            <a:xfrm>
              <a:off x="3696" y="355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07" name="Rectangle 34"/>
            <p:cNvSpPr>
              <a:spLocks noChangeArrowheads="1"/>
            </p:cNvSpPr>
            <p:nvPr/>
          </p:nvSpPr>
          <p:spPr bwMode="auto">
            <a:xfrm>
              <a:off x="3669" y="3154"/>
              <a:ext cx="172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×</a:t>
              </a:r>
            </a:p>
          </p:txBody>
        </p:sp>
        <p:sp>
          <p:nvSpPr>
            <p:cNvPr id="108" name="Rectangle 46"/>
            <p:cNvSpPr>
              <a:spLocks noChangeArrowheads="1"/>
            </p:cNvSpPr>
            <p:nvPr/>
          </p:nvSpPr>
          <p:spPr bwMode="auto">
            <a:xfrm>
              <a:off x="3744" y="2908"/>
              <a:ext cx="331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 9 9</a:t>
              </a:r>
            </a:p>
          </p:txBody>
        </p:sp>
        <p:sp>
          <p:nvSpPr>
            <p:cNvPr id="109" name="Rectangle 47"/>
            <p:cNvSpPr>
              <a:spLocks noChangeArrowheads="1"/>
            </p:cNvSpPr>
            <p:nvPr/>
          </p:nvSpPr>
          <p:spPr bwMode="auto">
            <a:xfrm>
              <a:off x="3927" y="3276"/>
              <a:ext cx="161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</p:grpSp>
      <p:sp>
        <p:nvSpPr>
          <p:cNvPr id="110" name="Rectangle 48"/>
          <p:cNvSpPr>
            <a:spLocks noChangeArrowheads="1"/>
          </p:cNvSpPr>
          <p:nvPr/>
        </p:nvSpPr>
        <p:spPr bwMode="auto">
          <a:xfrm>
            <a:off x="6768078" y="3771900"/>
            <a:ext cx="11017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9 6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11" name="Rectangle 49"/>
          <p:cNvSpPr>
            <a:spLocks noChangeArrowheads="1"/>
          </p:cNvSpPr>
          <p:nvPr/>
        </p:nvSpPr>
        <p:spPr bwMode="auto">
          <a:xfrm>
            <a:off x="4255862" y="3881094"/>
            <a:ext cx="143986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7 5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" name="Rectangle 50"/>
          <p:cNvSpPr>
            <a:spLocks noChangeArrowheads="1"/>
          </p:cNvSpPr>
          <p:nvPr/>
        </p:nvSpPr>
        <p:spPr bwMode="auto">
          <a:xfrm>
            <a:off x="1141413" y="3886200"/>
            <a:ext cx="11445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9 4</a:t>
            </a:r>
          </a:p>
        </p:txBody>
      </p:sp>
      <p:sp>
        <p:nvSpPr>
          <p:cNvPr id="113" name="Rectangle 51"/>
          <p:cNvSpPr>
            <a:spLocks noChangeArrowheads="1"/>
          </p:cNvSpPr>
          <p:nvPr/>
        </p:nvSpPr>
        <p:spPr bwMode="auto">
          <a:xfrm>
            <a:off x="1010444" y="5861050"/>
            <a:ext cx="1509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16 8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4" name="Rectangle 52"/>
          <p:cNvSpPr>
            <a:spLocks noChangeArrowheads="1"/>
          </p:cNvSpPr>
          <p:nvPr/>
        </p:nvSpPr>
        <p:spPr bwMode="auto">
          <a:xfrm>
            <a:off x="4124695" y="5791200"/>
            <a:ext cx="13747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1 4 4</a:t>
            </a:r>
          </a:p>
        </p:txBody>
      </p:sp>
      <p:sp>
        <p:nvSpPr>
          <p:cNvPr id="115" name="Rectangle 53"/>
          <p:cNvSpPr>
            <a:spLocks noChangeArrowheads="1"/>
          </p:cNvSpPr>
          <p:nvPr/>
        </p:nvSpPr>
        <p:spPr bwMode="auto">
          <a:xfrm>
            <a:off x="6740467" y="5789373"/>
            <a:ext cx="11017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41 0</a:t>
            </a:r>
            <a:endParaRPr lang="en-US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6" name="Rectangle 54"/>
          <p:cNvSpPr>
            <a:spLocks noChangeArrowheads="1"/>
          </p:cNvSpPr>
          <p:nvPr/>
        </p:nvSpPr>
        <p:spPr bwMode="auto">
          <a:xfrm>
            <a:off x="9616414" y="5756408"/>
            <a:ext cx="11017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29 7</a:t>
            </a:r>
            <a:endParaRPr lang="en-US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766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79" grpId="0"/>
      <p:bldP spid="110" grpId="0"/>
      <p:bldP spid="112" grpId="0"/>
      <p:bldP spid="113" grpId="0"/>
      <p:bldP spid="114" grpId="0"/>
      <p:bldP spid="115" grpId="0"/>
      <p:bldP spid="1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07842" y="24729"/>
            <a:ext cx="7609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sáu</a:t>
            </a:r>
            <a:r>
              <a:rPr lang="en-US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8 </a:t>
            </a:r>
            <a:r>
              <a:rPr lang="en-US" sz="36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sz="36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2021</a:t>
            </a:r>
            <a:endParaRPr lang="en-US" sz="36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Box 69"/>
          <p:cNvSpPr txBox="1">
            <a:spLocks noChangeArrowheads="1"/>
          </p:cNvSpPr>
          <p:nvPr/>
        </p:nvSpPr>
        <p:spPr bwMode="auto">
          <a:xfrm>
            <a:off x="1600200" y="2545438"/>
            <a:ext cx="3816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vi-VN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US" altLang="vi-VN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cuộn</a:t>
            </a:r>
            <a:r>
              <a:rPr lang="en-US" altLang="vi-VN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vi-VN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dài</a:t>
            </a:r>
            <a:r>
              <a:rPr lang="en-US" altLang="vi-VN" sz="1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vi-VN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  </a:t>
            </a:r>
          </a:p>
        </p:txBody>
      </p:sp>
      <p:sp>
        <p:nvSpPr>
          <p:cNvPr id="7" name="Text Box 90"/>
          <p:cNvSpPr txBox="1">
            <a:spLocks noChangeArrowheads="1"/>
          </p:cNvSpPr>
          <p:nvPr/>
        </p:nvSpPr>
        <p:spPr bwMode="auto">
          <a:xfrm>
            <a:off x="1422400" y="3350205"/>
            <a:ext cx="3721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vi-VN" sz="32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 cuộn dài</a:t>
            </a:r>
            <a:r>
              <a:rPr lang="en-US" altLang="vi-VN" sz="18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vi-VN" sz="32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  </a:t>
            </a:r>
          </a:p>
        </p:txBody>
      </p:sp>
      <p:sp>
        <p:nvSpPr>
          <p:cNvPr id="8" name="Text Box 103"/>
          <p:cNvSpPr txBox="1">
            <a:spLocks noChangeArrowheads="1"/>
          </p:cNvSpPr>
          <p:nvPr/>
        </p:nvSpPr>
        <p:spPr bwMode="auto">
          <a:xfrm>
            <a:off x="4267200" y="4229680"/>
            <a:ext cx="3048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vi-VN" sz="3600" u="sng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Bài giải</a:t>
            </a:r>
          </a:p>
        </p:txBody>
      </p:sp>
      <p:sp>
        <p:nvSpPr>
          <p:cNvPr id="9" name="Text Box 104"/>
          <p:cNvSpPr txBox="1">
            <a:spLocks noChangeArrowheads="1"/>
          </p:cNvSpPr>
          <p:nvPr/>
        </p:nvSpPr>
        <p:spPr bwMode="auto">
          <a:xfrm>
            <a:off x="2032000" y="4839280"/>
            <a:ext cx="91122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9pPr>
          </a:lstStyle>
          <a:p>
            <a:pPr eaLnBrk="1" hangingPunct="1"/>
            <a:r>
              <a:rPr lang="vi-VN" altLang="vi-VN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Số mét 2</a:t>
            </a:r>
            <a:r>
              <a:rPr lang="en-US" altLang="vi-VN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vi-VN" sz="36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cuộn</a:t>
            </a:r>
            <a:r>
              <a:rPr lang="en-US" altLang="vi-VN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vi-VN" sz="36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vải</a:t>
            </a:r>
            <a:r>
              <a:rPr lang="en-US" altLang="vi-VN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altLang="vi-VN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như thế </a:t>
            </a:r>
            <a:r>
              <a:rPr lang="en-US" altLang="vi-VN" sz="36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dài</a:t>
            </a:r>
            <a:r>
              <a:rPr lang="en-US" altLang="vi-VN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vi-VN" sz="36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altLang="vi-VN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:</a:t>
            </a:r>
          </a:p>
        </p:txBody>
      </p:sp>
      <p:sp>
        <p:nvSpPr>
          <p:cNvPr id="10" name="Text Box 105"/>
          <p:cNvSpPr txBox="1">
            <a:spLocks noChangeArrowheads="1"/>
          </p:cNvSpPr>
          <p:nvPr/>
        </p:nvSpPr>
        <p:spPr bwMode="auto">
          <a:xfrm>
            <a:off x="2336800" y="5455230"/>
            <a:ext cx="70231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vi-VN" sz="3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35  x  2  =  70 (m) </a:t>
            </a:r>
          </a:p>
        </p:txBody>
      </p:sp>
      <p:sp>
        <p:nvSpPr>
          <p:cNvPr id="11" name="Text Box 106"/>
          <p:cNvSpPr txBox="1">
            <a:spLocks noChangeArrowheads="1"/>
          </p:cNvSpPr>
          <p:nvPr/>
        </p:nvSpPr>
        <p:spPr bwMode="auto">
          <a:xfrm>
            <a:off x="3657600" y="6088643"/>
            <a:ext cx="55102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vi-VN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US" altLang="vi-VN" sz="3600" u="sng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Đáp</a:t>
            </a:r>
            <a:r>
              <a:rPr lang="en-US" altLang="vi-VN" sz="3600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vi-VN" sz="3600" u="sng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altLang="vi-VN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70 m   </a:t>
            </a:r>
          </a:p>
        </p:txBody>
      </p:sp>
      <p:grpSp>
        <p:nvGrpSpPr>
          <p:cNvPr id="12" name="Group 52"/>
          <p:cNvGrpSpPr>
            <a:grpSpLocks/>
          </p:cNvGrpSpPr>
          <p:nvPr/>
        </p:nvGrpSpPr>
        <p:grpSpPr bwMode="auto">
          <a:xfrm>
            <a:off x="4948238" y="2934280"/>
            <a:ext cx="1814512" cy="142875"/>
            <a:chOff x="4570412" y="2214554"/>
            <a:chExt cx="1360498" cy="142876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4571602" y="2285993"/>
              <a:ext cx="1358118" cy="1587"/>
            </a:xfrm>
            <a:prstGeom prst="line">
              <a:avLst/>
            </a:prstGeom>
            <a:ln w="28575">
              <a:solidFill>
                <a:srgbClr val="33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>
              <a:off x="4499569" y="2285397"/>
              <a:ext cx="142876" cy="1190"/>
            </a:xfrm>
            <a:prstGeom prst="line">
              <a:avLst/>
            </a:prstGeom>
            <a:ln w="28575">
              <a:solidFill>
                <a:srgbClr val="33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5858877" y="2285397"/>
              <a:ext cx="142876" cy="1190"/>
            </a:xfrm>
            <a:prstGeom prst="line">
              <a:avLst/>
            </a:prstGeom>
            <a:ln w="28575">
              <a:solidFill>
                <a:srgbClr val="33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78"/>
          <p:cNvGrpSpPr>
            <a:grpSpLocks/>
          </p:cNvGrpSpPr>
          <p:nvPr/>
        </p:nvGrpSpPr>
        <p:grpSpPr bwMode="auto">
          <a:xfrm>
            <a:off x="4948238" y="3577218"/>
            <a:ext cx="3624262" cy="142875"/>
            <a:chOff x="3643306" y="2928934"/>
            <a:chExt cx="2717820" cy="142876"/>
          </a:xfrm>
        </p:grpSpPr>
        <p:grpSp>
          <p:nvGrpSpPr>
            <p:cNvPr id="17" name="Group 53"/>
            <p:cNvGrpSpPr>
              <a:grpSpLocks/>
            </p:cNvGrpSpPr>
            <p:nvPr/>
          </p:nvGrpSpPr>
          <p:grpSpPr bwMode="auto">
            <a:xfrm>
              <a:off x="5000628" y="2928934"/>
              <a:ext cx="1360498" cy="142876"/>
              <a:chOff x="4570412" y="2214554"/>
              <a:chExt cx="1360498" cy="142876"/>
            </a:xfrm>
          </p:grpSpPr>
          <p:cxnSp>
            <p:nvCxnSpPr>
              <p:cNvPr id="22" name="Straight Connector 21"/>
              <p:cNvCxnSpPr/>
              <p:nvPr/>
            </p:nvCxnSpPr>
            <p:spPr>
              <a:xfrm>
                <a:off x="4571405" y="2285991"/>
                <a:ext cx="1358315" cy="1588"/>
              </a:xfrm>
              <a:prstGeom prst="line">
                <a:avLst/>
              </a:prstGeom>
              <a:ln w="28575">
                <a:solidFill>
                  <a:srgbClr val="3333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rot="5400000">
                <a:off x="4499372" y="2285397"/>
                <a:ext cx="142876" cy="1190"/>
              </a:xfrm>
              <a:prstGeom prst="line">
                <a:avLst/>
              </a:prstGeom>
              <a:ln w="28575">
                <a:solidFill>
                  <a:srgbClr val="3333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rot="5400000">
                <a:off x="5858877" y="2285397"/>
                <a:ext cx="142876" cy="1190"/>
              </a:xfrm>
              <a:prstGeom prst="line">
                <a:avLst/>
              </a:prstGeom>
              <a:ln w="28575">
                <a:solidFill>
                  <a:srgbClr val="3333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57"/>
            <p:cNvGrpSpPr>
              <a:grpSpLocks/>
            </p:cNvGrpSpPr>
            <p:nvPr/>
          </p:nvGrpSpPr>
          <p:grpSpPr bwMode="auto">
            <a:xfrm>
              <a:off x="3643306" y="2928934"/>
              <a:ext cx="1360498" cy="142876"/>
              <a:chOff x="4570412" y="2214554"/>
              <a:chExt cx="1360498" cy="142876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>
                <a:off x="4571602" y="2285991"/>
                <a:ext cx="1358315" cy="1588"/>
              </a:xfrm>
              <a:prstGeom prst="line">
                <a:avLst/>
              </a:prstGeom>
              <a:ln w="28575">
                <a:solidFill>
                  <a:srgbClr val="3333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rot="5400000">
                <a:off x="4499569" y="2285397"/>
                <a:ext cx="142876" cy="1190"/>
              </a:xfrm>
              <a:prstGeom prst="line">
                <a:avLst/>
              </a:prstGeom>
              <a:ln w="28575">
                <a:solidFill>
                  <a:srgbClr val="3333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rot="5400000">
                <a:off x="5859074" y="2285397"/>
                <a:ext cx="142876" cy="1190"/>
              </a:xfrm>
              <a:prstGeom prst="line">
                <a:avLst/>
              </a:prstGeom>
              <a:ln w="28575">
                <a:solidFill>
                  <a:srgbClr val="3333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" name="Group 76"/>
          <p:cNvGrpSpPr>
            <a:grpSpLocks/>
          </p:cNvGrpSpPr>
          <p:nvPr/>
        </p:nvGrpSpPr>
        <p:grpSpPr bwMode="auto">
          <a:xfrm>
            <a:off x="4973638" y="3437518"/>
            <a:ext cx="3319462" cy="1066800"/>
            <a:chOff x="3624549" y="2789129"/>
            <a:chExt cx="2489189" cy="1067423"/>
          </a:xfrm>
        </p:grpSpPr>
        <p:sp>
          <p:nvSpPr>
            <p:cNvPr id="26" name="Freeform 25"/>
            <p:cNvSpPr/>
            <p:nvPr/>
          </p:nvSpPr>
          <p:spPr>
            <a:xfrm>
              <a:off x="3624549" y="3095695"/>
              <a:ext cx="1157098" cy="500355"/>
            </a:xfrm>
            <a:custGeom>
              <a:avLst/>
              <a:gdLst>
                <a:gd name="connsiteX0" fmla="*/ 0 w 1079653"/>
                <a:gd name="connsiteY0" fmla="*/ 0 h 499431"/>
                <a:gd name="connsiteX1" fmla="*/ 528810 w 1079653"/>
                <a:gd name="connsiteY1" fmla="*/ 418641 h 499431"/>
                <a:gd name="connsiteX2" fmla="*/ 1002535 w 1079653"/>
                <a:gd name="connsiteY2" fmla="*/ 484742 h 499431"/>
                <a:gd name="connsiteX3" fmla="*/ 1002535 w 1079653"/>
                <a:gd name="connsiteY3" fmla="*/ 484742 h 499431"/>
                <a:gd name="connsiteX4" fmla="*/ 1079653 w 1079653"/>
                <a:gd name="connsiteY4" fmla="*/ 473725 h 49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9653" h="499431">
                  <a:moveTo>
                    <a:pt x="0" y="0"/>
                  </a:moveTo>
                  <a:cubicBezTo>
                    <a:pt x="180860" y="168925"/>
                    <a:pt x="361721" y="337851"/>
                    <a:pt x="528810" y="418641"/>
                  </a:cubicBezTo>
                  <a:cubicBezTo>
                    <a:pt x="695899" y="499431"/>
                    <a:pt x="1002535" y="484742"/>
                    <a:pt x="1002535" y="484742"/>
                  </a:cubicBezTo>
                  <a:lnTo>
                    <a:pt x="1002535" y="484742"/>
                  </a:lnTo>
                  <a:lnTo>
                    <a:pt x="1079653" y="473725"/>
                  </a:lnTo>
                </a:path>
              </a:pathLst>
            </a:custGeom>
            <a:ln>
              <a:solidFill>
                <a:srgbClr val="C00000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vi-VN" sz="1800" b="0">
                <a:solidFill>
                  <a:prstClr val="black"/>
                </a:solidFill>
              </a:endParaRPr>
            </a:p>
          </p:txBody>
        </p:sp>
        <p:sp>
          <p:nvSpPr>
            <p:cNvPr id="27" name="Freeform 26"/>
            <p:cNvSpPr/>
            <p:nvPr/>
          </p:nvSpPr>
          <p:spPr>
            <a:xfrm rot="18421072">
              <a:off x="5325274" y="3068088"/>
              <a:ext cx="1067423" cy="509504"/>
            </a:xfrm>
            <a:custGeom>
              <a:avLst/>
              <a:gdLst>
                <a:gd name="connsiteX0" fmla="*/ 0 w 1079653"/>
                <a:gd name="connsiteY0" fmla="*/ 0 h 499431"/>
                <a:gd name="connsiteX1" fmla="*/ 528810 w 1079653"/>
                <a:gd name="connsiteY1" fmla="*/ 418641 h 499431"/>
                <a:gd name="connsiteX2" fmla="*/ 1002535 w 1079653"/>
                <a:gd name="connsiteY2" fmla="*/ 484742 h 499431"/>
                <a:gd name="connsiteX3" fmla="*/ 1002535 w 1079653"/>
                <a:gd name="connsiteY3" fmla="*/ 484742 h 499431"/>
                <a:gd name="connsiteX4" fmla="*/ 1079653 w 1079653"/>
                <a:gd name="connsiteY4" fmla="*/ 473725 h 49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9653" h="499431">
                  <a:moveTo>
                    <a:pt x="0" y="0"/>
                  </a:moveTo>
                  <a:cubicBezTo>
                    <a:pt x="180860" y="168925"/>
                    <a:pt x="361721" y="337851"/>
                    <a:pt x="528810" y="418641"/>
                  </a:cubicBezTo>
                  <a:cubicBezTo>
                    <a:pt x="695899" y="499431"/>
                    <a:pt x="1002535" y="484742"/>
                    <a:pt x="1002535" y="484742"/>
                  </a:cubicBezTo>
                  <a:lnTo>
                    <a:pt x="1002535" y="484742"/>
                  </a:lnTo>
                  <a:lnTo>
                    <a:pt x="1079653" y="473725"/>
                  </a:lnTo>
                </a:path>
              </a:pathLst>
            </a:custGeom>
            <a:ln>
              <a:solidFill>
                <a:srgbClr val="C00000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vi-VN" sz="1800" b="0">
                <a:solidFill>
                  <a:prstClr val="black"/>
                </a:solidFill>
              </a:endParaRPr>
            </a:p>
          </p:txBody>
        </p:sp>
        <p:sp>
          <p:nvSpPr>
            <p:cNvPr id="28" name="Text Box 36"/>
            <p:cNvSpPr txBox="1">
              <a:spLocks noChangeArrowheads="1"/>
            </p:cNvSpPr>
            <p:nvPr/>
          </p:nvSpPr>
          <p:spPr bwMode="auto">
            <a:xfrm>
              <a:off x="4414846" y="3143248"/>
              <a:ext cx="137160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5400" b="1">
                  <a:solidFill>
                    <a:schemeClr val="tx1"/>
                  </a:solidFill>
                  <a:latin typeface="VNI-Times" pitchFamily="2" charset="0"/>
                  <a:cs typeface="Arial" pitchFamily="34" charset="0"/>
                </a:defRPr>
              </a:lvl1pPr>
              <a:lvl2pPr marL="742950" indent="-285750">
                <a:defRPr sz="5400" b="1">
                  <a:solidFill>
                    <a:schemeClr val="tx1"/>
                  </a:solidFill>
                  <a:latin typeface="VNI-Times" pitchFamily="2" charset="0"/>
                  <a:cs typeface="Arial" pitchFamily="34" charset="0"/>
                </a:defRPr>
              </a:lvl2pPr>
              <a:lvl3pPr marL="1143000" indent="-228600">
                <a:defRPr sz="5400" b="1">
                  <a:solidFill>
                    <a:schemeClr val="tx1"/>
                  </a:solidFill>
                  <a:latin typeface="VNI-Times" pitchFamily="2" charset="0"/>
                  <a:cs typeface="Arial" pitchFamily="34" charset="0"/>
                </a:defRPr>
              </a:lvl3pPr>
              <a:lvl4pPr marL="1600200" indent="-228600">
                <a:defRPr sz="5400" b="1">
                  <a:solidFill>
                    <a:schemeClr val="tx1"/>
                  </a:solidFill>
                  <a:latin typeface="VNI-Times" pitchFamily="2" charset="0"/>
                  <a:cs typeface="Arial" pitchFamily="34" charset="0"/>
                </a:defRPr>
              </a:lvl4pPr>
              <a:lvl5pPr marL="2057400" indent="-228600">
                <a:defRPr sz="5400" b="1">
                  <a:solidFill>
                    <a:schemeClr val="tx1"/>
                  </a:solidFill>
                  <a:latin typeface="VNI-Times" pitchFamily="2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5400" b="1">
                  <a:solidFill>
                    <a:schemeClr val="tx1"/>
                  </a:solidFill>
                  <a:latin typeface="VNI-Times" pitchFamily="2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5400" b="1">
                  <a:solidFill>
                    <a:schemeClr val="tx1"/>
                  </a:solidFill>
                  <a:latin typeface="VNI-Times" pitchFamily="2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5400" b="1">
                  <a:solidFill>
                    <a:schemeClr val="tx1"/>
                  </a:solidFill>
                  <a:latin typeface="VNI-Times" pitchFamily="2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5400" b="1">
                  <a:solidFill>
                    <a:schemeClr val="tx1"/>
                  </a:solidFill>
                  <a:latin typeface="VNI-Times" pitchFamily="2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vi-VN" sz="3600">
                  <a:solidFill>
                    <a:srgbClr val="FFC000"/>
                  </a:solidFill>
                  <a:latin typeface=".VnAvantH"/>
                </a:rPr>
                <a:t>  </a:t>
              </a:r>
              <a:r>
                <a:rPr lang="en-US" altLang="vi-VN" sz="2800">
                  <a:solidFill>
                    <a:srgbClr val="1F497D"/>
                  </a:solidFill>
                  <a:latin typeface="Times New Roman" pitchFamily="18" charset="0"/>
                  <a:cs typeface="Times New Roman" pitchFamily="18" charset="0"/>
                </a:rPr>
                <a:t>?m</a:t>
              </a:r>
              <a:endParaRPr lang="en-US" altLang="vi-VN" sz="36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9" name="Text Box 36"/>
          <p:cNvSpPr txBox="1">
            <a:spLocks noChangeArrowheads="1"/>
          </p:cNvSpPr>
          <p:nvPr/>
        </p:nvSpPr>
        <p:spPr bwMode="auto">
          <a:xfrm>
            <a:off x="4973638" y="2046868"/>
            <a:ext cx="17113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vi-VN" sz="3600">
                <a:solidFill>
                  <a:srgbClr val="FFC000"/>
                </a:solidFill>
                <a:latin typeface=".VnAvantH"/>
              </a:rPr>
              <a:t>  </a:t>
            </a:r>
            <a:r>
              <a:rPr lang="en-US" altLang="vi-VN" sz="28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35m</a:t>
            </a:r>
            <a:endParaRPr lang="en-US" altLang="vi-VN" sz="3600">
              <a:solidFill>
                <a:srgbClr val="1F497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Freeform 29"/>
          <p:cNvSpPr/>
          <p:nvPr/>
        </p:nvSpPr>
        <p:spPr bwMode="auto">
          <a:xfrm rot="20708199">
            <a:off x="4938713" y="2680280"/>
            <a:ext cx="587375" cy="265113"/>
          </a:xfrm>
          <a:custGeom>
            <a:avLst/>
            <a:gdLst>
              <a:gd name="connsiteX0" fmla="*/ 0 w 471889"/>
              <a:gd name="connsiteY0" fmla="*/ 284602 h 284602"/>
              <a:gd name="connsiteX1" fmla="*/ 363557 w 471889"/>
              <a:gd name="connsiteY1" fmla="*/ 42231 h 284602"/>
              <a:gd name="connsiteX2" fmla="*/ 462709 w 471889"/>
              <a:gd name="connsiteY2" fmla="*/ 31214 h 284602"/>
              <a:gd name="connsiteX3" fmla="*/ 418641 w 471889"/>
              <a:gd name="connsiteY3" fmla="*/ 9181 h 284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889" h="284602">
                <a:moveTo>
                  <a:pt x="0" y="284602"/>
                </a:moveTo>
                <a:cubicBezTo>
                  <a:pt x="143219" y="184532"/>
                  <a:pt x="286439" y="84462"/>
                  <a:pt x="363557" y="42231"/>
                </a:cubicBezTo>
                <a:cubicBezTo>
                  <a:pt x="440675" y="0"/>
                  <a:pt x="453529" y="36722"/>
                  <a:pt x="462709" y="31214"/>
                </a:cubicBezTo>
                <a:cubicBezTo>
                  <a:pt x="471889" y="25706"/>
                  <a:pt x="445265" y="17443"/>
                  <a:pt x="418641" y="9181"/>
                </a:cubicBezTo>
              </a:path>
            </a:pathLst>
          </a:custGeom>
          <a:ln>
            <a:solidFill>
              <a:srgbClr val="C0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vi-VN" sz="1800" b="0">
              <a:solidFill>
                <a:prstClr val="black"/>
              </a:solidFill>
            </a:endParaRPr>
          </a:p>
        </p:txBody>
      </p:sp>
      <p:sp>
        <p:nvSpPr>
          <p:cNvPr id="31" name="Freeform 30"/>
          <p:cNvSpPr/>
          <p:nvPr/>
        </p:nvSpPr>
        <p:spPr bwMode="auto">
          <a:xfrm rot="4549982">
            <a:off x="6297613" y="2626305"/>
            <a:ext cx="441325" cy="352425"/>
          </a:xfrm>
          <a:custGeom>
            <a:avLst/>
            <a:gdLst>
              <a:gd name="connsiteX0" fmla="*/ 0 w 471889"/>
              <a:gd name="connsiteY0" fmla="*/ 284602 h 284602"/>
              <a:gd name="connsiteX1" fmla="*/ 363557 w 471889"/>
              <a:gd name="connsiteY1" fmla="*/ 42231 h 284602"/>
              <a:gd name="connsiteX2" fmla="*/ 462709 w 471889"/>
              <a:gd name="connsiteY2" fmla="*/ 31214 h 284602"/>
              <a:gd name="connsiteX3" fmla="*/ 418641 w 471889"/>
              <a:gd name="connsiteY3" fmla="*/ 9181 h 284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889" h="284602">
                <a:moveTo>
                  <a:pt x="0" y="284602"/>
                </a:moveTo>
                <a:cubicBezTo>
                  <a:pt x="143219" y="184532"/>
                  <a:pt x="286439" y="84462"/>
                  <a:pt x="363557" y="42231"/>
                </a:cubicBezTo>
                <a:cubicBezTo>
                  <a:pt x="440675" y="0"/>
                  <a:pt x="453529" y="36722"/>
                  <a:pt x="462709" y="31214"/>
                </a:cubicBezTo>
                <a:cubicBezTo>
                  <a:pt x="471889" y="25706"/>
                  <a:pt x="445265" y="17443"/>
                  <a:pt x="418641" y="9181"/>
                </a:cubicBezTo>
              </a:path>
            </a:pathLst>
          </a:custGeom>
          <a:ln>
            <a:solidFill>
              <a:srgbClr val="C0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vi-VN" sz="1800" b="0">
              <a:solidFill>
                <a:prstClr val="black"/>
              </a:solidFill>
            </a:endParaRPr>
          </a:p>
        </p:txBody>
      </p:sp>
      <p:sp>
        <p:nvSpPr>
          <p:cNvPr id="32" name="Text Box 69"/>
          <p:cNvSpPr txBox="1">
            <a:spLocks noChangeArrowheads="1"/>
          </p:cNvSpPr>
          <p:nvPr/>
        </p:nvSpPr>
        <p:spPr bwMode="auto">
          <a:xfrm>
            <a:off x="174625" y="1963267"/>
            <a:ext cx="33337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VNI-Times" pitchFamily="2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vi-VN" sz="3600" u="sng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Tóm</a:t>
            </a:r>
            <a:r>
              <a:rPr lang="en-US" altLang="vi-VN" sz="3600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vi-VN" sz="3600" u="sng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tắt</a:t>
            </a:r>
            <a:r>
              <a:rPr lang="en-US" altLang="vi-VN" sz="3600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  </a:t>
            </a:r>
          </a:p>
        </p:txBody>
      </p:sp>
      <p:sp>
        <p:nvSpPr>
          <p:cNvPr id="33" name="Rectangle 7"/>
          <p:cNvSpPr>
            <a:spLocks noChangeArrowheads="1"/>
          </p:cNvSpPr>
          <p:nvPr/>
        </p:nvSpPr>
        <p:spPr bwMode="auto">
          <a:xfrm>
            <a:off x="160338" y="522184"/>
            <a:ext cx="12031662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en-US" sz="4000" u="sng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40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sz="4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/22 </a:t>
            </a:r>
            <a:r>
              <a:rPr lang="en-US" sz="40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4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cuộn</a:t>
            </a:r>
            <a:r>
              <a:rPr lang="en-US" sz="4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vải</a:t>
            </a:r>
            <a:r>
              <a:rPr lang="en-US" sz="4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dài</a:t>
            </a:r>
            <a:r>
              <a:rPr lang="en-US" sz="4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35m. </a:t>
            </a:r>
            <a:r>
              <a:rPr lang="en-US" sz="4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sz="4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sz="4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cuộn</a:t>
            </a:r>
            <a:r>
              <a:rPr lang="en-US" sz="4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vải</a:t>
            </a:r>
            <a:r>
              <a:rPr lang="en-US" sz="4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4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4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dài</a:t>
            </a:r>
            <a:r>
              <a:rPr lang="en-US" sz="4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4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nhiêu</a:t>
            </a:r>
            <a:r>
              <a:rPr lang="en-US" sz="4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mét</a:t>
            </a:r>
            <a:r>
              <a:rPr lang="en-US" sz="4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?  </a:t>
            </a: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268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29" grpId="0"/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0"/>
          <p:cNvSpPr txBox="1">
            <a:spLocks noChangeArrowheads="1"/>
          </p:cNvSpPr>
          <p:nvPr/>
        </p:nvSpPr>
        <p:spPr bwMode="auto">
          <a:xfrm>
            <a:off x="1106509" y="1139825"/>
            <a:ext cx="1350171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54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49</a:t>
            </a:r>
          </a:p>
        </p:txBody>
      </p:sp>
      <p:sp>
        <p:nvSpPr>
          <p:cNvPr id="6" name="Text Box 31"/>
          <p:cNvSpPr txBox="1">
            <a:spLocks noChangeArrowheads="1"/>
          </p:cNvSpPr>
          <p:nvPr/>
        </p:nvSpPr>
        <p:spPr bwMode="auto">
          <a:xfrm>
            <a:off x="741383" y="1611313"/>
            <a:ext cx="613327" cy="92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54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7" name="Text Box 32"/>
          <p:cNvSpPr txBox="1">
            <a:spLocks noChangeArrowheads="1"/>
          </p:cNvSpPr>
          <p:nvPr/>
        </p:nvSpPr>
        <p:spPr bwMode="auto">
          <a:xfrm>
            <a:off x="1390672" y="1876425"/>
            <a:ext cx="981748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54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8" name="Line 33"/>
          <p:cNvSpPr>
            <a:spLocks noChangeShapeType="1"/>
          </p:cNvSpPr>
          <p:nvPr/>
        </p:nvSpPr>
        <p:spPr bwMode="auto">
          <a:xfrm>
            <a:off x="995383" y="2874963"/>
            <a:ext cx="1456651" cy="22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28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Box 35"/>
          <p:cNvSpPr txBox="1">
            <a:spLocks noChangeArrowheads="1"/>
          </p:cNvSpPr>
          <p:nvPr/>
        </p:nvSpPr>
        <p:spPr bwMode="auto">
          <a:xfrm>
            <a:off x="6811984" y="1174750"/>
            <a:ext cx="1437485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54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57</a:t>
            </a:r>
          </a:p>
        </p:txBody>
      </p:sp>
      <p:sp>
        <p:nvSpPr>
          <p:cNvPr id="10" name="Text Box 36"/>
          <p:cNvSpPr txBox="1">
            <a:spLocks noChangeArrowheads="1"/>
          </p:cNvSpPr>
          <p:nvPr/>
        </p:nvSpPr>
        <p:spPr bwMode="auto">
          <a:xfrm>
            <a:off x="6406772" y="1601787"/>
            <a:ext cx="64740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54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11" name="Text Box 37"/>
          <p:cNvSpPr txBox="1">
            <a:spLocks noChangeArrowheads="1"/>
          </p:cNvSpPr>
          <p:nvPr/>
        </p:nvSpPr>
        <p:spPr bwMode="auto">
          <a:xfrm>
            <a:off x="7112022" y="1901825"/>
            <a:ext cx="1034989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54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12" name="Line 38"/>
          <p:cNvSpPr>
            <a:spLocks noChangeShapeType="1"/>
          </p:cNvSpPr>
          <p:nvPr/>
        </p:nvSpPr>
        <p:spPr bwMode="auto">
          <a:xfrm flipV="1">
            <a:off x="6678633" y="2971800"/>
            <a:ext cx="149924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28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 Box 40"/>
          <p:cNvSpPr txBox="1">
            <a:spLocks noChangeArrowheads="1"/>
          </p:cNvSpPr>
          <p:nvPr/>
        </p:nvSpPr>
        <p:spPr bwMode="auto">
          <a:xfrm>
            <a:off x="2609871" y="4014788"/>
            <a:ext cx="1737759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54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18</a:t>
            </a:r>
          </a:p>
        </p:txBody>
      </p:sp>
      <p:sp>
        <p:nvSpPr>
          <p:cNvPr id="14" name="Text Box 41"/>
          <p:cNvSpPr txBox="1">
            <a:spLocks noChangeArrowheads="1"/>
          </p:cNvSpPr>
          <p:nvPr/>
        </p:nvSpPr>
        <p:spPr bwMode="auto">
          <a:xfrm>
            <a:off x="2336821" y="4495800"/>
            <a:ext cx="408885" cy="92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54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15" name="Text Box 42"/>
          <p:cNvSpPr txBox="1">
            <a:spLocks noChangeArrowheads="1"/>
          </p:cNvSpPr>
          <p:nvPr/>
        </p:nvSpPr>
        <p:spPr bwMode="auto">
          <a:xfrm>
            <a:off x="2762271" y="4768850"/>
            <a:ext cx="1737759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54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5</a:t>
            </a:r>
          </a:p>
        </p:txBody>
      </p:sp>
      <p:sp>
        <p:nvSpPr>
          <p:cNvPr id="16" name="Line 43"/>
          <p:cNvSpPr>
            <a:spLocks noChangeShapeType="1"/>
          </p:cNvSpPr>
          <p:nvPr/>
        </p:nvSpPr>
        <p:spPr bwMode="auto">
          <a:xfrm>
            <a:off x="2489221" y="5654675"/>
            <a:ext cx="13288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28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 Box 44"/>
          <p:cNvSpPr txBox="1">
            <a:spLocks noChangeArrowheads="1"/>
          </p:cNvSpPr>
          <p:nvPr/>
        </p:nvSpPr>
        <p:spPr bwMode="auto">
          <a:xfrm>
            <a:off x="1019197" y="2976563"/>
            <a:ext cx="1264986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98</a:t>
            </a:r>
          </a:p>
        </p:txBody>
      </p:sp>
      <p:sp>
        <p:nvSpPr>
          <p:cNvPr id="18" name="Line 46"/>
          <p:cNvSpPr>
            <a:spLocks noChangeShapeType="1"/>
          </p:cNvSpPr>
          <p:nvPr/>
        </p:nvSpPr>
        <p:spPr bwMode="auto">
          <a:xfrm>
            <a:off x="3781446" y="2959100"/>
            <a:ext cx="1505631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28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 Box 47"/>
          <p:cNvSpPr txBox="1">
            <a:spLocks noChangeArrowheads="1"/>
          </p:cNvSpPr>
          <p:nvPr/>
        </p:nvSpPr>
        <p:spPr bwMode="auto">
          <a:xfrm>
            <a:off x="3966757" y="1149350"/>
            <a:ext cx="1727112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54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27</a:t>
            </a:r>
          </a:p>
        </p:txBody>
      </p:sp>
      <p:sp>
        <p:nvSpPr>
          <p:cNvPr id="20" name="Text Box 48"/>
          <p:cNvSpPr txBox="1">
            <a:spLocks noChangeArrowheads="1"/>
          </p:cNvSpPr>
          <p:nvPr/>
        </p:nvSpPr>
        <p:spPr bwMode="auto">
          <a:xfrm>
            <a:off x="3571897" y="1685925"/>
            <a:ext cx="832676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54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21" name="Text Box 49"/>
          <p:cNvSpPr txBox="1">
            <a:spLocks noChangeArrowheads="1"/>
          </p:cNvSpPr>
          <p:nvPr/>
        </p:nvSpPr>
        <p:spPr bwMode="auto">
          <a:xfrm>
            <a:off x="4259284" y="1879600"/>
            <a:ext cx="1109526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54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22" name="Text Box 50"/>
          <p:cNvSpPr txBox="1">
            <a:spLocks noChangeArrowheads="1"/>
          </p:cNvSpPr>
          <p:nvPr/>
        </p:nvSpPr>
        <p:spPr bwMode="auto">
          <a:xfrm>
            <a:off x="3571897" y="2981325"/>
            <a:ext cx="1746278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108</a:t>
            </a:r>
          </a:p>
        </p:txBody>
      </p:sp>
      <p:sp>
        <p:nvSpPr>
          <p:cNvPr id="23" name="Text Box 51"/>
          <p:cNvSpPr txBox="1">
            <a:spLocks noChangeArrowheads="1"/>
          </p:cNvSpPr>
          <p:nvPr/>
        </p:nvSpPr>
        <p:spPr bwMode="auto">
          <a:xfrm>
            <a:off x="6250596" y="2962232"/>
            <a:ext cx="1722851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342</a:t>
            </a:r>
          </a:p>
        </p:txBody>
      </p:sp>
      <p:sp>
        <p:nvSpPr>
          <p:cNvPr id="24" name="Text Box 52"/>
          <p:cNvSpPr txBox="1">
            <a:spLocks noChangeArrowheads="1"/>
          </p:cNvSpPr>
          <p:nvPr/>
        </p:nvSpPr>
        <p:spPr bwMode="auto">
          <a:xfrm>
            <a:off x="2316276" y="5677204"/>
            <a:ext cx="1465170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90</a:t>
            </a:r>
          </a:p>
        </p:txBody>
      </p:sp>
      <p:grpSp>
        <p:nvGrpSpPr>
          <p:cNvPr id="25" name="Group 25"/>
          <p:cNvGrpSpPr>
            <a:grpSpLocks/>
          </p:cNvGrpSpPr>
          <p:nvPr/>
        </p:nvGrpSpPr>
        <p:grpSpPr bwMode="auto">
          <a:xfrm>
            <a:off x="120454" y="141288"/>
            <a:ext cx="7768806" cy="830263"/>
            <a:chOff x="38100" y="19050"/>
            <a:chExt cx="5791200" cy="830263"/>
          </a:xfrm>
        </p:grpSpPr>
        <p:sp>
          <p:nvSpPr>
            <p:cNvPr id="26" name="Text Box 9"/>
            <p:cNvSpPr txBox="1">
              <a:spLocks noChangeArrowheads="1"/>
            </p:cNvSpPr>
            <p:nvPr/>
          </p:nvSpPr>
          <p:spPr bwMode="auto">
            <a:xfrm>
              <a:off x="38100" y="19050"/>
              <a:ext cx="5791200" cy="830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      </a:t>
              </a:r>
              <a:r>
                <a:rPr lang="en-US" sz="4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/23 </a:t>
              </a:r>
              <a:r>
                <a:rPr lang="en-US" sz="4800" b="1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Tính</a:t>
              </a:r>
              <a:r>
                <a:rPr lang="en-US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:</a:t>
              </a:r>
            </a:p>
          </p:txBody>
        </p:sp>
        <p:sp>
          <p:nvSpPr>
            <p:cNvPr id="27" name="Oval 26"/>
            <p:cNvSpPr/>
            <p:nvPr/>
          </p:nvSpPr>
          <p:spPr>
            <a:xfrm>
              <a:off x="252413" y="141288"/>
              <a:ext cx="723900" cy="708025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4000" b="1" dirty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</p:grpSp>
      <p:sp>
        <p:nvSpPr>
          <p:cNvPr id="28" name="Text Box 40"/>
          <p:cNvSpPr txBox="1">
            <a:spLocks noChangeArrowheads="1"/>
          </p:cNvSpPr>
          <p:nvPr/>
        </p:nvSpPr>
        <p:spPr bwMode="auto">
          <a:xfrm>
            <a:off x="5383233" y="4033838"/>
            <a:ext cx="1737759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54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64</a:t>
            </a:r>
          </a:p>
        </p:txBody>
      </p:sp>
      <p:sp>
        <p:nvSpPr>
          <p:cNvPr id="29" name="Text Box 41"/>
          <p:cNvSpPr txBox="1">
            <a:spLocks noChangeArrowheads="1"/>
          </p:cNvSpPr>
          <p:nvPr/>
        </p:nvSpPr>
        <p:spPr bwMode="auto">
          <a:xfrm>
            <a:off x="5110183" y="4495799"/>
            <a:ext cx="408885" cy="92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54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30" name="Text Box 42"/>
          <p:cNvSpPr txBox="1">
            <a:spLocks noChangeArrowheads="1"/>
          </p:cNvSpPr>
          <p:nvPr/>
        </p:nvSpPr>
        <p:spPr bwMode="auto">
          <a:xfrm>
            <a:off x="5535633" y="4787900"/>
            <a:ext cx="1737759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54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3</a:t>
            </a:r>
          </a:p>
        </p:txBody>
      </p:sp>
      <p:sp>
        <p:nvSpPr>
          <p:cNvPr id="31" name="Line 43"/>
          <p:cNvSpPr>
            <a:spLocks noChangeShapeType="1"/>
          </p:cNvSpPr>
          <p:nvPr/>
        </p:nvSpPr>
        <p:spPr bwMode="auto">
          <a:xfrm>
            <a:off x="5262583" y="5673725"/>
            <a:ext cx="13288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28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 Box 52"/>
          <p:cNvSpPr txBox="1">
            <a:spLocks noChangeArrowheads="1"/>
          </p:cNvSpPr>
          <p:nvPr/>
        </p:nvSpPr>
        <p:spPr bwMode="auto">
          <a:xfrm>
            <a:off x="4779024" y="5708780"/>
            <a:ext cx="1899609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192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456301" y="141288"/>
            <a:ext cx="7609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sáu</a:t>
            </a:r>
            <a:r>
              <a:rPr lang="en-US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8 </a:t>
            </a:r>
            <a:r>
              <a:rPr lang="en-US" sz="36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sz="36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2021</a:t>
            </a:r>
            <a:endParaRPr lang="en-US" sz="36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607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1" grpId="0"/>
      <p:bldP spid="13" grpId="0"/>
      <p:bldP spid="14" grpId="0"/>
      <p:bldP spid="15" grpId="0"/>
      <p:bldP spid="17" grpId="0"/>
      <p:bldP spid="19" grpId="0"/>
      <p:bldP spid="20" grpId="0"/>
      <p:bldP spid="21" grpId="0"/>
      <p:bldP spid="22" grpId="0"/>
      <p:bldP spid="23" grpId="0"/>
      <p:bldP spid="24" grpId="0"/>
      <p:bldP spid="28" grpId="0"/>
      <p:bldP spid="29" grpId="0"/>
      <p:bldP spid="30" grpId="0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1450" y="914400"/>
            <a:ext cx="11634242" cy="1200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6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a) 38 x 2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        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en-US" sz="36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36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53 x 4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            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36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6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84 x 3</a:t>
            </a:r>
          </a:p>
          <a:p>
            <a:pPr>
              <a:defRPr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    27 x 6               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45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 5                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 32 x 4</a:t>
            </a:r>
          </a:p>
        </p:txBody>
      </p:sp>
      <p:grpSp>
        <p:nvGrpSpPr>
          <p:cNvPr id="6" name="Group 26"/>
          <p:cNvGrpSpPr>
            <a:grpSpLocks/>
          </p:cNvGrpSpPr>
          <p:nvPr/>
        </p:nvGrpSpPr>
        <p:grpSpPr bwMode="auto">
          <a:xfrm>
            <a:off x="38099" y="19050"/>
            <a:ext cx="7756161" cy="830263"/>
            <a:chOff x="38100" y="19050"/>
            <a:chExt cx="5791200" cy="830263"/>
          </a:xfrm>
        </p:grpSpPr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38100" y="19050"/>
              <a:ext cx="5791200" cy="830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      </a:t>
              </a:r>
              <a:r>
                <a:rPr lang="en-US" sz="4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/ 23 </a:t>
              </a:r>
              <a:r>
                <a:rPr lang="en-US" sz="4800" b="1" u="sng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Đặt</a:t>
              </a:r>
              <a:r>
                <a:rPr lang="en-US" sz="48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800" b="1" u="sng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tính</a:t>
              </a:r>
              <a:r>
                <a:rPr lang="en-US" sz="48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800" b="1" u="sng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rồi</a:t>
              </a:r>
              <a:r>
                <a:rPr lang="en-US" sz="48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800" b="1" u="sng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tính</a:t>
              </a:r>
              <a:r>
                <a:rPr lang="en-US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: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252413" y="141288"/>
              <a:ext cx="723900" cy="708025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4000" b="1" dirty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sp>
        <p:nvSpPr>
          <p:cNvPr id="9" name="Text Box 30"/>
          <p:cNvSpPr txBox="1">
            <a:spLocks noChangeArrowheads="1"/>
          </p:cNvSpPr>
          <p:nvPr/>
        </p:nvSpPr>
        <p:spPr bwMode="auto">
          <a:xfrm>
            <a:off x="890588" y="2481263"/>
            <a:ext cx="1347973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38</a:t>
            </a:r>
          </a:p>
        </p:txBody>
      </p:sp>
      <p:sp>
        <p:nvSpPr>
          <p:cNvPr id="10" name="Text Box 31"/>
          <p:cNvSpPr txBox="1">
            <a:spLocks noChangeArrowheads="1"/>
          </p:cNvSpPr>
          <p:nvPr/>
        </p:nvSpPr>
        <p:spPr bwMode="auto">
          <a:xfrm>
            <a:off x="525462" y="2792076"/>
            <a:ext cx="612329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11" name="Text Box 32"/>
          <p:cNvSpPr txBox="1">
            <a:spLocks noChangeArrowheads="1"/>
          </p:cNvSpPr>
          <p:nvPr/>
        </p:nvSpPr>
        <p:spPr bwMode="auto">
          <a:xfrm>
            <a:off x="1123950" y="3127375"/>
            <a:ext cx="980152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2" name="Line 33"/>
          <p:cNvSpPr>
            <a:spLocks noChangeShapeType="1"/>
          </p:cNvSpPr>
          <p:nvPr/>
        </p:nvSpPr>
        <p:spPr bwMode="auto">
          <a:xfrm>
            <a:off x="525462" y="3829049"/>
            <a:ext cx="1020241" cy="22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4400" b="1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 Box 30"/>
          <p:cNvSpPr txBox="1">
            <a:spLocks noChangeArrowheads="1"/>
          </p:cNvSpPr>
          <p:nvPr/>
        </p:nvSpPr>
        <p:spPr bwMode="auto">
          <a:xfrm>
            <a:off x="2711450" y="2500313"/>
            <a:ext cx="1579723" cy="76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27</a:t>
            </a:r>
          </a:p>
        </p:txBody>
      </p:sp>
      <p:sp>
        <p:nvSpPr>
          <p:cNvPr id="14" name="Text Box 31"/>
          <p:cNvSpPr txBox="1">
            <a:spLocks noChangeArrowheads="1"/>
          </p:cNvSpPr>
          <p:nvPr/>
        </p:nvSpPr>
        <p:spPr bwMode="auto">
          <a:xfrm>
            <a:off x="2346325" y="2865438"/>
            <a:ext cx="718636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15" name="Text Box 32"/>
          <p:cNvSpPr txBox="1">
            <a:spLocks noChangeArrowheads="1"/>
          </p:cNvSpPr>
          <p:nvPr/>
        </p:nvSpPr>
        <p:spPr bwMode="auto">
          <a:xfrm>
            <a:off x="2944813" y="3146425"/>
            <a:ext cx="1148116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16" name="Line 33"/>
          <p:cNvSpPr>
            <a:spLocks noChangeShapeType="1"/>
          </p:cNvSpPr>
          <p:nvPr/>
        </p:nvSpPr>
        <p:spPr bwMode="auto">
          <a:xfrm>
            <a:off x="2373205" y="3867084"/>
            <a:ext cx="1020243" cy="1589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4400" b="1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 Box 30"/>
          <p:cNvSpPr txBox="1">
            <a:spLocks noChangeArrowheads="1"/>
          </p:cNvSpPr>
          <p:nvPr/>
        </p:nvSpPr>
        <p:spPr bwMode="auto">
          <a:xfrm>
            <a:off x="4738688" y="2527300"/>
            <a:ext cx="1579722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53</a:t>
            </a:r>
          </a:p>
        </p:txBody>
      </p:sp>
      <p:sp>
        <p:nvSpPr>
          <p:cNvPr id="18" name="Text Box 31"/>
          <p:cNvSpPr txBox="1">
            <a:spLocks noChangeArrowheads="1"/>
          </p:cNvSpPr>
          <p:nvPr/>
        </p:nvSpPr>
        <p:spPr bwMode="auto">
          <a:xfrm>
            <a:off x="4373562" y="2891490"/>
            <a:ext cx="716509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19" name="Text Box 32"/>
          <p:cNvSpPr txBox="1">
            <a:spLocks noChangeArrowheads="1"/>
          </p:cNvSpPr>
          <p:nvPr/>
        </p:nvSpPr>
        <p:spPr bwMode="auto">
          <a:xfrm>
            <a:off x="4972050" y="3173413"/>
            <a:ext cx="1148116" cy="76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20" name="Line 33"/>
          <p:cNvSpPr>
            <a:spLocks noChangeShapeType="1"/>
          </p:cNvSpPr>
          <p:nvPr/>
        </p:nvSpPr>
        <p:spPr bwMode="auto">
          <a:xfrm>
            <a:off x="4495801" y="3851274"/>
            <a:ext cx="902918" cy="1926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4400" b="1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30"/>
          <p:cNvSpPr txBox="1">
            <a:spLocks noChangeArrowheads="1"/>
          </p:cNvSpPr>
          <p:nvPr/>
        </p:nvSpPr>
        <p:spPr bwMode="auto">
          <a:xfrm>
            <a:off x="7051675" y="2527300"/>
            <a:ext cx="1579723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45</a:t>
            </a:r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6686550" y="2998788"/>
            <a:ext cx="716510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23" name="Text Box 32"/>
          <p:cNvSpPr txBox="1">
            <a:spLocks noChangeArrowheads="1"/>
          </p:cNvSpPr>
          <p:nvPr/>
        </p:nvSpPr>
        <p:spPr bwMode="auto">
          <a:xfrm>
            <a:off x="7220202" y="3173413"/>
            <a:ext cx="1148116" cy="76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5</a:t>
            </a:r>
            <a:endParaRPr lang="en-US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Line 33"/>
          <p:cNvSpPr>
            <a:spLocks noChangeShapeType="1"/>
          </p:cNvSpPr>
          <p:nvPr/>
        </p:nvSpPr>
        <p:spPr bwMode="auto">
          <a:xfrm flipV="1">
            <a:off x="6781799" y="3919538"/>
            <a:ext cx="1027933" cy="238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4400" b="1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 Box 30"/>
          <p:cNvSpPr txBox="1">
            <a:spLocks noChangeArrowheads="1"/>
          </p:cNvSpPr>
          <p:nvPr/>
        </p:nvSpPr>
        <p:spPr bwMode="auto">
          <a:xfrm>
            <a:off x="1841500" y="4646808"/>
            <a:ext cx="1579723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84</a:t>
            </a:r>
          </a:p>
        </p:txBody>
      </p:sp>
      <p:sp>
        <p:nvSpPr>
          <p:cNvPr id="26" name="Text Box 31"/>
          <p:cNvSpPr txBox="1">
            <a:spLocks noChangeArrowheads="1"/>
          </p:cNvSpPr>
          <p:nvPr/>
        </p:nvSpPr>
        <p:spPr bwMode="auto">
          <a:xfrm>
            <a:off x="1482182" y="4957372"/>
            <a:ext cx="718636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27" name="Text Box 32"/>
          <p:cNvSpPr txBox="1">
            <a:spLocks noChangeArrowheads="1"/>
          </p:cNvSpPr>
          <p:nvPr/>
        </p:nvSpPr>
        <p:spPr bwMode="auto">
          <a:xfrm>
            <a:off x="2074863" y="5292920"/>
            <a:ext cx="1150241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8" name="Line 33"/>
          <p:cNvSpPr>
            <a:spLocks noChangeShapeType="1"/>
          </p:cNvSpPr>
          <p:nvPr/>
        </p:nvSpPr>
        <p:spPr bwMode="auto">
          <a:xfrm>
            <a:off x="1545703" y="5972175"/>
            <a:ext cx="968897" cy="111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4400" b="1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 Box 30"/>
          <p:cNvSpPr txBox="1">
            <a:spLocks noChangeArrowheads="1"/>
          </p:cNvSpPr>
          <p:nvPr/>
        </p:nvSpPr>
        <p:spPr bwMode="auto">
          <a:xfrm>
            <a:off x="5785121" y="4578047"/>
            <a:ext cx="1579723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32</a:t>
            </a:r>
          </a:p>
        </p:txBody>
      </p:sp>
      <p:sp>
        <p:nvSpPr>
          <p:cNvPr id="30" name="Text Box 31"/>
          <p:cNvSpPr txBox="1">
            <a:spLocks noChangeArrowheads="1"/>
          </p:cNvSpPr>
          <p:nvPr/>
        </p:nvSpPr>
        <p:spPr bwMode="auto">
          <a:xfrm>
            <a:off x="5445805" y="4962222"/>
            <a:ext cx="716510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31" name="Text Box 32"/>
          <p:cNvSpPr txBox="1">
            <a:spLocks noChangeArrowheads="1"/>
          </p:cNvSpPr>
          <p:nvPr/>
        </p:nvSpPr>
        <p:spPr bwMode="auto">
          <a:xfrm>
            <a:off x="6037069" y="5199552"/>
            <a:ext cx="1148116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32" name="Line 33"/>
          <p:cNvSpPr>
            <a:spLocks noChangeShapeType="1"/>
          </p:cNvSpPr>
          <p:nvPr/>
        </p:nvSpPr>
        <p:spPr bwMode="auto">
          <a:xfrm flipV="1">
            <a:off x="5508006" y="5963629"/>
            <a:ext cx="1017144" cy="427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4400" b="1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 Box 44"/>
          <p:cNvSpPr txBox="1">
            <a:spLocks noChangeArrowheads="1"/>
          </p:cNvSpPr>
          <p:nvPr/>
        </p:nvSpPr>
        <p:spPr bwMode="auto">
          <a:xfrm>
            <a:off x="492486" y="3832183"/>
            <a:ext cx="1262928" cy="76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76</a:t>
            </a:r>
          </a:p>
        </p:txBody>
      </p:sp>
      <p:sp>
        <p:nvSpPr>
          <p:cNvPr id="34" name="Text Box 44"/>
          <p:cNvSpPr txBox="1">
            <a:spLocks noChangeArrowheads="1"/>
          </p:cNvSpPr>
          <p:nvPr/>
        </p:nvSpPr>
        <p:spPr bwMode="auto">
          <a:xfrm>
            <a:off x="2238561" y="3867085"/>
            <a:ext cx="1507433" cy="76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162</a:t>
            </a:r>
          </a:p>
        </p:txBody>
      </p:sp>
      <p:sp>
        <p:nvSpPr>
          <p:cNvPr id="35" name="Text Box 44"/>
          <p:cNvSpPr txBox="1">
            <a:spLocks noChangeArrowheads="1"/>
          </p:cNvSpPr>
          <p:nvPr/>
        </p:nvSpPr>
        <p:spPr bwMode="auto">
          <a:xfrm>
            <a:off x="4219396" y="3825853"/>
            <a:ext cx="1505308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212</a:t>
            </a:r>
          </a:p>
        </p:txBody>
      </p:sp>
      <p:sp>
        <p:nvSpPr>
          <p:cNvPr id="36" name="Text Box 44"/>
          <p:cNvSpPr txBox="1">
            <a:spLocks noChangeArrowheads="1"/>
          </p:cNvSpPr>
          <p:nvPr/>
        </p:nvSpPr>
        <p:spPr bwMode="auto">
          <a:xfrm>
            <a:off x="6611127" y="3943350"/>
            <a:ext cx="1507433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225</a:t>
            </a:r>
          </a:p>
        </p:txBody>
      </p:sp>
      <p:sp>
        <p:nvSpPr>
          <p:cNvPr id="37" name="Text Box 44"/>
          <p:cNvSpPr txBox="1">
            <a:spLocks noChangeArrowheads="1"/>
          </p:cNvSpPr>
          <p:nvPr/>
        </p:nvSpPr>
        <p:spPr bwMode="auto">
          <a:xfrm>
            <a:off x="1294649" y="5983287"/>
            <a:ext cx="1507433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252</a:t>
            </a:r>
          </a:p>
        </p:txBody>
      </p:sp>
      <p:sp>
        <p:nvSpPr>
          <p:cNvPr id="38" name="Text Box 44"/>
          <p:cNvSpPr txBox="1">
            <a:spLocks noChangeArrowheads="1"/>
          </p:cNvSpPr>
          <p:nvPr/>
        </p:nvSpPr>
        <p:spPr bwMode="auto">
          <a:xfrm>
            <a:off x="5283352" y="5994400"/>
            <a:ext cx="1507434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128</a:t>
            </a:r>
          </a:p>
        </p:txBody>
      </p:sp>
    </p:spTree>
    <p:extLst>
      <p:ext uri="{BB962C8B-B14F-4D97-AF65-F5344CB8AC3E}">
        <p14:creationId xmlns:p14="http://schemas.microsoft.com/office/powerpoint/2010/main" val="325857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/>
      <p:bldP spid="14" grpId="0"/>
      <p:bldP spid="15" grpId="0"/>
      <p:bldP spid="17" grpId="0"/>
      <p:bldP spid="18" grpId="0"/>
      <p:bldP spid="19" grpId="0"/>
      <p:bldP spid="21" grpId="0"/>
      <p:bldP spid="22" grpId="0"/>
      <p:bldP spid="23" grpId="0"/>
      <p:bldP spid="25" grpId="0"/>
      <p:bldP spid="26" grpId="0"/>
      <p:bldP spid="27" grpId="0"/>
      <p:bldP spid="29" grpId="0"/>
      <p:bldP spid="30" grpId="0"/>
      <p:bldP spid="31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30628" y="4582351"/>
            <a:ext cx="8081000" cy="1938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vi-V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 ngày có tất cả số giờ là:</a:t>
            </a:r>
          </a:p>
          <a:p>
            <a:pPr>
              <a:defRPr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vi-V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24 x 6 = 144 ( giờ)</a:t>
            </a:r>
          </a:p>
          <a:p>
            <a:pPr>
              <a:defRPr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vi-VN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Đáp số</a:t>
            </a:r>
            <a:r>
              <a:rPr lang="vi-V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vi-VN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144 giờ.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-10961" y="67501"/>
            <a:ext cx="12050561" cy="1570038"/>
            <a:chOff x="38100" y="19050"/>
            <a:chExt cx="9105900" cy="1569660"/>
          </a:xfrm>
        </p:grpSpPr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38100" y="19050"/>
              <a:ext cx="9105900" cy="15696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      </a:t>
              </a:r>
              <a:r>
                <a:rPr lang="en-US" sz="4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/23 </a:t>
              </a:r>
              <a:r>
                <a:rPr lang="vi-VN" sz="4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Mỗi </a:t>
              </a:r>
              <a:r>
                <a:rPr lang="vi-VN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ngày có 24 giờ. Hỏi 6 </a:t>
              </a:r>
              <a:r>
                <a:rPr lang="vi-VN" sz="4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ngày </a:t>
              </a:r>
              <a:r>
                <a:rPr lang="vi-VN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có tất cả bao nhiêu giờ ?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252413" y="141259"/>
              <a:ext cx="723900" cy="707855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4400" b="1" dirty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466878" y="1637539"/>
            <a:ext cx="10940890" cy="2122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vi-VN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vi-VN" sz="4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Tóm tắt:</a:t>
            </a:r>
          </a:p>
          <a:p>
            <a:pPr>
              <a:defRPr/>
            </a:pPr>
            <a:r>
              <a:rPr lang="vi-V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 ngày : 24 giờ</a:t>
            </a:r>
          </a:p>
          <a:p>
            <a:pPr>
              <a:defRPr/>
            </a:pPr>
            <a:r>
              <a:rPr lang="vi-V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 ngày : .... giờ ?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92740" y="3655251"/>
            <a:ext cx="3000540" cy="76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Giải</a:t>
            </a:r>
            <a:endParaRPr lang="en-US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459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2"/>
          <p:cNvSpPr>
            <a:spLocks noChangeAspect="1"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5" name="Picture 8" descr="Picture1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5296042"/>
            <a:ext cx="2438400" cy="144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Picture5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477963"/>
            <a:ext cx="19304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 descr="Picture5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5287963"/>
            <a:ext cx="19304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3" descr="Picture5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1800" y="5287963"/>
            <a:ext cx="19304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 descr="animation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03263"/>
            <a:ext cx="3560233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animation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650" y="3321050"/>
            <a:ext cx="3560233" cy="158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 descr="animation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703263"/>
            <a:ext cx="3560233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1447801" y="1600200"/>
            <a:ext cx="9144000" cy="3483838"/>
          </a:xfrm>
          <a:prstGeom prst="rect">
            <a:avLst/>
          </a:prstGeom>
          <a:noFill/>
        </p:spPr>
        <p:txBody>
          <a:bodyPr>
            <a:prstTxWarp prst="textDeflate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en-US" sz="1600" b="1" dirty="0" smtClean="0">
                <a:ln/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CHÀO CÁC EM !</a:t>
            </a:r>
            <a:endParaRPr lang="en-US" sz="1600" b="1" dirty="0">
              <a:ln/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13" descr="Picture5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0400" y="253077"/>
            <a:ext cx="19304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3" descr="Picture5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1913"/>
            <a:ext cx="19304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3" descr="Picture5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928" y="836613"/>
            <a:ext cx="19304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3288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41.1|1.1|1.1|1.2|14|3.2|18.4|3.9|4.4|2.5|13.1|2.7|0.7|1.9|1.4|1.2|1|0.8|19.7|5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1.6|2.8|5.3|1.8|2.7|0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|16|1.3|1.5|2.3|8|1.5|14.4|2.5|3|2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2|34|2.3|0.7|0.9|1.4|2.2|5.4|2.8|2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940</Words>
  <Application>Microsoft Office PowerPoint</Application>
  <PresentationFormat>Custom</PresentationFormat>
  <Paragraphs>273</Paragraphs>
  <Slides>20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adminstrator</dc:creator>
  <cp:lastModifiedBy>Windows User</cp:lastModifiedBy>
  <cp:revision>139</cp:revision>
  <dcterms:created xsi:type="dcterms:W3CDTF">2016-08-06T16:14:00Z</dcterms:created>
  <dcterms:modified xsi:type="dcterms:W3CDTF">2021-10-06T14:42:02Z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2F09C41412EE400F8C76AA2A789D2F74</vt:lpwstr>
  </property>
  <property fmtid="{D5CDD505-2E9C-101B-9397-08002B2CF9AE}" pid="3" name="KSOProductBuildVer">
    <vt:lpwstr>1033-11.2.0.10323</vt:lpwstr>
  </property>
</Properties>
</file>