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5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1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2"/>
    <p:sldMasterId id="2147483672" r:id="rId3"/>
    <p:sldMasterId id="2147483684" r:id="rId4"/>
    <p:sldMasterId id="2147483698" r:id="rId5"/>
    <p:sldMasterId id="2147483710" r:id="rId6"/>
  </p:sldMasterIdLst>
  <p:notesMasterIdLst>
    <p:notesMasterId r:id="rId27"/>
  </p:notesMasterIdLst>
  <p:sldIdLst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9" r:id="rId18"/>
    <p:sldId id="271" r:id="rId19"/>
    <p:sldId id="280" r:id="rId20"/>
    <p:sldId id="273" r:id="rId21"/>
    <p:sldId id="274" r:id="rId22"/>
    <p:sldId id="282" r:id="rId23"/>
    <p:sldId id="281" r:id="rId24"/>
    <p:sldId id="279" r:id="rId25"/>
    <p:sldId id="275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im Duyen" initials="KD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1" autoAdjust="0"/>
    <p:restoredTop sz="94660"/>
  </p:normalViewPr>
  <p:slideViewPr>
    <p:cSldViewPr snapToGrid="0">
      <p:cViewPr varScale="1">
        <p:scale>
          <a:sx n="69" d="100"/>
          <a:sy n="69" d="100"/>
        </p:scale>
        <p:origin x="762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commentAuthors" Target="commentAuthor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FD42F7-718C-4B98-AAEC-167E6DDD60A7}" type="datetimeFigureOut">
              <a:rPr lang="en-US" smtClean="0"/>
              <a:pPr/>
              <a:t>30/12/2022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B2AA4F-B828-4D7C-AFD3-893933DAFCB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73331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B2AA4F-B828-4D7C-AFD3-893933DAFCB4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97846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60417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10243" name="文本占位符 60418"/>
          <p:cNvSpPr>
            <a:spLocks noGrp="1"/>
          </p:cNvSpPr>
          <p:nvPr>
            <p:ph type="body" idx="1"/>
          </p:nvPr>
        </p:nvSpPr>
        <p:spPr/>
        <p:txBody>
          <a:bodyPr wrap="square" lIns="91440" tIns="45720" rIns="91440" bIns="45720" anchor="t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en-US" dirty="0"/>
          </a:p>
        </p:txBody>
      </p:sp>
      <p:sp>
        <p:nvSpPr>
          <p:cNvPr id="10244" name="灯片编号占位符 1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A0DB2DC-4C9A-4742-B13C-FB6460FD3503}" type="slidenum"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SimSun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t>7</a:t>
            </a:fld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SimSun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B2A0F9D-3357-4A94-85C8-3B842B870DC6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SimSun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t>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SimSun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62B162E-F920-4511-832F-006A16C91FE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t>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930D33-079D-4CA9-A1E7-7078CAC5F2FE}" type="slidenum">
              <a:rPr lang="zh-CN" alt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62B162E-F920-4511-832F-006A16C91FE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t>11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幻灯片图像占位符 84993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40963" name="文本占位符 84994"/>
          <p:cNvSpPr>
            <a:spLocks noGrp="1"/>
          </p:cNvSpPr>
          <p:nvPr>
            <p:ph type="body" idx="1"/>
          </p:nvPr>
        </p:nvSpPr>
        <p:spPr/>
        <p:txBody>
          <a:bodyPr wrap="square" lIns="91440" tIns="45720" rIns="91440" bIns="45720" anchor="t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en-US" dirty="0"/>
          </a:p>
        </p:txBody>
      </p:sp>
      <p:sp>
        <p:nvSpPr>
          <p:cNvPr id="40964" name="灯片编号占位符 1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A0DB2DC-4C9A-4742-B13C-FB6460FD3503}" type="slidenum"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SimSun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t>14</a:t>
            </a:fld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SimSun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29959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62B162E-F920-4511-832F-006A16C91FE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t>15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D2E422-42A8-4A7B-87CD-13A088DD6287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268BB-C1B0-4A07-841E-B140DAEE97CE}" type="datetimeFigureOut">
              <a:rPr lang="en-US" smtClean="0"/>
              <a:pPr/>
              <a:t>30/12/2022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B716F-5A96-4A9A-BE33-5D9C969214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268BB-C1B0-4A07-841E-B140DAEE97CE}" type="datetimeFigureOut">
              <a:rPr lang="en-US" smtClean="0"/>
              <a:pPr/>
              <a:t>30/12/2022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B716F-5A96-4A9A-BE33-5D9C969214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268BB-C1B0-4A07-841E-B140DAEE97CE}" type="datetimeFigureOut">
              <a:rPr lang="en-US" smtClean="0"/>
              <a:pPr/>
              <a:t>30/12/2022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B716F-5A96-4A9A-BE33-5D9C969214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268BB-C1B0-4A07-841E-B140DAEE97CE}" type="datetimeFigureOut">
              <a:rPr lang="en-US" smtClean="0"/>
              <a:pPr/>
              <a:t>30/12/2022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B716F-5A96-4A9A-BE33-5D9C969214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268BB-C1B0-4A07-841E-B140DAEE97CE}" type="datetimeFigureOut">
              <a:rPr lang="en-US" smtClean="0"/>
              <a:pPr/>
              <a:t>30/12/2022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B716F-5A96-4A9A-BE33-5D9C969214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268BB-C1B0-4A07-841E-B140DAEE97CE}" type="datetimeFigureOut">
              <a:rPr lang="en-US" smtClean="0"/>
              <a:pPr/>
              <a:t>30/12/2022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B716F-5A96-4A9A-BE33-5D9C969214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268BB-C1B0-4A07-841E-B140DAEE97CE}" type="datetimeFigureOut">
              <a:rPr lang="en-US" smtClean="0"/>
              <a:pPr/>
              <a:t>30/12/2022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B716F-5A96-4A9A-BE33-5D9C969214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268BB-C1B0-4A07-841E-B140DAEE97CE}" type="datetimeFigureOut">
              <a:rPr lang="en-US" smtClean="0"/>
              <a:pPr/>
              <a:t>30/12/2022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B716F-5A96-4A9A-BE33-5D9C969214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268BB-C1B0-4A07-841E-B140DAEE97CE}" type="datetimeFigureOut">
              <a:rPr lang="en-US" smtClean="0"/>
              <a:pPr/>
              <a:t>30/12/2022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B716F-5A96-4A9A-BE33-5D9C969214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268BB-C1B0-4A07-841E-B140DAEE97CE}" type="datetimeFigureOut">
              <a:rPr lang="en-US" smtClean="0"/>
              <a:pPr/>
              <a:t>30/12/2022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B716F-5A96-4A9A-BE33-5D9C969214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268BB-C1B0-4A07-841E-B140DAEE97CE}" type="datetimeFigureOut">
              <a:rPr lang="en-US" smtClean="0"/>
              <a:pPr/>
              <a:t>30/12/2022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B716F-5A96-4A9A-BE33-5D9C969214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8FA92-DCEB-416D-A3AA-345BE494323E}" type="datetimeFigureOut">
              <a:rPr lang="en-US" smtClean="0"/>
              <a:pPr/>
              <a:t>30/12/2022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7AED0-1251-46AC-8102-BF35D3C7A7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8FA92-DCEB-416D-A3AA-345BE494323E}" type="datetimeFigureOut">
              <a:rPr lang="en-US" smtClean="0"/>
              <a:pPr/>
              <a:t>30/12/2022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7AED0-1251-46AC-8102-BF35D3C7A7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8FA92-DCEB-416D-A3AA-345BE494323E}" type="datetimeFigureOut">
              <a:rPr lang="en-US" smtClean="0"/>
              <a:pPr/>
              <a:t>30/12/2022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7AED0-1251-46AC-8102-BF35D3C7A7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8FA92-DCEB-416D-A3AA-345BE494323E}" type="datetimeFigureOut">
              <a:rPr lang="en-US" smtClean="0"/>
              <a:pPr/>
              <a:t>30/12/2022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7AED0-1251-46AC-8102-BF35D3C7A7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8FA92-DCEB-416D-A3AA-345BE494323E}" type="datetimeFigureOut">
              <a:rPr lang="en-US" smtClean="0"/>
              <a:pPr/>
              <a:t>30/12/2022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7AED0-1251-46AC-8102-BF35D3C7A7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8FA92-DCEB-416D-A3AA-345BE494323E}" type="datetimeFigureOut">
              <a:rPr lang="en-US" smtClean="0"/>
              <a:pPr/>
              <a:t>30/12/2022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7AED0-1251-46AC-8102-BF35D3C7A7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8FA92-DCEB-416D-A3AA-345BE494323E}" type="datetimeFigureOut">
              <a:rPr lang="en-US" smtClean="0"/>
              <a:pPr/>
              <a:t>30/12/2022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7AED0-1251-46AC-8102-BF35D3C7A7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8FA92-DCEB-416D-A3AA-345BE494323E}" type="datetimeFigureOut">
              <a:rPr lang="en-US" smtClean="0"/>
              <a:pPr/>
              <a:t>30/12/2022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7AED0-1251-46AC-8102-BF35D3C7A7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8FA92-DCEB-416D-A3AA-345BE494323E}" type="datetimeFigureOut">
              <a:rPr lang="en-US" smtClean="0"/>
              <a:pPr/>
              <a:t>30/12/2022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7AED0-1251-46AC-8102-BF35D3C7A7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8FA92-DCEB-416D-A3AA-345BE494323E}" type="datetimeFigureOut">
              <a:rPr lang="en-US" smtClean="0"/>
              <a:pPr/>
              <a:t>30/12/2022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7AED0-1251-46AC-8102-BF35D3C7A7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8FA92-DCEB-416D-A3AA-345BE494323E}" type="datetimeFigureOut">
              <a:rPr lang="en-US" smtClean="0"/>
              <a:pPr/>
              <a:t>30/12/2022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7AED0-1251-46AC-8102-BF35D3C7A7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8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35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5">
                <a:solidFill>
                  <a:schemeClr val="tx1">
                    <a:tint val="75000"/>
                  </a:schemeClr>
                </a:solidFill>
              </a:defRPr>
            </a:lvl1pPr>
            <a:lvl2pPr marL="609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200" indent="0">
              <a:buNone/>
              <a:defRPr sz="2135">
                <a:solidFill>
                  <a:schemeClr val="tx1">
                    <a:tint val="75000"/>
                  </a:schemeClr>
                </a:solidFill>
              </a:defRPr>
            </a:lvl3pPr>
            <a:lvl4pPr marL="18288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4pPr>
            <a:lvl5pPr marL="24384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5pPr>
            <a:lvl6pPr marL="30480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6pPr>
            <a:lvl7pPr marL="36576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7pPr>
            <a:lvl8pPr marL="42672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8pPr>
            <a:lvl9pPr marL="48768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200151"/>
            <a:ext cx="5384800" cy="3394075"/>
          </a:xfrm>
        </p:spPr>
        <p:txBody>
          <a:bodyPr/>
          <a:lstStyle>
            <a:lvl1pPr>
              <a:defRPr sz="3735"/>
            </a:lvl1pPr>
            <a:lvl2pPr>
              <a:defRPr sz="3200"/>
            </a:lvl2pPr>
            <a:lvl3pPr>
              <a:defRPr sz="2665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200151"/>
            <a:ext cx="5384800" cy="3394075"/>
          </a:xfrm>
        </p:spPr>
        <p:txBody>
          <a:bodyPr/>
          <a:lstStyle>
            <a:lvl1pPr>
              <a:defRPr sz="3735"/>
            </a:lvl1pPr>
            <a:lvl2pPr>
              <a:defRPr sz="3200"/>
            </a:lvl2pPr>
            <a:lvl3pPr>
              <a:defRPr sz="2665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665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135" b="1"/>
            </a:lvl4pPr>
            <a:lvl5pPr marL="2438400" indent="0">
              <a:buNone/>
              <a:defRPr sz="2135" b="1"/>
            </a:lvl5pPr>
            <a:lvl6pPr marL="3048000" indent="0">
              <a:buNone/>
              <a:defRPr sz="2135" b="1"/>
            </a:lvl6pPr>
            <a:lvl7pPr marL="3657600" indent="0">
              <a:buNone/>
              <a:defRPr sz="2135" b="1"/>
            </a:lvl7pPr>
            <a:lvl8pPr marL="4267200" indent="0">
              <a:buNone/>
              <a:defRPr sz="2135" b="1"/>
            </a:lvl8pPr>
            <a:lvl9pPr marL="4876800" indent="0">
              <a:buNone/>
              <a:defRPr sz="2135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665"/>
            </a:lvl2pPr>
            <a:lvl3pPr>
              <a:defRPr sz="2400"/>
            </a:lvl3pPr>
            <a:lvl4pPr>
              <a:defRPr sz="2135"/>
            </a:lvl4pPr>
            <a:lvl5pPr>
              <a:defRPr sz="2135"/>
            </a:lvl5pPr>
            <a:lvl6pPr>
              <a:defRPr sz="2135"/>
            </a:lvl6pPr>
            <a:lvl7pPr>
              <a:defRPr sz="2135"/>
            </a:lvl7pPr>
            <a:lvl8pPr>
              <a:defRPr sz="2135"/>
            </a:lvl8pPr>
            <a:lvl9pPr>
              <a:defRPr sz="213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665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135" b="1"/>
            </a:lvl4pPr>
            <a:lvl5pPr marL="2438400" indent="0">
              <a:buNone/>
              <a:defRPr sz="2135" b="1"/>
            </a:lvl5pPr>
            <a:lvl6pPr marL="3048000" indent="0">
              <a:buNone/>
              <a:defRPr sz="2135" b="1"/>
            </a:lvl6pPr>
            <a:lvl7pPr marL="3657600" indent="0">
              <a:buNone/>
              <a:defRPr sz="2135" b="1"/>
            </a:lvl7pPr>
            <a:lvl8pPr marL="4267200" indent="0">
              <a:buNone/>
              <a:defRPr sz="2135" b="1"/>
            </a:lvl8pPr>
            <a:lvl9pPr marL="4876800" indent="0">
              <a:buNone/>
              <a:defRPr sz="2135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5"/>
            </a:lvl2pPr>
            <a:lvl3pPr>
              <a:defRPr sz="2400"/>
            </a:lvl3pPr>
            <a:lvl4pPr>
              <a:defRPr sz="2135"/>
            </a:lvl4pPr>
            <a:lvl5pPr>
              <a:defRPr sz="2135"/>
            </a:lvl5pPr>
            <a:lvl6pPr>
              <a:defRPr sz="2135"/>
            </a:lvl6pPr>
            <a:lvl7pPr>
              <a:defRPr sz="2135"/>
            </a:lvl7pPr>
            <a:lvl8pPr>
              <a:defRPr sz="2135"/>
            </a:lvl8pPr>
            <a:lvl9pPr>
              <a:defRPr sz="213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49"/>
            <a:ext cx="4011084" cy="1162051"/>
          </a:xfrm>
        </p:spPr>
        <p:txBody>
          <a:bodyPr anchor="b"/>
          <a:lstStyle>
            <a:lvl1pPr algn="l">
              <a:defRPr sz="266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4265"/>
            </a:lvl1pPr>
            <a:lvl2pPr>
              <a:defRPr sz="3735"/>
            </a:lvl2pPr>
            <a:lvl3pPr>
              <a:defRPr sz="3200"/>
            </a:lvl3pPr>
            <a:lvl4pPr>
              <a:defRPr sz="2665"/>
            </a:lvl4pPr>
            <a:lvl5pPr>
              <a:defRPr sz="2665"/>
            </a:lvl5pPr>
            <a:lvl6pPr>
              <a:defRPr sz="2665"/>
            </a:lvl6pPr>
            <a:lvl7pPr>
              <a:defRPr sz="2665"/>
            </a:lvl7pPr>
            <a:lvl8pPr>
              <a:defRPr sz="2665"/>
            </a:lvl8pPr>
            <a:lvl9pPr>
              <a:defRPr sz="266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865"/>
            </a:lvl1pPr>
            <a:lvl2pPr marL="609600" indent="0">
              <a:buNone/>
              <a:defRPr sz="1600"/>
            </a:lvl2pPr>
            <a:lvl3pPr marL="1219200" indent="0">
              <a:buNone/>
              <a:defRPr sz="1335"/>
            </a:lvl3pPr>
            <a:lvl4pPr marL="1828800" indent="0">
              <a:buNone/>
              <a:defRPr sz="1200"/>
            </a:lvl4pPr>
            <a:lvl5pPr marL="2438400" indent="0">
              <a:buNone/>
              <a:defRPr sz="1200"/>
            </a:lvl5pPr>
            <a:lvl6pPr marL="3048000" indent="0">
              <a:buNone/>
              <a:defRPr sz="1200"/>
            </a:lvl6pPr>
            <a:lvl7pPr marL="3657600" indent="0">
              <a:buNone/>
              <a:defRPr sz="1200"/>
            </a:lvl7pPr>
            <a:lvl8pPr marL="4267200" indent="0">
              <a:buNone/>
              <a:defRPr sz="1200"/>
            </a:lvl8pPr>
            <a:lvl9pPr marL="4876800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66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sz="4265"/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7"/>
            <a:ext cx="7315200" cy="804863"/>
          </a:xfrm>
        </p:spPr>
        <p:txBody>
          <a:bodyPr/>
          <a:lstStyle>
            <a:lvl1pPr marL="0" indent="0">
              <a:buNone/>
              <a:defRPr sz="1865"/>
            </a:lvl1pPr>
            <a:lvl2pPr marL="609600" indent="0">
              <a:buNone/>
              <a:defRPr sz="1600"/>
            </a:lvl2pPr>
            <a:lvl3pPr marL="1219200" indent="0">
              <a:buNone/>
              <a:defRPr sz="1335"/>
            </a:lvl3pPr>
            <a:lvl4pPr marL="1828800" indent="0">
              <a:buNone/>
              <a:defRPr sz="1200"/>
            </a:lvl4pPr>
            <a:lvl5pPr marL="2438400" indent="0">
              <a:buNone/>
              <a:defRPr sz="1200"/>
            </a:lvl5pPr>
            <a:lvl6pPr marL="3048000" indent="0">
              <a:buNone/>
              <a:defRPr sz="1200"/>
            </a:lvl6pPr>
            <a:lvl7pPr marL="3657600" indent="0">
              <a:buNone/>
              <a:defRPr sz="1200"/>
            </a:lvl7pPr>
            <a:lvl8pPr marL="4267200" indent="0">
              <a:buNone/>
              <a:defRPr sz="1200"/>
            </a:lvl8pPr>
            <a:lvl9pPr marL="4876800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06375"/>
            <a:ext cx="2743200" cy="438785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06375"/>
            <a:ext cx="8026400" cy="438785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3328-5D9C-4CDA-A4B0-8F0932BA2C1A}" type="datetimeFigureOut">
              <a:rPr lang="en-US" smtClean="0"/>
              <a:pPr/>
              <a:t>30/12/2022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EE447-4DD9-425C-BEC0-5EA12C7BCFC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3328-5D9C-4CDA-A4B0-8F0932BA2C1A}" type="datetimeFigureOut">
              <a:rPr lang="en-US" smtClean="0"/>
              <a:pPr/>
              <a:t>30/12/2022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EE447-4DD9-425C-BEC0-5EA12C7BCFC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3328-5D9C-4CDA-A4B0-8F0932BA2C1A}" type="datetimeFigureOut">
              <a:rPr lang="en-US" smtClean="0"/>
              <a:pPr/>
              <a:t>30/12/2022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EE447-4DD9-425C-BEC0-5EA12C7BCFC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3328-5D9C-4CDA-A4B0-8F0932BA2C1A}" type="datetimeFigureOut">
              <a:rPr lang="en-US" smtClean="0"/>
              <a:pPr/>
              <a:t>30/12/2022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EE447-4DD9-425C-BEC0-5EA12C7BCFC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3328-5D9C-4CDA-A4B0-8F0932BA2C1A}" type="datetimeFigureOut">
              <a:rPr lang="en-US" smtClean="0"/>
              <a:pPr/>
              <a:t>30/12/2022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EE447-4DD9-425C-BEC0-5EA12C7BCFC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3328-5D9C-4CDA-A4B0-8F0932BA2C1A}" type="datetimeFigureOut">
              <a:rPr lang="en-US" smtClean="0"/>
              <a:pPr/>
              <a:t>30/12/2022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EE447-4DD9-425C-BEC0-5EA12C7BCFC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3328-5D9C-4CDA-A4B0-8F0932BA2C1A}" type="datetimeFigureOut">
              <a:rPr lang="en-US" smtClean="0"/>
              <a:pPr/>
              <a:t>30/12/2022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EE447-4DD9-425C-BEC0-5EA12C7BCFC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3328-5D9C-4CDA-A4B0-8F0932BA2C1A}" type="datetimeFigureOut">
              <a:rPr lang="en-US" smtClean="0"/>
              <a:pPr/>
              <a:t>30/12/2022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EE447-4DD9-425C-BEC0-5EA12C7BCFC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3328-5D9C-4CDA-A4B0-8F0932BA2C1A}" type="datetimeFigureOut">
              <a:rPr lang="en-US" smtClean="0"/>
              <a:pPr/>
              <a:t>30/12/2022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EE447-4DD9-425C-BEC0-5EA12C7BCFC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3328-5D9C-4CDA-A4B0-8F0932BA2C1A}" type="datetimeFigureOut">
              <a:rPr lang="en-US" smtClean="0"/>
              <a:pPr/>
              <a:t>30/12/2022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EE447-4DD9-425C-BEC0-5EA12C7BCFC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3328-5D9C-4CDA-A4B0-8F0932BA2C1A}" type="datetimeFigureOut">
              <a:rPr lang="en-US" smtClean="0"/>
              <a:pPr/>
              <a:t>30/12/2022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EE447-4DD9-425C-BEC0-5EA12C7BCFC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3713">
        <p14:switch dir="r"/>
      </p:transition>
    </mc:Choice>
    <mc:Fallback xmlns="">
      <p:transition spd="slow" advClick="0" advTm="3713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 rotWithShape="1">
          <a:blip r:embed="rId2" cstate="screen"/>
          <a:srcRect/>
          <a:stretch>
            <a:fillRect/>
          </a:stretch>
        </p:blipFill>
        <p:spPr>
          <a:xfrm>
            <a:off x="82505" y="108235"/>
            <a:ext cx="4097612" cy="1034827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 rotWithShape="1">
          <a:blip r:embed="rId3" cstate="print"/>
          <a:srcRect/>
          <a:stretch>
            <a:fillRect/>
          </a:stretch>
        </p:blipFill>
        <p:spPr>
          <a:xfrm>
            <a:off x="19416" y="6502009"/>
            <a:ext cx="12192000" cy="353756"/>
          </a:xfrm>
          <a:prstGeom prst="rect">
            <a:avLst/>
          </a:prstGeom>
        </p:spPr>
      </p:pic>
      <p:sp>
        <p:nvSpPr>
          <p:cNvPr id="3" name="标题 2"/>
          <p:cNvSpPr>
            <a:spLocks noGrp="1"/>
          </p:cNvSpPr>
          <p:nvPr>
            <p:ph type="title" hasCustomPrompt="1"/>
          </p:nvPr>
        </p:nvSpPr>
        <p:spPr>
          <a:xfrm>
            <a:off x="2131309" y="131270"/>
            <a:ext cx="9552544" cy="757797"/>
          </a:xfrm>
          <a:prstGeom prst="rect">
            <a:avLst/>
          </a:prstGeom>
        </p:spPr>
        <p:txBody>
          <a:bodyPr/>
          <a:lstStyle>
            <a:lvl1pPr>
              <a:defRPr sz="4265" b="1">
                <a:solidFill>
                  <a:schemeClr val="accent1">
                    <a:lumMod val="50000"/>
                  </a:schemeClr>
                </a:solidFill>
                <a:latin typeface="Microsoft YaHei" panose="020B0503020204020204" charset="-122"/>
                <a:ea typeface="Microsoft YaHei" panose="020B0503020204020204" charset="-122"/>
              </a:defRPr>
            </a:lvl1pPr>
          </a:lstStyle>
          <a:p>
            <a:r>
              <a:rPr lang="zh-CN" altLang="en-US" dirty="0"/>
              <a:t>单击此处编辑母版标题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3713">
        <p14:switch dir="r"/>
      </p:transition>
    </mc:Choice>
    <mc:Fallback xmlns="">
      <p:transition spd="slow" advClick="0" advTm="3713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2022/12/30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random/>
      </p:transition>
    </mc:Choice>
    <mc:Fallback xmlns="">
      <p:transition>
        <p:random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2022/12/30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random/>
      </p:transition>
    </mc:Choice>
    <mc:Fallback xmlns="">
      <p:transition>
        <p:random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2022/12/30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random/>
      </p:transition>
    </mc:Choice>
    <mc:Fallback xmlns="">
      <p:transition>
        <p:random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2022/12/30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random/>
      </p:transition>
    </mc:Choice>
    <mc:Fallback xmlns="">
      <p:transition>
        <p:random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2022/12/30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random/>
      </p:transition>
    </mc:Choice>
    <mc:Fallback xmlns="">
      <p:transition>
        <p:random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2022/12/30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random/>
      </p:transition>
    </mc:Choice>
    <mc:Fallback xmlns="">
      <p:transition>
        <p:random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2022/12/30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random/>
      </p:transition>
    </mc:Choice>
    <mc:Fallback xmlns="">
      <p:transition>
        <p:random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2022/12/30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random/>
      </p:transition>
    </mc:Choice>
    <mc:Fallback xmlns="">
      <p:transition>
        <p:random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2022/12/30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random/>
      </p:transition>
    </mc:Choice>
    <mc:Fallback xmlns="">
      <p:transition>
        <p:random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2022/12/30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random/>
      </p:transition>
    </mc:Choice>
    <mc:Fallback xmlns="">
      <p:transition>
        <p:random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2022/12/30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random/>
      </p:transition>
    </mc:Choice>
    <mc:Fallback xmlns="">
      <p:transition>
        <p:random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555DC-DB59-438D-B55A-36E26D316A4E}" type="datetimeFigureOut">
              <a:rPr lang="en-US" smtClean="0"/>
              <a:pPr/>
              <a:t>30/12/2022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1CBEC-4DA8-4B79-99D0-37DDF6BCFAE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图片 1"/>
          <p:cNvPicPr>
            <a:picLocks noChangeAspect="1"/>
          </p:cNvPicPr>
          <p:nvPr userDrawn="1"/>
        </p:nvPicPr>
        <p:blipFill>
          <a:blip r:embed="rId2" cstate="email"/>
          <a:stretch>
            <a:fillRect/>
          </a:stretch>
        </p:blipFill>
        <p:spPr>
          <a:xfrm flipH="1">
            <a:off x="-1" y="-1"/>
            <a:ext cx="4355558" cy="265150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555DC-DB59-438D-B55A-36E26D316A4E}" type="datetimeFigureOut">
              <a:rPr lang="en-US" smtClean="0"/>
              <a:pPr/>
              <a:t>30/12/2022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1CBEC-4DA8-4B79-99D0-37DDF6BCFAE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555DC-DB59-438D-B55A-36E26D316A4E}" type="datetimeFigureOut">
              <a:rPr lang="en-US" smtClean="0"/>
              <a:pPr/>
              <a:t>30/12/2022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1CBEC-4DA8-4B79-99D0-37DDF6BCFAE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555DC-DB59-438D-B55A-36E26D316A4E}" type="datetimeFigureOut">
              <a:rPr lang="en-US" smtClean="0"/>
              <a:pPr/>
              <a:t>30/12/2022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1CBEC-4DA8-4B79-99D0-37DDF6BCFAE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555DC-DB59-438D-B55A-36E26D316A4E}" type="datetimeFigureOut">
              <a:rPr lang="en-US" smtClean="0"/>
              <a:pPr/>
              <a:t>30/12/2022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1CBEC-4DA8-4B79-99D0-37DDF6BCFAE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555DC-DB59-438D-B55A-36E26D316A4E}" type="datetimeFigureOut">
              <a:rPr lang="en-US" smtClean="0"/>
              <a:pPr/>
              <a:t>30/12/2022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1CBEC-4DA8-4B79-99D0-37DDF6BCFAE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555DC-DB59-438D-B55A-36E26D316A4E}" type="datetimeFigureOut">
              <a:rPr lang="en-US" smtClean="0"/>
              <a:pPr/>
              <a:t>30/12/2022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1CBEC-4DA8-4B79-99D0-37DDF6BCFAE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555DC-DB59-438D-B55A-36E26D316A4E}" type="datetimeFigureOut">
              <a:rPr lang="en-US" smtClean="0"/>
              <a:pPr/>
              <a:t>30/12/2022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1CBEC-4DA8-4B79-99D0-37DDF6BCFAE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555DC-DB59-438D-B55A-36E26D316A4E}" type="datetimeFigureOut">
              <a:rPr lang="en-US" smtClean="0"/>
              <a:pPr/>
              <a:t>30/12/2022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1CBEC-4DA8-4B79-99D0-37DDF6BCFAE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555DC-DB59-438D-B55A-36E26D316A4E}" type="datetimeFigureOut">
              <a:rPr lang="en-US" smtClean="0"/>
              <a:pPr/>
              <a:t>30/12/2022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1CBEC-4DA8-4B79-99D0-37DDF6BCFAE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555DC-DB59-438D-B55A-36E26D316A4E}" type="datetimeFigureOut">
              <a:rPr lang="en-US" smtClean="0"/>
              <a:pPr/>
              <a:t>30/12/2022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1CBEC-4DA8-4B79-99D0-37DDF6BCFAE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slideLayout" Target="../slideLayouts/slideLayout46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57.xml"/><Relationship Id="rId5" Type="http://schemas.openxmlformats.org/officeDocument/2006/relationships/slideLayout" Target="../slideLayouts/slideLayout51.xml"/><Relationship Id="rId10" Type="http://schemas.openxmlformats.org/officeDocument/2006/relationships/slideLayout" Target="../slideLayouts/slideLayout56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13" Type="http://schemas.openxmlformats.org/officeDocument/2006/relationships/image" Target="../media/image5.png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9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68.xml"/><Relationship Id="rId5" Type="http://schemas.openxmlformats.org/officeDocument/2006/relationships/slideLayout" Target="../slideLayouts/slideLayout62.xml"/><Relationship Id="rId10" Type="http://schemas.openxmlformats.org/officeDocument/2006/relationships/slideLayout" Target="../slideLayouts/slideLayout67.xml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7268BB-C1B0-4A07-841E-B140DAEE97CE}" type="datetimeFigureOut">
              <a:rPr lang="en-US" smtClean="0"/>
              <a:pPr/>
              <a:t>30/12/2022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DB716F-5A96-4A9A-BE33-5D9C969214D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F8FA92-DCEB-416D-A3AA-345BE494323E}" type="datetimeFigureOut">
              <a:rPr lang="en-US" smtClean="0"/>
              <a:pPr/>
              <a:t>30/12/2022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B7AED0-1251-46AC-8102-BF35D3C7A77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7" descr="100+ Hình nền Slide đẹp 2020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/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5865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charset="0"/>
        </a:defRPr>
      </a:lvl9pPr>
    </p:titleStyle>
    <p:bodyStyle>
      <a:lvl1pPr marL="457200" indent="-457200" algn="l" rtl="0" eaLnBrk="0" fontAlgn="base" hangingPunct="0">
        <a:spcBef>
          <a:spcPts val="130"/>
        </a:spcBef>
        <a:spcAft>
          <a:spcPct val="0"/>
        </a:spcAft>
        <a:buFont typeface="Arial" panose="020B0604020202020204" pitchFamily="34" charset="0"/>
        <a:buChar char="•"/>
        <a:defRPr sz="4265" kern="1200">
          <a:solidFill>
            <a:schemeClr val="tx1"/>
          </a:solidFill>
          <a:latin typeface="+mn-lt"/>
          <a:ea typeface="+mn-ea"/>
          <a:cs typeface="+mn-cs"/>
        </a:defRPr>
      </a:lvl1pPr>
      <a:lvl2pPr marL="990600" indent="-381000" algn="l" rtl="0" eaLnBrk="0" fontAlgn="base" hangingPunct="0">
        <a:spcBef>
          <a:spcPts val="130"/>
        </a:spcBef>
        <a:spcAft>
          <a:spcPct val="0"/>
        </a:spcAft>
        <a:buFont typeface="Arial" panose="020B0604020202020204" pitchFamily="34" charset="0"/>
        <a:buChar char="–"/>
        <a:defRPr sz="3735" kern="1200">
          <a:solidFill>
            <a:schemeClr val="tx1"/>
          </a:solidFill>
          <a:latin typeface="+mn-lt"/>
          <a:ea typeface="+mn-ea"/>
          <a:cs typeface="+mn-cs"/>
        </a:defRPr>
      </a:lvl2pPr>
      <a:lvl3pPr marL="1524000" indent="-304800" algn="l" rtl="0" eaLnBrk="0" fontAlgn="base" hangingPunct="0">
        <a:spcBef>
          <a:spcPts val="13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600" indent="-304800" algn="l" rtl="0" eaLnBrk="0" fontAlgn="base" hangingPunct="0">
        <a:spcBef>
          <a:spcPts val="130"/>
        </a:spcBef>
        <a:spcAft>
          <a:spcPct val="0"/>
        </a:spcAft>
        <a:buFont typeface="Arial" panose="020B0604020202020204" pitchFamily="34" charset="0"/>
        <a:buChar char="–"/>
        <a:defRPr sz="2665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indent="-304800" algn="l" rtl="0" eaLnBrk="0" fontAlgn="base" hangingPunct="0">
        <a:spcBef>
          <a:spcPts val="130"/>
        </a:spcBef>
        <a:spcAft>
          <a:spcPct val="0"/>
        </a:spcAft>
        <a:buFont typeface="Arial" panose="020B0604020202020204" pitchFamily="34" charset="0"/>
        <a:buChar char="»"/>
        <a:defRPr sz="2665" kern="1200">
          <a:solidFill>
            <a:schemeClr val="tx1"/>
          </a:solidFill>
          <a:latin typeface="+mn-lt"/>
          <a:ea typeface="+mn-ea"/>
          <a:cs typeface="+mn-cs"/>
        </a:defRPr>
      </a:lvl5pPr>
      <a:lvl6pPr marL="3352800" indent="-304800" algn="l" defTabSz="1219200" rtl="0" eaLnBrk="1" latinLnBrk="0" hangingPunct="1">
        <a:spcBef>
          <a:spcPts val="13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9200" rtl="0" eaLnBrk="1" latinLnBrk="0" hangingPunct="1">
        <a:spcBef>
          <a:spcPts val="13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9200" rtl="0" eaLnBrk="1" latinLnBrk="0" hangingPunct="1">
        <a:spcBef>
          <a:spcPts val="13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9200" rtl="0" eaLnBrk="1" latinLnBrk="0" hangingPunct="1">
        <a:spcBef>
          <a:spcPts val="13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983328-5D9C-4CDA-A4B0-8F0932BA2C1A}" type="datetimeFigureOut">
              <a:rPr lang="en-US" smtClean="0"/>
              <a:pPr/>
              <a:t>30/12/2022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CEE447-4DD9-425C-BEC0-5EA12C7BCFC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D54D79-588C-414F-9935-D85D26666345}" type="datetimeFigureOut">
              <a:rPr lang="zh-CN" altLang="en-US" smtClean="0"/>
              <a:pPr/>
              <a:t>2022/12/30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4EC328-9116-4993-92C0-623125586BFE}" type="slidenum">
              <a:rPr lang="zh-CN" altLang="en-US" smtClean="0"/>
              <a:pPr/>
              <a:t>‹#›</a:t>
            </a:fld>
            <a:endParaRPr lang="zh-CN" altLang="en-US"/>
          </a:p>
        </p:txBody>
      </p:sp>
      <p:pic>
        <p:nvPicPr>
          <p:cNvPr id="7" name="图片 7" descr="444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-8256" y="3810"/>
            <a:ext cx="12208511" cy="685101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</p:sldLayoutIdLst>
  <mc:AlternateContent xmlns:mc="http://schemas.openxmlformats.org/markup-compatibility/2006" xmlns:p14="http://schemas.microsoft.com/office/powerpoint/2010/main">
    <mc:Choice Requires="p14">
      <p:transition p14:dur="10">
        <p:random/>
      </p:transition>
    </mc:Choice>
    <mc:Fallback xmlns="">
      <p:transition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6555DC-DB59-438D-B55A-36E26D316A4E}" type="datetimeFigureOut">
              <a:rPr lang="en-US" smtClean="0"/>
              <a:pPr/>
              <a:t>30/12/2022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11CBEC-4DA8-4B79-99D0-37DDF6BCFAE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microsoft.com/office/2007/relationships/hdphoto" Target="../media/hdphoto1.wdp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p3"/><Relationship Id="rId13" Type="http://schemas.openxmlformats.org/officeDocument/2006/relationships/image" Target="../media/image13.png"/><Relationship Id="rId3" Type="http://schemas.microsoft.com/office/2007/relationships/media" Target="../media/media2.mp3"/><Relationship Id="rId7" Type="http://schemas.microsoft.com/office/2007/relationships/media" Target="../media/media4.mp3"/><Relationship Id="rId12" Type="http://schemas.openxmlformats.org/officeDocument/2006/relationships/image" Target="../media/image8.jpeg"/><Relationship Id="rId2" Type="http://schemas.openxmlformats.org/officeDocument/2006/relationships/audio" Target="../media/media1.mp3"/><Relationship Id="rId16" Type="http://schemas.microsoft.com/office/2007/relationships/hdphoto" Target="../media/hdphoto1.wdp"/><Relationship Id="rId1" Type="http://schemas.microsoft.com/office/2007/relationships/media" Target="../media/media1.mp3"/><Relationship Id="rId6" Type="http://schemas.microsoft.com/office/2007/relationships/media" Target="../media/media3.mp3"/><Relationship Id="rId11" Type="http://schemas.openxmlformats.org/officeDocument/2006/relationships/image" Target="../media/image12.png"/><Relationship Id="rId5" Type="http://schemas.openxmlformats.org/officeDocument/2006/relationships/audio" Target="NULL" TargetMode="External"/><Relationship Id="rId15" Type="http://schemas.openxmlformats.org/officeDocument/2006/relationships/image" Target="../media/image10.png"/><Relationship Id="rId10" Type="http://schemas.openxmlformats.org/officeDocument/2006/relationships/image" Target="../media/image11.png"/><Relationship Id="rId4" Type="http://schemas.openxmlformats.org/officeDocument/2006/relationships/audio" Target="../media/media2.mp3"/><Relationship Id="rId9" Type="http://schemas.openxmlformats.org/officeDocument/2006/relationships/slideLayout" Target="../slideLayouts/slideLayout13.xml"/><Relationship Id="rId14" Type="http://schemas.microsoft.com/office/2007/relationships/hdphoto" Target="../media/hdphoto2.wd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p3"/><Relationship Id="rId13" Type="http://schemas.openxmlformats.org/officeDocument/2006/relationships/image" Target="../media/image10.png"/><Relationship Id="rId3" Type="http://schemas.microsoft.com/office/2007/relationships/media" Target="../media/media2.mp3"/><Relationship Id="rId7" Type="http://schemas.microsoft.com/office/2007/relationships/media" Target="../media/media4.mp3"/><Relationship Id="rId12" Type="http://schemas.microsoft.com/office/2007/relationships/hdphoto" Target="../media/hdphoto3.wdp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microsoft.com/office/2007/relationships/media" Target="../media/media3.mp3"/><Relationship Id="rId11" Type="http://schemas.openxmlformats.org/officeDocument/2006/relationships/image" Target="../media/image15.png"/><Relationship Id="rId5" Type="http://schemas.openxmlformats.org/officeDocument/2006/relationships/audio" Target="NULL" TargetMode="External"/><Relationship Id="rId15" Type="http://schemas.openxmlformats.org/officeDocument/2006/relationships/image" Target="../media/image12.png"/><Relationship Id="rId10" Type="http://schemas.openxmlformats.org/officeDocument/2006/relationships/image" Target="../media/image14.png"/><Relationship Id="rId4" Type="http://schemas.openxmlformats.org/officeDocument/2006/relationships/audio" Target="../media/media2.mp3"/><Relationship Id="rId9" Type="http://schemas.openxmlformats.org/officeDocument/2006/relationships/slideLayout" Target="../slideLayouts/slideLayout13.xml"/><Relationship Id="rId1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p3"/><Relationship Id="rId13" Type="http://schemas.openxmlformats.org/officeDocument/2006/relationships/image" Target="../media/image8.jpeg"/><Relationship Id="rId3" Type="http://schemas.microsoft.com/office/2007/relationships/media" Target="../media/media2.mp3"/><Relationship Id="rId7" Type="http://schemas.microsoft.com/office/2007/relationships/media" Target="../media/media4.mp3"/><Relationship Id="rId12" Type="http://schemas.openxmlformats.org/officeDocument/2006/relationships/image" Target="../media/image12.png"/><Relationship Id="rId17" Type="http://schemas.microsoft.com/office/2007/relationships/hdphoto" Target="../media/hdphoto1.wdp"/><Relationship Id="rId2" Type="http://schemas.openxmlformats.org/officeDocument/2006/relationships/audio" Target="../media/media1.mp3"/><Relationship Id="rId16" Type="http://schemas.openxmlformats.org/officeDocument/2006/relationships/image" Target="../media/image10.png"/><Relationship Id="rId1" Type="http://schemas.microsoft.com/office/2007/relationships/media" Target="../media/media1.mp3"/><Relationship Id="rId6" Type="http://schemas.microsoft.com/office/2007/relationships/media" Target="../media/media3.mp3"/><Relationship Id="rId11" Type="http://schemas.openxmlformats.org/officeDocument/2006/relationships/image" Target="../media/image16.png"/><Relationship Id="rId5" Type="http://schemas.openxmlformats.org/officeDocument/2006/relationships/audio" Target="NULL" TargetMode="External"/><Relationship Id="rId15" Type="http://schemas.microsoft.com/office/2007/relationships/hdphoto" Target="../media/hdphoto4.wdp"/><Relationship Id="rId10" Type="http://schemas.openxmlformats.org/officeDocument/2006/relationships/notesSlide" Target="../notesSlides/notesSlide3.xml"/><Relationship Id="rId4" Type="http://schemas.openxmlformats.org/officeDocument/2006/relationships/audio" Target="../media/media2.mp3"/><Relationship Id="rId9" Type="http://schemas.openxmlformats.org/officeDocument/2006/relationships/slideLayout" Target="../slideLayouts/slideLayout13.xml"/><Relationship Id="rId1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audio" Target="NULL" TargetMode="External"/><Relationship Id="rId7" Type="http://schemas.openxmlformats.org/officeDocument/2006/relationships/image" Target="../media/image12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8.jpeg"/><Relationship Id="rId5" Type="http://schemas.openxmlformats.org/officeDocument/2006/relationships/slideLayout" Target="../slideLayouts/slideLayout13.xml"/><Relationship Id="rId10" Type="http://schemas.microsoft.com/office/2007/relationships/hdphoto" Target="../media/hdphoto1.wdp"/><Relationship Id="rId4" Type="http://schemas.microsoft.com/office/2007/relationships/media" Target="../media/media3.mp3"/><Relationship Id="rId9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5.xml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7.xml"/><Relationship Id="rId1" Type="http://schemas.openxmlformats.org/officeDocument/2006/relationships/tags" Target="../tags/tag1.xml"/><Relationship Id="rId4" Type="http://schemas.openxmlformats.org/officeDocument/2006/relationships/image" Target="../media/image23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0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10" Type="http://schemas.openxmlformats.org/officeDocument/2006/relationships/image" Target="../media/image37.png"/><Relationship Id="rId4" Type="http://schemas.openxmlformats.org/officeDocument/2006/relationships/image" Target="../media/image31.png"/><Relationship Id="rId9" Type="http://schemas.openxmlformats.org/officeDocument/2006/relationships/image" Target="../media/image3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3.xml"/><Relationship Id="rId4" Type="http://schemas.openxmlformats.org/officeDocument/2006/relationships/image" Target="../media/image38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4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4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48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13" Type="http://schemas.openxmlformats.org/officeDocument/2006/relationships/image" Target="../media/image53.png"/><Relationship Id="rId18" Type="http://schemas.openxmlformats.org/officeDocument/2006/relationships/image" Target="../media/image58.png"/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12" Type="http://schemas.openxmlformats.org/officeDocument/2006/relationships/image" Target="../media/image52.png"/><Relationship Id="rId17" Type="http://schemas.openxmlformats.org/officeDocument/2006/relationships/image" Target="../media/image57.png"/><Relationship Id="rId2" Type="http://schemas.openxmlformats.org/officeDocument/2006/relationships/notesSlide" Target="../notesSlides/notesSlide14.xml"/><Relationship Id="rId16" Type="http://schemas.openxmlformats.org/officeDocument/2006/relationships/image" Target="../media/image56.png"/><Relationship Id="rId20" Type="http://schemas.openxmlformats.org/officeDocument/2006/relationships/image" Target="../media/image6.png"/><Relationship Id="rId1" Type="http://schemas.openxmlformats.org/officeDocument/2006/relationships/slideLayout" Target="../slideLayouts/slideLayout64.xml"/><Relationship Id="rId6" Type="http://schemas.openxmlformats.org/officeDocument/2006/relationships/image" Target="../media/image46.png"/><Relationship Id="rId11" Type="http://schemas.openxmlformats.org/officeDocument/2006/relationships/image" Target="../media/image51.png"/><Relationship Id="rId5" Type="http://schemas.openxmlformats.org/officeDocument/2006/relationships/image" Target="../media/image45.png"/><Relationship Id="rId15" Type="http://schemas.openxmlformats.org/officeDocument/2006/relationships/image" Target="../media/image55.png"/><Relationship Id="rId10" Type="http://schemas.openxmlformats.org/officeDocument/2006/relationships/image" Target="../media/image50.png"/><Relationship Id="rId19" Type="http://schemas.openxmlformats.org/officeDocument/2006/relationships/image" Target="../media/image59.png"/><Relationship Id="rId4" Type="http://schemas.openxmlformats.org/officeDocument/2006/relationships/image" Target="../media/image44.png"/><Relationship Id="rId9" Type="http://schemas.openxmlformats.org/officeDocument/2006/relationships/image" Target="../media/image49.png"/><Relationship Id="rId14" Type="http://schemas.openxmlformats.org/officeDocument/2006/relationships/image" Target="../media/image5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974"/>
          <a:stretch>
            <a:fillRect/>
          </a:stretch>
        </p:blipFill>
        <p:spPr>
          <a:xfrm>
            <a:off x="0" y="-8074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74613" y="1631546"/>
            <a:ext cx="9462653" cy="982757"/>
          </a:xfrm>
        </p:spPr>
        <p:txBody>
          <a:bodyPr>
            <a:noAutofit/>
          </a:bodyPr>
          <a:lstStyle/>
          <a:p>
            <a:r>
              <a:rPr lang="en-US" altLang="vi-VN" sz="36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UỶ BAN NHÂN DÂN HUYỆN TRÀ  BỒNG </a:t>
            </a:r>
            <a:br>
              <a:rPr lang="en-US" altLang="vi-VN" sz="36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</a:br>
            <a:r>
              <a:rPr lang="en-US" altLang="vi-VN" sz="36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TRƯỜNG TIỂU HỌC TRÀ XUÂN</a:t>
            </a:r>
            <a:endParaRPr lang="en-US" altLang="vi-VN" sz="3600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826322" y="2866948"/>
            <a:ext cx="6705601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Môn</a:t>
            </a:r>
            <a:r>
              <a:rPr lang="en-US" sz="36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36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36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ự</a:t>
            </a:r>
            <a:r>
              <a:rPr lang="en-US" sz="36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nhiên</a:t>
            </a:r>
            <a:r>
              <a:rPr lang="en-US" sz="36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36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xã</a:t>
            </a:r>
            <a:r>
              <a:rPr lang="en-US" sz="36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hội</a:t>
            </a:r>
            <a:r>
              <a:rPr lang="en-US" sz="36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</a:t>
            </a:r>
            <a:endParaRPr lang="en-US" sz="36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3600" b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36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Chào</a:t>
            </a:r>
            <a:r>
              <a:rPr lang="en-US" sz="36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đón</a:t>
            </a:r>
            <a:r>
              <a:rPr lang="en-US" sz="36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ngày</a:t>
            </a:r>
            <a:r>
              <a:rPr lang="en-US" sz="36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khai</a:t>
            </a:r>
            <a:r>
              <a:rPr lang="en-US" sz="36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giảng</a:t>
            </a:r>
            <a:r>
              <a:rPr lang="en-US" sz="36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6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36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Giáo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viên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Trần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Thị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Thanh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Hạnh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0" y="3505200"/>
            <a:ext cx="12420600" cy="3327400"/>
          </a:xfrm>
          <a:prstGeom prst="rect">
            <a:avLst/>
          </a:prstGeom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24" r="-2133" b="21481"/>
          <a:stretch>
            <a:fillRect/>
          </a:stretch>
        </p:blipFill>
        <p:spPr bwMode="auto">
          <a:xfrm>
            <a:off x="-76200" y="97129"/>
            <a:ext cx="12725400" cy="45598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84066" l="0" r="100000">
                        <a14:foregroundMark x1="17692" y1="60989" x2="20110" y2="70000"/>
                        <a14:foregroundMark x1="77692" y1="60110" x2="81209" y2="6956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t="18901" r="-2198" b="21978"/>
          <a:stretch>
            <a:fillRect/>
          </a:stretch>
        </p:blipFill>
        <p:spPr bwMode="auto">
          <a:xfrm>
            <a:off x="3965536" y="3472269"/>
            <a:ext cx="4489528" cy="35967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4117936" y="27856"/>
            <a:ext cx="8226464" cy="8382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742950" indent="-742950" algn="ctr">
              <a:buAutoNum type="arabicPeriod"/>
            </a:pPr>
            <a:r>
              <a:rPr lang="en-US" sz="3600" b="1">
                <a:ln w="11430"/>
                <a:gradFill>
                  <a:gsLst>
                    <a:gs pos="0">
                      <a:srgbClr val="C0504D">
                        <a:tint val="70000"/>
                        <a:satMod val="245000"/>
                      </a:srgbClr>
                    </a:gs>
                    <a:gs pos="75000">
                      <a:srgbClr val="C0504D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0504D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K</a:t>
            </a:r>
            <a:r>
              <a:rPr lang="en-US" sz="3600" b="1" smtClean="0">
                <a:ln w="11430"/>
                <a:gradFill>
                  <a:gsLst>
                    <a:gs pos="0">
                      <a:srgbClr val="C0504D">
                        <a:tint val="70000"/>
                        <a:satMod val="245000"/>
                      </a:srgbClr>
                    </a:gs>
                    <a:gs pos="75000">
                      <a:srgbClr val="C0504D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0504D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hởi </a:t>
            </a:r>
            <a:r>
              <a:rPr lang="en-US" sz="3600" b="1" dirty="0">
                <a:ln w="11430"/>
                <a:gradFill>
                  <a:gsLst>
                    <a:gs pos="0">
                      <a:srgbClr val="C0504D">
                        <a:tint val="70000"/>
                        <a:satMod val="245000"/>
                      </a:srgbClr>
                    </a:gs>
                    <a:gs pos="75000">
                      <a:srgbClr val="C0504D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0504D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động (Xe bus yêu thương)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3355" b="25080"/>
          <a:stretch>
            <a:fillRect/>
          </a:stretch>
        </p:blipFill>
        <p:spPr bwMode="auto">
          <a:xfrm>
            <a:off x="0" y="2"/>
            <a:ext cx="12649200" cy="4571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ounded Rectangle 8"/>
          <p:cNvSpPr/>
          <p:nvPr/>
        </p:nvSpPr>
        <p:spPr>
          <a:xfrm>
            <a:off x="1941207" y="152402"/>
            <a:ext cx="9155240" cy="1142999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Ngày gì tháng 9 mồng 5</a:t>
            </a:r>
          </a:p>
          <a:p>
            <a:pPr algn="ctr"/>
            <a:r>
              <a:rPr 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Học sinh náo nức, tung tăng đến trường?</a:t>
            </a:r>
          </a:p>
        </p:txBody>
      </p:sp>
      <p:sp>
        <p:nvSpPr>
          <p:cNvPr id="10" name="Rectangle 9"/>
          <p:cNvSpPr/>
          <p:nvPr/>
        </p:nvSpPr>
        <p:spPr>
          <a:xfrm>
            <a:off x="250941" y="1485900"/>
            <a:ext cx="2821940" cy="949325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 dirty="0">
                <a:solidFill>
                  <a:prstClr val="white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A. Ngày Tết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091055" y="1485900"/>
            <a:ext cx="3920836" cy="949325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 dirty="0">
                <a:solidFill>
                  <a:prstClr val="white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C. Ngày khai giảng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948546" y="1393824"/>
            <a:ext cx="3550458" cy="1133475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 dirty="0">
                <a:solidFill>
                  <a:prstClr val="white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B. Ngày bế giảng</a:t>
            </a:r>
          </a:p>
        </p:txBody>
      </p:sp>
      <p:pic>
        <p:nvPicPr>
          <p:cNvPr id="4" name="Am-thanh-tra-loi-sai-www_yeualo_com (3)_cut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 cstate="print"/>
          <a:stretch>
            <a:fillRect/>
          </a:stretch>
        </p:blipFill>
        <p:spPr>
          <a:xfrm>
            <a:off x="-2514600" y="114300"/>
            <a:ext cx="609600" cy="609600"/>
          </a:xfrm>
          <a:prstGeom prst="rect">
            <a:avLst/>
          </a:prstGeom>
        </p:spPr>
      </p:pic>
      <p:pic>
        <p:nvPicPr>
          <p:cNvPr id="14" name="Am-thanh-tra-loi-sai-www_yeualo_com (3)_cut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 cstate="print"/>
          <a:stretch>
            <a:fillRect/>
          </a:stretch>
        </p:blipFill>
        <p:spPr>
          <a:xfrm>
            <a:off x="-2324100" y="1485900"/>
            <a:ext cx="609600" cy="609600"/>
          </a:xfrm>
          <a:prstGeom prst="rect">
            <a:avLst/>
          </a:prstGeom>
        </p:spPr>
      </p:pic>
      <p:pic>
        <p:nvPicPr>
          <p:cNvPr id="16" name="Bus Horn sound effect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 cstate="print"/>
          <a:stretch>
            <a:fillRect/>
          </a:stretch>
        </p:blipFill>
        <p:spPr>
          <a:xfrm>
            <a:off x="14871378" y="7010400"/>
            <a:ext cx="609600" cy="609600"/>
          </a:xfrm>
          <a:prstGeom prst="rect">
            <a:avLst/>
          </a:prstGeom>
        </p:spPr>
      </p:pic>
      <p:pic>
        <p:nvPicPr>
          <p:cNvPr id="18" name="Bus Sound Effects">
            <a:hlinkClick r:id="" action="ppaction://media"/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6">
                  <p14:trim st="440" end="15675"/>
                </p14:media>
              </p:ext>
            </p:extLst>
          </p:nvPr>
        </p:nvPicPr>
        <p:blipFill>
          <a:blip r:embed="rId11" cstate="print"/>
          <a:stretch>
            <a:fillRect/>
          </a:stretch>
        </p:blipFill>
        <p:spPr>
          <a:xfrm>
            <a:off x="14852328" y="1237288"/>
            <a:ext cx="609600" cy="609600"/>
          </a:xfrm>
          <a:prstGeom prst="rect">
            <a:avLst/>
          </a:prstGeom>
        </p:spPr>
      </p:pic>
      <p:pic>
        <p:nvPicPr>
          <p:cNvPr id="8" name="Am-thanh-tra-loi-dung-www_yeualo_com_cut.mp3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 cstate="print"/>
          <a:stretch>
            <a:fillRect/>
          </a:stretch>
        </p:blipFill>
        <p:spPr>
          <a:xfrm>
            <a:off x="-4953000" y="2819400"/>
            <a:ext cx="609600" cy="6096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72001"/>
            <a:ext cx="12191999" cy="2285999"/>
          </a:xfrm>
          <a:prstGeom prst="rect">
            <a:avLst/>
          </a:prstGeom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6267" r="9427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7805"/>
          <a:stretch>
            <a:fillRect/>
          </a:stretch>
        </p:blipFill>
        <p:spPr bwMode="auto">
          <a:xfrm>
            <a:off x="2362199" y="2362200"/>
            <a:ext cx="1830153" cy="24826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10000" b="84066" l="0" r="100000">
                        <a14:foregroundMark x1="17692" y1="60989" x2="20110" y2="70000"/>
                        <a14:foregroundMark x1="77692" y1="60110" x2="81209" y2="6956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t="18901" r="-2198" b="21978"/>
          <a:stretch>
            <a:fillRect/>
          </a:stretch>
        </p:blipFill>
        <p:spPr bwMode="auto">
          <a:xfrm>
            <a:off x="10287000" y="2362201"/>
            <a:ext cx="5486400" cy="43953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032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3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1.48148E-6 L -0.68334 0.00324 " pathEditMode="relative" rAng="0" ptsTypes="AA">
                                      <p:cBhvr>
                                        <p:cTn id="14" dur="5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167" y="1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902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6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5 0 E" pathEditMode="relative" ptsTypes="">
                                      <p:cBhvr>
                                        <p:cTn id="37" dur="2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9027"/>
                            </p:stCondLst>
                            <p:childTnLst>
                              <p:par>
                                <p:cTn id="39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0" dur="500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9527"/>
                            </p:stCondLst>
                            <p:childTnLst>
                              <p:par>
                                <p:cTn id="4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6" dur="10140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7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8333 0.00324 L -1.69166 0.01296 " pathEditMode="relative" rAng="0" ptsTypes="AA">
                                      <p:cBhvr>
                                        <p:cTn id="48" dur="6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417" y="48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4" dur="1058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5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0" dur="10584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6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>
                <p:cTn id="6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 vol="80000">
                <p:cTn id="6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9" grpId="0" bldLvl="0" animBg="1"/>
      <p:bldP spid="10" grpId="0" bldLvl="0" animBg="1"/>
      <p:bldP spid="11" grpId="0" bldLvl="0" animBg="1"/>
      <p:bldP spid="12" grpId="0" bldLvl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72"/>
          <a:stretch>
            <a:fillRect/>
          </a:stretch>
        </p:blipFill>
        <p:spPr bwMode="auto">
          <a:xfrm>
            <a:off x="0" y="1"/>
            <a:ext cx="12192000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97395" l="6550" r="92652">
                        <a14:foregroundMark x1="30192" y1="95130" x2="43291" y2="87542"/>
                        <a14:foregroundMark x1="37220" y1="86070" x2="26198" y2="93318"/>
                        <a14:foregroundMark x1="61182" y1="86636" x2="73003" y2="94224"/>
                        <a14:foregroundMark x1="57987" y1="89921" x2="61661" y2="9218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133600" y="3352800"/>
            <a:ext cx="2003681" cy="22928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ounded Rectangle 8"/>
          <p:cNvSpPr/>
          <p:nvPr/>
        </p:nvSpPr>
        <p:spPr>
          <a:xfrm>
            <a:off x="2040890" y="0"/>
            <a:ext cx="9260840" cy="148590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 dirty="0">
                <a:solidFill>
                  <a:schemeClr val="tx1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Suốt đời đi với học sinh</a:t>
            </a:r>
          </a:p>
          <a:p>
            <a:pPr algn="ctr"/>
            <a:r>
              <a:rPr lang="en-US" sz="3000" b="1" dirty="0">
                <a:solidFill>
                  <a:schemeClr val="tx1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Sách, vở, thước, bút trong mình tôi mang</a:t>
            </a:r>
          </a:p>
          <a:p>
            <a:pPr algn="ctr"/>
            <a:r>
              <a:rPr lang="en-US" sz="3000" b="1" dirty="0">
                <a:solidFill>
                  <a:schemeClr val="tx1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Là cái gì?</a:t>
            </a:r>
          </a:p>
        </p:txBody>
      </p:sp>
      <p:sp>
        <p:nvSpPr>
          <p:cNvPr id="10" name="Rectangle 9"/>
          <p:cNvSpPr/>
          <p:nvPr/>
        </p:nvSpPr>
        <p:spPr>
          <a:xfrm>
            <a:off x="1278785" y="1756400"/>
            <a:ext cx="2894894" cy="1600200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prstClr val="white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A. Viên phấn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942040" y="1846888"/>
            <a:ext cx="2487960" cy="1505912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prstClr val="white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C. cặp sách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860184" y="1752600"/>
            <a:ext cx="3369415" cy="1600200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prstClr val="white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B. cái bút</a:t>
            </a: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0000" b="84066" l="0" r="100000">
                        <a14:foregroundMark x1="17692" y1="60989" x2="20110" y2="70000"/>
                        <a14:foregroundMark x1="77692" y1="60110" x2="81209" y2="6956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t="18901" r="-2198" b="21978"/>
          <a:stretch>
            <a:fillRect/>
          </a:stretch>
        </p:blipFill>
        <p:spPr bwMode="auto">
          <a:xfrm>
            <a:off x="10287000" y="3733800"/>
            <a:ext cx="5486400" cy="30237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Am-thanh-tra-loi-sai-www_yeualo_com (3)_cut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 cstate="print"/>
          <a:stretch>
            <a:fillRect/>
          </a:stretch>
        </p:blipFill>
        <p:spPr>
          <a:xfrm>
            <a:off x="-2514600" y="114300"/>
            <a:ext cx="609600" cy="609600"/>
          </a:xfrm>
          <a:prstGeom prst="rect">
            <a:avLst/>
          </a:prstGeom>
        </p:spPr>
      </p:pic>
      <p:pic>
        <p:nvPicPr>
          <p:cNvPr id="14" name="Am-thanh-tra-loi-sai-www_yeualo_com (3)_cut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 cstate="print"/>
          <a:stretch>
            <a:fillRect/>
          </a:stretch>
        </p:blipFill>
        <p:spPr>
          <a:xfrm>
            <a:off x="-2324100" y="1485900"/>
            <a:ext cx="609600" cy="609600"/>
          </a:xfrm>
          <a:prstGeom prst="rect">
            <a:avLst/>
          </a:prstGeom>
        </p:spPr>
      </p:pic>
      <p:pic>
        <p:nvPicPr>
          <p:cNvPr id="16" name="Bus Horn sound effect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5" cstate="print"/>
          <a:stretch>
            <a:fillRect/>
          </a:stretch>
        </p:blipFill>
        <p:spPr>
          <a:xfrm>
            <a:off x="14871378" y="7010400"/>
            <a:ext cx="609600" cy="609600"/>
          </a:xfrm>
          <a:prstGeom prst="rect">
            <a:avLst/>
          </a:prstGeom>
        </p:spPr>
      </p:pic>
      <p:pic>
        <p:nvPicPr>
          <p:cNvPr id="18" name="Bus Sound Effects">
            <a:hlinkClick r:id="" action="ppaction://media"/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6">
                  <p14:trim st="440" end="15675"/>
                </p14:media>
              </p:ext>
            </p:extLst>
          </p:nvPr>
        </p:nvPicPr>
        <p:blipFill>
          <a:blip r:embed="rId15" cstate="print"/>
          <a:stretch>
            <a:fillRect/>
          </a:stretch>
        </p:blipFill>
        <p:spPr>
          <a:xfrm>
            <a:off x="14852328" y="1237288"/>
            <a:ext cx="609600" cy="609600"/>
          </a:xfrm>
          <a:prstGeom prst="rect">
            <a:avLst/>
          </a:prstGeom>
        </p:spPr>
      </p:pic>
      <p:pic>
        <p:nvPicPr>
          <p:cNvPr id="8" name="Am-thanh-tra-loi-dung-www_yeualo_com_cut.mp3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5" cstate="print"/>
          <a:stretch>
            <a:fillRect/>
          </a:stretch>
        </p:blipFill>
        <p:spPr>
          <a:xfrm>
            <a:off x="-4953000" y="281940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032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3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4.81481E-6 L -0.68333 0.00325 " pathEditMode="relative" rAng="0" ptsTypes="AA">
                                      <p:cBhvr>
                                        <p:cTn id="14" dur="5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167" y="1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902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6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1.48148E-6 L 0.25 1.48148E-6 " pathEditMode="relative" rAng="0" ptsTypes="AA">
                                      <p:cBhvr>
                                        <p:cTn id="37" dur="3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9027"/>
                            </p:stCondLst>
                            <p:childTnLst>
                              <p:par>
                                <p:cTn id="39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0" dur="10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2" dur="1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9037"/>
                            </p:stCondLst>
                            <p:childTnLst>
                              <p:par>
                                <p:cTn id="4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6" dur="10140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7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8333 0.00325 L -1.69167 0.01297 " pathEditMode="relative" rAng="0" ptsTypes="AA">
                                      <p:cBhvr>
                                        <p:cTn id="48" dur="6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417" y="48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4" dur="1058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5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0" dur="10584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6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>
                <p:cTn id="6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 vol="80000">
                <p:cTn id="6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9" grpId="0" bldLvl="0" animBg="1"/>
      <p:bldP spid="10" grpId="0" bldLvl="0" animBg="1"/>
      <p:bldP spid="11" grpId="0" bldLvl="0" animBg="1"/>
      <p:bldP spid="12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/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8" b="10145"/>
          <a:stretch>
            <a:fillRect/>
          </a:stretch>
        </p:blipFill>
        <p:spPr bwMode="auto">
          <a:xfrm>
            <a:off x="64765" y="85725"/>
            <a:ext cx="12192000" cy="472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ounded Rectangle 8"/>
          <p:cNvSpPr/>
          <p:nvPr/>
        </p:nvSpPr>
        <p:spPr>
          <a:xfrm>
            <a:off x="2057400" y="38101"/>
            <a:ext cx="9140103" cy="1142999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Vào mùa nào, các em cắp sách đến trường?</a:t>
            </a:r>
          </a:p>
        </p:txBody>
      </p:sp>
      <p:sp>
        <p:nvSpPr>
          <p:cNvPr id="10" name="Rectangle 9"/>
          <p:cNvSpPr/>
          <p:nvPr/>
        </p:nvSpPr>
        <p:spPr>
          <a:xfrm>
            <a:off x="2067560" y="1661160"/>
            <a:ext cx="2628900" cy="864235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prstClr val="white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A. mùa hè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307330" y="1611630"/>
            <a:ext cx="2640965" cy="852805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00" b="1" dirty="0">
                <a:solidFill>
                  <a:prstClr val="white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B. mùa thu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796020" y="1611630"/>
            <a:ext cx="3286760" cy="751205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prstClr val="white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B. mùa đông</a:t>
            </a:r>
          </a:p>
        </p:txBody>
      </p:sp>
      <p:pic>
        <p:nvPicPr>
          <p:cNvPr id="4" name="Am-thanh-tra-loi-sai-www_yeualo_com (3)_cut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 cstate="print"/>
          <a:stretch>
            <a:fillRect/>
          </a:stretch>
        </p:blipFill>
        <p:spPr>
          <a:xfrm>
            <a:off x="-2514600" y="114300"/>
            <a:ext cx="609600" cy="609600"/>
          </a:xfrm>
          <a:prstGeom prst="rect">
            <a:avLst/>
          </a:prstGeom>
        </p:spPr>
      </p:pic>
      <p:pic>
        <p:nvPicPr>
          <p:cNvPr id="14" name="Am-thanh-tra-loi-sai-www_yeualo_com (3)_cut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 cstate="print"/>
          <a:stretch>
            <a:fillRect/>
          </a:stretch>
        </p:blipFill>
        <p:spPr>
          <a:xfrm>
            <a:off x="-2324100" y="1485900"/>
            <a:ext cx="609600" cy="609600"/>
          </a:xfrm>
          <a:prstGeom prst="rect">
            <a:avLst/>
          </a:prstGeom>
        </p:spPr>
      </p:pic>
      <p:pic>
        <p:nvPicPr>
          <p:cNvPr id="16" name="Bus Horn sound effect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 cstate="print"/>
          <a:stretch>
            <a:fillRect/>
          </a:stretch>
        </p:blipFill>
        <p:spPr>
          <a:xfrm>
            <a:off x="14871378" y="7010400"/>
            <a:ext cx="609600" cy="609600"/>
          </a:xfrm>
          <a:prstGeom prst="rect">
            <a:avLst/>
          </a:prstGeom>
        </p:spPr>
      </p:pic>
      <p:pic>
        <p:nvPicPr>
          <p:cNvPr id="18" name="Bus Sound Effects">
            <a:hlinkClick r:id="" action="ppaction://media"/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6">
                  <p14:trim st="440" end="15675"/>
                </p14:media>
              </p:ext>
            </p:extLst>
          </p:nvPr>
        </p:nvPicPr>
        <p:blipFill>
          <a:blip r:embed="rId12" cstate="print"/>
          <a:stretch>
            <a:fillRect/>
          </a:stretch>
        </p:blipFill>
        <p:spPr>
          <a:xfrm>
            <a:off x="14852328" y="1237288"/>
            <a:ext cx="609600" cy="609600"/>
          </a:xfrm>
          <a:prstGeom prst="rect">
            <a:avLst/>
          </a:prstGeom>
        </p:spPr>
      </p:pic>
      <p:pic>
        <p:nvPicPr>
          <p:cNvPr id="8" name="Am-thanh-tra-loi-dung-www_yeualo_com_cut.mp3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2" cstate="print"/>
          <a:stretch>
            <a:fillRect/>
          </a:stretch>
        </p:blipFill>
        <p:spPr>
          <a:xfrm>
            <a:off x="-4953000" y="2819400"/>
            <a:ext cx="609600" cy="6096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0" y="4724400"/>
            <a:ext cx="12268199" cy="2133600"/>
          </a:xfrm>
          <a:prstGeom prst="rect">
            <a:avLst/>
          </a:prstGeom>
        </p:spPr>
      </p:pic>
      <p:pic>
        <p:nvPicPr>
          <p:cNvPr id="19" name="Picture 3"/>
          <p:cNvPicPr>
            <a:picLocks noChangeAspect="1" noChangeArrowheads="1"/>
          </p:cNvPicPr>
          <p:nvPr/>
        </p:nvPicPr>
        <p:blipFill rotWithShape="1"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1019" b="92037" l="9787" r="93191">
                        <a14:foregroundMark x1="43688" y1="28519" x2="51915" y2="34444"/>
                        <a14:foregroundMark x1="57730" y1="28519" x2="57730" y2="35463"/>
                        <a14:foregroundMark x1="31773" y1="15556" x2="29220" y2="19352"/>
                        <a14:foregroundMark x1="49078" y1="69907" x2="49078" y2="71852"/>
                        <a14:foregroundMark x1="46950" y1="75833" x2="44539" y2="85000"/>
                        <a14:foregroundMark x1="43262" y1="84167" x2="36738" y2="89907"/>
                        <a14:foregroundMark x1="69645" y1="76944" x2="74610" y2="88796"/>
                        <a14:foregroundMark x1="74184" y1="84167" x2="77872" y2="86667"/>
                        <a14:foregroundMark x1="36738" y1="85278" x2="36738" y2="86389"/>
                        <a14:foregroundMark x1="43948" y1="74574" x2="40968" y2="80049"/>
                        <a14:foregroundMark x1="51769" y1="22141" x2="45810" y2="3674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87" b="7407"/>
          <a:stretch>
            <a:fillRect/>
          </a:stretch>
        </p:blipFill>
        <p:spPr bwMode="auto">
          <a:xfrm flipH="1">
            <a:off x="2590800" y="2667000"/>
            <a:ext cx="1687656" cy="15847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10000" b="84066" l="0" r="100000">
                        <a14:foregroundMark x1="17692" y1="60989" x2="20110" y2="70000"/>
                        <a14:foregroundMark x1="77692" y1="60110" x2="81209" y2="6956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t="18901" r="-2198" b="21978"/>
          <a:stretch>
            <a:fillRect/>
          </a:stretch>
        </p:blipFill>
        <p:spPr bwMode="auto">
          <a:xfrm>
            <a:off x="10287000" y="2362201"/>
            <a:ext cx="5486400" cy="43953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032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3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1.48148E-6 L -0.68334 0.00324 " pathEditMode="relative" rAng="0" ptsTypes="AA">
                                      <p:cBhvr>
                                        <p:cTn id="14" dur="5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167" y="1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902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6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1.85185E-6 L 0.25 1.85185E-6 " pathEditMode="relative" rAng="0" ptsTypes="AA">
                                      <p:cBhvr>
                                        <p:cTn id="37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9027"/>
                            </p:stCondLst>
                            <p:childTnLst>
                              <p:par>
                                <p:cTn id="39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0" dur="1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2" dur="1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9037"/>
                            </p:stCondLst>
                            <p:childTnLst>
                              <p:par>
                                <p:cTn id="4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6" dur="10140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7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8333 0.00324 L -1.69166 0.01296 " pathEditMode="relative" rAng="0" ptsTypes="AA">
                                      <p:cBhvr>
                                        <p:cTn id="48" dur="6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417" y="48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4" dur="1058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5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0" dur="10584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6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100000">
                <p:cTn id="6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 vol="100000">
                <p:cTn id="6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9" grpId="0" bldLvl="0" animBg="1"/>
      <p:bldP spid="10" grpId="0" bldLvl="0" animBg="1"/>
      <p:bldP spid="11" grpId="0" bldLvl="0" animBg="1"/>
      <p:bldP spid="12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05200"/>
            <a:ext cx="12192000" cy="3327400"/>
          </a:xfrm>
          <a:prstGeom prst="rect">
            <a:avLst/>
          </a:prstGeom>
        </p:spPr>
      </p:pic>
      <p:pic>
        <p:nvPicPr>
          <p:cNvPr id="10" name="Bus Horn sound effec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14871378" y="7010400"/>
            <a:ext cx="609600" cy="609600"/>
          </a:xfrm>
          <a:prstGeom prst="rect">
            <a:avLst/>
          </a:prstGeom>
        </p:spPr>
      </p:pic>
      <p:pic>
        <p:nvPicPr>
          <p:cNvPr id="11" name="Bus Sound Effects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>
                  <p14:trim st="440" end="15675"/>
                </p14:media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14852328" y="1237288"/>
            <a:ext cx="609600" cy="609600"/>
          </a:xfrm>
          <a:prstGeom prst="rect">
            <a:avLst/>
          </a:prstGeom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24" r="-2133" b="21481"/>
          <a:stretch>
            <a:fillRect/>
          </a:stretch>
        </p:blipFill>
        <p:spPr bwMode="auto">
          <a:xfrm>
            <a:off x="0" y="0"/>
            <a:ext cx="12496800" cy="45598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84066" l="0" r="100000">
                        <a14:foregroundMark x1="17692" y1="60989" x2="20110" y2="70000"/>
                        <a14:foregroundMark x1="77692" y1="60110" x2="81209" y2="6956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t="18901" r="-2198" b="21978"/>
          <a:stretch>
            <a:fillRect/>
          </a:stretch>
        </p:blipFill>
        <p:spPr bwMode="auto">
          <a:xfrm>
            <a:off x="12204544" y="2362200"/>
            <a:ext cx="5486400" cy="43953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32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032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014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1.48148E-6 L -0.68334 0.00324 " pathEditMode="relative" rAng="0" ptsTypes="AA">
                                      <p:cBhvr>
                                        <p:cTn id="11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167" y="1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10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42" name="图片 39941" descr="1-4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0583" y="376555"/>
            <a:ext cx="12202583" cy="67056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9941" name="图片 39940" descr="1-4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020233" y="4210051"/>
            <a:ext cx="4948767" cy="2872316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9943" name="图片 39942" descr="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02400" y="-228600"/>
            <a:ext cx="5217584" cy="6775451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222" name="Text Box 6"/>
          <p:cNvSpPr txBox="1"/>
          <p:nvPr/>
        </p:nvSpPr>
        <p:spPr>
          <a:xfrm>
            <a:off x="843280" y="1929765"/>
            <a:ext cx="5760085" cy="175323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5400" b="1" i="0" u="none" strike="noStrike" kern="1200" cap="none" spc="0" normalizeH="0" baseline="0" noProof="0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ea typeface="+mn-ea"/>
                <a:cs typeface="UTM Avo" panose="02040603050506020204" pitchFamily="18" charset="0"/>
              </a:rPr>
              <a:t>Bài</a:t>
            </a:r>
            <a:r>
              <a:rPr kumimoji="0" lang="en-US" sz="5400" b="1" i="0" u="none" strike="noStrike" kern="1200" cap="none" spc="0" normalizeH="0" baseline="0" noProof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ea typeface="+mn-ea"/>
                <a:cs typeface="UTM Avo" panose="02040603050506020204" pitchFamily="18" charset="0"/>
              </a:rPr>
              <a:t> 6: </a:t>
            </a:r>
            <a:r>
              <a:rPr kumimoji="0" lang="en-US" sz="5400" b="1" i="0" u="none" strike="noStrike" kern="1200" cap="none" spc="0" normalizeH="0" baseline="0" noProof="0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ea typeface="+mn-ea"/>
                <a:cs typeface="UTM Avo" panose="02040603050506020204" pitchFamily="18" charset="0"/>
              </a:rPr>
              <a:t>Chào</a:t>
            </a:r>
            <a:r>
              <a:rPr kumimoji="0" lang="en-US" sz="5400" b="1" i="0" u="none" strike="noStrike" kern="1200" cap="none" spc="0" normalizeH="0" baseline="0" noProof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ea typeface="+mn-ea"/>
                <a:cs typeface="UTM Avo" panose="02040603050506020204" pitchFamily="18" charset="0"/>
              </a:rPr>
              <a:t> </a:t>
            </a:r>
            <a:r>
              <a:rPr kumimoji="0" lang="en-US" sz="5400" b="1" i="0" u="none" strike="noStrike" kern="1200" cap="none" spc="0" normalizeH="0" baseline="0" noProof="0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ea typeface="+mn-ea"/>
                <a:cs typeface="UTM Avo" panose="02040603050506020204" pitchFamily="18" charset="0"/>
              </a:rPr>
              <a:t>đón</a:t>
            </a:r>
            <a:r>
              <a:rPr kumimoji="0" lang="en-US" sz="5400" b="1" i="0" u="none" strike="noStrike" kern="1200" cap="none" spc="0" normalizeH="0" baseline="0" noProof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ea typeface="+mn-ea"/>
                <a:cs typeface="UTM Avo" panose="02040603050506020204" pitchFamily="18" charset="0"/>
              </a:rPr>
              <a:t> </a:t>
            </a:r>
            <a:r>
              <a:rPr kumimoji="0" lang="en-US" sz="5400" b="1" i="0" u="none" strike="noStrike" kern="1200" cap="none" spc="0" normalizeH="0" baseline="0" noProof="0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ea typeface="+mn-ea"/>
                <a:cs typeface="UTM Avo" panose="02040603050506020204" pitchFamily="18" charset="0"/>
              </a:rPr>
              <a:t>ngày</a:t>
            </a:r>
            <a:r>
              <a:rPr kumimoji="0" lang="en-US" sz="5400" b="1" i="0" u="none" strike="noStrike" kern="1200" cap="none" spc="0" normalizeH="0" baseline="0" noProof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ea typeface="+mn-ea"/>
                <a:cs typeface="UTM Avo" panose="02040603050506020204" pitchFamily="18" charset="0"/>
              </a:rPr>
              <a:t> </a:t>
            </a:r>
            <a:r>
              <a:rPr kumimoji="0" lang="en-US" sz="5400" b="1" i="0" u="none" strike="noStrike" kern="1200" cap="none" spc="0" normalizeH="0" baseline="0" noProof="0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ea typeface="+mn-ea"/>
                <a:cs typeface="UTM Avo" panose="02040603050506020204" pitchFamily="18" charset="0"/>
              </a:rPr>
              <a:t>khai</a:t>
            </a:r>
            <a:r>
              <a:rPr kumimoji="0" lang="en-US" sz="5400" b="1" i="0" u="none" strike="noStrike" kern="1200" cap="none" spc="0" normalizeH="0" baseline="0" noProof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ea typeface="+mn-ea"/>
                <a:cs typeface="UTM Avo" panose="02040603050506020204" pitchFamily="18" charset="0"/>
              </a:rPr>
              <a:t> </a:t>
            </a:r>
            <a:r>
              <a:rPr lang="en-US" sz="54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cs typeface="UTM Avo" panose="02040603050506020204" pitchFamily="18" charset="0"/>
              </a:rPr>
              <a:t>giảng</a:t>
            </a:r>
            <a:endParaRPr kumimoji="0" lang="en-US" sz="5400" b="1" i="0" u="none" strike="noStrike" kern="1200" cap="none" spc="0" normalizeH="0" baseline="0" noProof="0" dirty="0" err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uLnTx/>
              <a:uFillTx/>
              <a:ea typeface="+mn-ea"/>
              <a:cs typeface="UTM Avo" panose="020406030505060202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014134" y="83955"/>
            <a:ext cx="4402667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Chủ</a:t>
            </a:r>
            <a:r>
              <a:rPr lang="en-US" sz="3200" b="1" dirty="0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đề</a:t>
            </a:r>
            <a:r>
              <a:rPr lang="en-US" sz="3200" b="1" dirty="0"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2: Trường học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994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99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99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99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99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99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99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7"/>
          <p:cNvCxnSpPr/>
          <p:nvPr/>
        </p:nvCxnSpPr>
        <p:spPr>
          <a:xfrm>
            <a:off x="3717388" y="2328601"/>
            <a:ext cx="4357441" cy="0"/>
          </a:xfrm>
          <a:prstGeom prst="line">
            <a:avLst/>
          </a:prstGeom>
          <a:ln w="9525">
            <a:solidFill>
              <a:schemeClr val="bg1"/>
            </a:solidFill>
            <a:prstDash val="solid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14"/>
          <p:cNvGrpSpPr/>
          <p:nvPr/>
        </p:nvGrpSpPr>
        <p:grpSpPr>
          <a:xfrm>
            <a:off x="4176395" y="1346835"/>
            <a:ext cx="3608705" cy="2016125"/>
            <a:chOff x="2118480" y="1316166"/>
            <a:chExt cx="1512168" cy="1512168"/>
          </a:xfrm>
        </p:grpSpPr>
        <p:sp>
          <p:nvSpPr>
            <p:cNvPr id="16" name="15"/>
            <p:cNvSpPr/>
            <p:nvPr/>
          </p:nvSpPr>
          <p:spPr>
            <a:xfrm>
              <a:off x="2118480" y="1316166"/>
              <a:ext cx="1512168" cy="1512168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200">
                <a:defRPr/>
              </a:pPr>
              <a:endParaRPr lang="zh-CN" altLang="en-US" sz="2400">
                <a:solidFill>
                  <a:srgbClr val="3992B5"/>
                </a:solidFill>
                <a:latin typeface="Calibri" panose="020F0502020204030204"/>
                <a:ea typeface="SimSun" panose="02010600030101010101" pitchFamily="2" charset="-122"/>
              </a:endParaRPr>
            </a:p>
          </p:txBody>
        </p:sp>
        <p:sp>
          <p:nvSpPr>
            <p:cNvPr id="19" name="TextBox 67"/>
            <p:cNvSpPr txBox="1"/>
            <p:nvPr/>
          </p:nvSpPr>
          <p:spPr>
            <a:xfrm>
              <a:off x="2208337" y="1556684"/>
              <a:ext cx="1378326" cy="9916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lvl="1" defTabSz="1219200">
                <a:defRPr/>
              </a:pPr>
              <a:r>
                <a:rPr lang="en-US" altLang="zh-CN" sz="8000" spc="300" dirty="0">
                  <a:solidFill>
                    <a:srgbClr val="FFFFFF"/>
                  </a:solidFill>
                  <a:latin typeface="Arial Rounded MT Bold" panose="020F0704030504030204" charset="0"/>
                  <a:ea typeface="Microsoft YaHei" panose="020B0503020204020204" charset="-122"/>
                  <a:cs typeface="Arial Rounded MT Bold" panose="020F0704030504030204" charset="0"/>
                </a:rPr>
                <a:t>Tiết 1</a:t>
              </a:r>
              <a:endParaRPr lang="zh-CN" altLang="en-US" sz="8000" spc="300" dirty="0">
                <a:solidFill>
                  <a:srgbClr val="FFFFFF"/>
                </a:solidFill>
                <a:latin typeface="Arial Rounded MT Bold" panose="020F0704030504030204" charset="0"/>
                <a:ea typeface="Microsoft YaHei" panose="020B0503020204020204" charset="-122"/>
                <a:cs typeface="Arial Rounded MT Bold" panose="020F0704030504030204" charset="0"/>
              </a:endParaRPr>
            </a:p>
          </p:txBody>
        </p:sp>
      </p:grpSp>
      <p:grpSp>
        <p:nvGrpSpPr>
          <p:cNvPr id="2" name="1"/>
          <p:cNvGrpSpPr/>
          <p:nvPr/>
        </p:nvGrpSpPr>
        <p:grpSpPr>
          <a:xfrm>
            <a:off x="-71057" y="2921013"/>
            <a:ext cx="12282473" cy="3934752"/>
            <a:chOff x="-53293" y="2190760"/>
            <a:chExt cx="9211855" cy="2951064"/>
          </a:xfrm>
        </p:grpSpPr>
        <p:pic>
          <p:nvPicPr>
            <p:cNvPr id="11" name="10"/>
            <p:cNvPicPr>
              <a:picLocks noChangeAspect="1"/>
            </p:cNvPicPr>
            <p:nvPr/>
          </p:nvPicPr>
          <p:blipFill>
            <a:blip r:embed="rId3" cstate="screen"/>
            <a:stretch>
              <a:fillRect/>
            </a:stretch>
          </p:blipFill>
          <p:spPr>
            <a:xfrm>
              <a:off x="4248310" y="3185627"/>
              <a:ext cx="4910252" cy="1956197"/>
            </a:xfrm>
            <a:prstGeom prst="rect">
              <a:avLst/>
            </a:prstGeom>
          </p:spPr>
        </p:pic>
        <p:pic>
          <p:nvPicPr>
            <p:cNvPr id="14" name="1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6016" y="2190760"/>
              <a:ext cx="3208926" cy="2720031"/>
            </a:xfrm>
            <a:prstGeom prst="rect">
              <a:avLst/>
            </a:prstGeom>
          </p:spPr>
        </p:pic>
        <p:pic>
          <p:nvPicPr>
            <p:cNvPr id="17" name="16"/>
            <p:cNvPicPr>
              <a:picLocks noChangeAspect="1"/>
            </p:cNvPicPr>
            <p:nvPr/>
          </p:nvPicPr>
          <p:blipFill>
            <a:blip r:embed="rId3" cstate="screen"/>
            <a:stretch>
              <a:fillRect/>
            </a:stretch>
          </p:blipFill>
          <p:spPr>
            <a:xfrm>
              <a:off x="-53293" y="3185627"/>
              <a:ext cx="4910252" cy="1956197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3713">
        <p14:switch dir="r"/>
      </p:transition>
    </mc:Choice>
    <mc:Fallback xmlns="">
      <p:transition spd="slow" advClick="0" advTm="371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" name="Group 4"/>
          <p:cNvGrpSpPr>
            <a:grpSpLocks noChangeAspect="1"/>
          </p:cNvGrpSpPr>
          <p:nvPr/>
        </p:nvGrpSpPr>
        <p:grpSpPr bwMode="auto">
          <a:xfrm flipV="1">
            <a:off x="1562735" y="-35558"/>
            <a:ext cx="2540000" cy="2620645"/>
            <a:chOff x="1308" y="1009"/>
            <a:chExt cx="1001" cy="1033"/>
          </a:xfrm>
        </p:grpSpPr>
        <p:sp>
          <p:nvSpPr>
            <p:cNvPr id="53" name="Freeform 5"/>
            <p:cNvSpPr/>
            <p:nvPr/>
          </p:nvSpPr>
          <p:spPr bwMode="auto">
            <a:xfrm>
              <a:off x="1533" y="1009"/>
              <a:ext cx="571" cy="830"/>
            </a:xfrm>
            <a:custGeom>
              <a:avLst/>
              <a:gdLst>
                <a:gd name="T0" fmla="*/ 404 w 439"/>
                <a:gd name="T1" fmla="*/ 298 h 638"/>
                <a:gd name="T2" fmla="*/ 321 w 439"/>
                <a:gd name="T3" fmla="*/ 223 h 638"/>
                <a:gd name="T4" fmla="*/ 321 w 439"/>
                <a:gd name="T5" fmla="*/ 50 h 638"/>
                <a:gd name="T6" fmla="*/ 318 w 439"/>
                <a:gd name="T7" fmla="*/ 41 h 638"/>
                <a:gd name="T8" fmla="*/ 221 w 439"/>
                <a:gd name="T9" fmla="*/ 0 h 638"/>
                <a:gd name="T10" fmla="*/ 118 w 439"/>
                <a:gd name="T11" fmla="*/ 40 h 638"/>
                <a:gd name="T12" fmla="*/ 114 w 439"/>
                <a:gd name="T13" fmla="*/ 50 h 638"/>
                <a:gd name="T14" fmla="*/ 114 w 439"/>
                <a:gd name="T15" fmla="*/ 225 h 638"/>
                <a:gd name="T16" fmla="*/ 34 w 439"/>
                <a:gd name="T17" fmla="*/ 300 h 638"/>
                <a:gd name="T18" fmla="*/ 0 w 439"/>
                <a:gd name="T19" fmla="*/ 418 h 638"/>
                <a:gd name="T20" fmla="*/ 220 w 439"/>
                <a:gd name="T21" fmla="*/ 638 h 638"/>
                <a:gd name="T22" fmla="*/ 439 w 439"/>
                <a:gd name="T23" fmla="*/ 418 h 638"/>
                <a:gd name="T24" fmla="*/ 404 w 439"/>
                <a:gd name="T25" fmla="*/ 298 h 6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39" h="638">
                  <a:moveTo>
                    <a:pt x="404" y="298"/>
                  </a:moveTo>
                  <a:cubicBezTo>
                    <a:pt x="383" y="267"/>
                    <a:pt x="355" y="241"/>
                    <a:pt x="321" y="223"/>
                  </a:cubicBezTo>
                  <a:cubicBezTo>
                    <a:pt x="321" y="222"/>
                    <a:pt x="321" y="50"/>
                    <a:pt x="321" y="50"/>
                  </a:cubicBezTo>
                  <a:cubicBezTo>
                    <a:pt x="321" y="47"/>
                    <a:pt x="320" y="44"/>
                    <a:pt x="318" y="41"/>
                  </a:cubicBezTo>
                  <a:cubicBezTo>
                    <a:pt x="316" y="39"/>
                    <a:pt x="282" y="0"/>
                    <a:pt x="221" y="0"/>
                  </a:cubicBezTo>
                  <a:cubicBezTo>
                    <a:pt x="162" y="0"/>
                    <a:pt x="120" y="38"/>
                    <a:pt x="118" y="40"/>
                  </a:cubicBezTo>
                  <a:cubicBezTo>
                    <a:pt x="116" y="43"/>
                    <a:pt x="114" y="46"/>
                    <a:pt x="114" y="50"/>
                  </a:cubicBezTo>
                  <a:cubicBezTo>
                    <a:pt x="114" y="50"/>
                    <a:pt x="114" y="223"/>
                    <a:pt x="114" y="225"/>
                  </a:cubicBezTo>
                  <a:cubicBezTo>
                    <a:pt x="81" y="243"/>
                    <a:pt x="54" y="269"/>
                    <a:pt x="34" y="300"/>
                  </a:cubicBezTo>
                  <a:cubicBezTo>
                    <a:pt x="11" y="335"/>
                    <a:pt x="0" y="376"/>
                    <a:pt x="0" y="418"/>
                  </a:cubicBezTo>
                  <a:cubicBezTo>
                    <a:pt x="0" y="539"/>
                    <a:pt x="98" y="638"/>
                    <a:pt x="220" y="638"/>
                  </a:cubicBezTo>
                  <a:cubicBezTo>
                    <a:pt x="341" y="638"/>
                    <a:pt x="439" y="539"/>
                    <a:pt x="439" y="418"/>
                  </a:cubicBezTo>
                  <a:cubicBezTo>
                    <a:pt x="439" y="375"/>
                    <a:pt x="427" y="334"/>
                    <a:pt x="404" y="298"/>
                  </a:cubicBezTo>
                  <a:close/>
                </a:path>
              </a:pathLst>
            </a:custGeom>
            <a:noFill/>
            <a:ln>
              <a:solidFill>
                <a:srgbClr val="FFFF00"/>
              </a:solidFill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54" name="Freeform 6"/>
            <p:cNvSpPr>
              <a:spLocks noEditPoints="1"/>
            </p:cNvSpPr>
            <p:nvPr/>
          </p:nvSpPr>
          <p:spPr bwMode="auto">
            <a:xfrm>
              <a:off x="1526" y="1009"/>
              <a:ext cx="573" cy="830"/>
            </a:xfrm>
            <a:custGeom>
              <a:avLst/>
              <a:gdLst>
                <a:gd name="T0" fmla="*/ 440 w 440"/>
                <a:gd name="T1" fmla="*/ 418 h 638"/>
                <a:gd name="T2" fmla="*/ 322 w 440"/>
                <a:gd name="T3" fmla="*/ 223 h 638"/>
                <a:gd name="T4" fmla="*/ 319 w 440"/>
                <a:gd name="T5" fmla="*/ 41 h 638"/>
                <a:gd name="T6" fmla="*/ 119 w 440"/>
                <a:gd name="T7" fmla="*/ 40 h 638"/>
                <a:gd name="T8" fmla="*/ 114 w 440"/>
                <a:gd name="T9" fmla="*/ 225 h 638"/>
                <a:gd name="T10" fmla="*/ 0 w 440"/>
                <a:gd name="T11" fmla="*/ 418 h 638"/>
                <a:gd name="T12" fmla="*/ 143 w 440"/>
                <a:gd name="T13" fmla="*/ 75 h 638"/>
                <a:gd name="T14" fmla="*/ 294 w 440"/>
                <a:gd name="T15" fmla="*/ 134 h 638"/>
                <a:gd name="T16" fmla="*/ 143 w 440"/>
                <a:gd name="T17" fmla="*/ 75 h 638"/>
                <a:gd name="T18" fmla="*/ 294 w 440"/>
                <a:gd name="T19" fmla="*/ 162 h 638"/>
                <a:gd name="T20" fmla="*/ 294 w 440"/>
                <a:gd name="T21" fmla="*/ 189 h 638"/>
                <a:gd name="T22" fmla="*/ 143 w 440"/>
                <a:gd name="T23" fmla="*/ 134 h 638"/>
                <a:gd name="T24" fmla="*/ 213 w 440"/>
                <a:gd name="T25" fmla="*/ 411 h 638"/>
                <a:gd name="T26" fmla="*/ 184 w 440"/>
                <a:gd name="T27" fmla="*/ 400 h 638"/>
                <a:gd name="T28" fmla="*/ 196 w 440"/>
                <a:gd name="T29" fmla="*/ 200 h 638"/>
                <a:gd name="T30" fmla="*/ 230 w 440"/>
                <a:gd name="T31" fmla="*/ 228 h 638"/>
                <a:gd name="T32" fmla="*/ 218 w 440"/>
                <a:gd name="T33" fmla="*/ 408 h 638"/>
                <a:gd name="T34" fmla="*/ 213 w 440"/>
                <a:gd name="T35" fmla="*/ 459 h 638"/>
                <a:gd name="T36" fmla="*/ 213 w 440"/>
                <a:gd name="T37" fmla="*/ 435 h 638"/>
                <a:gd name="T38" fmla="*/ 136 w 440"/>
                <a:gd name="T39" fmla="*/ 245 h 638"/>
                <a:gd name="T40" fmla="*/ 143 w 440"/>
                <a:gd name="T41" fmla="*/ 191 h 638"/>
                <a:gd name="T42" fmla="*/ 183 w 440"/>
                <a:gd name="T43" fmla="*/ 228 h 638"/>
                <a:gd name="T44" fmla="*/ 146 w 440"/>
                <a:gd name="T45" fmla="*/ 411 h 638"/>
                <a:gd name="T46" fmla="*/ 139 w 440"/>
                <a:gd name="T47" fmla="*/ 470 h 638"/>
                <a:gd name="T48" fmla="*/ 181 w 440"/>
                <a:gd name="T49" fmla="*/ 421 h 638"/>
                <a:gd name="T50" fmla="*/ 188 w 440"/>
                <a:gd name="T51" fmla="*/ 450 h 638"/>
                <a:gd name="T52" fmla="*/ 237 w 440"/>
                <a:gd name="T53" fmla="*/ 450 h 638"/>
                <a:gd name="T54" fmla="*/ 245 w 440"/>
                <a:gd name="T55" fmla="*/ 421 h 638"/>
                <a:gd name="T56" fmla="*/ 286 w 440"/>
                <a:gd name="T57" fmla="*/ 470 h 638"/>
                <a:gd name="T58" fmla="*/ 279 w 440"/>
                <a:gd name="T59" fmla="*/ 411 h 638"/>
                <a:gd name="T60" fmla="*/ 243 w 440"/>
                <a:gd name="T61" fmla="*/ 228 h 638"/>
                <a:gd name="T62" fmla="*/ 294 w 440"/>
                <a:gd name="T63" fmla="*/ 217 h 638"/>
                <a:gd name="T64" fmla="*/ 302 w 440"/>
                <a:gd name="T65" fmla="*/ 244 h 638"/>
                <a:gd name="T66" fmla="*/ 220 w 440"/>
                <a:gd name="T67" fmla="*/ 610 h 638"/>
                <a:gd name="T68" fmla="*/ 136 w 440"/>
                <a:gd name="T69" fmla="*/ 245 h 638"/>
                <a:gd name="T70" fmla="*/ 160 w 440"/>
                <a:gd name="T71" fmla="*/ 443 h 638"/>
                <a:gd name="T72" fmla="*/ 143 w 440"/>
                <a:gd name="T73" fmla="*/ 447 h 638"/>
                <a:gd name="T74" fmla="*/ 168 w 440"/>
                <a:gd name="T75" fmla="*/ 422 h 638"/>
                <a:gd name="T76" fmla="*/ 273 w 440"/>
                <a:gd name="T77" fmla="*/ 429 h 638"/>
                <a:gd name="T78" fmla="*/ 280 w 440"/>
                <a:gd name="T79" fmla="*/ 452 h 638"/>
                <a:gd name="T80" fmla="*/ 258 w 440"/>
                <a:gd name="T81" fmla="*/ 422 h 6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40" h="638">
                  <a:moveTo>
                    <a:pt x="220" y="638"/>
                  </a:moveTo>
                  <a:cubicBezTo>
                    <a:pt x="342" y="638"/>
                    <a:pt x="440" y="539"/>
                    <a:pt x="440" y="418"/>
                  </a:cubicBezTo>
                  <a:cubicBezTo>
                    <a:pt x="440" y="375"/>
                    <a:pt x="428" y="334"/>
                    <a:pt x="405" y="298"/>
                  </a:cubicBezTo>
                  <a:cubicBezTo>
                    <a:pt x="384" y="267"/>
                    <a:pt x="356" y="241"/>
                    <a:pt x="322" y="223"/>
                  </a:cubicBezTo>
                  <a:cubicBezTo>
                    <a:pt x="322" y="222"/>
                    <a:pt x="322" y="50"/>
                    <a:pt x="322" y="50"/>
                  </a:cubicBezTo>
                  <a:cubicBezTo>
                    <a:pt x="322" y="47"/>
                    <a:pt x="321" y="44"/>
                    <a:pt x="319" y="41"/>
                  </a:cubicBezTo>
                  <a:cubicBezTo>
                    <a:pt x="317" y="39"/>
                    <a:pt x="283" y="0"/>
                    <a:pt x="222" y="0"/>
                  </a:cubicBezTo>
                  <a:cubicBezTo>
                    <a:pt x="162" y="0"/>
                    <a:pt x="121" y="38"/>
                    <a:pt x="119" y="40"/>
                  </a:cubicBezTo>
                  <a:cubicBezTo>
                    <a:pt x="117" y="43"/>
                    <a:pt x="115" y="46"/>
                    <a:pt x="115" y="50"/>
                  </a:cubicBezTo>
                  <a:cubicBezTo>
                    <a:pt x="115" y="50"/>
                    <a:pt x="115" y="223"/>
                    <a:pt x="114" y="225"/>
                  </a:cubicBezTo>
                  <a:cubicBezTo>
                    <a:pt x="82" y="243"/>
                    <a:pt x="55" y="269"/>
                    <a:pt x="35" y="300"/>
                  </a:cubicBezTo>
                  <a:cubicBezTo>
                    <a:pt x="12" y="335"/>
                    <a:pt x="0" y="376"/>
                    <a:pt x="0" y="418"/>
                  </a:cubicBezTo>
                  <a:cubicBezTo>
                    <a:pt x="0" y="539"/>
                    <a:pt x="99" y="638"/>
                    <a:pt x="220" y="638"/>
                  </a:cubicBezTo>
                  <a:close/>
                  <a:moveTo>
                    <a:pt x="143" y="75"/>
                  </a:moveTo>
                  <a:cubicBezTo>
                    <a:pt x="294" y="102"/>
                    <a:pt x="294" y="102"/>
                    <a:pt x="294" y="102"/>
                  </a:cubicBezTo>
                  <a:cubicBezTo>
                    <a:pt x="294" y="134"/>
                    <a:pt x="294" y="134"/>
                    <a:pt x="294" y="134"/>
                  </a:cubicBezTo>
                  <a:cubicBezTo>
                    <a:pt x="143" y="106"/>
                    <a:pt x="143" y="106"/>
                    <a:pt x="143" y="106"/>
                  </a:cubicBezTo>
                  <a:lnTo>
                    <a:pt x="143" y="75"/>
                  </a:lnTo>
                  <a:close/>
                  <a:moveTo>
                    <a:pt x="143" y="134"/>
                  </a:moveTo>
                  <a:cubicBezTo>
                    <a:pt x="294" y="162"/>
                    <a:pt x="294" y="162"/>
                    <a:pt x="294" y="162"/>
                  </a:cubicBezTo>
                  <a:cubicBezTo>
                    <a:pt x="294" y="180"/>
                    <a:pt x="294" y="180"/>
                    <a:pt x="294" y="180"/>
                  </a:cubicBezTo>
                  <a:cubicBezTo>
                    <a:pt x="294" y="189"/>
                    <a:pt x="294" y="189"/>
                    <a:pt x="294" y="189"/>
                  </a:cubicBezTo>
                  <a:cubicBezTo>
                    <a:pt x="143" y="163"/>
                    <a:pt x="143" y="163"/>
                    <a:pt x="143" y="163"/>
                  </a:cubicBezTo>
                  <a:lnTo>
                    <a:pt x="143" y="134"/>
                  </a:lnTo>
                  <a:close/>
                  <a:moveTo>
                    <a:pt x="218" y="408"/>
                  </a:moveTo>
                  <a:cubicBezTo>
                    <a:pt x="216" y="409"/>
                    <a:pt x="214" y="410"/>
                    <a:pt x="213" y="411"/>
                  </a:cubicBezTo>
                  <a:cubicBezTo>
                    <a:pt x="211" y="410"/>
                    <a:pt x="209" y="409"/>
                    <a:pt x="207" y="408"/>
                  </a:cubicBezTo>
                  <a:cubicBezTo>
                    <a:pt x="201" y="404"/>
                    <a:pt x="193" y="402"/>
                    <a:pt x="184" y="400"/>
                  </a:cubicBezTo>
                  <a:cubicBezTo>
                    <a:pt x="191" y="354"/>
                    <a:pt x="194" y="273"/>
                    <a:pt x="195" y="228"/>
                  </a:cubicBezTo>
                  <a:cubicBezTo>
                    <a:pt x="195" y="215"/>
                    <a:pt x="196" y="205"/>
                    <a:pt x="196" y="200"/>
                  </a:cubicBezTo>
                  <a:cubicBezTo>
                    <a:pt x="230" y="206"/>
                    <a:pt x="230" y="206"/>
                    <a:pt x="230" y="206"/>
                  </a:cubicBezTo>
                  <a:cubicBezTo>
                    <a:pt x="230" y="211"/>
                    <a:pt x="230" y="219"/>
                    <a:pt x="230" y="228"/>
                  </a:cubicBezTo>
                  <a:cubicBezTo>
                    <a:pt x="231" y="273"/>
                    <a:pt x="234" y="354"/>
                    <a:pt x="241" y="400"/>
                  </a:cubicBezTo>
                  <a:cubicBezTo>
                    <a:pt x="233" y="402"/>
                    <a:pt x="225" y="404"/>
                    <a:pt x="218" y="408"/>
                  </a:cubicBezTo>
                  <a:close/>
                  <a:moveTo>
                    <a:pt x="225" y="448"/>
                  </a:moveTo>
                  <a:cubicBezTo>
                    <a:pt x="224" y="452"/>
                    <a:pt x="218" y="459"/>
                    <a:pt x="213" y="459"/>
                  </a:cubicBezTo>
                  <a:cubicBezTo>
                    <a:pt x="208" y="459"/>
                    <a:pt x="201" y="452"/>
                    <a:pt x="201" y="448"/>
                  </a:cubicBezTo>
                  <a:cubicBezTo>
                    <a:pt x="201" y="445"/>
                    <a:pt x="204" y="439"/>
                    <a:pt x="213" y="435"/>
                  </a:cubicBezTo>
                  <a:cubicBezTo>
                    <a:pt x="221" y="439"/>
                    <a:pt x="225" y="445"/>
                    <a:pt x="225" y="448"/>
                  </a:cubicBezTo>
                  <a:close/>
                  <a:moveTo>
                    <a:pt x="136" y="245"/>
                  </a:moveTo>
                  <a:cubicBezTo>
                    <a:pt x="144" y="242"/>
                    <a:pt x="144" y="242"/>
                    <a:pt x="144" y="242"/>
                  </a:cubicBezTo>
                  <a:cubicBezTo>
                    <a:pt x="143" y="191"/>
                    <a:pt x="143" y="191"/>
                    <a:pt x="143" y="191"/>
                  </a:cubicBezTo>
                  <a:cubicBezTo>
                    <a:pt x="183" y="198"/>
                    <a:pt x="183" y="198"/>
                    <a:pt x="183" y="198"/>
                  </a:cubicBezTo>
                  <a:cubicBezTo>
                    <a:pt x="183" y="205"/>
                    <a:pt x="183" y="215"/>
                    <a:pt x="183" y="228"/>
                  </a:cubicBezTo>
                  <a:cubicBezTo>
                    <a:pt x="181" y="278"/>
                    <a:pt x="178" y="360"/>
                    <a:pt x="172" y="400"/>
                  </a:cubicBezTo>
                  <a:cubicBezTo>
                    <a:pt x="162" y="401"/>
                    <a:pt x="153" y="404"/>
                    <a:pt x="146" y="411"/>
                  </a:cubicBezTo>
                  <a:cubicBezTo>
                    <a:pt x="138" y="418"/>
                    <a:pt x="133" y="429"/>
                    <a:pt x="131" y="441"/>
                  </a:cubicBezTo>
                  <a:cubicBezTo>
                    <a:pt x="129" y="453"/>
                    <a:pt x="132" y="464"/>
                    <a:pt x="139" y="470"/>
                  </a:cubicBezTo>
                  <a:cubicBezTo>
                    <a:pt x="146" y="477"/>
                    <a:pt x="158" y="477"/>
                    <a:pt x="170" y="457"/>
                  </a:cubicBezTo>
                  <a:cubicBezTo>
                    <a:pt x="174" y="449"/>
                    <a:pt x="178" y="436"/>
                    <a:pt x="181" y="421"/>
                  </a:cubicBezTo>
                  <a:cubicBezTo>
                    <a:pt x="186" y="421"/>
                    <a:pt x="192" y="423"/>
                    <a:pt x="197" y="425"/>
                  </a:cubicBezTo>
                  <a:cubicBezTo>
                    <a:pt x="189" y="434"/>
                    <a:pt x="188" y="444"/>
                    <a:pt x="188" y="450"/>
                  </a:cubicBezTo>
                  <a:cubicBezTo>
                    <a:pt x="189" y="464"/>
                    <a:pt x="200" y="480"/>
                    <a:pt x="213" y="480"/>
                  </a:cubicBezTo>
                  <a:cubicBezTo>
                    <a:pt x="225" y="480"/>
                    <a:pt x="236" y="464"/>
                    <a:pt x="237" y="450"/>
                  </a:cubicBezTo>
                  <a:cubicBezTo>
                    <a:pt x="237" y="444"/>
                    <a:pt x="236" y="434"/>
                    <a:pt x="229" y="425"/>
                  </a:cubicBezTo>
                  <a:cubicBezTo>
                    <a:pt x="234" y="423"/>
                    <a:pt x="239" y="421"/>
                    <a:pt x="245" y="421"/>
                  </a:cubicBezTo>
                  <a:cubicBezTo>
                    <a:pt x="248" y="436"/>
                    <a:pt x="251" y="449"/>
                    <a:pt x="256" y="457"/>
                  </a:cubicBezTo>
                  <a:cubicBezTo>
                    <a:pt x="267" y="477"/>
                    <a:pt x="279" y="477"/>
                    <a:pt x="286" y="470"/>
                  </a:cubicBezTo>
                  <a:cubicBezTo>
                    <a:pt x="293" y="464"/>
                    <a:pt x="296" y="453"/>
                    <a:pt x="294" y="441"/>
                  </a:cubicBezTo>
                  <a:cubicBezTo>
                    <a:pt x="292" y="429"/>
                    <a:pt x="287" y="418"/>
                    <a:pt x="279" y="411"/>
                  </a:cubicBezTo>
                  <a:cubicBezTo>
                    <a:pt x="272" y="404"/>
                    <a:pt x="263" y="401"/>
                    <a:pt x="254" y="400"/>
                  </a:cubicBezTo>
                  <a:cubicBezTo>
                    <a:pt x="247" y="360"/>
                    <a:pt x="244" y="278"/>
                    <a:pt x="243" y="228"/>
                  </a:cubicBezTo>
                  <a:cubicBezTo>
                    <a:pt x="243" y="220"/>
                    <a:pt x="242" y="214"/>
                    <a:pt x="242" y="208"/>
                  </a:cubicBezTo>
                  <a:cubicBezTo>
                    <a:pt x="294" y="217"/>
                    <a:pt x="294" y="217"/>
                    <a:pt x="294" y="217"/>
                  </a:cubicBezTo>
                  <a:cubicBezTo>
                    <a:pt x="294" y="240"/>
                    <a:pt x="294" y="240"/>
                    <a:pt x="294" y="240"/>
                  </a:cubicBezTo>
                  <a:cubicBezTo>
                    <a:pt x="302" y="244"/>
                    <a:pt x="302" y="244"/>
                    <a:pt x="302" y="244"/>
                  </a:cubicBezTo>
                  <a:cubicBezTo>
                    <a:pt x="369" y="275"/>
                    <a:pt x="413" y="344"/>
                    <a:pt x="413" y="418"/>
                  </a:cubicBezTo>
                  <a:cubicBezTo>
                    <a:pt x="413" y="524"/>
                    <a:pt x="326" y="610"/>
                    <a:pt x="220" y="610"/>
                  </a:cubicBezTo>
                  <a:cubicBezTo>
                    <a:pt x="114" y="610"/>
                    <a:pt x="28" y="524"/>
                    <a:pt x="28" y="418"/>
                  </a:cubicBezTo>
                  <a:cubicBezTo>
                    <a:pt x="28" y="344"/>
                    <a:pt x="70" y="278"/>
                    <a:pt x="136" y="245"/>
                  </a:cubicBezTo>
                  <a:close/>
                  <a:moveTo>
                    <a:pt x="168" y="422"/>
                  </a:moveTo>
                  <a:cubicBezTo>
                    <a:pt x="165" y="431"/>
                    <a:pt x="163" y="438"/>
                    <a:pt x="160" y="443"/>
                  </a:cubicBezTo>
                  <a:cubicBezTo>
                    <a:pt x="154" y="454"/>
                    <a:pt x="148" y="455"/>
                    <a:pt x="145" y="452"/>
                  </a:cubicBezTo>
                  <a:cubicBezTo>
                    <a:pt x="144" y="451"/>
                    <a:pt x="143" y="449"/>
                    <a:pt x="143" y="447"/>
                  </a:cubicBezTo>
                  <a:cubicBezTo>
                    <a:pt x="144" y="439"/>
                    <a:pt x="147" y="434"/>
                    <a:pt x="152" y="429"/>
                  </a:cubicBezTo>
                  <a:cubicBezTo>
                    <a:pt x="156" y="425"/>
                    <a:pt x="162" y="423"/>
                    <a:pt x="168" y="422"/>
                  </a:cubicBezTo>
                  <a:close/>
                  <a:moveTo>
                    <a:pt x="258" y="422"/>
                  </a:moveTo>
                  <a:cubicBezTo>
                    <a:pt x="264" y="423"/>
                    <a:pt x="269" y="425"/>
                    <a:pt x="273" y="429"/>
                  </a:cubicBezTo>
                  <a:cubicBezTo>
                    <a:pt x="278" y="434"/>
                    <a:pt x="281" y="439"/>
                    <a:pt x="282" y="447"/>
                  </a:cubicBezTo>
                  <a:cubicBezTo>
                    <a:pt x="283" y="449"/>
                    <a:pt x="282" y="451"/>
                    <a:pt x="280" y="452"/>
                  </a:cubicBezTo>
                  <a:cubicBezTo>
                    <a:pt x="277" y="455"/>
                    <a:pt x="271" y="454"/>
                    <a:pt x="265" y="443"/>
                  </a:cubicBezTo>
                  <a:cubicBezTo>
                    <a:pt x="262" y="438"/>
                    <a:pt x="260" y="431"/>
                    <a:pt x="258" y="422"/>
                  </a:cubicBezTo>
                  <a:close/>
                </a:path>
              </a:pathLst>
            </a:custGeom>
            <a:solidFill>
              <a:srgbClr val="FFFF00"/>
            </a:solidFill>
            <a:ln>
              <a:solidFill>
                <a:srgbClr val="FFFF00"/>
              </a:solidFill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55" name="Freeform 7"/>
            <p:cNvSpPr/>
            <p:nvPr/>
          </p:nvSpPr>
          <p:spPr bwMode="auto">
            <a:xfrm>
              <a:off x="2145" y="1578"/>
              <a:ext cx="164" cy="42"/>
            </a:xfrm>
            <a:custGeom>
              <a:avLst/>
              <a:gdLst>
                <a:gd name="T0" fmla="*/ 0 w 126"/>
                <a:gd name="T1" fmla="*/ 16 h 33"/>
                <a:gd name="T2" fmla="*/ 17 w 126"/>
                <a:gd name="T3" fmla="*/ 33 h 33"/>
                <a:gd name="T4" fmla="*/ 109 w 126"/>
                <a:gd name="T5" fmla="*/ 33 h 33"/>
                <a:gd name="T6" fmla="*/ 126 w 126"/>
                <a:gd name="T7" fmla="*/ 16 h 33"/>
                <a:gd name="T8" fmla="*/ 109 w 126"/>
                <a:gd name="T9" fmla="*/ 0 h 33"/>
                <a:gd name="T10" fmla="*/ 17 w 126"/>
                <a:gd name="T11" fmla="*/ 0 h 33"/>
                <a:gd name="T12" fmla="*/ 0 w 126"/>
                <a:gd name="T13" fmla="*/ 16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6" h="33">
                  <a:moveTo>
                    <a:pt x="0" y="16"/>
                  </a:moveTo>
                  <a:cubicBezTo>
                    <a:pt x="0" y="25"/>
                    <a:pt x="7" y="33"/>
                    <a:pt x="17" y="33"/>
                  </a:cubicBezTo>
                  <a:cubicBezTo>
                    <a:pt x="109" y="33"/>
                    <a:pt x="109" y="33"/>
                    <a:pt x="109" y="33"/>
                  </a:cubicBezTo>
                  <a:cubicBezTo>
                    <a:pt x="118" y="33"/>
                    <a:pt x="126" y="25"/>
                    <a:pt x="126" y="16"/>
                  </a:cubicBezTo>
                  <a:cubicBezTo>
                    <a:pt x="126" y="7"/>
                    <a:pt x="118" y="0"/>
                    <a:pt x="109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7" y="0"/>
                    <a:pt x="0" y="7"/>
                    <a:pt x="0" y="16"/>
                  </a:cubicBezTo>
                  <a:close/>
                </a:path>
              </a:pathLst>
            </a:custGeom>
            <a:solidFill>
              <a:srgbClr val="FFFF00"/>
            </a:solidFill>
            <a:ln>
              <a:solidFill>
                <a:srgbClr val="FFFF00"/>
              </a:solidFill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56" name="Freeform 8"/>
            <p:cNvSpPr/>
            <p:nvPr/>
          </p:nvSpPr>
          <p:spPr bwMode="auto">
            <a:xfrm>
              <a:off x="1763" y="1882"/>
              <a:ext cx="44" cy="160"/>
            </a:xfrm>
            <a:custGeom>
              <a:avLst/>
              <a:gdLst>
                <a:gd name="T0" fmla="*/ 17 w 34"/>
                <a:gd name="T1" fmla="*/ 0 h 123"/>
                <a:gd name="T2" fmla="*/ 0 w 34"/>
                <a:gd name="T3" fmla="*/ 16 h 123"/>
                <a:gd name="T4" fmla="*/ 0 w 34"/>
                <a:gd name="T5" fmla="*/ 106 h 123"/>
                <a:gd name="T6" fmla="*/ 17 w 34"/>
                <a:gd name="T7" fmla="*/ 123 h 123"/>
                <a:gd name="T8" fmla="*/ 34 w 34"/>
                <a:gd name="T9" fmla="*/ 106 h 123"/>
                <a:gd name="T10" fmla="*/ 34 w 34"/>
                <a:gd name="T11" fmla="*/ 16 h 123"/>
                <a:gd name="T12" fmla="*/ 17 w 34"/>
                <a:gd name="T13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123">
                  <a:moveTo>
                    <a:pt x="17" y="0"/>
                  </a:moveTo>
                  <a:cubicBezTo>
                    <a:pt x="7" y="0"/>
                    <a:pt x="0" y="7"/>
                    <a:pt x="0" y="16"/>
                  </a:cubicBezTo>
                  <a:cubicBezTo>
                    <a:pt x="0" y="106"/>
                    <a:pt x="0" y="106"/>
                    <a:pt x="0" y="106"/>
                  </a:cubicBezTo>
                  <a:cubicBezTo>
                    <a:pt x="0" y="115"/>
                    <a:pt x="7" y="123"/>
                    <a:pt x="17" y="123"/>
                  </a:cubicBezTo>
                  <a:cubicBezTo>
                    <a:pt x="26" y="123"/>
                    <a:pt x="34" y="115"/>
                    <a:pt x="34" y="106"/>
                  </a:cubicBezTo>
                  <a:cubicBezTo>
                    <a:pt x="34" y="16"/>
                    <a:pt x="34" y="16"/>
                    <a:pt x="34" y="16"/>
                  </a:cubicBezTo>
                  <a:cubicBezTo>
                    <a:pt x="34" y="7"/>
                    <a:pt x="26" y="0"/>
                    <a:pt x="17" y="0"/>
                  </a:cubicBezTo>
                  <a:close/>
                </a:path>
              </a:pathLst>
            </a:custGeom>
            <a:solidFill>
              <a:srgbClr val="FFFF00"/>
            </a:solidFill>
            <a:ln>
              <a:solidFill>
                <a:srgbClr val="FFFF00"/>
              </a:solidFill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57" name="Freeform 9"/>
            <p:cNvSpPr/>
            <p:nvPr/>
          </p:nvSpPr>
          <p:spPr bwMode="auto">
            <a:xfrm>
              <a:off x="1308" y="1557"/>
              <a:ext cx="165" cy="44"/>
            </a:xfrm>
            <a:custGeom>
              <a:avLst/>
              <a:gdLst>
                <a:gd name="T0" fmla="*/ 17 w 127"/>
                <a:gd name="T1" fmla="*/ 34 h 34"/>
                <a:gd name="T2" fmla="*/ 110 w 127"/>
                <a:gd name="T3" fmla="*/ 34 h 34"/>
                <a:gd name="T4" fmla="*/ 127 w 127"/>
                <a:gd name="T5" fmla="*/ 17 h 34"/>
                <a:gd name="T6" fmla="*/ 110 w 127"/>
                <a:gd name="T7" fmla="*/ 0 h 34"/>
                <a:gd name="T8" fmla="*/ 17 w 127"/>
                <a:gd name="T9" fmla="*/ 0 h 34"/>
                <a:gd name="T10" fmla="*/ 0 w 127"/>
                <a:gd name="T11" fmla="*/ 17 h 34"/>
                <a:gd name="T12" fmla="*/ 17 w 127"/>
                <a:gd name="T13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7" h="34">
                  <a:moveTo>
                    <a:pt x="17" y="34"/>
                  </a:moveTo>
                  <a:cubicBezTo>
                    <a:pt x="110" y="34"/>
                    <a:pt x="110" y="34"/>
                    <a:pt x="110" y="34"/>
                  </a:cubicBezTo>
                  <a:cubicBezTo>
                    <a:pt x="119" y="34"/>
                    <a:pt x="127" y="26"/>
                    <a:pt x="127" y="17"/>
                  </a:cubicBezTo>
                  <a:cubicBezTo>
                    <a:pt x="127" y="8"/>
                    <a:pt x="119" y="0"/>
                    <a:pt x="110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8" y="0"/>
                    <a:pt x="0" y="8"/>
                    <a:pt x="0" y="17"/>
                  </a:cubicBezTo>
                  <a:cubicBezTo>
                    <a:pt x="0" y="26"/>
                    <a:pt x="8" y="34"/>
                    <a:pt x="17" y="34"/>
                  </a:cubicBezTo>
                  <a:close/>
                </a:path>
              </a:pathLst>
            </a:custGeom>
            <a:solidFill>
              <a:srgbClr val="FFFF00"/>
            </a:solidFill>
            <a:ln>
              <a:solidFill>
                <a:srgbClr val="FFFF00"/>
              </a:solidFill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58" name="Freeform 10"/>
            <p:cNvSpPr/>
            <p:nvPr/>
          </p:nvSpPr>
          <p:spPr bwMode="auto">
            <a:xfrm>
              <a:off x="1403" y="1231"/>
              <a:ext cx="145" cy="117"/>
            </a:xfrm>
            <a:custGeom>
              <a:avLst/>
              <a:gdLst>
                <a:gd name="T0" fmla="*/ 9 w 112"/>
                <a:gd name="T1" fmla="*/ 30 h 90"/>
                <a:gd name="T2" fmla="*/ 83 w 112"/>
                <a:gd name="T3" fmla="*/ 84 h 90"/>
                <a:gd name="T4" fmla="*/ 107 w 112"/>
                <a:gd name="T5" fmla="*/ 81 h 90"/>
                <a:gd name="T6" fmla="*/ 103 w 112"/>
                <a:gd name="T7" fmla="*/ 58 h 90"/>
                <a:gd name="T8" fmla="*/ 30 w 112"/>
                <a:gd name="T9" fmla="*/ 3 h 90"/>
                <a:gd name="T10" fmla="*/ 20 w 112"/>
                <a:gd name="T11" fmla="*/ 0 h 90"/>
                <a:gd name="T12" fmla="*/ 6 w 112"/>
                <a:gd name="T13" fmla="*/ 7 h 90"/>
                <a:gd name="T14" fmla="*/ 9 w 112"/>
                <a:gd name="T15" fmla="*/ 3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2" h="90">
                  <a:moveTo>
                    <a:pt x="9" y="30"/>
                  </a:moveTo>
                  <a:cubicBezTo>
                    <a:pt x="83" y="84"/>
                    <a:pt x="83" y="84"/>
                    <a:pt x="83" y="84"/>
                  </a:cubicBezTo>
                  <a:cubicBezTo>
                    <a:pt x="90" y="90"/>
                    <a:pt x="101" y="88"/>
                    <a:pt x="107" y="81"/>
                  </a:cubicBezTo>
                  <a:cubicBezTo>
                    <a:pt x="112" y="74"/>
                    <a:pt x="111" y="63"/>
                    <a:pt x="103" y="58"/>
                  </a:cubicBezTo>
                  <a:cubicBezTo>
                    <a:pt x="30" y="3"/>
                    <a:pt x="30" y="3"/>
                    <a:pt x="30" y="3"/>
                  </a:cubicBezTo>
                  <a:cubicBezTo>
                    <a:pt x="27" y="1"/>
                    <a:pt x="23" y="0"/>
                    <a:pt x="20" y="0"/>
                  </a:cubicBezTo>
                  <a:cubicBezTo>
                    <a:pt x="14" y="0"/>
                    <a:pt x="9" y="2"/>
                    <a:pt x="6" y="7"/>
                  </a:cubicBezTo>
                  <a:cubicBezTo>
                    <a:pt x="0" y="14"/>
                    <a:pt x="2" y="24"/>
                    <a:pt x="9" y="30"/>
                  </a:cubicBezTo>
                  <a:close/>
                </a:path>
              </a:pathLst>
            </a:custGeom>
            <a:solidFill>
              <a:srgbClr val="FFFF00"/>
            </a:solidFill>
            <a:ln>
              <a:solidFill>
                <a:srgbClr val="FFFF00"/>
              </a:solidFill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59" name="Freeform 11"/>
            <p:cNvSpPr/>
            <p:nvPr/>
          </p:nvSpPr>
          <p:spPr bwMode="auto">
            <a:xfrm>
              <a:off x="2073" y="1231"/>
              <a:ext cx="145" cy="117"/>
            </a:xfrm>
            <a:custGeom>
              <a:avLst/>
              <a:gdLst>
                <a:gd name="T0" fmla="*/ 29 w 112"/>
                <a:gd name="T1" fmla="*/ 84 h 90"/>
                <a:gd name="T2" fmla="*/ 103 w 112"/>
                <a:gd name="T3" fmla="*/ 30 h 90"/>
                <a:gd name="T4" fmla="*/ 106 w 112"/>
                <a:gd name="T5" fmla="*/ 7 h 90"/>
                <a:gd name="T6" fmla="*/ 92 w 112"/>
                <a:gd name="T7" fmla="*/ 0 h 90"/>
                <a:gd name="T8" fmla="*/ 82 w 112"/>
                <a:gd name="T9" fmla="*/ 3 h 90"/>
                <a:gd name="T10" fmla="*/ 9 w 112"/>
                <a:gd name="T11" fmla="*/ 58 h 90"/>
                <a:gd name="T12" fmla="*/ 5 w 112"/>
                <a:gd name="T13" fmla="*/ 81 h 90"/>
                <a:gd name="T14" fmla="*/ 29 w 112"/>
                <a:gd name="T15" fmla="*/ 84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2" h="90">
                  <a:moveTo>
                    <a:pt x="29" y="84"/>
                  </a:moveTo>
                  <a:cubicBezTo>
                    <a:pt x="103" y="30"/>
                    <a:pt x="103" y="30"/>
                    <a:pt x="103" y="30"/>
                  </a:cubicBezTo>
                  <a:cubicBezTo>
                    <a:pt x="110" y="24"/>
                    <a:pt x="112" y="14"/>
                    <a:pt x="106" y="7"/>
                  </a:cubicBezTo>
                  <a:cubicBezTo>
                    <a:pt x="103" y="2"/>
                    <a:pt x="98" y="0"/>
                    <a:pt x="92" y="0"/>
                  </a:cubicBezTo>
                  <a:cubicBezTo>
                    <a:pt x="89" y="0"/>
                    <a:pt x="85" y="1"/>
                    <a:pt x="82" y="3"/>
                  </a:cubicBezTo>
                  <a:cubicBezTo>
                    <a:pt x="9" y="58"/>
                    <a:pt x="9" y="58"/>
                    <a:pt x="9" y="58"/>
                  </a:cubicBezTo>
                  <a:cubicBezTo>
                    <a:pt x="1" y="63"/>
                    <a:pt x="0" y="74"/>
                    <a:pt x="5" y="81"/>
                  </a:cubicBezTo>
                  <a:cubicBezTo>
                    <a:pt x="11" y="88"/>
                    <a:pt x="22" y="90"/>
                    <a:pt x="29" y="84"/>
                  </a:cubicBezTo>
                  <a:close/>
                </a:path>
              </a:pathLst>
            </a:custGeom>
            <a:solidFill>
              <a:srgbClr val="FFFF00"/>
            </a:solidFill>
            <a:ln>
              <a:solidFill>
                <a:srgbClr val="FFFF00"/>
              </a:solidFill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60" name="Freeform 12"/>
            <p:cNvSpPr/>
            <p:nvPr/>
          </p:nvSpPr>
          <p:spPr bwMode="auto">
            <a:xfrm>
              <a:off x="1431" y="1813"/>
              <a:ext cx="134" cy="128"/>
            </a:xfrm>
            <a:custGeom>
              <a:avLst/>
              <a:gdLst>
                <a:gd name="T0" fmla="*/ 84 w 103"/>
                <a:gd name="T1" fmla="*/ 0 h 98"/>
                <a:gd name="T2" fmla="*/ 72 w 103"/>
                <a:gd name="T3" fmla="*/ 4 h 98"/>
                <a:gd name="T4" fmla="*/ 7 w 103"/>
                <a:gd name="T5" fmla="*/ 68 h 98"/>
                <a:gd name="T6" fmla="*/ 7 w 103"/>
                <a:gd name="T7" fmla="*/ 91 h 98"/>
                <a:gd name="T8" fmla="*/ 31 w 103"/>
                <a:gd name="T9" fmla="*/ 91 h 98"/>
                <a:gd name="T10" fmla="*/ 96 w 103"/>
                <a:gd name="T11" fmla="*/ 28 h 98"/>
                <a:gd name="T12" fmla="*/ 96 w 103"/>
                <a:gd name="T13" fmla="*/ 4 h 98"/>
                <a:gd name="T14" fmla="*/ 84 w 103"/>
                <a:gd name="T15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3" h="98">
                  <a:moveTo>
                    <a:pt x="84" y="0"/>
                  </a:moveTo>
                  <a:cubicBezTo>
                    <a:pt x="80" y="0"/>
                    <a:pt x="75" y="1"/>
                    <a:pt x="72" y="4"/>
                  </a:cubicBezTo>
                  <a:cubicBezTo>
                    <a:pt x="7" y="68"/>
                    <a:pt x="7" y="68"/>
                    <a:pt x="7" y="68"/>
                  </a:cubicBezTo>
                  <a:cubicBezTo>
                    <a:pt x="0" y="74"/>
                    <a:pt x="0" y="85"/>
                    <a:pt x="7" y="91"/>
                  </a:cubicBezTo>
                  <a:cubicBezTo>
                    <a:pt x="13" y="98"/>
                    <a:pt x="24" y="98"/>
                    <a:pt x="31" y="91"/>
                  </a:cubicBezTo>
                  <a:cubicBezTo>
                    <a:pt x="96" y="28"/>
                    <a:pt x="96" y="28"/>
                    <a:pt x="96" y="28"/>
                  </a:cubicBezTo>
                  <a:cubicBezTo>
                    <a:pt x="103" y="21"/>
                    <a:pt x="103" y="11"/>
                    <a:pt x="96" y="4"/>
                  </a:cubicBezTo>
                  <a:cubicBezTo>
                    <a:pt x="93" y="1"/>
                    <a:pt x="88" y="0"/>
                    <a:pt x="84" y="0"/>
                  </a:cubicBezTo>
                  <a:close/>
                </a:path>
              </a:pathLst>
            </a:custGeom>
            <a:solidFill>
              <a:srgbClr val="FFFF00"/>
            </a:solidFill>
            <a:ln>
              <a:solidFill>
                <a:srgbClr val="FFFF00"/>
              </a:solidFill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61" name="Freeform 13"/>
            <p:cNvSpPr/>
            <p:nvPr/>
          </p:nvSpPr>
          <p:spPr bwMode="auto">
            <a:xfrm>
              <a:off x="2043" y="1813"/>
              <a:ext cx="132" cy="128"/>
            </a:xfrm>
            <a:custGeom>
              <a:avLst/>
              <a:gdLst>
                <a:gd name="T0" fmla="*/ 31 w 102"/>
                <a:gd name="T1" fmla="*/ 4 h 98"/>
                <a:gd name="T2" fmla="*/ 19 w 102"/>
                <a:gd name="T3" fmla="*/ 0 h 98"/>
                <a:gd name="T4" fmla="*/ 7 w 102"/>
                <a:gd name="T5" fmla="*/ 4 h 98"/>
                <a:gd name="T6" fmla="*/ 7 w 102"/>
                <a:gd name="T7" fmla="*/ 28 h 98"/>
                <a:gd name="T8" fmla="*/ 72 w 102"/>
                <a:gd name="T9" fmla="*/ 91 h 98"/>
                <a:gd name="T10" fmla="*/ 96 w 102"/>
                <a:gd name="T11" fmla="*/ 91 h 98"/>
                <a:gd name="T12" fmla="*/ 96 w 102"/>
                <a:gd name="T13" fmla="*/ 68 h 98"/>
                <a:gd name="T14" fmla="*/ 31 w 102"/>
                <a:gd name="T15" fmla="*/ 4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2" h="98">
                  <a:moveTo>
                    <a:pt x="31" y="4"/>
                  </a:moveTo>
                  <a:cubicBezTo>
                    <a:pt x="27" y="1"/>
                    <a:pt x="23" y="0"/>
                    <a:pt x="19" y="0"/>
                  </a:cubicBezTo>
                  <a:cubicBezTo>
                    <a:pt x="14" y="0"/>
                    <a:pt x="10" y="1"/>
                    <a:pt x="7" y="4"/>
                  </a:cubicBezTo>
                  <a:cubicBezTo>
                    <a:pt x="0" y="11"/>
                    <a:pt x="0" y="21"/>
                    <a:pt x="7" y="28"/>
                  </a:cubicBezTo>
                  <a:cubicBezTo>
                    <a:pt x="72" y="91"/>
                    <a:pt x="72" y="91"/>
                    <a:pt x="72" y="91"/>
                  </a:cubicBezTo>
                  <a:cubicBezTo>
                    <a:pt x="78" y="98"/>
                    <a:pt x="89" y="98"/>
                    <a:pt x="96" y="91"/>
                  </a:cubicBezTo>
                  <a:cubicBezTo>
                    <a:pt x="102" y="85"/>
                    <a:pt x="102" y="74"/>
                    <a:pt x="96" y="68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rgbClr val="FFFF00"/>
            </a:solidFill>
            <a:ln>
              <a:solidFill>
                <a:srgbClr val="FFFF00"/>
              </a:solidFill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1981161" y="2022035"/>
            <a:ext cx="8736458" cy="2055304"/>
            <a:chOff x="7019" y="5598"/>
            <a:chExt cx="6358" cy="1378"/>
          </a:xfrm>
        </p:grpSpPr>
        <p:sp>
          <p:nvSpPr>
            <p:cNvPr id="19" name="任意多边形 18"/>
            <p:cNvSpPr/>
            <p:nvPr/>
          </p:nvSpPr>
          <p:spPr>
            <a:xfrm>
              <a:off x="7117" y="6476"/>
              <a:ext cx="6260" cy="500"/>
            </a:xfrm>
            <a:custGeom>
              <a:avLst/>
              <a:gdLst>
                <a:gd name="connsiteX0" fmla="*/ 0 w 6766560"/>
                <a:gd name="connsiteY0" fmla="*/ 39809 h 361457"/>
                <a:gd name="connsiteX1" fmla="*/ 4411980 w 6766560"/>
                <a:gd name="connsiteY1" fmla="*/ 28379 h 361457"/>
                <a:gd name="connsiteX2" fmla="*/ 4023360 w 6766560"/>
                <a:gd name="connsiteY2" fmla="*/ 359849 h 361457"/>
                <a:gd name="connsiteX3" fmla="*/ 6766560 w 6766560"/>
                <a:gd name="connsiteY3" fmla="*/ 131249 h 361457"/>
                <a:gd name="connsiteX0-1" fmla="*/ 0 w 6766560"/>
                <a:gd name="connsiteY0-2" fmla="*/ 75291 h 398381"/>
                <a:gd name="connsiteX1-3" fmla="*/ 4369154 w 6766560"/>
                <a:gd name="connsiteY1-4" fmla="*/ 18141 h 398381"/>
                <a:gd name="connsiteX2-5" fmla="*/ 4023360 w 6766560"/>
                <a:gd name="connsiteY2-6" fmla="*/ 395331 h 398381"/>
                <a:gd name="connsiteX3-7" fmla="*/ 6766560 w 6766560"/>
                <a:gd name="connsiteY3-8" fmla="*/ 166731 h 398381"/>
                <a:gd name="connsiteX0-9" fmla="*/ 0 w 6766560"/>
                <a:gd name="connsiteY0-10" fmla="*/ 71354 h 339035"/>
                <a:gd name="connsiteX1-11" fmla="*/ 4369154 w 6766560"/>
                <a:gd name="connsiteY1-12" fmla="*/ 14204 h 339035"/>
                <a:gd name="connsiteX2-13" fmla="*/ 4351696 w 6766560"/>
                <a:gd name="connsiteY2-14" fmla="*/ 334244 h 339035"/>
                <a:gd name="connsiteX3-15" fmla="*/ 6766560 w 6766560"/>
                <a:gd name="connsiteY3-16" fmla="*/ 162794 h 339035"/>
                <a:gd name="connsiteX0-17" fmla="*/ 0 w 7194823"/>
                <a:gd name="connsiteY0-18" fmla="*/ 71354 h 334304"/>
                <a:gd name="connsiteX1-19" fmla="*/ 4369154 w 7194823"/>
                <a:gd name="connsiteY1-20" fmla="*/ 14204 h 334304"/>
                <a:gd name="connsiteX2-21" fmla="*/ 4351696 w 7194823"/>
                <a:gd name="connsiteY2-22" fmla="*/ 334244 h 334304"/>
                <a:gd name="connsiteX3-23" fmla="*/ 7194823 w 7194823"/>
                <a:gd name="connsiteY3-24" fmla="*/ 37064 h 334304"/>
                <a:gd name="connsiteX0-25" fmla="*/ 0 w 7194823"/>
                <a:gd name="connsiteY0-26" fmla="*/ 72918 h 358721"/>
                <a:gd name="connsiteX1-27" fmla="*/ 4369154 w 7194823"/>
                <a:gd name="connsiteY1-28" fmla="*/ 15768 h 358721"/>
                <a:gd name="connsiteX2-29" fmla="*/ 4051911 w 7194823"/>
                <a:gd name="connsiteY2-30" fmla="*/ 358668 h 358721"/>
                <a:gd name="connsiteX3-31" fmla="*/ 7194823 w 7194823"/>
                <a:gd name="connsiteY3-32" fmla="*/ 38628 h 358721"/>
                <a:gd name="connsiteX0-33" fmla="*/ 0 w 6454042"/>
                <a:gd name="connsiteY0-34" fmla="*/ 72918 h 359955"/>
                <a:gd name="connsiteX1-35" fmla="*/ 4369154 w 6454042"/>
                <a:gd name="connsiteY1-36" fmla="*/ 15768 h 359955"/>
                <a:gd name="connsiteX2-37" fmla="*/ 4051911 w 6454042"/>
                <a:gd name="connsiteY2-38" fmla="*/ 358668 h 359955"/>
                <a:gd name="connsiteX3-39" fmla="*/ 6454042 w 6454042"/>
                <a:gd name="connsiteY3-40" fmla="*/ 112769 h 359955"/>
                <a:gd name="connsiteX0-41" fmla="*/ 0 w 6454042"/>
                <a:gd name="connsiteY0-42" fmla="*/ 62493 h 349247"/>
                <a:gd name="connsiteX1-43" fmla="*/ 4122228 w 6454042"/>
                <a:gd name="connsiteY1-44" fmla="*/ 17700 h 349247"/>
                <a:gd name="connsiteX2-45" fmla="*/ 4051911 w 6454042"/>
                <a:gd name="connsiteY2-46" fmla="*/ 348243 h 349247"/>
                <a:gd name="connsiteX3-47" fmla="*/ 6454042 w 6454042"/>
                <a:gd name="connsiteY3-48" fmla="*/ 102344 h 349247"/>
                <a:gd name="connsiteX0-49" fmla="*/ 0 w 4341830"/>
                <a:gd name="connsiteY0-50" fmla="*/ 62493 h 348243"/>
                <a:gd name="connsiteX1-51" fmla="*/ 4122228 w 4341830"/>
                <a:gd name="connsiteY1-52" fmla="*/ 17700 h 348243"/>
                <a:gd name="connsiteX2-53" fmla="*/ 4051911 w 4341830"/>
                <a:gd name="connsiteY2-54" fmla="*/ 348243 h 348243"/>
                <a:gd name="connsiteX0-55" fmla="*/ 0 w 4122228"/>
                <a:gd name="connsiteY0-56" fmla="*/ 62493 h 62493"/>
                <a:gd name="connsiteX1-57" fmla="*/ 4122228 w 4122228"/>
                <a:gd name="connsiteY1-58" fmla="*/ 17700 h 62493"/>
                <a:gd name="connsiteX0-59" fmla="*/ 0 w 4122228"/>
                <a:gd name="connsiteY0-60" fmla="*/ 44793 h 66159"/>
                <a:gd name="connsiteX1-61" fmla="*/ 4122228 w 4122228"/>
                <a:gd name="connsiteY1-62" fmla="*/ 0 h 66159"/>
                <a:gd name="connsiteX0-63" fmla="*/ 0 w 4245691"/>
                <a:gd name="connsiteY0-64" fmla="*/ 156004 h 156004"/>
                <a:gd name="connsiteX1-65" fmla="*/ 4245691 w 4245691"/>
                <a:gd name="connsiteY1-66" fmla="*/ 0 h 156004"/>
                <a:gd name="connsiteX0-67" fmla="*/ 0 w 4245691"/>
                <a:gd name="connsiteY0-68" fmla="*/ 156004 h 163985"/>
                <a:gd name="connsiteX1-69" fmla="*/ 4245691 w 4245691"/>
                <a:gd name="connsiteY1-70" fmla="*/ 0 h 163985"/>
                <a:gd name="connsiteX0-71" fmla="*/ 0 w 5449458"/>
                <a:gd name="connsiteY0-72" fmla="*/ 143648 h 143648"/>
                <a:gd name="connsiteX1-73" fmla="*/ 5449458 w 5449458"/>
                <a:gd name="connsiteY1-74" fmla="*/ 0 h 143648"/>
                <a:gd name="connsiteX0-75" fmla="*/ 0 w 5449458"/>
                <a:gd name="connsiteY0-76" fmla="*/ 143648 h 260913"/>
                <a:gd name="connsiteX1-77" fmla="*/ 1990356 w 5449458"/>
                <a:gd name="connsiteY1-78" fmla="*/ 260339 h 260913"/>
                <a:gd name="connsiteX2-79" fmla="*/ 5449458 w 5449458"/>
                <a:gd name="connsiteY2-80" fmla="*/ 0 h 260913"/>
                <a:gd name="connsiteX0-81" fmla="*/ 0 w 4693246"/>
                <a:gd name="connsiteY0-82" fmla="*/ 169 h 463018"/>
                <a:gd name="connsiteX1-83" fmla="*/ 1234144 w 4693246"/>
                <a:gd name="connsiteY1-84" fmla="*/ 462849 h 463018"/>
                <a:gd name="connsiteX2-85" fmla="*/ 4693246 w 4693246"/>
                <a:gd name="connsiteY2-86" fmla="*/ 202510 h 463018"/>
                <a:gd name="connsiteX0-87" fmla="*/ 153395 w 4846641"/>
                <a:gd name="connsiteY0-88" fmla="*/ 0 h 462988"/>
                <a:gd name="connsiteX1-89" fmla="*/ 1387539 w 4846641"/>
                <a:gd name="connsiteY1-90" fmla="*/ 462680 h 462988"/>
                <a:gd name="connsiteX2-91" fmla="*/ 4846641 w 4846641"/>
                <a:gd name="connsiteY2-92" fmla="*/ 202341 h 462988"/>
                <a:gd name="connsiteX0-93" fmla="*/ 212160 w 4457851"/>
                <a:gd name="connsiteY0-94" fmla="*/ 0 h 462988"/>
                <a:gd name="connsiteX1-95" fmla="*/ 998749 w 4457851"/>
                <a:gd name="connsiteY1-96" fmla="*/ 462680 h 462988"/>
                <a:gd name="connsiteX2-97" fmla="*/ 4457851 w 4457851"/>
                <a:gd name="connsiteY2-98" fmla="*/ 202341 h 462988"/>
                <a:gd name="connsiteX0-99" fmla="*/ 238795 w 4484486"/>
                <a:gd name="connsiteY0-100" fmla="*/ 0 h 462868"/>
                <a:gd name="connsiteX1-101" fmla="*/ 1025384 w 4484486"/>
                <a:gd name="connsiteY1-102" fmla="*/ 462680 h 462868"/>
                <a:gd name="connsiteX2-103" fmla="*/ 4484486 w 4484486"/>
                <a:gd name="connsiteY2-104" fmla="*/ 202341 h 462868"/>
                <a:gd name="connsiteX0-105" fmla="*/ 410770 w 4656461"/>
                <a:gd name="connsiteY0-106" fmla="*/ 0 h 425815"/>
                <a:gd name="connsiteX1-107" fmla="*/ 595476 w 4656461"/>
                <a:gd name="connsiteY1-108" fmla="*/ 425610 h 425815"/>
                <a:gd name="connsiteX2-109" fmla="*/ 4656461 w 4656461"/>
                <a:gd name="connsiteY2-110" fmla="*/ 202341 h 425815"/>
                <a:gd name="connsiteX0-111" fmla="*/ 410770 w 4656461"/>
                <a:gd name="connsiteY0-112" fmla="*/ 0 h 364069"/>
                <a:gd name="connsiteX1-113" fmla="*/ 595476 w 4656461"/>
                <a:gd name="connsiteY1-114" fmla="*/ 363827 h 364069"/>
                <a:gd name="connsiteX2-115" fmla="*/ 4656461 w 4656461"/>
                <a:gd name="connsiteY2-116" fmla="*/ 202341 h 364069"/>
                <a:gd name="connsiteX0-117" fmla="*/ 558636 w 4511100"/>
                <a:gd name="connsiteY0-118" fmla="*/ 0 h 388767"/>
                <a:gd name="connsiteX1-119" fmla="*/ 450115 w 4511100"/>
                <a:gd name="connsiteY1-120" fmla="*/ 388541 h 388767"/>
                <a:gd name="connsiteX2-121" fmla="*/ 4511100 w 4511100"/>
                <a:gd name="connsiteY2-122" fmla="*/ 227055 h 388767"/>
                <a:gd name="connsiteX0-123" fmla="*/ 445007 w 4613533"/>
                <a:gd name="connsiteY0-124" fmla="*/ 0 h 413467"/>
                <a:gd name="connsiteX1-125" fmla="*/ 552548 w 4613533"/>
                <a:gd name="connsiteY1-126" fmla="*/ 413255 h 413467"/>
                <a:gd name="connsiteX2-127" fmla="*/ 4613533 w 4613533"/>
                <a:gd name="connsiteY2-128" fmla="*/ 251769 h 413467"/>
                <a:gd name="connsiteX0-129" fmla="*/ 437894 w 4606420"/>
                <a:gd name="connsiteY0-130" fmla="*/ 0 h 351722"/>
                <a:gd name="connsiteX1-131" fmla="*/ 560868 w 4606420"/>
                <a:gd name="connsiteY1-132" fmla="*/ 351471 h 351722"/>
                <a:gd name="connsiteX2-133" fmla="*/ 4606420 w 4606420"/>
                <a:gd name="connsiteY2-134" fmla="*/ 251769 h 351722"/>
                <a:gd name="connsiteX0-135" fmla="*/ 424068 w 4592594"/>
                <a:gd name="connsiteY0-136" fmla="*/ 0 h 401116"/>
                <a:gd name="connsiteX1-137" fmla="*/ 577907 w 4592594"/>
                <a:gd name="connsiteY1-138" fmla="*/ 400898 h 401116"/>
                <a:gd name="connsiteX2-139" fmla="*/ 4592594 w 4592594"/>
                <a:gd name="connsiteY2-140" fmla="*/ 251769 h 401116"/>
                <a:gd name="connsiteX0-141" fmla="*/ 424068 w 4592594"/>
                <a:gd name="connsiteY0-142" fmla="*/ 0 h 401116"/>
                <a:gd name="connsiteX1-143" fmla="*/ 577907 w 4592594"/>
                <a:gd name="connsiteY1-144" fmla="*/ 400898 h 401116"/>
                <a:gd name="connsiteX2-145" fmla="*/ 4592594 w 4592594"/>
                <a:gd name="connsiteY2-146" fmla="*/ 338266 h 401116"/>
                <a:gd name="connsiteX0-147" fmla="*/ 391353 w 4638179"/>
                <a:gd name="connsiteY0-148" fmla="*/ 0 h 401116"/>
                <a:gd name="connsiteX1-149" fmla="*/ 623492 w 4638179"/>
                <a:gd name="connsiteY1-150" fmla="*/ 400898 h 401116"/>
                <a:gd name="connsiteX2-151" fmla="*/ 4638179 w 4638179"/>
                <a:gd name="connsiteY2-152" fmla="*/ 338266 h 401116"/>
                <a:gd name="connsiteX0-153" fmla="*/ 391353 w 4904398"/>
                <a:gd name="connsiteY0-154" fmla="*/ 0 h 401116"/>
                <a:gd name="connsiteX1-155" fmla="*/ 623492 w 4904398"/>
                <a:gd name="connsiteY1-156" fmla="*/ 400898 h 401116"/>
                <a:gd name="connsiteX2-157" fmla="*/ 4904398 w 4904398"/>
                <a:gd name="connsiteY2-158" fmla="*/ 322224 h 40111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4904398" h="401116">
                  <a:moveTo>
                    <a:pt x="391353" y="0"/>
                  </a:moveTo>
                  <a:cubicBezTo>
                    <a:pt x="-226127" y="38897"/>
                    <a:pt x="-86259" y="411428"/>
                    <a:pt x="623492" y="400898"/>
                  </a:cubicBezTo>
                  <a:lnTo>
                    <a:pt x="4904398" y="322224"/>
                  </a:lnTo>
                </a:path>
              </a:pathLst>
            </a:custGeom>
            <a:noFill/>
            <a:ln w="25400" cap="rnd">
              <a:solidFill>
                <a:schemeClr val="tx1">
                  <a:lumMod val="85000"/>
                  <a:lumOff val="15000"/>
                </a:schemeClr>
              </a:solidFill>
              <a:prstDash val="dash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7019" y="5598"/>
              <a:ext cx="6260" cy="618"/>
            </a:xfrm>
            <a:prstGeom prst="rect">
              <a:avLst/>
            </a:prstGeom>
            <a:solidFill>
              <a:srgbClr val="FFDB40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5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Times New Roman" panose="02020603050405020304" pitchFamily="18" charset="0"/>
                  <a:ea typeface="字魂59号-创粗黑" panose="00000500000000000000" pitchFamily="2" charset="-122"/>
                  <a:cs typeface="Times New Roman" panose="02020603050405020304" pitchFamily="18" charset="0"/>
                  <a:sym typeface="字魂59号-创粗黑" panose="00000500000000000000" pitchFamily="2" charset="-122"/>
                </a:rPr>
                <a:t>Hoạt</a:t>
              </a:r>
              <a:r>
                <a:rPr kumimoji="0" lang="en-US" altLang="zh-CN" sz="5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Times New Roman" panose="02020603050405020304" pitchFamily="18" charset="0"/>
                  <a:ea typeface="字魂59号-创粗黑" panose="00000500000000000000" pitchFamily="2" charset="-122"/>
                  <a:cs typeface="Times New Roman" panose="02020603050405020304" pitchFamily="18" charset="0"/>
                  <a:sym typeface="字魂59号-创粗黑" panose="00000500000000000000" pitchFamily="2" charset="-122"/>
                </a:rPr>
                <a:t> </a:t>
              </a:r>
              <a:r>
                <a:rPr kumimoji="0" lang="en-US" altLang="zh-CN" sz="5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Times New Roman" panose="02020603050405020304" pitchFamily="18" charset="0"/>
                  <a:ea typeface="字魂59号-创粗黑" panose="00000500000000000000" pitchFamily="2" charset="-122"/>
                  <a:cs typeface="Times New Roman" panose="02020603050405020304" pitchFamily="18" charset="0"/>
                  <a:sym typeface="字魂59号-创粗黑" panose="00000500000000000000" pitchFamily="2" charset="-122"/>
                </a:rPr>
                <a:t>động</a:t>
              </a:r>
              <a:r>
                <a:rPr kumimoji="0" lang="en-US" altLang="zh-CN" sz="5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Times New Roman" panose="02020603050405020304" pitchFamily="18" charset="0"/>
                  <a:ea typeface="字魂59号-创粗黑" panose="00000500000000000000" pitchFamily="2" charset="-122"/>
                  <a:cs typeface="Times New Roman" panose="02020603050405020304" pitchFamily="18" charset="0"/>
                  <a:sym typeface="字魂59号-创粗黑" panose="00000500000000000000" pitchFamily="2" charset="-122"/>
                </a:rPr>
                <a:t> </a:t>
              </a:r>
              <a:r>
                <a:rPr kumimoji="0" lang="en-US" altLang="zh-CN" sz="5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Times New Roman" panose="02020603050405020304" pitchFamily="18" charset="0"/>
                  <a:ea typeface="字魂59号-创粗黑" panose="00000500000000000000" pitchFamily="2" charset="-122"/>
                  <a:cs typeface="Times New Roman" panose="02020603050405020304" pitchFamily="18" charset="0"/>
                  <a:sym typeface="字魂59号-创粗黑" panose="00000500000000000000" pitchFamily="2" charset="-122"/>
                </a:rPr>
                <a:t>mở đầu</a:t>
              </a:r>
              <a:endParaRPr kumimoji="0" lang="zh-CN" alt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  <a:sym typeface="字魂59号-创粗黑" panose="00000500000000000000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random/>
      </p:transition>
    </mc:Choice>
    <mc:Fallback xmlns="">
      <p:transition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152400" y="76200"/>
            <a:ext cx="12039600" cy="1475509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Ngày</a:t>
            </a:r>
            <a:r>
              <a:rPr lang="en-US" sz="3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khai</a:t>
            </a:r>
            <a:r>
              <a:rPr lang="en-US" sz="3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giảng</a:t>
            </a:r>
            <a:r>
              <a:rPr lang="en-US" sz="3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diễn</a:t>
            </a:r>
            <a:r>
              <a:rPr lang="en-US" sz="3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ra</a:t>
            </a:r>
            <a:r>
              <a:rPr lang="en-US" sz="3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khi</a:t>
            </a:r>
            <a:r>
              <a:rPr lang="en-US" sz="3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nào</a:t>
            </a:r>
            <a:r>
              <a:rPr lang="en-US" sz="3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? </a:t>
            </a:r>
            <a:r>
              <a:rPr lang="en-US" sz="3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Em</a:t>
            </a:r>
            <a:r>
              <a:rPr lang="en-US" sz="3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nhớ</a:t>
            </a:r>
            <a:r>
              <a:rPr lang="en-US" sz="3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nhất</a:t>
            </a:r>
            <a:r>
              <a:rPr lang="en-US" sz="3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hoạt</a:t>
            </a:r>
            <a:r>
              <a:rPr lang="en-US" sz="3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động</a:t>
            </a:r>
            <a:r>
              <a:rPr lang="en-US" sz="3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nào</a:t>
            </a:r>
            <a:r>
              <a:rPr lang="en-US" sz="3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3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ngày</a:t>
            </a:r>
            <a:r>
              <a:rPr lang="en-US" sz="3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đó</a:t>
            </a:r>
            <a:r>
              <a:rPr lang="en-US" sz="3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? </a:t>
            </a:r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344" y="1825625"/>
            <a:ext cx="11637819" cy="4755284"/>
          </a:xfrm>
        </p:spPr>
      </p:pic>
    </p:spTree>
    <p:custDataLst>
      <p:tags r:id="rId1"/>
    </p:custDataLst>
  </p:cSld>
  <p:clrMapOvr>
    <a:masterClrMapping/>
  </p:clrMapOvr>
  <p:transition spd="slow" advClick="0" advTm="3713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6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" name="Group 4"/>
          <p:cNvGrpSpPr>
            <a:grpSpLocks noChangeAspect="1"/>
          </p:cNvGrpSpPr>
          <p:nvPr/>
        </p:nvGrpSpPr>
        <p:grpSpPr bwMode="auto">
          <a:xfrm flipV="1">
            <a:off x="1019325" y="-1142927"/>
            <a:ext cx="2540000" cy="2620645"/>
            <a:chOff x="1308" y="1009"/>
            <a:chExt cx="1001" cy="1033"/>
          </a:xfrm>
        </p:grpSpPr>
        <p:sp>
          <p:nvSpPr>
            <p:cNvPr id="53" name="Freeform 5"/>
            <p:cNvSpPr/>
            <p:nvPr/>
          </p:nvSpPr>
          <p:spPr bwMode="auto">
            <a:xfrm>
              <a:off x="1533" y="1009"/>
              <a:ext cx="571" cy="830"/>
            </a:xfrm>
            <a:custGeom>
              <a:avLst/>
              <a:gdLst>
                <a:gd name="T0" fmla="*/ 404 w 439"/>
                <a:gd name="T1" fmla="*/ 298 h 638"/>
                <a:gd name="T2" fmla="*/ 321 w 439"/>
                <a:gd name="T3" fmla="*/ 223 h 638"/>
                <a:gd name="T4" fmla="*/ 321 w 439"/>
                <a:gd name="T5" fmla="*/ 50 h 638"/>
                <a:gd name="T6" fmla="*/ 318 w 439"/>
                <a:gd name="T7" fmla="*/ 41 h 638"/>
                <a:gd name="T8" fmla="*/ 221 w 439"/>
                <a:gd name="T9" fmla="*/ 0 h 638"/>
                <a:gd name="T10" fmla="*/ 118 w 439"/>
                <a:gd name="T11" fmla="*/ 40 h 638"/>
                <a:gd name="T12" fmla="*/ 114 w 439"/>
                <a:gd name="T13" fmla="*/ 50 h 638"/>
                <a:gd name="T14" fmla="*/ 114 w 439"/>
                <a:gd name="T15" fmla="*/ 225 h 638"/>
                <a:gd name="T16" fmla="*/ 34 w 439"/>
                <a:gd name="T17" fmla="*/ 300 h 638"/>
                <a:gd name="T18" fmla="*/ 0 w 439"/>
                <a:gd name="T19" fmla="*/ 418 h 638"/>
                <a:gd name="T20" fmla="*/ 220 w 439"/>
                <a:gd name="T21" fmla="*/ 638 h 638"/>
                <a:gd name="T22" fmla="*/ 439 w 439"/>
                <a:gd name="T23" fmla="*/ 418 h 638"/>
                <a:gd name="T24" fmla="*/ 404 w 439"/>
                <a:gd name="T25" fmla="*/ 298 h 6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39" h="638">
                  <a:moveTo>
                    <a:pt x="404" y="298"/>
                  </a:moveTo>
                  <a:cubicBezTo>
                    <a:pt x="383" y="267"/>
                    <a:pt x="355" y="241"/>
                    <a:pt x="321" y="223"/>
                  </a:cubicBezTo>
                  <a:cubicBezTo>
                    <a:pt x="321" y="222"/>
                    <a:pt x="321" y="50"/>
                    <a:pt x="321" y="50"/>
                  </a:cubicBezTo>
                  <a:cubicBezTo>
                    <a:pt x="321" y="47"/>
                    <a:pt x="320" y="44"/>
                    <a:pt x="318" y="41"/>
                  </a:cubicBezTo>
                  <a:cubicBezTo>
                    <a:pt x="316" y="39"/>
                    <a:pt x="282" y="0"/>
                    <a:pt x="221" y="0"/>
                  </a:cubicBezTo>
                  <a:cubicBezTo>
                    <a:pt x="162" y="0"/>
                    <a:pt x="120" y="38"/>
                    <a:pt x="118" y="40"/>
                  </a:cubicBezTo>
                  <a:cubicBezTo>
                    <a:pt x="116" y="43"/>
                    <a:pt x="114" y="46"/>
                    <a:pt x="114" y="50"/>
                  </a:cubicBezTo>
                  <a:cubicBezTo>
                    <a:pt x="114" y="50"/>
                    <a:pt x="114" y="223"/>
                    <a:pt x="114" y="225"/>
                  </a:cubicBezTo>
                  <a:cubicBezTo>
                    <a:pt x="81" y="243"/>
                    <a:pt x="54" y="269"/>
                    <a:pt x="34" y="300"/>
                  </a:cubicBezTo>
                  <a:cubicBezTo>
                    <a:pt x="11" y="335"/>
                    <a:pt x="0" y="376"/>
                    <a:pt x="0" y="418"/>
                  </a:cubicBezTo>
                  <a:cubicBezTo>
                    <a:pt x="0" y="539"/>
                    <a:pt x="98" y="638"/>
                    <a:pt x="220" y="638"/>
                  </a:cubicBezTo>
                  <a:cubicBezTo>
                    <a:pt x="341" y="638"/>
                    <a:pt x="439" y="539"/>
                    <a:pt x="439" y="418"/>
                  </a:cubicBezTo>
                  <a:cubicBezTo>
                    <a:pt x="439" y="375"/>
                    <a:pt x="427" y="334"/>
                    <a:pt x="404" y="298"/>
                  </a:cubicBezTo>
                  <a:close/>
                </a:path>
              </a:pathLst>
            </a:custGeom>
            <a:noFill/>
            <a:ln>
              <a:solidFill>
                <a:srgbClr val="FFFF00"/>
              </a:solidFill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54" name="Freeform 6"/>
            <p:cNvSpPr>
              <a:spLocks noEditPoints="1"/>
            </p:cNvSpPr>
            <p:nvPr/>
          </p:nvSpPr>
          <p:spPr bwMode="auto">
            <a:xfrm>
              <a:off x="1526" y="1009"/>
              <a:ext cx="573" cy="830"/>
            </a:xfrm>
            <a:custGeom>
              <a:avLst/>
              <a:gdLst>
                <a:gd name="T0" fmla="*/ 440 w 440"/>
                <a:gd name="T1" fmla="*/ 418 h 638"/>
                <a:gd name="T2" fmla="*/ 322 w 440"/>
                <a:gd name="T3" fmla="*/ 223 h 638"/>
                <a:gd name="T4" fmla="*/ 319 w 440"/>
                <a:gd name="T5" fmla="*/ 41 h 638"/>
                <a:gd name="T6" fmla="*/ 119 w 440"/>
                <a:gd name="T7" fmla="*/ 40 h 638"/>
                <a:gd name="T8" fmla="*/ 114 w 440"/>
                <a:gd name="T9" fmla="*/ 225 h 638"/>
                <a:gd name="T10" fmla="*/ 0 w 440"/>
                <a:gd name="T11" fmla="*/ 418 h 638"/>
                <a:gd name="T12" fmla="*/ 143 w 440"/>
                <a:gd name="T13" fmla="*/ 75 h 638"/>
                <a:gd name="T14" fmla="*/ 294 w 440"/>
                <a:gd name="T15" fmla="*/ 134 h 638"/>
                <a:gd name="T16" fmla="*/ 143 w 440"/>
                <a:gd name="T17" fmla="*/ 75 h 638"/>
                <a:gd name="T18" fmla="*/ 294 w 440"/>
                <a:gd name="T19" fmla="*/ 162 h 638"/>
                <a:gd name="T20" fmla="*/ 294 w 440"/>
                <a:gd name="T21" fmla="*/ 189 h 638"/>
                <a:gd name="T22" fmla="*/ 143 w 440"/>
                <a:gd name="T23" fmla="*/ 134 h 638"/>
                <a:gd name="T24" fmla="*/ 213 w 440"/>
                <a:gd name="T25" fmla="*/ 411 h 638"/>
                <a:gd name="T26" fmla="*/ 184 w 440"/>
                <a:gd name="T27" fmla="*/ 400 h 638"/>
                <a:gd name="T28" fmla="*/ 196 w 440"/>
                <a:gd name="T29" fmla="*/ 200 h 638"/>
                <a:gd name="T30" fmla="*/ 230 w 440"/>
                <a:gd name="T31" fmla="*/ 228 h 638"/>
                <a:gd name="T32" fmla="*/ 218 w 440"/>
                <a:gd name="T33" fmla="*/ 408 h 638"/>
                <a:gd name="T34" fmla="*/ 213 w 440"/>
                <a:gd name="T35" fmla="*/ 459 h 638"/>
                <a:gd name="T36" fmla="*/ 213 w 440"/>
                <a:gd name="T37" fmla="*/ 435 h 638"/>
                <a:gd name="T38" fmla="*/ 136 w 440"/>
                <a:gd name="T39" fmla="*/ 245 h 638"/>
                <a:gd name="T40" fmla="*/ 143 w 440"/>
                <a:gd name="T41" fmla="*/ 191 h 638"/>
                <a:gd name="T42" fmla="*/ 183 w 440"/>
                <a:gd name="T43" fmla="*/ 228 h 638"/>
                <a:gd name="T44" fmla="*/ 146 w 440"/>
                <a:gd name="T45" fmla="*/ 411 h 638"/>
                <a:gd name="T46" fmla="*/ 139 w 440"/>
                <a:gd name="T47" fmla="*/ 470 h 638"/>
                <a:gd name="T48" fmla="*/ 181 w 440"/>
                <a:gd name="T49" fmla="*/ 421 h 638"/>
                <a:gd name="T50" fmla="*/ 188 w 440"/>
                <a:gd name="T51" fmla="*/ 450 h 638"/>
                <a:gd name="T52" fmla="*/ 237 w 440"/>
                <a:gd name="T53" fmla="*/ 450 h 638"/>
                <a:gd name="T54" fmla="*/ 245 w 440"/>
                <a:gd name="T55" fmla="*/ 421 h 638"/>
                <a:gd name="T56" fmla="*/ 286 w 440"/>
                <a:gd name="T57" fmla="*/ 470 h 638"/>
                <a:gd name="T58" fmla="*/ 279 w 440"/>
                <a:gd name="T59" fmla="*/ 411 h 638"/>
                <a:gd name="T60" fmla="*/ 243 w 440"/>
                <a:gd name="T61" fmla="*/ 228 h 638"/>
                <a:gd name="T62" fmla="*/ 294 w 440"/>
                <a:gd name="T63" fmla="*/ 217 h 638"/>
                <a:gd name="T64" fmla="*/ 302 w 440"/>
                <a:gd name="T65" fmla="*/ 244 h 638"/>
                <a:gd name="T66" fmla="*/ 220 w 440"/>
                <a:gd name="T67" fmla="*/ 610 h 638"/>
                <a:gd name="T68" fmla="*/ 136 w 440"/>
                <a:gd name="T69" fmla="*/ 245 h 638"/>
                <a:gd name="T70" fmla="*/ 160 w 440"/>
                <a:gd name="T71" fmla="*/ 443 h 638"/>
                <a:gd name="T72" fmla="*/ 143 w 440"/>
                <a:gd name="T73" fmla="*/ 447 h 638"/>
                <a:gd name="T74" fmla="*/ 168 w 440"/>
                <a:gd name="T75" fmla="*/ 422 h 638"/>
                <a:gd name="T76" fmla="*/ 273 w 440"/>
                <a:gd name="T77" fmla="*/ 429 h 638"/>
                <a:gd name="T78" fmla="*/ 280 w 440"/>
                <a:gd name="T79" fmla="*/ 452 h 638"/>
                <a:gd name="T80" fmla="*/ 258 w 440"/>
                <a:gd name="T81" fmla="*/ 422 h 6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40" h="638">
                  <a:moveTo>
                    <a:pt x="220" y="638"/>
                  </a:moveTo>
                  <a:cubicBezTo>
                    <a:pt x="342" y="638"/>
                    <a:pt x="440" y="539"/>
                    <a:pt x="440" y="418"/>
                  </a:cubicBezTo>
                  <a:cubicBezTo>
                    <a:pt x="440" y="375"/>
                    <a:pt x="428" y="334"/>
                    <a:pt x="405" y="298"/>
                  </a:cubicBezTo>
                  <a:cubicBezTo>
                    <a:pt x="384" y="267"/>
                    <a:pt x="356" y="241"/>
                    <a:pt x="322" y="223"/>
                  </a:cubicBezTo>
                  <a:cubicBezTo>
                    <a:pt x="322" y="222"/>
                    <a:pt x="322" y="50"/>
                    <a:pt x="322" y="50"/>
                  </a:cubicBezTo>
                  <a:cubicBezTo>
                    <a:pt x="322" y="47"/>
                    <a:pt x="321" y="44"/>
                    <a:pt x="319" y="41"/>
                  </a:cubicBezTo>
                  <a:cubicBezTo>
                    <a:pt x="317" y="39"/>
                    <a:pt x="283" y="0"/>
                    <a:pt x="222" y="0"/>
                  </a:cubicBezTo>
                  <a:cubicBezTo>
                    <a:pt x="162" y="0"/>
                    <a:pt x="121" y="38"/>
                    <a:pt x="119" y="40"/>
                  </a:cubicBezTo>
                  <a:cubicBezTo>
                    <a:pt x="117" y="43"/>
                    <a:pt x="115" y="46"/>
                    <a:pt x="115" y="50"/>
                  </a:cubicBezTo>
                  <a:cubicBezTo>
                    <a:pt x="115" y="50"/>
                    <a:pt x="115" y="223"/>
                    <a:pt x="114" y="225"/>
                  </a:cubicBezTo>
                  <a:cubicBezTo>
                    <a:pt x="82" y="243"/>
                    <a:pt x="55" y="269"/>
                    <a:pt x="35" y="300"/>
                  </a:cubicBezTo>
                  <a:cubicBezTo>
                    <a:pt x="12" y="335"/>
                    <a:pt x="0" y="376"/>
                    <a:pt x="0" y="418"/>
                  </a:cubicBezTo>
                  <a:cubicBezTo>
                    <a:pt x="0" y="539"/>
                    <a:pt x="99" y="638"/>
                    <a:pt x="220" y="638"/>
                  </a:cubicBezTo>
                  <a:close/>
                  <a:moveTo>
                    <a:pt x="143" y="75"/>
                  </a:moveTo>
                  <a:cubicBezTo>
                    <a:pt x="294" y="102"/>
                    <a:pt x="294" y="102"/>
                    <a:pt x="294" y="102"/>
                  </a:cubicBezTo>
                  <a:cubicBezTo>
                    <a:pt x="294" y="134"/>
                    <a:pt x="294" y="134"/>
                    <a:pt x="294" y="134"/>
                  </a:cubicBezTo>
                  <a:cubicBezTo>
                    <a:pt x="143" y="106"/>
                    <a:pt x="143" y="106"/>
                    <a:pt x="143" y="106"/>
                  </a:cubicBezTo>
                  <a:lnTo>
                    <a:pt x="143" y="75"/>
                  </a:lnTo>
                  <a:close/>
                  <a:moveTo>
                    <a:pt x="143" y="134"/>
                  </a:moveTo>
                  <a:cubicBezTo>
                    <a:pt x="294" y="162"/>
                    <a:pt x="294" y="162"/>
                    <a:pt x="294" y="162"/>
                  </a:cubicBezTo>
                  <a:cubicBezTo>
                    <a:pt x="294" y="180"/>
                    <a:pt x="294" y="180"/>
                    <a:pt x="294" y="180"/>
                  </a:cubicBezTo>
                  <a:cubicBezTo>
                    <a:pt x="294" y="189"/>
                    <a:pt x="294" y="189"/>
                    <a:pt x="294" y="189"/>
                  </a:cubicBezTo>
                  <a:cubicBezTo>
                    <a:pt x="143" y="163"/>
                    <a:pt x="143" y="163"/>
                    <a:pt x="143" y="163"/>
                  </a:cubicBezTo>
                  <a:lnTo>
                    <a:pt x="143" y="134"/>
                  </a:lnTo>
                  <a:close/>
                  <a:moveTo>
                    <a:pt x="218" y="408"/>
                  </a:moveTo>
                  <a:cubicBezTo>
                    <a:pt x="216" y="409"/>
                    <a:pt x="214" y="410"/>
                    <a:pt x="213" y="411"/>
                  </a:cubicBezTo>
                  <a:cubicBezTo>
                    <a:pt x="211" y="410"/>
                    <a:pt x="209" y="409"/>
                    <a:pt x="207" y="408"/>
                  </a:cubicBezTo>
                  <a:cubicBezTo>
                    <a:pt x="201" y="404"/>
                    <a:pt x="193" y="402"/>
                    <a:pt x="184" y="400"/>
                  </a:cubicBezTo>
                  <a:cubicBezTo>
                    <a:pt x="191" y="354"/>
                    <a:pt x="194" y="273"/>
                    <a:pt x="195" y="228"/>
                  </a:cubicBezTo>
                  <a:cubicBezTo>
                    <a:pt x="195" y="215"/>
                    <a:pt x="196" y="205"/>
                    <a:pt x="196" y="200"/>
                  </a:cubicBezTo>
                  <a:cubicBezTo>
                    <a:pt x="230" y="206"/>
                    <a:pt x="230" y="206"/>
                    <a:pt x="230" y="206"/>
                  </a:cubicBezTo>
                  <a:cubicBezTo>
                    <a:pt x="230" y="211"/>
                    <a:pt x="230" y="219"/>
                    <a:pt x="230" y="228"/>
                  </a:cubicBezTo>
                  <a:cubicBezTo>
                    <a:pt x="231" y="273"/>
                    <a:pt x="234" y="354"/>
                    <a:pt x="241" y="400"/>
                  </a:cubicBezTo>
                  <a:cubicBezTo>
                    <a:pt x="233" y="402"/>
                    <a:pt x="225" y="404"/>
                    <a:pt x="218" y="408"/>
                  </a:cubicBezTo>
                  <a:close/>
                  <a:moveTo>
                    <a:pt x="225" y="448"/>
                  </a:moveTo>
                  <a:cubicBezTo>
                    <a:pt x="224" y="452"/>
                    <a:pt x="218" y="459"/>
                    <a:pt x="213" y="459"/>
                  </a:cubicBezTo>
                  <a:cubicBezTo>
                    <a:pt x="208" y="459"/>
                    <a:pt x="201" y="452"/>
                    <a:pt x="201" y="448"/>
                  </a:cubicBezTo>
                  <a:cubicBezTo>
                    <a:pt x="201" y="445"/>
                    <a:pt x="204" y="439"/>
                    <a:pt x="213" y="435"/>
                  </a:cubicBezTo>
                  <a:cubicBezTo>
                    <a:pt x="221" y="439"/>
                    <a:pt x="225" y="445"/>
                    <a:pt x="225" y="448"/>
                  </a:cubicBezTo>
                  <a:close/>
                  <a:moveTo>
                    <a:pt x="136" y="245"/>
                  </a:moveTo>
                  <a:cubicBezTo>
                    <a:pt x="144" y="242"/>
                    <a:pt x="144" y="242"/>
                    <a:pt x="144" y="242"/>
                  </a:cubicBezTo>
                  <a:cubicBezTo>
                    <a:pt x="143" y="191"/>
                    <a:pt x="143" y="191"/>
                    <a:pt x="143" y="191"/>
                  </a:cubicBezTo>
                  <a:cubicBezTo>
                    <a:pt x="183" y="198"/>
                    <a:pt x="183" y="198"/>
                    <a:pt x="183" y="198"/>
                  </a:cubicBezTo>
                  <a:cubicBezTo>
                    <a:pt x="183" y="205"/>
                    <a:pt x="183" y="215"/>
                    <a:pt x="183" y="228"/>
                  </a:cubicBezTo>
                  <a:cubicBezTo>
                    <a:pt x="181" y="278"/>
                    <a:pt x="178" y="360"/>
                    <a:pt x="172" y="400"/>
                  </a:cubicBezTo>
                  <a:cubicBezTo>
                    <a:pt x="162" y="401"/>
                    <a:pt x="153" y="404"/>
                    <a:pt x="146" y="411"/>
                  </a:cubicBezTo>
                  <a:cubicBezTo>
                    <a:pt x="138" y="418"/>
                    <a:pt x="133" y="429"/>
                    <a:pt x="131" y="441"/>
                  </a:cubicBezTo>
                  <a:cubicBezTo>
                    <a:pt x="129" y="453"/>
                    <a:pt x="132" y="464"/>
                    <a:pt x="139" y="470"/>
                  </a:cubicBezTo>
                  <a:cubicBezTo>
                    <a:pt x="146" y="477"/>
                    <a:pt x="158" y="477"/>
                    <a:pt x="170" y="457"/>
                  </a:cubicBezTo>
                  <a:cubicBezTo>
                    <a:pt x="174" y="449"/>
                    <a:pt x="178" y="436"/>
                    <a:pt x="181" y="421"/>
                  </a:cubicBezTo>
                  <a:cubicBezTo>
                    <a:pt x="186" y="421"/>
                    <a:pt x="192" y="423"/>
                    <a:pt x="197" y="425"/>
                  </a:cubicBezTo>
                  <a:cubicBezTo>
                    <a:pt x="189" y="434"/>
                    <a:pt x="188" y="444"/>
                    <a:pt x="188" y="450"/>
                  </a:cubicBezTo>
                  <a:cubicBezTo>
                    <a:pt x="189" y="464"/>
                    <a:pt x="200" y="480"/>
                    <a:pt x="213" y="480"/>
                  </a:cubicBezTo>
                  <a:cubicBezTo>
                    <a:pt x="225" y="480"/>
                    <a:pt x="236" y="464"/>
                    <a:pt x="237" y="450"/>
                  </a:cubicBezTo>
                  <a:cubicBezTo>
                    <a:pt x="237" y="444"/>
                    <a:pt x="236" y="434"/>
                    <a:pt x="229" y="425"/>
                  </a:cubicBezTo>
                  <a:cubicBezTo>
                    <a:pt x="234" y="423"/>
                    <a:pt x="239" y="421"/>
                    <a:pt x="245" y="421"/>
                  </a:cubicBezTo>
                  <a:cubicBezTo>
                    <a:pt x="248" y="436"/>
                    <a:pt x="251" y="449"/>
                    <a:pt x="256" y="457"/>
                  </a:cubicBezTo>
                  <a:cubicBezTo>
                    <a:pt x="267" y="477"/>
                    <a:pt x="279" y="477"/>
                    <a:pt x="286" y="470"/>
                  </a:cubicBezTo>
                  <a:cubicBezTo>
                    <a:pt x="293" y="464"/>
                    <a:pt x="296" y="453"/>
                    <a:pt x="294" y="441"/>
                  </a:cubicBezTo>
                  <a:cubicBezTo>
                    <a:pt x="292" y="429"/>
                    <a:pt x="287" y="418"/>
                    <a:pt x="279" y="411"/>
                  </a:cubicBezTo>
                  <a:cubicBezTo>
                    <a:pt x="272" y="404"/>
                    <a:pt x="263" y="401"/>
                    <a:pt x="254" y="400"/>
                  </a:cubicBezTo>
                  <a:cubicBezTo>
                    <a:pt x="247" y="360"/>
                    <a:pt x="244" y="278"/>
                    <a:pt x="243" y="228"/>
                  </a:cubicBezTo>
                  <a:cubicBezTo>
                    <a:pt x="243" y="220"/>
                    <a:pt x="242" y="214"/>
                    <a:pt x="242" y="208"/>
                  </a:cubicBezTo>
                  <a:cubicBezTo>
                    <a:pt x="294" y="217"/>
                    <a:pt x="294" y="217"/>
                    <a:pt x="294" y="217"/>
                  </a:cubicBezTo>
                  <a:cubicBezTo>
                    <a:pt x="294" y="240"/>
                    <a:pt x="294" y="240"/>
                    <a:pt x="294" y="240"/>
                  </a:cubicBezTo>
                  <a:cubicBezTo>
                    <a:pt x="302" y="244"/>
                    <a:pt x="302" y="244"/>
                    <a:pt x="302" y="244"/>
                  </a:cubicBezTo>
                  <a:cubicBezTo>
                    <a:pt x="369" y="275"/>
                    <a:pt x="413" y="344"/>
                    <a:pt x="413" y="418"/>
                  </a:cubicBezTo>
                  <a:cubicBezTo>
                    <a:pt x="413" y="524"/>
                    <a:pt x="326" y="610"/>
                    <a:pt x="220" y="610"/>
                  </a:cubicBezTo>
                  <a:cubicBezTo>
                    <a:pt x="114" y="610"/>
                    <a:pt x="28" y="524"/>
                    <a:pt x="28" y="418"/>
                  </a:cubicBezTo>
                  <a:cubicBezTo>
                    <a:pt x="28" y="344"/>
                    <a:pt x="70" y="278"/>
                    <a:pt x="136" y="245"/>
                  </a:cubicBezTo>
                  <a:close/>
                  <a:moveTo>
                    <a:pt x="168" y="422"/>
                  </a:moveTo>
                  <a:cubicBezTo>
                    <a:pt x="165" y="431"/>
                    <a:pt x="163" y="438"/>
                    <a:pt x="160" y="443"/>
                  </a:cubicBezTo>
                  <a:cubicBezTo>
                    <a:pt x="154" y="454"/>
                    <a:pt x="148" y="455"/>
                    <a:pt x="145" y="452"/>
                  </a:cubicBezTo>
                  <a:cubicBezTo>
                    <a:pt x="144" y="451"/>
                    <a:pt x="143" y="449"/>
                    <a:pt x="143" y="447"/>
                  </a:cubicBezTo>
                  <a:cubicBezTo>
                    <a:pt x="144" y="439"/>
                    <a:pt x="147" y="434"/>
                    <a:pt x="152" y="429"/>
                  </a:cubicBezTo>
                  <a:cubicBezTo>
                    <a:pt x="156" y="425"/>
                    <a:pt x="162" y="423"/>
                    <a:pt x="168" y="422"/>
                  </a:cubicBezTo>
                  <a:close/>
                  <a:moveTo>
                    <a:pt x="258" y="422"/>
                  </a:moveTo>
                  <a:cubicBezTo>
                    <a:pt x="264" y="423"/>
                    <a:pt x="269" y="425"/>
                    <a:pt x="273" y="429"/>
                  </a:cubicBezTo>
                  <a:cubicBezTo>
                    <a:pt x="278" y="434"/>
                    <a:pt x="281" y="439"/>
                    <a:pt x="282" y="447"/>
                  </a:cubicBezTo>
                  <a:cubicBezTo>
                    <a:pt x="283" y="449"/>
                    <a:pt x="282" y="451"/>
                    <a:pt x="280" y="452"/>
                  </a:cubicBezTo>
                  <a:cubicBezTo>
                    <a:pt x="277" y="455"/>
                    <a:pt x="271" y="454"/>
                    <a:pt x="265" y="443"/>
                  </a:cubicBezTo>
                  <a:cubicBezTo>
                    <a:pt x="262" y="438"/>
                    <a:pt x="260" y="431"/>
                    <a:pt x="258" y="422"/>
                  </a:cubicBezTo>
                  <a:close/>
                </a:path>
              </a:pathLst>
            </a:custGeom>
            <a:solidFill>
              <a:srgbClr val="FFFF00"/>
            </a:solidFill>
            <a:ln>
              <a:solidFill>
                <a:srgbClr val="FFFF00"/>
              </a:solidFill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55" name="Freeform 7"/>
            <p:cNvSpPr/>
            <p:nvPr/>
          </p:nvSpPr>
          <p:spPr bwMode="auto">
            <a:xfrm>
              <a:off x="2145" y="1578"/>
              <a:ext cx="164" cy="42"/>
            </a:xfrm>
            <a:custGeom>
              <a:avLst/>
              <a:gdLst>
                <a:gd name="T0" fmla="*/ 0 w 126"/>
                <a:gd name="T1" fmla="*/ 16 h 33"/>
                <a:gd name="T2" fmla="*/ 17 w 126"/>
                <a:gd name="T3" fmla="*/ 33 h 33"/>
                <a:gd name="T4" fmla="*/ 109 w 126"/>
                <a:gd name="T5" fmla="*/ 33 h 33"/>
                <a:gd name="T6" fmla="*/ 126 w 126"/>
                <a:gd name="T7" fmla="*/ 16 h 33"/>
                <a:gd name="T8" fmla="*/ 109 w 126"/>
                <a:gd name="T9" fmla="*/ 0 h 33"/>
                <a:gd name="T10" fmla="*/ 17 w 126"/>
                <a:gd name="T11" fmla="*/ 0 h 33"/>
                <a:gd name="T12" fmla="*/ 0 w 126"/>
                <a:gd name="T13" fmla="*/ 16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6" h="33">
                  <a:moveTo>
                    <a:pt x="0" y="16"/>
                  </a:moveTo>
                  <a:cubicBezTo>
                    <a:pt x="0" y="25"/>
                    <a:pt x="7" y="33"/>
                    <a:pt x="17" y="33"/>
                  </a:cubicBezTo>
                  <a:cubicBezTo>
                    <a:pt x="109" y="33"/>
                    <a:pt x="109" y="33"/>
                    <a:pt x="109" y="33"/>
                  </a:cubicBezTo>
                  <a:cubicBezTo>
                    <a:pt x="118" y="33"/>
                    <a:pt x="126" y="25"/>
                    <a:pt x="126" y="16"/>
                  </a:cubicBezTo>
                  <a:cubicBezTo>
                    <a:pt x="126" y="7"/>
                    <a:pt x="118" y="0"/>
                    <a:pt x="109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7" y="0"/>
                    <a:pt x="0" y="7"/>
                    <a:pt x="0" y="16"/>
                  </a:cubicBezTo>
                  <a:close/>
                </a:path>
              </a:pathLst>
            </a:custGeom>
            <a:solidFill>
              <a:srgbClr val="FFFF00"/>
            </a:solidFill>
            <a:ln>
              <a:solidFill>
                <a:srgbClr val="FFFF00"/>
              </a:solidFill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56" name="Freeform 8"/>
            <p:cNvSpPr/>
            <p:nvPr/>
          </p:nvSpPr>
          <p:spPr bwMode="auto">
            <a:xfrm>
              <a:off x="1763" y="1882"/>
              <a:ext cx="44" cy="160"/>
            </a:xfrm>
            <a:custGeom>
              <a:avLst/>
              <a:gdLst>
                <a:gd name="T0" fmla="*/ 17 w 34"/>
                <a:gd name="T1" fmla="*/ 0 h 123"/>
                <a:gd name="T2" fmla="*/ 0 w 34"/>
                <a:gd name="T3" fmla="*/ 16 h 123"/>
                <a:gd name="T4" fmla="*/ 0 w 34"/>
                <a:gd name="T5" fmla="*/ 106 h 123"/>
                <a:gd name="T6" fmla="*/ 17 w 34"/>
                <a:gd name="T7" fmla="*/ 123 h 123"/>
                <a:gd name="T8" fmla="*/ 34 w 34"/>
                <a:gd name="T9" fmla="*/ 106 h 123"/>
                <a:gd name="T10" fmla="*/ 34 w 34"/>
                <a:gd name="T11" fmla="*/ 16 h 123"/>
                <a:gd name="T12" fmla="*/ 17 w 34"/>
                <a:gd name="T13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123">
                  <a:moveTo>
                    <a:pt x="17" y="0"/>
                  </a:moveTo>
                  <a:cubicBezTo>
                    <a:pt x="7" y="0"/>
                    <a:pt x="0" y="7"/>
                    <a:pt x="0" y="16"/>
                  </a:cubicBezTo>
                  <a:cubicBezTo>
                    <a:pt x="0" y="106"/>
                    <a:pt x="0" y="106"/>
                    <a:pt x="0" y="106"/>
                  </a:cubicBezTo>
                  <a:cubicBezTo>
                    <a:pt x="0" y="115"/>
                    <a:pt x="7" y="123"/>
                    <a:pt x="17" y="123"/>
                  </a:cubicBezTo>
                  <a:cubicBezTo>
                    <a:pt x="26" y="123"/>
                    <a:pt x="34" y="115"/>
                    <a:pt x="34" y="106"/>
                  </a:cubicBezTo>
                  <a:cubicBezTo>
                    <a:pt x="34" y="16"/>
                    <a:pt x="34" y="16"/>
                    <a:pt x="34" y="16"/>
                  </a:cubicBezTo>
                  <a:cubicBezTo>
                    <a:pt x="34" y="7"/>
                    <a:pt x="26" y="0"/>
                    <a:pt x="17" y="0"/>
                  </a:cubicBezTo>
                  <a:close/>
                </a:path>
              </a:pathLst>
            </a:custGeom>
            <a:solidFill>
              <a:srgbClr val="FFFF00"/>
            </a:solidFill>
            <a:ln>
              <a:solidFill>
                <a:srgbClr val="FFFF00"/>
              </a:solidFill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57" name="Freeform 9"/>
            <p:cNvSpPr/>
            <p:nvPr/>
          </p:nvSpPr>
          <p:spPr bwMode="auto">
            <a:xfrm>
              <a:off x="1308" y="1557"/>
              <a:ext cx="165" cy="44"/>
            </a:xfrm>
            <a:custGeom>
              <a:avLst/>
              <a:gdLst>
                <a:gd name="T0" fmla="*/ 17 w 127"/>
                <a:gd name="T1" fmla="*/ 34 h 34"/>
                <a:gd name="T2" fmla="*/ 110 w 127"/>
                <a:gd name="T3" fmla="*/ 34 h 34"/>
                <a:gd name="T4" fmla="*/ 127 w 127"/>
                <a:gd name="T5" fmla="*/ 17 h 34"/>
                <a:gd name="T6" fmla="*/ 110 w 127"/>
                <a:gd name="T7" fmla="*/ 0 h 34"/>
                <a:gd name="T8" fmla="*/ 17 w 127"/>
                <a:gd name="T9" fmla="*/ 0 h 34"/>
                <a:gd name="T10" fmla="*/ 0 w 127"/>
                <a:gd name="T11" fmla="*/ 17 h 34"/>
                <a:gd name="T12" fmla="*/ 17 w 127"/>
                <a:gd name="T13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7" h="34">
                  <a:moveTo>
                    <a:pt x="17" y="34"/>
                  </a:moveTo>
                  <a:cubicBezTo>
                    <a:pt x="110" y="34"/>
                    <a:pt x="110" y="34"/>
                    <a:pt x="110" y="34"/>
                  </a:cubicBezTo>
                  <a:cubicBezTo>
                    <a:pt x="119" y="34"/>
                    <a:pt x="127" y="26"/>
                    <a:pt x="127" y="17"/>
                  </a:cubicBezTo>
                  <a:cubicBezTo>
                    <a:pt x="127" y="8"/>
                    <a:pt x="119" y="0"/>
                    <a:pt x="110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8" y="0"/>
                    <a:pt x="0" y="8"/>
                    <a:pt x="0" y="17"/>
                  </a:cubicBezTo>
                  <a:cubicBezTo>
                    <a:pt x="0" y="26"/>
                    <a:pt x="8" y="34"/>
                    <a:pt x="17" y="34"/>
                  </a:cubicBezTo>
                  <a:close/>
                </a:path>
              </a:pathLst>
            </a:custGeom>
            <a:solidFill>
              <a:srgbClr val="FFFF00"/>
            </a:solidFill>
            <a:ln>
              <a:solidFill>
                <a:srgbClr val="FFFF00"/>
              </a:solidFill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58" name="Freeform 10"/>
            <p:cNvSpPr/>
            <p:nvPr/>
          </p:nvSpPr>
          <p:spPr bwMode="auto">
            <a:xfrm>
              <a:off x="1403" y="1231"/>
              <a:ext cx="145" cy="117"/>
            </a:xfrm>
            <a:custGeom>
              <a:avLst/>
              <a:gdLst>
                <a:gd name="T0" fmla="*/ 9 w 112"/>
                <a:gd name="T1" fmla="*/ 30 h 90"/>
                <a:gd name="T2" fmla="*/ 83 w 112"/>
                <a:gd name="T3" fmla="*/ 84 h 90"/>
                <a:gd name="T4" fmla="*/ 107 w 112"/>
                <a:gd name="T5" fmla="*/ 81 h 90"/>
                <a:gd name="T6" fmla="*/ 103 w 112"/>
                <a:gd name="T7" fmla="*/ 58 h 90"/>
                <a:gd name="T8" fmla="*/ 30 w 112"/>
                <a:gd name="T9" fmla="*/ 3 h 90"/>
                <a:gd name="T10" fmla="*/ 20 w 112"/>
                <a:gd name="T11" fmla="*/ 0 h 90"/>
                <a:gd name="T12" fmla="*/ 6 w 112"/>
                <a:gd name="T13" fmla="*/ 7 h 90"/>
                <a:gd name="T14" fmla="*/ 9 w 112"/>
                <a:gd name="T15" fmla="*/ 3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2" h="90">
                  <a:moveTo>
                    <a:pt x="9" y="30"/>
                  </a:moveTo>
                  <a:cubicBezTo>
                    <a:pt x="83" y="84"/>
                    <a:pt x="83" y="84"/>
                    <a:pt x="83" y="84"/>
                  </a:cubicBezTo>
                  <a:cubicBezTo>
                    <a:pt x="90" y="90"/>
                    <a:pt x="101" y="88"/>
                    <a:pt x="107" y="81"/>
                  </a:cubicBezTo>
                  <a:cubicBezTo>
                    <a:pt x="112" y="74"/>
                    <a:pt x="111" y="63"/>
                    <a:pt x="103" y="58"/>
                  </a:cubicBezTo>
                  <a:cubicBezTo>
                    <a:pt x="30" y="3"/>
                    <a:pt x="30" y="3"/>
                    <a:pt x="30" y="3"/>
                  </a:cubicBezTo>
                  <a:cubicBezTo>
                    <a:pt x="27" y="1"/>
                    <a:pt x="23" y="0"/>
                    <a:pt x="20" y="0"/>
                  </a:cubicBezTo>
                  <a:cubicBezTo>
                    <a:pt x="14" y="0"/>
                    <a:pt x="9" y="2"/>
                    <a:pt x="6" y="7"/>
                  </a:cubicBezTo>
                  <a:cubicBezTo>
                    <a:pt x="0" y="14"/>
                    <a:pt x="2" y="24"/>
                    <a:pt x="9" y="30"/>
                  </a:cubicBezTo>
                  <a:close/>
                </a:path>
              </a:pathLst>
            </a:custGeom>
            <a:solidFill>
              <a:srgbClr val="FFFF00"/>
            </a:solidFill>
            <a:ln>
              <a:solidFill>
                <a:srgbClr val="FFFF00"/>
              </a:solidFill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59" name="Freeform 11"/>
            <p:cNvSpPr/>
            <p:nvPr/>
          </p:nvSpPr>
          <p:spPr bwMode="auto">
            <a:xfrm>
              <a:off x="2073" y="1231"/>
              <a:ext cx="145" cy="117"/>
            </a:xfrm>
            <a:custGeom>
              <a:avLst/>
              <a:gdLst>
                <a:gd name="T0" fmla="*/ 29 w 112"/>
                <a:gd name="T1" fmla="*/ 84 h 90"/>
                <a:gd name="T2" fmla="*/ 103 w 112"/>
                <a:gd name="T3" fmla="*/ 30 h 90"/>
                <a:gd name="T4" fmla="*/ 106 w 112"/>
                <a:gd name="T5" fmla="*/ 7 h 90"/>
                <a:gd name="T6" fmla="*/ 92 w 112"/>
                <a:gd name="T7" fmla="*/ 0 h 90"/>
                <a:gd name="T8" fmla="*/ 82 w 112"/>
                <a:gd name="T9" fmla="*/ 3 h 90"/>
                <a:gd name="T10" fmla="*/ 9 w 112"/>
                <a:gd name="T11" fmla="*/ 58 h 90"/>
                <a:gd name="T12" fmla="*/ 5 w 112"/>
                <a:gd name="T13" fmla="*/ 81 h 90"/>
                <a:gd name="T14" fmla="*/ 29 w 112"/>
                <a:gd name="T15" fmla="*/ 84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2" h="90">
                  <a:moveTo>
                    <a:pt x="29" y="84"/>
                  </a:moveTo>
                  <a:cubicBezTo>
                    <a:pt x="103" y="30"/>
                    <a:pt x="103" y="30"/>
                    <a:pt x="103" y="30"/>
                  </a:cubicBezTo>
                  <a:cubicBezTo>
                    <a:pt x="110" y="24"/>
                    <a:pt x="112" y="14"/>
                    <a:pt x="106" y="7"/>
                  </a:cubicBezTo>
                  <a:cubicBezTo>
                    <a:pt x="103" y="2"/>
                    <a:pt x="98" y="0"/>
                    <a:pt x="92" y="0"/>
                  </a:cubicBezTo>
                  <a:cubicBezTo>
                    <a:pt x="89" y="0"/>
                    <a:pt x="85" y="1"/>
                    <a:pt x="82" y="3"/>
                  </a:cubicBezTo>
                  <a:cubicBezTo>
                    <a:pt x="9" y="58"/>
                    <a:pt x="9" y="58"/>
                    <a:pt x="9" y="58"/>
                  </a:cubicBezTo>
                  <a:cubicBezTo>
                    <a:pt x="1" y="63"/>
                    <a:pt x="0" y="74"/>
                    <a:pt x="5" y="81"/>
                  </a:cubicBezTo>
                  <a:cubicBezTo>
                    <a:pt x="11" y="88"/>
                    <a:pt x="22" y="90"/>
                    <a:pt x="29" y="84"/>
                  </a:cubicBezTo>
                  <a:close/>
                </a:path>
              </a:pathLst>
            </a:custGeom>
            <a:solidFill>
              <a:srgbClr val="FFFF00"/>
            </a:solidFill>
            <a:ln>
              <a:solidFill>
                <a:srgbClr val="FFFF00"/>
              </a:solidFill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60" name="Freeform 12"/>
            <p:cNvSpPr/>
            <p:nvPr/>
          </p:nvSpPr>
          <p:spPr bwMode="auto">
            <a:xfrm>
              <a:off x="1431" y="1813"/>
              <a:ext cx="134" cy="128"/>
            </a:xfrm>
            <a:custGeom>
              <a:avLst/>
              <a:gdLst>
                <a:gd name="T0" fmla="*/ 84 w 103"/>
                <a:gd name="T1" fmla="*/ 0 h 98"/>
                <a:gd name="T2" fmla="*/ 72 w 103"/>
                <a:gd name="T3" fmla="*/ 4 h 98"/>
                <a:gd name="T4" fmla="*/ 7 w 103"/>
                <a:gd name="T5" fmla="*/ 68 h 98"/>
                <a:gd name="T6" fmla="*/ 7 w 103"/>
                <a:gd name="T7" fmla="*/ 91 h 98"/>
                <a:gd name="T8" fmla="*/ 31 w 103"/>
                <a:gd name="T9" fmla="*/ 91 h 98"/>
                <a:gd name="T10" fmla="*/ 96 w 103"/>
                <a:gd name="T11" fmla="*/ 28 h 98"/>
                <a:gd name="T12" fmla="*/ 96 w 103"/>
                <a:gd name="T13" fmla="*/ 4 h 98"/>
                <a:gd name="T14" fmla="*/ 84 w 103"/>
                <a:gd name="T15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3" h="98">
                  <a:moveTo>
                    <a:pt x="84" y="0"/>
                  </a:moveTo>
                  <a:cubicBezTo>
                    <a:pt x="80" y="0"/>
                    <a:pt x="75" y="1"/>
                    <a:pt x="72" y="4"/>
                  </a:cubicBezTo>
                  <a:cubicBezTo>
                    <a:pt x="7" y="68"/>
                    <a:pt x="7" y="68"/>
                    <a:pt x="7" y="68"/>
                  </a:cubicBezTo>
                  <a:cubicBezTo>
                    <a:pt x="0" y="74"/>
                    <a:pt x="0" y="85"/>
                    <a:pt x="7" y="91"/>
                  </a:cubicBezTo>
                  <a:cubicBezTo>
                    <a:pt x="13" y="98"/>
                    <a:pt x="24" y="98"/>
                    <a:pt x="31" y="91"/>
                  </a:cubicBezTo>
                  <a:cubicBezTo>
                    <a:pt x="96" y="28"/>
                    <a:pt x="96" y="28"/>
                    <a:pt x="96" y="28"/>
                  </a:cubicBezTo>
                  <a:cubicBezTo>
                    <a:pt x="103" y="21"/>
                    <a:pt x="103" y="11"/>
                    <a:pt x="96" y="4"/>
                  </a:cubicBezTo>
                  <a:cubicBezTo>
                    <a:pt x="93" y="1"/>
                    <a:pt x="88" y="0"/>
                    <a:pt x="84" y="0"/>
                  </a:cubicBezTo>
                  <a:close/>
                </a:path>
              </a:pathLst>
            </a:custGeom>
            <a:solidFill>
              <a:srgbClr val="FFFF00"/>
            </a:solidFill>
            <a:ln>
              <a:solidFill>
                <a:srgbClr val="FFFF00"/>
              </a:solidFill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61" name="Freeform 13"/>
            <p:cNvSpPr/>
            <p:nvPr/>
          </p:nvSpPr>
          <p:spPr bwMode="auto">
            <a:xfrm>
              <a:off x="2043" y="1813"/>
              <a:ext cx="132" cy="128"/>
            </a:xfrm>
            <a:custGeom>
              <a:avLst/>
              <a:gdLst>
                <a:gd name="T0" fmla="*/ 31 w 102"/>
                <a:gd name="T1" fmla="*/ 4 h 98"/>
                <a:gd name="T2" fmla="*/ 19 w 102"/>
                <a:gd name="T3" fmla="*/ 0 h 98"/>
                <a:gd name="T4" fmla="*/ 7 w 102"/>
                <a:gd name="T5" fmla="*/ 4 h 98"/>
                <a:gd name="T6" fmla="*/ 7 w 102"/>
                <a:gd name="T7" fmla="*/ 28 h 98"/>
                <a:gd name="T8" fmla="*/ 72 w 102"/>
                <a:gd name="T9" fmla="*/ 91 h 98"/>
                <a:gd name="T10" fmla="*/ 96 w 102"/>
                <a:gd name="T11" fmla="*/ 91 h 98"/>
                <a:gd name="T12" fmla="*/ 96 w 102"/>
                <a:gd name="T13" fmla="*/ 68 h 98"/>
                <a:gd name="T14" fmla="*/ 31 w 102"/>
                <a:gd name="T15" fmla="*/ 4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2" h="98">
                  <a:moveTo>
                    <a:pt x="31" y="4"/>
                  </a:moveTo>
                  <a:cubicBezTo>
                    <a:pt x="27" y="1"/>
                    <a:pt x="23" y="0"/>
                    <a:pt x="19" y="0"/>
                  </a:cubicBezTo>
                  <a:cubicBezTo>
                    <a:pt x="14" y="0"/>
                    <a:pt x="10" y="1"/>
                    <a:pt x="7" y="4"/>
                  </a:cubicBezTo>
                  <a:cubicBezTo>
                    <a:pt x="0" y="11"/>
                    <a:pt x="0" y="21"/>
                    <a:pt x="7" y="28"/>
                  </a:cubicBezTo>
                  <a:cubicBezTo>
                    <a:pt x="72" y="91"/>
                    <a:pt x="72" y="91"/>
                    <a:pt x="72" y="91"/>
                  </a:cubicBezTo>
                  <a:cubicBezTo>
                    <a:pt x="78" y="98"/>
                    <a:pt x="89" y="98"/>
                    <a:pt x="96" y="91"/>
                  </a:cubicBezTo>
                  <a:cubicBezTo>
                    <a:pt x="102" y="85"/>
                    <a:pt x="102" y="74"/>
                    <a:pt x="96" y="68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rgbClr val="FFFF00"/>
            </a:solidFill>
            <a:ln>
              <a:solidFill>
                <a:srgbClr val="FFFF00"/>
              </a:solidFill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1981161" y="2022035"/>
            <a:ext cx="8736458" cy="2055304"/>
            <a:chOff x="7019" y="5598"/>
            <a:chExt cx="6358" cy="1378"/>
          </a:xfrm>
        </p:grpSpPr>
        <p:sp>
          <p:nvSpPr>
            <p:cNvPr id="19" name="任意多边形 18"/>
            <p:cNvSpPr/>
            <p:nvPr/>
          </p:nvSpPr>
          <p:spPr>
            <a:xfrm>
              <a:off x="7117" y="6476"/>
              <a:ext cx="6260" cy="500"/>
            </a:xfrm>
            <a:custGeom>
              <a:avLst/>
              <a:gdLst>
                <a:gd name="connsiteX0" fmla="*/ 0 w 6766560"/>
                <a:gd name="connsiteY0" fmla="*/ 39809 h 361457"/>
                <a:gd name="connsiteX1" fmla="*/ 4411980 w 6766560"/>
                <a:gd name="connsiteY1" fmla="*/ 28379 h 361457"/>
                <a:gd name="connsiteX2" fmla="*/ 4023360 w 6766560"/>
                <a:gd name="connsiteY2" fmla="*/ 359849 h 361457"/>
                <a:gd name="connsiteX3" fmla="*/ 6766560 w 6766560"/>
                <a:gd name="connsiteY3" fmla="*/ 131249 h 361457"/>
                <a:gd name="connsiteX0-1" fmla="*/ 0 w 6766560"/>
                <a:gd name="connsiteY0-2" fmla="*/ 75291 h 398381"/>
                <a:gd name="connsiteX1-3" fmla="*/ 4369154 w 6766560"/>
                <a:gd name="connsiteY1-4" fmla="*/ 18141 h 398381"/>
                <a:gd name="connsiteX2-5" fmla="*/ 4023360 w 6766560"/>
                <a:gd name="connsiteY2-6" fmla="*/ 395331 h 398381"/>
                <a:gd name="connsiteX3-7" fmla="*/ 6766560 w 6766560"/>
                <a:gd name="connsiteY3-8" fmla="*/ 166731 h 398381"/>
                <a:gd name="connsiteX0-9" fmla="*/ 0 w 6766560"/>
                <a:gd name="connsiteY0-10" fmla="*/ 71354 h 339035"/>
                <a:gd name="connsiteX1-11" fmla="*/ 4369154 w 6766560"/>
                <a:gd name="connsiteY1-12" fmla="*/ 14204 h 339035"/>
                <a:gd name="connsiteX2-13" fmla="*/ 4351696 w 6766560"/>
                <a:gd name="connsiteY2-14" fmla="*/ 334244 h 339035"/>
                <a:gd name="connsiteX3-15" fmla="*/ 6766560 w 6766560"/>
                <a:gd name="connsiteY3-16" fmla="*/ 162794 h 339035"/>
                <a:gd name="connsiteX0-17" fmla="*/ 0 w 7194823"/>
                <a:gd name="connsiteY0-18" fmla="*/ 71354 h 334304"/>
                <a:gd name="connsiteX1-19" fmla="*/ 4369154 w 7194823"/>
                <a:gd name="connsiteY1-20" fmla="*/ 14204 h 334304"/>
                <a:gd name="connsiteX2-21" fmla="*/ 4351696 w 7194823"/>
                <a:gd name="connsiteY2-22" fmla="*/ 334244 h 334304"/>
                <a:gd name="connsiteX3-23" fmla="*/ 7194823 w 7194823"/>
                <a:gd name="connsiteY3-24" fmla="*/ 37064 h 334304"/>
                <a:gd name="connsiteX0-25" fmla="*/ 0 w 7194823"/>
                <a:gd name="connsiteY0-26" fmla="*/ 72918 h 358721"/>
                <a:gd name="connsiteX1-27" fmla="*/ 4369154 w 7194823"/>
                <a:gd name="connsiteY1-28" fmla="*/ 15768 h 358721"/>
                <a:gd name="connsiteX2-29" fmla="*/ 4051911 w 7194823"/>
                <a:gd name="connsiteY2-30" fmla="*/ 358668 h 358721"/>
                <a:gd name="connsiteX3-31" fmla="*/ 7194823 w 7194823"/>
                <a:gd name="connsiteY3-32" fmla="*/ 38628 h 358721"/>
                <a:gd name="connsiteX0-33" fmla="*/ 0 w 6454042"/>
                <a:gd name="connsiteY0-34" fmla="*/ 72918 h 359955"/>
                <a:gd name="connsiteX1-35" fmla="*/ 4369154 w 6454042"/>
                <a:gd name="connsiteY1-36" fmla="*/ 15768 h 359955"/>
                <a:gd name="connsiteX2-37" fmla="*/ 4051911 w 6454042"/>
                <a:gd name="connsiteY2-38" fmla="*/ 358668 h 359955"/>
                <a:gd name="connsiteX3-39" fmla="*/ 6454042 w 6454042"/>
                <a:gd name="connsiteY3-40" fmla="*/ 112769 h 359955"/>
                <a:gd name="connsiteX0-41" fmla="*/ 0 w 6454042"/>
                <a:gd name="connsiteY0-42" fmla="*/ 62493 h 349247"/>
                <a:gd name="connsiteX1-43" fmla="*/ 4122228 w 6454042"/>
                <a:gd name="connsiteY1-44" fmla="*/ 17700 h 349247"/>
                <a:gd name="connsiteX2-45" fmla="*/ 4051911 w 6454042"/>
                <a:gd name="connsiteY2-46" fmla="*/ 348243 h 349247"/>
                <a:gd name="connsiteX3-47" fmla="*/ 6454042 w 6454042"/>
                <a:gd name="connsiteY3-48" fmla="*/ 102344 h 349247"/>
                <a:gd name="connsiteX0-49" fmla="*/ 0 w 4341830"/>
                <a:gd name="connsiteY0-50" fmla="*/ 62493 h 348243"/>
                <a:gd name="connsiteX1-51" fmla="*/ 4122228 w 4341830"/>
                <a:gd name="connsiteY1-52" fmla="*/ 17700 h 348243"/>
                <a:gd name="connsiteX2-53" fmla="*/ 4051911 w 4341830"/>
                <a:gd name="connsiteY2-54" fmla="*/ 348243 h 348243"/>
                <a:gd name="connsiteX0-55" fmla="*/ 0 w 4122228"/>
                <a:gd name="connsiteY0-56" fmla="*/ 62493 h 62493"/>
                <a:gd name="connsiteX1-57" fmla="*/ 4122228 w 4122228"/>
                <a:gd name="connsiteY1-58" fmla="*/ 17700 h 62493"/>
                <a:gd name="connsiteX0-59" fmla="*/ 0 w 4122228"/>
                <a:gd name="connsiteY0-60" fmla="*/ 44793 h 66159"/>
                <a:gd name="connsiteX1-61" fmla="*/ 4122228 w 4122228"/>
                <a:gd name="connsiteY1-62" fmla="*/ 0 h 66159"/>
                <a:gd name="connsiteX0-63" fmla="*/ 0 w 4245691"/>
                <a:gd name="connsiteY0-64" fmla="*/ 156004 h 156004"/>
                <a:gd name="connsiteX1-65" fmla="*/ 4245691 w 4245691"/>
                <a:gd name="connsiteY1-66" fmla="*/ 0 h 156004"/>
                <a:gd name="connsiteX0-67" fmla="*/ 0 w 4245691"/>
                <a:gd name="connsiteY0-68" fmla="*/ 156004 h 163985"/>
                <a:gd name="connsiteX1-69" fmla="*/ 4245691 w 4245691"/>
                <a:gd name="connsiteY1-70" fmla="*/ 0 h 163985"/>
                <a:gd name="connsiteX0-71" fmla="*/ 0 w 5449458"/>
                <a:gd name="connsiteY0-72" fmla="*/ 143648 h 143648"/>
                <a:gd name="connsiteX1-73" fmla="*/ 5449458 w 5449458"/>
                <a:gd name="connsiteY1-74" fmla="*/ 0 h 143648"/>
                <a:gd name="connsiteX0-75" fmla="*/ 0 w 5449458"/>
                <a:gd name="connsiteY0-76" fmla="*/ 143648 h 260913"/>
                <a:gd name="connsiteX1-77" fmla="*/ 1990356 w 5449458"/>
                <a:gd name="connsiteY1-78" fmla="*/ 260339 h 260913"/>
                <a:gd name="connsiteX2-79" fmla="*/ 5449458 w 5449458"/>
                <a:gd name="connsiteY2-80" fmla="*/ 0 h 260913"/>
                <a:gd name="connsiteX0-81" fmla="*/ 0 w 4693246"/>
                <a:gd name="connsiteY0-82" fmla="*/ 169 h 463018"/>
                <a:gd name="connsiteX1-83" fmla="*/ 1234144 w 4693246"/>
                <a:gd name="connsiteY1-84" fmla="*/ 462849 h 463018"/>
                <a:gd name="connsiteX2-85" fmla="*/ 4693246 w 4693246"/>
                <a:gd name="connsiteY2-86" fmla="*/ 202510 h 463018"/>
                <a:gd name="connsiteX0-87" fmla="*/ 153395 w 4846641"/>
                <a:gd name="connsiteY0-88" fmla="*/ 0 h 462988"/>
                <a:gd name="connsiteX1-89" fmla="*/ 1387539 w 4846641"/>
                <a:gd name="connsiteY1-90" fmla="*/ 462680 h 462988"/>
                <a:gd name="connsiteX2-91" fmla="*/ 4846641 w 4846641"/>
                <a:gd name="connsiteY2-92" fmla="*/ 202341 h 462988"/>
                <a:gd name="connsiteX0-93" fmla="*/ 212160 w 4457851"/>
                <a:gd name="connsiteY0-94" fmla="*/ 0 h 462988"/>
                <a:gd name="connsiteX1-95" fmla="*/ 998749 w 4457851"/>
                <a:gd name="connsiteY1-96" fmla="*/ 462680 h 462988"/>
                <a:gd name="connsiteX2-97" fmla="*/ 4457851 w 4457851"/>
                <a:gd name="connsiteY2-98" fmla="*/ 202341 h 462988"/>
                <a:gd name="connsiteX0-99" fmla="*/ 238795 w 4484486"/>
                <a:gd name="connsiteY0-100" fmla="*/ 0 h 462868"/>
                <a:gd name="connsiteX1-101" fmla="*/ 1025384 w 4484486"/>
                <a:gd name="connsiteY1-102" fmla="*/ 462680 h 462868"/>
                <a:gd name="connsiteX2-103" fmla="*/ 4484486 w 4484486"/>
                <a:gd name="connsiteY2-104" fmla="*/ 202341 h 462868"/>
                <a:gd name="connsiteX0-105" fmla="*/ 410770 w 4656461"/>
                <a:gd name="connsiteY0-106" fmla="*/ 0 h 425815"/>
                <a:gd name="connsiteX1-107" fmla="*/ 595476 w 4656461"/>
                <a:gd name="connsiteY1-108" fmla="*/ 425610 h 425815"/>
                <a:gd name="connsiteX2-109" fmla="*/ 4656461 w 4656461"/>
                <a:gd name="connsiteY2-110" fmla="*/ 202341 h 425815"/>
                <a:gd name="connsiteX0-111" fmla="*/ 410770 w 4656461"/>
                <a:gd name="connsiteY0-112" fmla="*/ 0 h 364069"/>
                <a:gd name="connsiteX1-113" fmla="*/ 595476 w 4656461"/>
                <a:gd name="connsiteY1-114" fmla="*/ 363827 h 364069"/>
                <a:gd name="connsiteX2-115" fmla="*/ 4656461 w 4656461"/>
                <a:gd name="connsiteY2-116" fmla="*/ 202341 h 364069"/>
                <a:gd name="connsiteX0-117" fmla="*/ 558636 w 4511100"/>
                <a:gd name="connsiteY0-118" fmla="*/ 0 h 388767"/>
                <a:gd name="connsiteX1-119" fmla="*/ 450115 w 4511100"/>
                <a:gd name="connsiteY1-120" fmla="*/ 388541 h 388767"/>
                <a:gd name="connsiteX2-121" fmla="*/ 4511100 w 4511100"/>
                <a:gd name="connsiteY2-122" fmla="*/ 227055 h 388767"/>
                <a:gd name="connsiteX0-123" fmla="*/ 445007 w 4613533"/>
                <a:gd name="connsiteY0-124" fmla="*/ 0 h 413467"/>
                <a:gd name="connsiteX1-125" fmla="*/ 552548 w 4613533"/>
                <a:gd name="connsiteY1-126" fmla="*/ 413255 h 413467"/>
                <a:gd name="connsiteX2-127" fmla="*/ 4613533 w 4613533"/>
                <a:gd name="connsiteY2-128" fmla="*/ 251769 h 413467"/>
                <a:gd name="connsiteX0-129" fmla="*/ 437894 w 4606420"/>
                <a:gd name="connsiteY0-130" fmla="*/ 0 h 351722"/>
                <a:gd name="connsiteX1-131" fmla="*/ 560868 w 4606420"/>
                <a:gd name="connsiteY1-132" fmla="*/ 351471 h 351722"/>
                <a:gd name="connsiteX2-133" fmla="*/ 4606420 w 4606420"/>
                <a:gd name="connsiteY2-134" fmla="*/ 251769 h 351722"/>
                <a:gd name="connsiteX0-135" fmla="*/ 424068 w 4592594"/>
                <a:gd name="connsiteY0-136" fmla="*/ 0 h 401116"/>
                <a:gd name="connsiteX1-137" fmla="*/ 577907 w 4592594"/>
                <a:gd name="connsiteY1-138" fmla="*/ 400898 h 401116"/>
                <a:gd name="connsiteX2-139" fmla="*/ 4592594 w 4592594"/>
                <a:gd name="connsiteY2-140" fmla="*/ 251769 h 401116"/>
                <a:gd name="connsiteX0-141" fmla="*/ 424068 w 4592594"/>
                <a:gd name="connsiteY0-142" fmla="*/ 0 h 401116"/>
                <a:gd name="connsiteX1-143" fmla="*/ 577907 w 4592594"/>
                <a:gd name="connsiteY1-144" fmla="*/ 400898 h 401116"/>
                <a:gd name="connsiteX2-145" fmla="*/ 4592594 w 4592594"/>
                <a:gd name="connsiteY2-146" fmla="*/ 338266 h 401116"/>
                <a:gd name="connsiteX0-147" fmla="*/ 391353 w 4638179"/>
                <a:gd name="connsiteY0-148" fmla="*/ 0 h 401116"/>
                <a:gd name="connsiteX1-149" fmla="*/ 623492 w 4638179"/>
                <a:gd name="connsiteY1-150" fmla="*/ 400898 h 401116"/>
                <a:gd name="connsiteX2-151" fmla="*/ 4638179 w 4638179"/>
                <a:gd name="connsiteY2-152" fmla="*/ 338266 h 401116"/>
                <a:gd name="connsiteX0-153" fmla="*/ 391353 w 4904398"/>
                <a:gd name="connsiteY0-154" fmla="*/ 0 h 401116"/>
                <a:gd name="connsiteX1-155" fmla="*/ 623492 w 4904398"/>
                <a:gd name="connsiteY1-156" fmla="*/ 400898 h 401116"/>
                <a:gd name="connsiteX2-157" fmla="*/ 4904398 w 4904398"/>
                <a:gd name="connsiteY2-158" fmla="*/ 322224 h 40111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4904398" h="401116">
                  <a:moveTo>
                    <a:pt x="391353" y="0"/>
                  </a:moveTo>
                  <a:cubicBezTo>
                    <a:pt x="-226127" y="38897"/>
                    <a:pt x="-86259" y="411428"/>
                    <a:pt x="623492" y="400898"/>
                  </a:cubicBezTo>
                  <a:lnTo>
                    <a:pt x="4904398" y="322224"/>
                  </a:lnTo>
                </a:path>
              </a:pathLst>
            </a:custGeom>
            <a:noFill/>
            <a:ln w="25400" cap="rnd">
              <a:solidFill>
                <a:schemeClr val="tx1">
                  <a:lumMod val="85000"/>
                  <a:lumOff val="15000"/>
                </a:schemeClr>
              </a:solidFill>
              <a:prstDash val="dash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7019" y="5598"/>
              <a:ext cx="6260" cy="618"/>
            </a:xfrm>
            <a:prstGeom prst="rect">
              <a:avLst/>
            </a:prstGeom>
            <a:solidFill>
              <a:srgbClr val="FFDB40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5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Times New Roman" panose="02020603050405020304" pitchFamily="18" charset="0"/>
                  <a:ea typeface="字魂59号-创粗黑" panose="00000500000000000000" pitchFamily="2" charset="-122"/>
                  <a:cs typeface="Times New Roman" panose="02020603050405020304" pitchFamily="18" charset="0"/>
                  <a:sym typeface="字魂59号-创粗黑" panose="00000500000000000000" pitchFamily="2" charset="-122"/>
                </a:rPr>
                <a:t>Hoạt</a:t>
              </a:r>
              <a:r>
                <a:rPr kumimoji="0" lang="en-US" altLang="zh-CN" sz="5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Times New Roman" panose="02020603050405020304" pitchFamily="18" charset="0"/>
                  <a:ea typeface="字魂59号-创粗黑" panose="00000500000000000000" pitchFamily="2" charset="-122"/>
                  <a:cs typeface="Times New Roman" panose="02020603050405020304" pitchFamily="18" charset="0"/>
                  <a:sym typeface="字魂59号-创粗黑" panose="00000500000000000000" pitchFamily="2" charset="-122"/>
                </a:rPr>
                <a:t> </a:t>
              </a:r>
              <a:r>
                <a:rPr kumimoji="0" lang="en-US" altLang="zh-CN" sz="5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Times New Roman" panose="02020603050405020304" pitchFamily="18" charset="0"/>
                  <a:ea typeface="字魂59号-创粗黑" panose="00000500000000000000" pitchFamily="2" charset="-122"/>
                  <a:cs typeface="Times New Roman" panose="02020603050405020304" pitchFamily="18" charset="0"/>
                  <a:sym typeface="字魂59号-创粗黑" panose="00000500000000000000" pitchFamily="2" charset="-122"/>
                </a:rPr>
                <a:t>động</a:t>
              </a:r>
              <a:r>
                <a:rPr kumimoji="0" lang="en-US" altLang="zh-CN" sz="5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Times New Roman" panose="02020603050405020304" pitchFamily="18" charset="0"/>
                  <a:ea typeface="字魂59号-创粗黑" panose="00000500000000000000" pitchFamily="2" charset="-122"/>
                  <a:cs typeface="Times New Roman" panose="02020603050405020304" pitchFamily="18" charset="0"/>
                  <a:sym typeface="字魂59号-创粗黑" panose="00000500000000000000" pitchFamily="2" charset="-122"/>
                </a:rPr>
                <a:t> khám phá</a:t>
              </a:r>
              <a:endParaRPr kumimoji="0" lang="zh-CN" alt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  <a:sym typeface="字魂59号-创粗黑" panose="00000500000000000000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random/>
      </p:transition>
    </mc:Choice>
    <mc:Fallback xmlns="">
      <p:transition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63410" y="802186"/>
            <a:ext cx="3110271" cy="292892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73681" y="784523"/>
            <a:ext cx="3078563" cy="292891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12181" y="784522"/>
            <a:ext cx="3868983" cy="306509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31711" y="3789854"/>
            <a:ext cx="3610182" cy="314455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65581" y="3713443"/>
            <a:ext cx="3646600" cy="329738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59826" y="3731106"/>
            <a:ext cx="3621338" cy="310922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24690" y="-3867"/>
            <a:ext cx="9531927" cy="52322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Hãy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sắp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xếp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bức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tranh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theo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trình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tự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buổi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khai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giảng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9"/>
          <p:cNvSpPr txBox="1"/>
          <p:nvPr/>
        </p:nvSpPr>
        <p:spPr>
          <a:xfrm>
            <a:off x="8186434" y="6408731"/>
            <a:ext cx="4324985" cy="629920"/>
          </a:xfrm>
          <a:prstGeom prst="rect">
            <a:avLst/>
          </a:prstGeom>
          <a:solidFill>
            <a:srgbClr val="FFDB4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5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  <a:sym typeface="字魂59号-创粗黑" panose="00000500000000000000" pitchFamily="2" charset="-122"/>
              </a:rPr>
              <a:t>Đánh trống khai giảng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507813" y="3338520"/>
            <a:ext cx="3555365" cy="3162300"/>
          </a:xfrm>
          <a:prstGeom prst="rect">
            <a:avLst/>
          </a:prstGeom>
        </p:spPr>
      </p:pic>
      <p:sp>
        <p:nvSpPr>
          <p:cNvPr id="7" name="文本框 19"/>
          <p:cNvSpPr txBox="1"/>
          <p:nvPr/>
        </p:nvSpPr>
        <p:spPr>
          <a:xfrm>
            <a:off x="4269798" y="6408731"/>
            <a:ext cx="3889375" cy="629920"/>
          </a:xfrm>
          <a:prstGeom prst="rect">
            <a:avLst/>
          </a:prstGeom>
          <a:solidFill>
            <a:srgbClr val="FFDB4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5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  <a:sym typeface="字魂59号-创粗黑" panose="00000500000000000000" pitchFamily="2" charset="-122"/>
              </a:rPr>
              <a:t>Học sinh phát biểu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938" y="-141610"/>
            <a:ext cx="3622483" cy="3109267"/>
          </a:xfrm>
          <a:prstGeom prst="rect">
            <a:avLst/>
          </a:prstGeom>
        </p:spPr>
      </p:pic>
      <p:sp>
        <p:nvSpPr>
          <p:cNvPr id="9" name="文本框 19"/>
          <p:cNvSpPr txBox="1"/>
          <p:nvPr/>
        </p:nvSpPr>
        <p:spPr>
          <a:xfrm>
            <a:off x="283600" y="2842970"/>
            <a:ext cx="3716655" cy="629920"/>
          </a:xfrm>
          <a:prstGeom prst="rect">
            <a:avLst/>
          </a:prstGeom>
          <a:solidFill>
            <a:srgbClr val="FFDB4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5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  <a:sym typeface="字魂59号-创粗黑" panose="00000500000000000000" pitchFamily="2" charset="-122"/>
              </a:rPr>
              <a:t>Biểu diễn văn nghệ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1"/>
          </p:nvPr>
        </p:nvPicPr>
        <p:blipFill>
          <a:blip r:embed="rId5"/>
          <a:stretch>
            <a:fillRect/>
          </a:stretch>
        </p:blipFill>
        <p:spPr>
          <a:xfrm>
            <a:off x="4989453" y="2569531"/>
            <a:ext cx="5278582" cy="681931"/>
          </a:xfrm>
          <a:prstGeom prst="rect">
            <a:avLst/>
          </a:prstGeom>
        </p:spPr>
      </p:pic>
      <p:pic>
        <p:nvPicPr>
          <p:cNvPr id="10" name="Content Placeholder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15047" y="3372539"/>
            <a:ext cx="3454709" cy="300217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28744" y="0"/>
            <a:ext cx="3748428" cy="248611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8815" y="3402547"/>
            <a:ext cx="3585642" cy="3098273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8071" y="6310016"/>
            <a:ext cx="3987130" cy="99373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422701" y="0"/>
            <a:ext cx="3206043" cy="250461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random/>
      </p:transition>
    </mc:Choice>
    <mc:Fallback xmlns="">
      <p:transition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ldLvl="0" animBg="1"/>
      <p:bldP spid="11" grpId="1" animBg="1"/>
      <p:bldP spid="7" grpId="0" bldLvl="0" animBg="1"/>
      <p:bldP spid="7" grpId="1" animBg="1"/>
      <p:bldP spid="9" grpId="0" bldLvl="0" animBg="1"/>
      <p:bldP spid="9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4" name="图片 76803" descr="PPT素材-0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01600" y="-450849"/>
            <a:ext cx="12187767" cy="684953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3252" name="Rectangle 4"/>
          <p:cNvSpPr/>
          <p:nvPr/>
        </p:nvSpPr>
        <p:spPr>
          <a:xfrm>
            <a:off x="1360805" y="2061845"/>
            <a:ext cx="9525635" cy="2862322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600" b="0" i="0" strike="noStrike" kern="1200" cap="none" spc="0" normalizeH="0" baseline="0" noProof="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Lễ khai giảng là dịp để đón chào năm học mới, </a:t>
            </a:r>
            <a:r>
              <a:rPr kumimoji="0" lang="en-US" sz="3600" b="0" i="0" strike="noStrike" kern="1200" cap="none" spc="0" normalizeH="0" baseline="0" noProof="0" dirty="0" err="1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Học</a:t>
            </a:r>
            <a:r>
              <a:rPr kumimoji="0" lang="en-US" sz="3600" b="0" i="0" strike="noStrike" kern="1200" cap="none" spc="0" normalizeH="0" noProof="0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600" b="0" i="0" strike="noStrike" kern="1200" cap="none" spc="0" normalizeH="0" noProof="0" dirty="0" err="1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sinh</a:t>
            </a:r>
            <a:r>
              <a:rPr kumimoji="0" lang="en-US" sz="3600" b="0" i="0" strike="noStrike" kern="1200" cap="none" spc="0" normalizeH="0" baseline="0" noProof="0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600" b="0" i="0" strike="noStrike" kern="1200" cap="none" spc="0" normalizeH="0" baseline="0" noProof="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toàn trường được nghe thầy cô giáo truyền đạt những nhiệm vụ trọng tâm trong năm học và hướng phấn đấu để thực hiện tốt mục tiêu này. </a:t>
            </a:r>
          </a:p>
        </p:txBody>
      </p:sp>
      <p:sp>
        <p:nvSpPr>
          <p:cNvPr id="53254" name="Text Box 6"/>
          <p:cNvSpPr txBox="1"/>
          <p:nvPr/>
        </p:nvSpPr>
        <p:spPr>
          <a:xfrm>
            <a:off x="1361017" y="3530600"/>
            <a:ext cx="9448800" cy="66611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373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.VnAvant" panose="020B7200000000000000" pitchFamily="34" charset="0"/>
              <a:ea typeface="+mn-ea"/>
              <a:cs typeface="+mn-cs"/>
            </a:endParaRPr>
          </a:p>
        </p:txBody>
      </p:sp>
      <p:sp>
        <p:nvSpPr>
          <p:cNvPr id="2" name="Text Box 1"/>
          <p:cNvSpPr txBox="1"/>
          <p:nvPr/>
        </p:nvSpPr>
        <p:spPr>
          <a:xfrm>
            <a:off x="4017645" y="1007110"/>
            <a:ext cx="6400165" cy="1445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u="sng" noProof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latin typeface="Calibri" panose="020F0502020204030204"/>
                <a:sym typeface="+mn-ea"/>
              </a:rPr>
              <a:t>Ý nghĩa lễ khai giảng:</a:t>
            </a:r>
            <a:endParaRPr kumimoji="0" lang="en-US" sz="4400" b="0" i="0" u="sng" strike="noStrike" kern="1200" cap="none" spc="0" normalizeH="0" baseline="0" noProof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endParaRPr lang="en-US" sz="4400"/>
          </a:p>
        </p:txBody>
      </p:sp>
    </p:spTree>
    <p:extLst>
      <p:ext uri="{BB962C8B-B14F-4D97-AF65-F5344CB8AC3E}">
        <p14:creationId xmlns:p14="http://schemas.microsoft.com/office/powerpoint/2010/main" val="3240984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768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325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32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32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2" grpId="0"/>
      <p:bldP spid="53252" grpId="1"/>
      <p:bldP spid="53254" grpId="0"/>
      <p:bldP spid="2" grpId="0"/>
      <p:bldP spid="2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" name="Group 4"/>
          <p:cNvGrpSpPr>
            <a:grpSpLocks noChangeAspect="1"/>
          </p:cNvGrpSpPr>
          <p:nvPr/>
        </p:nvGrpSpPr>
        <p:grpSpPr bwMode="auto">
          <a:xfrm flipV="1">
            <a:off x="1562735" y="-35558"/>
            <a:ext cx="2540000" cy="2620645"/>
            <a:chOff x="1308" y="1009"/>
            <a:chExt cx="1001" cy="1033"/>
          </a:xfrm>
        </p:grpSpPr>
        <p:sp>
          <p:nvSpPr>
            <p:cNvPr id="53" name="Freeform 5"/>
            <p:cNvSpPr/>
            <p:nvPr/>
          </p:nvSpPr>
          <p:spPr bwMode="auto">
            <a:xfrm>
              <a:off x="1533" y="1009"/>
              <a:ext cx="571" cy="830"/>
            </a:xfrm>
            <a:custGeom>
              <a:avLst/>
              <a:gdLst>
                <a:gd name="T0" fmla="*/ 404 w 439"/>
                <a:gd name="T1" fmla="*/ 298 h 638"/>
                <a:gd name="T2" fmla="*/ 321 w 439"/>
                <a:gd name="T3" fmla="*/ 223 h 638"/>
                <a:gd name="T4" fmla="*/ 321 w 439"/>
                <a:gd name="T5" fmla="*/ 50 h 638"/>
                <a:gd name="T6" fmla="*/ 318 w 439"/>
                <a:gd name="T7" fmla="*/ 41 h 638"/>
                <a:gd name="T8" fmla="*/ 221 w 439"/>
                <a:gd name="T9" fmla="*/ 0 h 638"/>
                <a:gd name="T10" fmla="*/ 118 w 439"/>
                <a:gd name="T11" fmla="*/ 40 h 638"/>
                <a:gd name="T12" fmla="*/ 114 w 439"/>
                <a:gd name="T13" fmla="*/ 50 h 638"/>
                <a:gd name="T14" fmla="*/ 114 w 439"/>
                <a:gd name="T15" fmla="*/ 225 h 638"/>
                <a:gd name="T16" fmla="*/ 34 w 439"/>
                <a:gd name="T17" fmla="*/ 300 h 638"/>
                <a:gd name="T18" fmla="*/ 0 w 439"/>
                <a:gd name="T19" fmla="*/ 418 h 638"/>
                <a:gd name="T20" fmla="*/ 220 w 439"/>
                <a:gd name="T21" fmla="*/ 638 h 638"/>
                <a:gd name="T22" fmla="*/ 439 w 439"/>
                <a:gd name="T23" fmla="*/ 418 h 638"/>
                <a:gd name="T24" fmla="*/ 404 w 439"/>
                <a:gd name="T25" fmla="*/ 298 h 6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39" h="638">
                  <a:moveTo>
                    <a:pt x="404" y="298"/>
                  </a:moveTo>
                  <a:cubicBezTo>
                    <a:pt x="383" y="267"/>
                    <a:pt x="355" y="241"/>
                    <a:pt x="321" y="223"/>
                  </a:cubicBezTo>
                  <a:cubicBezTo>
                    <a:pt x="321" y="222"/>
                    <a:pt x="321" y="50"/>
                    <a:pt x="321" y="50"/>
                  </a:cubicBezTo>
                  <a:cubicBezTo>
                    <a:pt x="321" y="47"/>
                    <a:pt x="320" y="44"/>
                    <a:pt x="318" y="41"/>
                  </a:cubicBezTo>
                  <a:cubicBezTo>
                    <a:pt x="316" y="39"/>
                    <a:pt x="282" y="0"/>
                    <a:pt x="221" y="0"/>
                  </a:cubicBezTo>
                  <a:cubicBezTo>
                    <a:pt x="162" y="0"/>
                    <a:pt x="120" y="38"/>
                    <a:pt x="118" y="40"/>
                  </a:cubicBezTo>
                  <a:cubicBezTo>
                    <a:pt x="116" y="43"/>
                    <a:pt x="114" y="46"/>
                    <a:pt x="114" y="50"/>
                  </a:cubicBezTo>
                  <a:cubicBezTo>
                    <a:pt x="114" y="50"/>
                    <a:pt x="114" y="223"/>
                    <a:pt x="114" y="225"/>
                  </a:cubicBezTo>
                  <a:cubicBezTo>
                    <a:pt x="81" y="243"/>
                    <a:pt x="54" y="269"/>
                    <a:pt x="34" y="300"/>
                  </a:cubicBezTo>
                  <a:cubicBezTo>
                    <a:pt x="11" y="335"/>
                    <a:pt x="0" y="376"/>
                    <a:pt x="0" y="418"/>
                  </a:cubicBezTo>
                  <a:cubicBezTo>
                    <a:pt x="0" y="539"/>
                    <a:pt x="98" y="638"/>
                    <a:pt x="220" y="638"/>
                  </a:cubicBezTo>
                  <a:cubicBezTo>
                    <a:pt x="341" y="638"/>
                    <a:pt x="439" y="539"/>
                    <a:pt x="439" y="418"/>
                  </a:cubicBezTo>
                  <a:cubicBezTo>
                    <a:pt x="439" y="375"/>
                    <a:pt x="427" y="334"/>
                    <a:pt x="404" y="298"/>
                  </a:cubicBezTo>
                  <a:close/>
                </a:path>
              </a:pathLst>
            </a:custGeom>
            <a:noFill/>
            <a:ln>
              <a:solidFill>
                <a:srgbClr val="FFFF00"/>
              </a:solidFill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54" name="Freeform 6"/>
            <p:cNvSpPr>
              <a:spLocks noEditPoints="1"/>
            </p:cNvSpPr>
            <p:nvPr/>
          </p:nvSpPr>
          <p:spPr bwMode="auto">
            <a:xfrm>
              <a:off x="1526" y="1009"/>
              <a:ext cx="573" cy="830"/>
            </a:xfrm>
            <a:custGeom>
              <a:avLst/>
              <a:gdLst>
                <a:gd name="T0" fmla="*/ 440 w 440"/>
                <a:gd name="T1" fmla="*/ 418 h 638"/>
                <a:gd name="T2" fmla="*/ 322 w 440"/>
                <a:gd name="T3" fmla="*/ 223 h 638"/>
                <a:gd name="T4" fmla="*/ 319 w 440"/>
                <a:gd name="T5" fmla="*/ 41 h 638"/>
                <a:gd name="T6" fmla="*/ 119 w 440"/>
                <a:gd name="T7" fmla="*/ 40 h 638"/>
                <a:gd name="T8" fmla="*/ 114 w 440"/>
                <a:gd name="T9" fmla="*/ 225 h 638"/>
                <a:gd name="T10" fmla="*/ 0 w 440"/>
                <a:gd name="T11" fmla="*/ 418 h 638"/>
                <a:gd name="T12" fmla="*/ 143 w 440"/>
                <a:gd name="T13" fmla="*/ 75 h 638"/>
                <a:gd name="T14" fmla="*/ 294 w 440"/>
                <a:gd name="T15" fmla="*/ 134 h 638"/>
                <a:gd name="T16" fmla="*/ 143 w 440"/>
                <a:gd name="T17" fmla="*/ 75 h 638"/>
                <a:gd name="T18" fmla="*/ 294 w 440"/>
                <a:gd name="T19" fmla="*/ 162 h 638"/>
                <a:gd name="T20" fmla="*/ 294 w 440"/>
                <a:gd name="T21" fmla="*/ 189 h 638"/>
                <a:gd name="T22" fmla="*/ 143 w 440"/>
                <a:gd name="T23" fmla="*/ 134 h 638"/>
                <a:gd name="T24" fmla="*/ 213 w 440"/>
                <a:gd name="T25" fmla="*/ 411 h 638"/>
                <a:gd name="T26" fmla="*/ 184 w 440"/>
                <a:gd name="T27" fmla="*/ 400 h 638"/>
                <a:gd name="T28" fmla="*/ 196 w 440"/>
                <a:gd name="T29" fmla="*/ 200 h 638"/>
                <a:gd name="T30" fmla="*/ 230 w 440"/>
                <a:gd name="T31" fmla="*/ 228 h 638"/>
                <a:gd name="T32" fmla="*/ 218 w 440"/>
                <a:gd name="T33" fmla="*/ 408 h 638"/>
                <a:gd name="T34" fmla="*/ 213 w 440"/>
                <a:gd name="T35" fmla="*/ 459 h 638"/>
                <a:gd name="T36" fmla="*/ 213 w 440"/>
                <a:gd name="T37" fmla="*/ 435 h 638"/>
                <a:gd name="T38" fmla="*/ 136 w 440"/>
                <a:gd name="T39" fmla="*/ 245 h 638"/>
                <a:gd name="T40" fmla="*/ 143 w 440"/>
                <a:gd name="T41" fmla="*/ 191 h 638"/>
                <a:gd name="T42" fmla="*/ 183 w 440"/>
                <a:gd name="T43" fmla="*/ 228 h 638"/>
                <a:gd name="T44" fmla="*/ 146 w 440"/>
                <a:gd name="T45" fmla="*/ 411 h 638"/>
                <a:gd name="T46" fmla="*/ 139 w 440"/>
                <a:gd name="T47" fmla="*/ 470 h 638"/>
                <a:gd name="T48" fmla="*/ 181 w 440"/>
                <a:gd name="T49" fmla="*/ 421 h 638"/>
                <a:gd name="T50" fmla="*/ 188 w 440"/>
                <a:gd name="T51" fmla="*/ 450 h 638"/>
                <a:gd name="T52" fmla="*/ 237 w 440"/>
                <a:gd name="T53" fmla="*/ 450 h 638"/>
                <a:gd name="T54" fmla="*/ 245 w 440"/>
                <a:gd name="T55" fmla="*/ 421 h 638"/>
                <a:gd name="T56" fmla="*/ 286 w 440"/>
                <a:gd name="T57" fmla="*/ 470 h 638"/>
                <a:gd name="T58" fmla="*/ 279 w 440"/>
                <a:gd name="T59" fmla="*/ 411 h 638"/>
                <a:gd name="T60" fmla="*/ 243 w 440"/>
                <a:gd name="T61" fmla="*/ 228 h 638"/>
                <a:gd name="T62" fmla="*/ 294 w 440"/>
                <a:gd name="T63" fmla="*/ 217 h 638"/>
                <a:gd name="T64" fmla="*/ 302 w 440"/>
                <a:gd name="T65" fmla="*/ 244 h 638"/>
                <a:gd name="T66" fmla="*/ 220 w 440"/>
                <a:gd name="T67" fmla="*/ 610 h 638"/>
                <a:gd name="T68" fmla="*/ 136 w 440"/>
                <a:gd name="T69" fmla="*/ 245 h 638"/>
                <a:gd name="T70" fmla="*/ 160 w 440"/>
                <a:gd name="T71" fmla="*/ 443 h 638"/>
                <a:gd name="T72" fmla="*/ 143 w 440"/>
                <a:gd name="T73" fmla="*/ 447 h 638"/>
                <a:gd name="T74" fmla="*/ 168 w 440"/>
                <a:gd name="T75" fmla="*/ 422 h 638"/>
                <a:gd name="T76" fmla="*/ 273 w 440"/>
                <a:gd name="T77" fmla="*/ 429 h 638"/>
                <a:gd name="T78" fmla="*/ 280 w 440"/>
                <a:gd name="T79" fmla="*/ 452 h 638"/>
                <a:gd name="T80" fmla="*/ 258 w 440"/>
                <a:gd name="T81" fmla="*/ 422 h 6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40" h="638">
                  <a:moveTo>
                    <a:pt x="220" y="638"/>
                  </a:moveTo>
                  <a:cubicBezTo>
                    <a:pt x="342" y="638"/>
                    <a:pt x="440" y="539"/>
                    <a:pt x="440" y="418"/>
                  </a:cubicBezTo>
                  <a:cubicBezTo>
                    <a:pt x="440" y="375"/>
                    <a:pt x="428" y="334"/>
                    <a:pt x="405" y="298"/>
                  </a:cubicBezTo>
                  <a:cubicBezTo>
                    <a:pt x="384" y="267"/>
                    <a:pt x="356" y="241"/>
                    <a:pt x="322" y="223"/>
                  </a:cubicBezTo>
                  <a:cubicBezTo>
                    <a:pt x="322" y="222"/>
                    <a:pt x="322" y="50"/>
                    <a:pt x="322" y="50"/>
                  </a:cubicBezTo>
                  <a:cubicBezTo>
                    <a:pt x="322" y="47"/>
                    <a:pt x="321" y="44"/>
                    <a:pt x="319" y="41"/>
                  </a:cubicBezTo>
                  <a:cubicBezTo>
                    <a:pt x="317" y="39"/>
                    <a:pt x="283" y="0"/>
                    <a:pt x="222" y="0"/>
                  </a:cubicBezTo>
                  <a:cubicBezTo>
                    <a:pt x="162" y="0"/>
                    <a:pt x="121" y="38"/>
                    <a:pt x="119" y="40"/>
                  </a:cubicBezTo>
                  <a:cubicBezTo>
                    <a:pt x="117" y="43"/>
                    <a:pt x="115" y="46"/>
                    <a:pt x="115" y="50"/>
                  </a:cubicBezTo>
                  <a:cubicBezTo>
                    <a:pt x="115" y="50"/>
                    <a:pt x="115" y="223"/>
                    <a:pt x="114" y="225"/>
                  </a:cubicBezTo>
                  <a:cubicBezTo>
                    <a:pt x="82" y="243"/>
                    <a:pt x="55" y="269"/>
                    <a:pt x="35" y="300"/>
                  </a:cubicBezTo>
                  <a:cubicBezTo>
                    <a:pt x="12" y="335"/>
                    <a:pt x="0" y="376"/>
                    <a:pt x="0" y="418"/>
                  </a:cubicBezTo>
                  <a:cubicBezTo>
                    <a:pt x="0" y="539"/>
                    <a:pt x="99" y="638"/>
                    <a:pt x="220" y="638"/>
                  </a:cubicBezTo>
                  <a:close/>
                  <a:moveTo>
                    <a:pt x="143" y="75"/>
                  </a:moveTo>
                  <a:cubicBezTo>
                    <a:pt x="294" y="102"/>
                    <a:pt x="294" y="102"/>
                    <a:pt x="294" y="102"/>
                  </a:cubicBezTo>
                  <a:cubicBezTo>
                    <a:pt x="294" y="134"/>
                    <a:pt x="294" y="134"/>
                    <a:pt x="294" y="134"/>
                  </a:cubicBezTo>
                  <a:cubicBezTo>
                    <a:pt x="143" y="106"/>
                    <a:pt x="143" y="106"/>
                    <a:pt x="143" y="106"/>
                  </a:cubicBezTo>
                  <a:lnTo>
                    <a:pt x="143" y="75"/>
                  </a:lnTo>
                  <a:close/>
                  <a:moveTo>
                    <a:pt x="143" y="134"/>
                  </a:moveTo>
                  <a:cubicBezTo>
                    <a:pt x="294" y="162"/>
                    <a:pt x="294" y="162"/>
                    <a:pt x="294" y="162"/>
                  </a:cubicBezTo>
                  <a:cubicBezTo>
                    <a:pt x="294" y="180"/>
                    <a:pt x="294" y="180"/>
                    <a:pt x="294" y="180"/>
                  </a:cubicBezTo>
                  <a:cubicBezTo>
                    <a:pt x="294" y="189"/>
                    <a:pt x="294" y="189"/>
                    <a:pt x="294" y="189"/>
                  </a:cubicBezTo>
                  <a:cubicBezTo>
                    <a:pt x="143" y="163"/>
                    <a:pt x="143" y="163"/>
                    <a:pt x="143" y="163"/>
                  </a:cubicBezTo>
                  <a:lnTo>
                    <a:pt x="143" y="134"/>
                  </a:lnTo>
                  <a:close/>
                  <a:moveTo>
                    <a:pt x="218" y="408"/>
                  </a:moveTo>
                  <a:cubicBezTo>
                    <a:pt x="216" y="409"/>
                    <a:pt x="214" y="410"/>
                    <a:pt x="213" y="411"/>
                  </a:cubicBezTo>
                  <a:cubicBezTo>
                    <a:pt x="211" y="410"/>
                    <a:pt x="209" y="409"/>
                    <a:pt x="207" y="408"/>
                  </a:cubicBezTo>
                  <a:cubicBezTo>
                    <a:pt x="201" y="404"/>
                    <a:pt x="193" y="402"/>
                    <a:pt x="184" y="400"/>
                  </a:cubicBezTo>
                  <a:cubicBezTo>
                    <a:pt x="191" y="354"/>
                    <a:pt x="194" y="273"/>
                    <a:pt x="195" y="228"/>
                  </a:cubicBezTo>
                  <a:cubicBezTo>
                    <a:pt x="195" y="215"/>
                    <a:pt x="196" y="205"/>
                    <a:pt x="196" y="200"/>
                  </a:cubicBezTo>
                  <a:cubicBezTo>
                    <a:pt x="230" y="206"/>
                    <a:pt x="230" y="206"/>
                    <a:pt x="230" y="206"/>
                  </a:cubicBezTo>
                  <a:cubicBezTo>
                    <a:pt x="230" y="211"/>
                    <a:pt x="230" y="219"/>
                    <a:pt x="230" y="228"/>
                  </a:cubicBezTo>
                  <a:cubicBezTo>
                    <a:pt x="231" y="273"/>
                    <a:pt x="234" y="354"/>
                    <a:pt x="241" y="400"/>
                  </a:cubicBezTo>
                  <a:cubicBezTo>
                    <a:pt x="233" y="402"/>
                    <a:pt x="225" y="404"/>
                    <a:pt x="218" y="408"/>
                  </a:cubicBezTo>
                  <a:close/>
                  <a:moveTo>
                    <a:pt x="225" y="448"/>
                  </a:moveTo>
                  <a:cubicBezTo>
                    <a:pt x="224" y="452"/>
                    <a:pt x="218" y="459"/>
                    <a:pt x="213" y="459"/>
                  </a:cubicBezTo>
                  <a:cubicBezTo>
                    <a:pt x="208" y="459"/>
                    <a:pt x="201" y="452"/>
                    <a:pt x="201" y="448"/>
                  </a:cubicBezTo>
                  <a:cubicBezTo>
                    <a:pt x="201" y="445"/>
                    <a:pt x="204" y="439"/>
                    <a:pt x="213" y="435"/>
                  </a:cubicBezTo>
                  <a:cubicBezTo>
                    <a:pt x="221" y="439"/>
                    <a:pt x="225" y="445"/>
                    <a:pt x="225" y="448"/>
                  </a:cubicBezTo>
                  <a:close/>
                  <a:moveTo>
                    <a:pt x="136" y="245"/>
                  </a:moveTo>
                  <a:cubicBezTo>
                    <a:pt x="144" y="242"/>
                    <a:pt x="144" y="242"/>
                    <a:pt x="144" y="242"/>
                  </a:cubicBezTo>
                  <a:cubicBezTo>
                    <a:pt x="143" y="191"/>
                    <a:pt x="143" y="191"/>
                    <a:pt x="143" y="191"/>
                  </a:cubicBezTo>
                  <a:cubicBezTo>
                    <a:pt x="183" y="198"/>
                    <a:pt x="183" y="198"/>
                    <a:pt x="183" y="198"/>
                  </a:cubicBezTo>
                  <a:cubicBezTo>
                    <a:pt x="183" y="205"/>
                    <a:pt x="183" y="215"/>
                    <a:pt x="183" y="228"/>
                  </a:cubicBezTo>
                  <a:cubicBezTo>
                    <a:pt x="181" y="278"/>
                    <a:pt x="178" y="360"/>
                    <a:pt x="172" y="400"/>
                  </a:cubicBezTo>
                  <a:cubicBezTo>
                    <a:pt x="162" y="401"/>
                    <a:pt x="153" y="404"/>
                    <a:pt x="146" y="411"/>
                  </a:cubicBezTo>
                  <a:cubicBezTo>
                    <a:pt x="138" y="418"/>
                    <a:pt x="133" y="429"/>
                    <a:pt x="131" y="441"/>
                  </a:cubicBezTo>
                  <a:cubicBezTo>
                    <a:pt x="129" y="453"/>
                    <a:pt x="132" y="464"/>
                    <a:pt x="139" y="470"/>
                  </a:cubicBezTo>
                  <a:cubicBezTo>
                    <a:pt x="146" y="477"/>
                    <a:pt x="158" y="477"/>
                    <a:pt x="170" y="457"/>
                  </a:cubicBezTo>
                  <a:cubicBezTo>
                    <a:pt x="174" y="449"/>
                    <a:pt x="178" y="436"/>
                    <a:pt x="181" y="421"/>
                  </a:cubicBezTo>
                  <a:cubicBezTo>
                    <a:pt x="186" y="421"/>
                    <a:pt x="192" y="423"/>
                    <a:pt x="197" y="425"/>
                  </a:cubicBezTo>
                  <a:cubicBezTo>
                    <a:pt x="189" y="434"/>
                    <a:pt x="188" y="444"/>
                    <a:pt x="188" y="450"/>
                  </a:cubicBezTo>
                  <a:cubicBezTo>
                    <a:pt x="189" y="464"/>
                    <a:pt x="200" y="480"/>
                    <a:pt x="213" y="480"/>
                  </a:cubicBezTo>
                  <a:cubicBezTo>
                    <a:pt x="225" y="480"/>
                    <a:pt x="236" y="464"/>
                    <a:pt x="237" y="450"/>
                  </a:cubicBezTo>
                  <a:cubicBezTo>
                    <a:pt x="237" y="444"/>
                    <a:pt x="236" y="434"/>
                    <a:pt x="229" y="425"/>
                  </a:cubicBezTo>
                  <a:cubicBezTo>
                    <a:pt x="234" y="423"/>
                    <a:pt x="239" y="421"/>
                    <a:pt x="245" y="421"/>
                  </a:cubicBezTo>
                  <a:cubicBezTo>
                    <a:pt x="248" y="436"/>
                    <a:pt x="251" y="449"/>
                    <a:pt x="256" y="457"/>
                  </a:cubicBezTo>
                  <a:cubicBezTo>
                    <a:pt x="267" y="477"/>
                    <a:pt x="279" y="477"/>
                    <a:pt x="286" y="470"/>
                  </a:cubicBezTo>
                  <a:cubicBezTo>
                    <a:pt x="293" y="464"/>
                    <a:pt x="296" y="453"/>
                    <a:pt x="294" y="441"/>
                  </a:cubicBezTo>
                  <a:cubicBezTo>
                    <a:pt x="292" y="429"/>
                    <a:pt x="287" y="418"/>
                    <a:pt x="279" y="411"/>
                  </a:cubicBezTo>
                  <a:cubicBezTo>
                    <a:pt x="272" y="404"/>
                    <a:pt x="263" y="401"/>
                    <a:pt x="254" y="400"/>
                  </a:cubicBezTo>
                  <a:cubicBezTo>
                    <a:pt x="247" y="360"/>
                    <a:pt x="244" y="278"/>
                    <a:pt x="243" y="228"/>
                  </a:cubicBezTo>
                  <a:cubicBezTo>
                    <a:pt x="243" y="220"/>
                    <a:pt x="242" y="214"/>
                    <a:pt x="242" y="208"/>
                  </a:cubicBezTo>
                  <a:cubicBezTo>
                    <a:pt x="294" y="217"/>
                    <a:pt x="294" y="217"/>
                    <a:pt x="294" y="217"/>
                  </a:cubicBezTo>
                  <a:cubicBezTo>
                    <a:pt x="294" y="240"/>
                    <a:pt x="294" y="240"/>
                    <a:pt x="294" y="240"/>
                  </a:cubicBezTo>
                  <a:cubicBezTo>
                    <a:pt x="302" y="244"/>
                    <a:pt x="302" y="244"/>
                    <a:pt x="302" y="244"/>
                  </a:cubicBezTo>
                  <a:cubicBezTo>
                    <a:pt x="369" y="275"/>
                    <a:pt x="413" y="344"/>
                    <a:pt x="413" y="418"/>
                  </a:cubicBezTo>
                  <a:cubicBezTo>
                    <a:pt x="413" y="524"/>
                    <a:pt x="326" y="610"/>
                    <a:pt x="220" y="610"/>
                  </a:cubicBezTo>
                  <a:cubicBezTo>
                    <a:pt x="114" y="610"/>
                    <a:pt x="28" y="524"/>
                    <a:pt x="28" y="418"/>
                  </a:cubicBezTo>
                  <a:cubicBezTo>
                    <a:pt x="28" y="344"/>
                    <a:pt x="70" y="278"/>
                    <a:pt x="136" y="245"/>
                  </a:cubicBezTo>
                  <a:close/>
                  <a:moveTo>
                    <a:pt x="168" y="422"/>
                  </a:moveTo>
                  <a:cubicBezTo>
                    <a:pt x="165" y="431"/>
                    <a:pt x="163" y="438"/>
                    <a:pt x="160" y="443"/>
                  </a:cubicBezTo>
                  <a:cubicBezTo>
                    <a:pt x="154" y="454"/>
                    <a:pt x="148" y="455"/>
                    <a:pt x="145" y="452"/>
                  </a:cubicBezTo>
                  <a:cubicBezTo>
                    <a:pt x="144" y="451"/>
                    <a:pt x="143" y="449"/>
                    <a:pt x="143" y="447"/>
                  </a:cubicBezTo>
                  <a:cubicBezTo>
                    <a:pt x="144" y="439"/>
                    <a:pt x="147" y="434"/>
                    <a:pt x="152" y="429"/>
                  </a:cubicBezTo>
                  <a:cubicBezTo>
                    <a:pt x="156" y="425"/>
                    <a:pt x="162" y="423"/>
                    <a:pt x="168" y="422"/>
                  </a:cubicBezTo>
                  <a:close/>
                  <a:moveTo>
                    <a:pt x="258" y="422"/>
                  </a:moveTo>
                  <a:cubicBezTo>
                    <a:pt x="264" y="423"/>
                    <a:pt x="269" y="425"/>
                    <a:pt x="273" y="429"/>
                  </a:cubicBezTo>
                  <a:cubicBezTo>
                    <a:pt x="278" y="434"/>
                    <a:pt x="281" y="439"/>
                    <a:pt x="282" y="447"/>
                  </a:cubicBezTo>
                  <a:cubicBezTo>
                    <a:pt x="283" y="449"/>
                    <a:pt x="282" y="451"/>
                    <a:pt x="280" y="452"/>
                  </a:cubicBezTo>
                  <a:cubicBezTo>
                    <a:pt x="277" y="455"/>
                    <a:pt x="271" y="454"/>
                    <a:pt x="265" y="443"/>
                  </a:cubicBezTo>
                  <a:cubicBezTo>
                    <a:pt x="262" y="438"/>
                    <a:pt x="260" y="431"/>
                    <a:pt x="258" y="422"/>
                  </a:cubicBezTo>
                  <a:close/>
                </a:path>
              </a:pathLst>
            </a:custGeom>
            <a:solidFill>
              <a:srgbClr val="FFFF00"/>
            </a:solidFill>
            <a:ln>
              <a:solidFill>
                <a:srgbClr val="FFFF00"/>
              </a:solidFill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55" name="Freeform 7"/>
            <p:cNvSpPr/>
            <p:nvPr/>
          </p:nvSpPr>
          <p:spPr bwMode="auto">
            <a:xfrm>
              <a:off x="2145" y="1578"/>
              <a:ext cx="164" cy="42"/>
            </a:xfrm>
            <a:custGeom>
              <a:avLst/>
              <a:gdLst>
                <a:gd name="T0" fmla="*/ 0 w 126"/>
                <a:gd name="T1" fmla="*/ 16 h 33"/>
                <a:gd name="T2" fmla="*/ 17 w 126"/>
                <a:gd name="T3" fmla="*/ 33 h 33"/>
                <a:gd name="T4" fmla="*/ 109 w 126"/>
                <a:gd name="T5" fmla="*/ 33 h 33"/>
                <a:gd name="T6" fmla="*/ 126 w 126"/>
                <a:gd name="T7" fmla="*/ 16 h 33"/>
                <a:gd name="T8" fmla="*/ 109 w 126"/>
                <a:gd name="T9" fmla="*/ 0 h 33"/>
                <a:gd name="T10" fmla="*/ 17 w 126"/>
                <a:gd name="T11" fmla="*/ 0 h 33"/>
                <a:gd name="T12" fmla="*/ 0 w 126"/>
                <a:gd name="T13" fmla="*/ 16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6" h="33">
                  <a:moveTo>
                    <a:pt x="0" y="16"/>
                  </a:moveTo>
                  <a:cubicBezTo>
                    <a:pt x="0" y="25"/>
                    <a:pt x="7" y="33"/>
                    <a:pt x="17" y="33"/>
                  </a:cubicBezTo>
                  <a:cubicBezTo>
                    <a:pt x="109" y="33"/>
                    <a:pt x="109" y="33"/>
                    <a:pt x="109" y="33"/>
                  </a:cubicBezTo>
                  <a:cubicBezTo>
                    <a:pt x="118" y="33"/>
                    <a:pt x="126" y="25"/>
                    <a:pt x="126" y="16"/>
                  </a:cubicBezTo>
                  <a:cubicBezTo>
                    <a:pt x="126" y="7"/>
                    <a:pt x="118" y="0"/>
                    <a:pt x="109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7" y="0"/>
                    <a:pt x="0" y="7"/>
                    <a:pt x="0" y="16"/>
                  </a:cubicBezTo>
                  <a:close/>
                </a:path>
              </a:pathLst>
            </a:custGeom>
            <a:solidFill>
              <a:srgbClr val="FFFF00"/>
            </a:solidFill>
            <a:ln>
              <a:solidFill>
                <a:srgbClr val="FFFF00"/>
              </a:solidFill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56" name="Freeform 8"/>
            <p:cNvSpPr/>
            <p:nvPr/>
          </p:nvSpPr>
          <p:spPr bwMode="auto">
            <a:xfrm>
              <a:off x="1763" y="1882"/>
              <a:ext cx="44" cy="160"/>
            </a:xfrm>
            <a:custGeom>
              <a:avLst/>
              <a:gdLst>
                <a:gd name="T0" fmla="*/ 17 w 34"/>
                <a:gd name="T1" fmla="*/ 0 h 123"/>
                <a:gd name="T2" fmla="*/ 0 w 34"/>
                <a:gd name="T3" fmla="*/ 16 h 123"/>
                <a:gd name="T4" fmla="*/ 0 w 34"/>
                <a:gd name="T5" fmla="*/ 106 h 123"/>
                <a:gd name="T6" fmla="*/ 17 w 34"/>
                <a:gd name="T7" fmla="*/ 123 h 123"/>
                <a:gd name="T8" fmla="*/ 34 w 34"/>
                <a:gd name="T9" fmla="*/ 106 h 123"/>
                <a:gd name="T10" fmla="*/ 34 w 34"/>
                <a:gd name="T11" fmla="*/ 16 h 123"/>
                <a:gd name="T12" fmla="*/ 17 w 34"/>
                <a:gd name="T13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123">
                  <a:moveTo>
                    <a:pt x="17" y="0"/>
                  </a:moveTo>
                  <a:cubicBezTo>
                    <a:pt x="7" y="0"/>
                    <a:pt x="0" y="7"/>
                    <a:pt x="0" y="16"/>
                  </a:cubicBezTo>
                  <a:cubicBezTo>
                    <a:pt x="0" y="106"/>
                    <a:pt x="0" y="106"/>
                    <a:pt x="0" y="106"/>
                  </a:cubicBezTo>
                  <a:cubicBezTo>
                    <a:pt x="0" y="115"/>
                    <a:pt x="7" y="123"/>
                    <a:pt x="17" y="123"/>
                  </a:cubicBezTo>
                  <a:cubicBezTo>
                    <a:pt x="26" y="123"/>
                    <a:pt x="34" y="115"/>
                    <a:pt x="34" y="106"/>
                  </a:cubicBezTo>
                  <a:cubicBezTo>
                    <a:pt x="34" y="16"/>
                    <a:pt x="34" y="16"/>
                    <a:pt x="34" y="16"/>
                  </a:cubicBezTo>
                  <a:cubicBezTo>
                    <a:pt x="34" y="7"/>
                    <a:pt x="26" y="0"/>
                    <a:pt x="17" y="0"/>
                  </a:cubicBezTo>
                  <a:close/>
                </a:path>
              </a:pathLst>
            </a:custGeom>
            <a:solidFill>
              <a:srgbClr val="FFFF00"/>
            </a:solidFill>
            <a:ln>
              <a:solidFill>
                <a:srgbClr val="FFFF00"/>
              </a:solidFill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57" name="Freeform 9"/>
            <p:cNvSpPr/>
            <p:nvPr/>
          </p:nvSpPr>
          <p:spPr bwMode="auto">
            <a:xfrm>
              <a:off x="1308" y="1557"/>
              <a:ext cx="165" cy="44"/>
            </a:xfrm>
            <a:custGeom>
              <a:avLst/>
              <a:gdLst>
                <a:gd name="T0" fmla="*/ 17 w 127"/>
                <a:gd name="T1" fmla="*/ 34 h 34"/>
                <a:gd name="T2" fmla="*/ 110 w 127"/>
                <a:gd name="T3" fmla="*/ 34 h 34"/>
                <a:gd name="T4" fmla="*/ 127 w 127"/>
                <a:gd name="T5" fmla="*/ 17 h 34"/>
                <a:gd name="T6" fmla="*/ 110 w 127"/>
                <a:gd name="T7" fmla="*/ 0 h 34"/>
                <a:gd name="T8" fmla="*/ 17 w 127"/>
                <a:gd name="T9" fmla="*/ 0 h 34"/>
                <a:gd name="T10" fmla="*/ 0 w 127"/>
                <a:gd name="T11" fmla="*/ 17 h 34"/>
                <a:gd name="T12" fmla="*/ 17 w 127"/>
                <a:gd name="T13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7" h="34">
                  <a:moveTo>
                    <a:pt x="17" y="34"/>
                  </a:moveTo>
                  <a:cubicBezTo>
                    <a:pt x="110" y="34"/>
                    <a:pt x="110" y="34"/>
                    <a:pt x="110" y="34"/>
                  </a:cubicBezTo>
                  <a:cubicBezTo>
                    <a:pt x="119" y="34"/>
                    <a:pt x="127" y="26"/>
                    <a:pt x="127" y="17"/>
                  </a:cubicBezTo>
                  <a:cubicBezTo>
                    <a:pt x="127" y="8"/>
                    <a:pt x="119" y="0"/>
                    <a:pt x="110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8" y="0"/>
                    <a:pt x="0" y="8"/>
                    <a:pt x="0" y="17"/>
                  </a:cubicBezTo>
                  <a:cubicBezTo>
                    <a:pt x="0" y="26"/>
                    <a:pt x="8" y="34"/>
                    <a:pt x="17" y="34"/>
                  </a:cubicBezTo>
                  <a:close/>
                </a:path>
              </a:pathLst>
            </a:custGeom>
            <a:solidFill>
              <a:srgbClr val="FFFF00"/>
            </a:solidFill>
            <a:ln>
              <a:solidFill>
                <a:srgbClr val="FFFF00"/>
              </a:solidFill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58" name="Freeform 10"/>
            <p:cNvSpPr/>
            <p:nvPr/>
          </p:nvSpPr>
          <p:spPr bwMode="auto">
            <a:xfrm>
              <a:off x="1403" y="1231"/>
              <a:ext cx="145" cy="117"/>
            </a:xfrm>
            <a:custGeom>
              <a:avLst/>
              <a:gdLst>
                <a:gd name="T0" fmla="*/ 9 w 112"/>
                <a:gd name="T1" fmla="*/ 30 h 90"/>
                <a:gd name="T2" fmla="*/ 83 w 112"/>
                <a:gd name="T3" fmla="*/ 84 h 90"/>
                <a:gd name="T4" fmla="*/ 107 w 112"/>
                <a:gd name="T5" fmla="*/ 81 h 90"/>
                <a:gd name="T6" fmla="*/ 103 w 112"/>
                <a:gd name="T7" fmla="*/ 58 h 90"/>
                <a:gd name="T8" fmla="*/ 30 w 112"/>
                <a:gd name="T9" fmla="*/ 3 h 90"/>
                <a:gd name="T10" fmla="*/ 20 w 112"/>
                <a:gd name="T11" fmla="*/ 0 h 90"/>
                <a:gd name="T12" fmla="*/ 6 w 112"/>
                <a:gd name="T13" fmla="*/ 7 h 90"/>
                <a:gd name="T14" fmla="*/ 9 w 112"/>
                <a:gd name="T15" fmla="*/ 3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2" h="90">
                  <a:moveTo>
                    <a:pt x="9" y="30"/>
                  </a:moveTo>
                  <a:cubicBezTo>
                    <a:pt x="83" y="84"/>
                    <a:pt x="83" y="84"/>
                    <a:pt x="83" y="84"/>
                  </a:cubicBezTo>
                  <a:cubicBezTo>
                    <a:pt x="90" y="90"/>
                    <a:pt x="101" y="88"/>
                    <a:pt x="107" y="81"/>
                  </a:cubicBezTo>
                  <a:cubicBezTo>
                    <a:pt x="112" y="74"/>
                    <a:pt x="111" y="63"/>
                    <a:pt x="103" y="58"/>
                  </a:cubicBezTo>
                  <a:cubicBezTo>
                    <a:pt x="30" y="3"/>
                    <a:pt x="30" y="3"/>
                    <a:pt x="30" y="3"/>
                  </a:cubicBezTo>
                  <a:cubicBezTo>
                    <a:pt x="27" y="1"/>
                    <a:pt x="23" y="0"/>
                    <a:pt x="20" y="0"/>
                  </a:cubicBezTo>
                  <a:cubicBezTo>
                    <a:pt x="14" y="0"/>
                    <a:pt x="9" y="2"/>
                    <a:pt x="6" y="7"/>
                  </a:cubicBezTo>
                  <a:cubicBezTo>
                    <a:pt x="0" y="14"/>
                    <a:pt x="2" y="24"/>
                    <a:pt x="9" y="30"/>
                  </a:cubicBezTo>
                  <a:close/>
                </a:path>
              </a:pathLst>
            </a:custGeom>
            <a:solidFill>
              <a:srgbClr val="FFFF00"/>
            </a:solidFill>
            <a:ln>
              <a:solidFill>
                <a:srgbClr val="FFFF00"/>
              </a:solidFill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59" name="Freeform 11"/>
            <p:cNvSpPr/>
            <p:nvPr/>
          </p:nvSpPr>
          <p:spPr bwMode="auto">
            <a:xfrm>
              <a:off x="2073" y="1231"/>
              <a:ext cx="145" cy="117"/>
            </a:xfrm>
            <a:custGeom>
              <a:avLst/>
              <a:gdLst>
                <a:gd name="T0" fmla="*/ 29 w 112"/>
                <a:gd name="T1" fmla="*/ 84 h 90"/>
                <a:gd name="T2" fmla="*/ 103 w 112"/>
                <a:gd name="T3" fmla="*/ 30 h 90"/>
                <a:gd name="T4" fmla="*/ 106 w 112"/>
                <a:gd name="T5" fmla="*/ 7 h 90"/>
                <a:gd name="T6" fmla="*/ 92 w 112"/>
                <a:gd name="T7" fmla="*/ 0 h 90"/>
                <a:gd name="T8" fmla="*/ 82 w 112"/>
                <a:gd name="T9" fmla="*/ 3 h 90"/>
                <a:gd name="T10" fmla="*/ 9 w 112"/>
                <a:gd name="T11" fmla="*/ 58 h 90"/>
                <a:gd name="T12" fmla="*/ 5 w 112"/>
                <a:gd name="T13" fmla="*/ 81 h 90"/>
                <a:gd name="T14" fmla="*/ 29 w 112"/>
                <a:gd name="T15" fmla="*/ 84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2" h="90">
                  <a:moveTo>
                    <a:pt x="29" y="84"/>
                  </a:moveTo>
                  <a:cubicBezTo>
                    <a:pt x="103" y="30"/>
                    <a:pt x="103" y="30"/>
                    <a:pt x="103" y="30"/>
                  </a:cubicBezTo>
                  <a:cubicBezTo>
                    <a:pt x="110" y="24"/>
                    <a:pt x="112" y="14"/>
                    <a:pt x="106" y="7"/>
                  </a:cubicBezTo>
                  <a:cubicBezTo>
                    <a:pt x="103" y="2"/>
                    <a:pt x="98" y="0"/>
                    <a:pt x="92" y="0"/>
                  </a:cubicBezTo>
                  <a:cubicBezTo>
                    <a:pt x="89" y="0"/>
                    <a:pt x="85" y="1"/>
                    <a:pt x="82" y="3"/>
                  </a:cubicBezTo>
                  <a:cubicBezTo>
                    <a:pt x="9" y="58"/>
                    <a:pt x="9" y="58"/>
                    <a:pt x="9" y="58"/>
                  </a:cubicBezTo>
                  <a:cubicBezTo>
                    <a:pt x="1" y="63"/>
                    <a:pt x="0" y="74"/>
                    <a:pt x="5" y="81"/>
                  </a:cubicBezTo>
                  <a:cubicBezTo>
                    <a:pt x="11" y="88"/>
                    <a:pt x="22" y="90"/>
                    <a:pt x="29" y="84"/>
                  </a:cubicBezTo>
                  <a:close/>
                </a:path>
              </a:pathLst>
            </a:custGeom>
            <a:solidFill>
              <a:srgbClr val="FFFF00"/>
            </a:solidFill>
            <a:ln>
              <a:solidFill>
                <a:srgbClr val="FFFF00"/>
              </a:solidFill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60" name="Freeform 12"/>
            <p:cNvSpPr/>
            <p:nvPr/>
          </p:nvSpPr>
          <p:spPr bwMode="auto">
            <a:xfrm>
              <a:off x="1431" y="1813"/>
              <a:ext cx="134" cy="128"/>
            </a:xfrm>
            <a:custGeom>
              <a:avLst/>
              <a:gdLst>
                <a:gd name="T0" fmla="*/ 84 w 103"/>
                <a:gd name="T1" fmla="*/ 0 h 98"/>
                <a:gd name="T2" fmla="*/ 72 w 103"/>
                <a:gd name="T3" fmla="*/ 4 h 98"/>
                <a:gd name="T4" fmla="*/ 7 w 103"/>
                <a:gd name="T5" fmla="*/ 68 h 98"/>
                <a:gd name="T6" fmla="*/ 7 w 103"/>
                <a:gd name="T7" fmla="*/ 91 h 98"/>
                <a:gd name="T8" fmla="*/ 31 w 103"/>
                <a:gd name="T9" fmla="*/ 91 h 98"/>
                <a:gd name="T10" fmla="*/ 96 w 103"/>
                <a:gd name="T11" fmla="*/ 28 h 98"/>
                <a:gd name="T12" fmla="*/ 96 w 103"/>
                <a:gd name="T13" fmla="*/ 4 h 98"/>
                <a:gd name="T14" fmla="*/ 84 w 103"/>
                <a:gd name="T15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3" h="98">
                  <a:moveTo>
                    <a:pt x="84" y="0"/>
                  </a:moveTo>
                  <a:cubicBezTo>
                    <a:pt x="80" y="0"/>
                    <a:pt x="75" y="1"/>
                    <a:pt x="72" y="4"/>
                  </a:cubicBezTo>
                  <a:cubicBezTo>
                    <a:pt x="7" y="68"/>
                    <a:pt x="7" y="68"/>
                    <a:pt x="7" y="68"/>
                  </a:cubicBezTo>
                  <a:cubicBezTo>
                    <a:pt x="0" y="74"/>
                    <a:pt x="0" y="85"/>
                    <a:pt x="7" y="91"/>
                  </a:cubicBezTo>
                  <a:cubicBezTo>
                    <a:pt x="13" y="98"/>
                    <a:pt x="24" y="98"/>
                    <a:pt x="31" y="91"/>
                  </a:cubicBezTo>
                  <a:cubicBezTo>
                    <a:pt x="96" y="28"/>
                    <a:pt x="96" y="28"/>
                    <a:pt x="96" y="28"/>
                  </a:cubicBezTo>
                  <a:cubicBezTo>
                    <a:pt x="103" y="21"/>
                    <a:pt x="103" y="11"/>
                    <a:pt x="96" y="4"/>
                  </a:cubicBezTo>
                  <a:cubicBezTo>
                    <a:pt x="93" y="1"/>
                    <a:pt x="88" y="0"/>
                    <a:pt x="84" y="0"/>
                  </a:cubicBezTo>
                  <a:close/>
                </a:path>
              </a:pathLst>
            </a:custGeom>
            <a:solidFill>
              <a:srgbClr val="FFFF00"/>
            </a:solidFill>
            <a:ln>
              <a:solidFill>
                <a:srgbClr val="FFFF00"/>
              </a:solidFill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61" name="Freeform 13"/>
            <p:cNvSpPr/>
            <p:nvPr/>
          </p:nvSpPr>
          <p:spPr bwMode="auto">
            <a:xfrm>
              <a:off x="2043" y="1813"/>
              <a:ext cx="132" cy="128"/>
            </a:xfrm>
            <a:custGeom>
              <a:avLst/>
              <a:gdLst>
                <a:gd name="T0" fmla="*/ 31 w 102"/>
                <a:gd name="T1" fmla="*/ 4 h 98"/>
                <a:gd name="T2" fmla="*/ 19 w 102"/>
                <a:gd name="T3" fmla="*/ 0 h 98"/>
                <a:gd name="T4" fmla="*/ 7 w 102"/>
                <a:gd name="T5" fmla="*/ 4 h 98"/>
                <a:gd name="T6" fmla="*/ 7 w 102"/>
                <a:gd name="T7" fmla="*/ 28 h 98"/>
                <a:gd name="T8" fmla="*/ 72 w 102"/>
                <a:gd name="T9" fmla="*/ 91 h 98"/>
                <a:gd name="T10" fmla="*/ 96 w 102"/>
                <a:gd name="T11" fmla="*/ 91 h 98"/>
                <a:gd name="T12" fmla="*/ 96 w 102"/>
                <a:gd name="T13" fmla="*/ 68 h 98"/>
                <a:gd name="T14" fmla="*/ 31 w 102"/>
                <a:gd name="T15" fmla="*/ 4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2" h="98">
                  <a:moveTo>
                    <a:pt x="31" y="4"/>
                  </a:moveTo>
                  <a:cubicBezTo>
                    <a:pt x="27" y="1"/>
                    <a:pt x="23" y="0"/>
                    <a:pt x="19" y="0"/>
                  </a:cubicBezTo>
                  <a:cubicBezTo>
                    <a:pt x="14" y="0"/>
                    <a:pt x="10" y="1"/>
                    <a:pt x="7" y="4"/>
                  </a:cubicBezTo>
                  <a:cubicBezTo>
                    <a:pt x="0" y="11"/>
                    <a:pt x="0" y="21"/>
                    <a:pt x="7" y="28"/>
                  </a:cubicBezTo>
                  <a:cubicBezTo>
                    <a:pt x="72" y="91"/>
                    <a:pt x="72" y="91"/>
                    <a:pt x="72" y="91"/>
                  </a:cubicBezTo>
                  <a:cubicBezTo>
                    <a:pt x="78" y="98"/>
                    <a:pt x="89" y="98"/>
                    <a:pt x="96" y="91"/>
                  </a:cubicBezTo>
                  <a:cubicBezTo>
                    <a:pt x="102" y="85"/>
                    <a:pt x="102" y="74"/>
                    <a:pt x="96" y="68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rgbClr val="FFFF00"/>
            </a:solidFill>
            <a:ln>
              <a:solidFill>
                <a:srgbClr val="FFFF00"/>
              </a:solidFill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1981161" y="2022035"/>
            <a:ext cx="8736458" cy="2055304"/>
            <a:chOff x="7019" y="5598"/>
            <a:chExt cx="6358" cy="1378"/>
          </a:xfrm>
        </p:grpSpPr>
        <p:sp>
          <p:nvSpPr>
            <p:cNvPr id="19" name="任意多边形 18"/>
            <p:cNvSpPr/>
            <p:nvPr/>
          </p:nvSpPr>
          <p:spPr>
            <a:xfrm>
              <a:off x="7117" y="6476"/>
              <a:ext cx="6260" cy="500"/>
            </a:xfrm>
            <a:custGeom>
              <a:avLst/>
              <a:gdLst>
                <a:gd name="connsiteX0" fmla="*/ 0 w 6766560"/>
                <a:gd name="connsiteY0" fmla="*/ 39809 h 361457"/>
                <a:gd name="connsiteX1" fmla="*/ 4411980 w 6766560"/>
                <a:gd name="connsiteY1" fmla="*/ 28379 h 361457"/>
                <a:gd name="connsiteX2" fmla="*/ 4023360 w 6766560"/>
                <a:gd name="connsiteY2" fmla="*/ 359849 h 361457"/>
                <a:gd name="connsiteX3" fmla="*/ 6766560 w 6766560"/>
                <a:gd name="connsiteY3" fmla="*/ 131249 h 361457"/>
                <a:gd name="connsiteX0-1" fmla="*/ 0 w 6766560"/>
                <a:gd name="connsiteY0-2" fmla="*/ 75291 h 398381"/>
                <a:gd name="connsiteX1-3" fmla="*/ 4369154 w 6766560"/>
                <a:gd name="connsiteY1-4" fmla="*/ 18141 h 398381"/>
                <a:gd name="connsiteX2-5" fmla="*/ 4023360 w 6766560"/>
                <a:gd name="connsiteY2-6" fmla="*/ 395331 h 398381"/>
                <a:gd name="connsiteX3-7" fmla="*/ 6766560 w 6766560"/>
                <a:gd name="connsiteY3-8" fmla="*/ 166731 h 398381"/>
                <a:gd name="connsiteX0-9" fmla="*/ 0 w 6766560"/>
                <a:gd name="connsiteY0-10" fmla="*/ 71354 h 339035"/>
                <a:gd name="connsiteX1-11" fmla="*/ 4369154 w 6766560"/>
                <a:gd name="connsiteY1-12" fmla="*/ 14204 h 339035"/>
                <a:gd name="connsiteX2-13" fmla="*/ 4351696 w 6766560"/>
                <a:gd name="connsiteY2-14" fmla="*/ 334244 h 339035"/>
                <a:gd name="connsiteX3-15" fmla="*/ 6766560 w 6766560"/>
                <a:gd name="connsiteY3-16" fmla="*/ 162794 h 339035"/>
                <a:gd name="connsiteX0-17" fmla="*/ 0 w 7194823"/>
                <a:gd name="connsiteY0-18" fmla="*/ 71354 h 334304"/>
                <a:gd name="connsiteX1-19" fmla="*/ 4369154 w 7194823"/>
                <a:gd name="connsiteY1-20" fmla="*/ 14204 h 334304"/>
                <a:gd name="connsiteX2-21" fmla="*/ 4351696 w 7194823"/>
                <a:gd name="connsiteY2-22" fmla="*/ 334244 h 334304"/>
                <a:gd name="connsiteX3-23" fmla="*/ 7194823 w 7194823"/>
                <a:gd name="connsiteY3-24" fmla="*/ 37064 h 334304"/>
                <a:gd name="connsiteX0-25" fmla="*/ 0 w 7194823"/>
                <a:gd name="connsiteY0-26" fmla="*/ 72918 h 358721"/>
                <a:gd name="connsiteX1-27" fmla="*/ 4369154 w 7194823"/>
                <a:gd name="connsiteY1-28" fmla="*/ 15768 h 358721"/>
                <a:gd name="connsiteX2-29" fmla="*/ 4051911 w 7194823"/>
                <a:gd name="connsiteY2-30" fmla="*/ 358668 h 358721"/>
                <a:gd name="connsiteX3-31" fmla="*/ 7194823 w 7194823"/>
                <a:gd name="connsiteY3-32" fmla="*/ 38628 h 358721"/>
                <a:gd name="connsiteX0-33" fmla="*/ 0 w 6454042"/>
                <a:gd name="connsiteY0-34" fmla="*/ 72918 h 359955"/>
                <a:gd name="connsiteX1-35" fmla="*/ 4369154 w 6454042"/>
                <a:gd name="connsiteY1-36" fmla="*/ 15768 h 359955"/>
                <a:gd name="connsiteX2-37" fmla="*/ 4051911 w 6454042"/>
                <a:gd name="connsiteY2-38" fmla="*/ 358668 h 359955"/>
                <a:gd name="connsiteX3-39" fmla="*/ 6454042 w 6454042"/>
                <a:gd name="connsiteY3-40" fmla="*/ 112769 h 359955"/>
                <a:gd name="connsiteX0-41" fmla="*/ 0 w 6454042"/>
                <a:gd name="connsiteY0-42" fmla="*/ 62493 h 349247"/>
                <a:gd name="connsiteX1-43" fmla="*/ 4122228 w 6454042"/>
                <a:gd name="connsiteY1-44" fmla="*/ 17700 h 349247"/>
                <a:gd name="connsiteX2-45" fmla="*/ 4051911 w 6454042"/>
                <a:gd name="connsiteY2-46" fmla="*/ 348243 h 349247"/>
                <a:gd name="connsiteX3-47" fmla="*/ 6454042 w 6454042"/>
                <a:gd name="connsiteY3-48" fmla="*/ 102344 h 349247"/>
                <a:gd name="connsiteX0-49" fmla="*/ 0 w 4341830"/>
                <a:gd name="connsiteY0-50" fmla="*/ 62493 h 348243"/>
                <a:gd name="connsiteX1-51" fmla="*/ 4122228 w 4341830"/>
                <a:gd name="connsiteY1-52" fmla="*/ 17700 h 348243"/>
                <a:gd name="connsiteX2-53" fmla="*/ 4051911 w 4341830"/>
                <a:gd name="connsiteY2-54" fmla="*/ 348243 h 348243"/>
                <a:gd name="connsiteX0-55" fmla="*/ 0 w 4122228"/>
                <a:gd name="connsiteY0-56" fmla="*/ 62493 h 62493"/>
                <a:gd name="connsiteX1-57" fmla="*/ 4122228 w 4122228"/>
                <a:gd name="connsiteY1-58" fmla="*/ 17700 h 62493"/>
                <a:gd name="connsiteX0-59" fmla="*/ 0 w 4122228"/>
                <a:gd name="connsiteY0-60" fmla="*/ 44793 h 66159"/>
                <a:gd name="connsiteX1-61" fmla="*/ 4122228 w 4122228"/>
                <a:gd name="connsiteY1-62" fmla="*/ 0 h 66159"/>
                <a:gd name="connsiteX0-63" fmla="*/ 0 w 4245691"/>
                <a:gd name="connsiteY0-64" fmla="*/ 156004 h 156004"/>
                <a:gd name="connsiteX1-65" fmla="*/ 4245691 w 4245691"/>
                <a:gd name="connsiteY1-66" fmla="*/ 0 h 156004"/>
                <a:gd name="connsiteX0-67" fmla="*/ 0 w 4245691"/>
                <a:gd name="connsiteY0-68" fmla="*/ 156004 h 163985"/>
                <a:gd name="connsiteX1-69" fmla="*/ 4245691 w 4245691"/>
                <a:gd name="connsiteY1-70" fmla="*/ 0 h 163985"/>
                <a:gd name="connsiteX0-71" fmla="*/ 0 w 5449458"/>
                <a:gd name="connsiteY0-72" fmla="*/ 143648 h 143648"/>
                <a:gd name="connsiteX1-73" fmla="*/ 5449458 w 5449458"/>
                <a:gd name="connsiteY1-74" fmla="*/ 0 h 143648"/>
                <a:gd name="connsiteX0-75" fmla="*/ 0 w 5449458"/>
                <a:gd name="connsiteY0-76" fmla="*/ 143648 h 260913"/>
                <a:gd name="connsiteX1-77" fmla="*/ 1990356 w 5449458"/>
                <a:gd name="connsiteY1-78" fmla="*/ 260339 h 260913"/>
                <a:gd name="connsiteX2-79" fmla="*/ 5449458 w 5449458"/>
                <a:gd name="connsiteY2-80" fmla="*/ 0 h 260913"/>
                <a:gd name="connsiteX0-81" fmla="*/ 0 w 4693246"/>
                <a:gd name="connsiteY0-82" fmla="*/ 169 h 463018"/>
                <a:gd name="connsiteX1-83" fmla="*/ 1234144 w 4693246"/>
                <a:gd name="connsiteY1-84" fmla="*/ 462849 h 463018"/>
                <a:gd name="connsiteX2-85" fmla="*/ 4693246 w 4693246"/>
                <a:gd name="connsiteY2-86" fmla="*/ 202510 h 463018"/>
                <a:gd name="connsiteX0-87" fmla="*/ 153395 w 4846641"/>
                <a:gd name="connsiteY0-88" fmla="*/ 0 h 462988"/>
                <a:gd name="connsiteX1-89" fmla="*/ 1387539 w 4846641"/>
                <a:gd name="connsiteY1-90" fmla="*/ 462680 h 462988"/>
                <a:gd name="connsiteX2-91" fmla="*/ 4846641 w 4846641"/>
                <a:gd name="connsiteY2-92" fmla="*/ 202341 h 462988"/>
                <a:gd name="connsiteX0-93" fmla="*/ 212160 w 4457851"/>
                <a:gd name="connsiteY0-94" fmla="*/ 0 h 462988"/>
                <a:gd name="connsiteX1-95" fmla="*/ 998749 w 4457851"/>
                <a:gd name="connsiteY1-96" fmla="*/ 462680 h 462988"/>
                <a:gd name="connsiteX2-97" fmla="*/ 4457851 w 4457851"/>
                <a:gd name="connsiteY2-98" fmla="*/ 202341 h 462988"/>
                <a:gd name="connsiteX0-99" fmla="*/ 238795 w 4484486"/>
                <a:gd name="connsiteY0-100" fmla="*/ 0 h 462868"/>
                <a:gd name="connsiteX1-101" fmla="*/ 1025384 w 4484486"/>
                <a:gd name="connsiteY1-102" fmla="*/ 462680 h 462868"/>
                <a:gd name="connsiteX2-103" fmla="*/ 4484486 w 4484486"/>
                <a:gd name="connsiteY2-104" fmla="*/ 202341 h 462868"/>
                <a:gd name="connsiteX0-105" fmla="*/ 410770 w 4656461"/>
                <a:gd name="connsiteY0-106" fmla="*/ 0 h 425815"/>
                <a:gd name="connsiteX1-107" fmla="*/ 595476 w 4656461"/>
                <a:gd name="connsiteY1-108" fmla="*/ 425610 h 425815"/>
                <a:gd name="connsiteX2-109" fmla="*/ 4656461 w 4656461"/>
                <a:gd name="connsiteY2-110" fmla="*/ 202341 h 425815"/>
                <a:gd name="connsiteX0-111" fmla="*/ 410770 w 4656461"/>
                <a:gd name="connsiteY0-112" fmla="*/ 0 h 364069"/>
                <a:gd name="connsiteX1-113" fmla="*/ 595476 w 4656461"/>
                <a:gd name="connsiteY1-114" fmla="*/ 363827 h 364069"/>
                <a:gd name="connsiteX2-115" fmla="*/ 4656461 w 4656461"/>
                <a:gd name="connsiteY2-116" fmla="*/ 202341 h 364069"/>
                <a:gd name="connsiteX0-117" fmla="*/ 558636 w 4511100"/>
                <a:gd name="connsiteY0-118" fmla="*/ 0 h 388767"/>
                <a:gd name="connsiteX1-119" fmla="*/ 450115 w 4511100"/>
                <a:gd name="connsiteY1-120" fmla="*/ 388541 h 388767"/>
                <a:gd name="connsiteX2-121" fmla="*/ 4511100 w 4511100"/>
                <a:gd name="connsiteY2-122" fmla="*/ 227055 h 388767"/>
                <a:gd name="connsiteX0-123" fmla="*/ 445007 w 4613533"/>
                <a:gd name="connsiteY0-124" fmla="*/ 0 h 413467"/>
                <a:gd name="connsiteX1-125" fmla="*/ 552548 w 4613533"/>
                <a:gd name="connsiteY1-126" fmla="*/ 413255 h 413467"/>
                <a:gd name="connsiteX2-127" fmla="*/ 4613533 w 4613533"/>
                <a:gd name="connsiteY2-128" fmla="*/ 251769 h 413467"/>
                <a:gd name="connsiteX0-129" fmla="*/ 437894 w 4606420"/>
                <a:gd name="connsiteY0-130" fmla="*/ 0 h 351722"/>
                <a:gd name="connsiteX1-131" fmla="*/ 560868 w 4606420"/>
                <a:gd name="connsiteY1-132" fmla="*/ 351471 h 351722"/>
                <a:gd name="connsiteX2-133" fmla="*/ 4606420 w 4606420"/>
                <a:gd name="connsiteY2-134" fmla="*/ 251769 h 351722"/>
                <a:gd name="connsiteX0-135" fmla="*/ 424068 w 4592594"/>
                <a:gd name="connsiteY0-136" fmla="*/ 0 h 401116"/>
                <a:gd name="connsiteX1-137" fmla="*/ 577907 w 4592594"/>
                <a:gd name="connsiteY1-138" fmla="*/ 400898 h 401116"/>
                <a:gd name="connsiteX2-139" fmla="*/ 4592594 w 4592594"/>
                <a:gd name="connsiteY2-140" fmla="*/ 251769 h 401116"/>
                <a:gd name="connsiteX0-141" fmla="*/ 424068 w 4592594"/>
                <a:gd name="connsiteY0-142" fmla="*/ 0 h 401116"/>
                <a:gd name="connsiteX1-143" fmla="*/ 577907 w 4592594"/>
                <a:gd name="connsiteY1-144" fmla="*/ 400898 h 401116"/>
                <a:gd name="connsiteX2-145" fmla="*/ 4592594 w 4592594"/>
                <a:gd name="connsiteY2-146" fmla="*/ 338266 h 401116"/>
                <a:gd name="connsiteX0-147" fmla="*/ 391353 w 4638179"/>
                <a:gd name="connsiteY0-148" fmla="*/ 0 h 401116"/>
                <a:gd name="connsiteX1-149" fmla="*/ 623492 w 4638179"/>
                <a:gd name="connsiteY1-150" fmla="*/ 400898 h 401116"/>
                <a:gd name="connsiteX2-151" fmla="*/ 4638179 w 4638179"/>
                <a:gd name="connsiteY2-152" fmla="*/ 338266 h 401116"/>
                <a:gd name="connsiteX0-153" fmla="*/ 391353 w 4904398"/>
                <a:gd name="connsiteY0-154" fmla="*/ 0 h 401116"/>
                <a:gd name="connsiteX1-155" fmla="*/ 623492 w 4904398"/>
                <a:gd name="connsiteY1-156" fmla="*/ 400898 h 401116"/>
                <a:gd name="connsiteX2-157" fmla="*/ 4904398 w 4904398"/>
                <a:gd name="connsiteY2-158" fmla="*/ 322224 h 40111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4904398" h="401116">
                  <a:moveTo>
                    <a:pt x="391353" y="0"/>
                  </a:moveTo>
                  <a:cubicBezTo>
                    <a:pt x="-226127" y="38897"/>
                    <a:pt x="-86259" y="411428"/>
                    <a:pt x="623492" y="400898"/>
                  </a:cubicBezTo>
                  <a:lnTo>
                    <a:pt x="4904398" y="322224"/>
                  </a:lnTo>
                </a:path>
              </a:pathLst>
            </a:custGeom>
            <a:noFill/>
            <a:ln w="25400" cap="rnd">
              <a:solidFill>
                <a:schemeClr val="tx1">
                  <a:lumMod val="85000"/>
                  <a:lumOff val="15000"/>
                </a:schemeClr>
              </a:solidFill>
              <a:prstDash val="dash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7019" y="5598"/>
              <a:ext cx="6260" cy="618"/>
            </a:xfrm>
            <a:prstGeom prst="rect">
              <a:avLst/>
            </a:prstGeom>
            <a:solidFill>
              <a:srgbClr val="FFDB40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5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Times New Roman" panose="02020603050405020304" pitchFamily="18" charset="0"/>
                  <a:ea typeface="字魂59号-创粗黑" panose="00000500000000000000" pitchFamily="2" charset="-122"/>
                  <a:cs typeface="Times New Roman" panose="02020603050405020304" pitchFamily="18" charset="0"/>
                  <a:sym typeface="字魂59号-创粗黑" panose="00000500000000000000" pitchFamily="2" charset="-122"/>
                </a:rPr>
                <a:t>Hoạt</a:t>
              </a:r>
              <a:r>
                <a:rPr kumimoji="0" lang="en-US" altLang="zh-CN" sz="5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Times New Roman" panose="02020603050405020304" pitchFamily="18" charset="0"/>
                  <a:ea typeface="字魂59号-创粗黑" panose="00000500000000000000" pitchFamily="2" charset="-122"/>
                  <a:cs typeface="Times New Roman" panose="02020603050405020304" pitchFamily="18" charset="0"/>
                  <a:sym typeface="字魂59号-创粗黑" panose="00000500000000000000" pitchFamily="2" charset="-122"/>
                </a:rPr>
                <a:t> </a:t>
              </a:r>
              <a:r>
                <a:rPr kumimoji="0" lang="en-US" altLang="zh-CN" sz="5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Times New Roman" panose="02020603050405020304" pitchFamily="18" charset="0"/>
                  <a:ea typeface="字魂59号-创粗黑" panose="00000500000000000000" pitchFamily="2" charset="-122"/>
                  <a:cs typeface="Times New Roman" panose="02020603050405020304" pitchFamily="18" charset="0"/>
                  <a:sym typeface="字魂59号-创粗黑" panose="00000500000000000000" pitchFamily="2" charset="-122"/>
                </a:rPr>
                <a:t>động</a:t>
              </a:r>
              <a:r>
                <a:rPr kumimoji="0" lang="en-US" altLang="zh-CN" sz="5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Times New Roman" panose="02020603050405020304" pitchFamily="18" charset="0"/>
                  <a:ea typeface="字魂59号-创粗黑" panose="00000500000000000000" pitchFamily="2" charset="-122"/>
                  <a:cs typeface="Times New Roman" panose="02020603050405020304" pitchFamily="18" charset="0"/>
                  <a:sym typeface="字魂59号-创粗黑" panose="00000500000000000000" pitchFamily="2" charset="-122"/>
                </a:rPr>
                <a:t> thực hành</a:t>
              </a:r>
              <a:endParaRPr kumimoji="0" lang="zh-CN" alt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  <a:sym typeface="字魂59号-创粗黑" panose="00000500000000000000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random/>
      </p:transition>
    </mc:Choice>
    <mc:Fallback xmlns="">
      <p:transition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文本框 19"/>
          <p:cNvSpPr txBox="1"/>
          <p:nvPr/>
        </p:nvSpPr>
        <p:spPr>
          <a:xfrm>
            <a:off x="554184" y="153728"/>
            <a:ext cx="11083636" cy="1169551"/>
          </a:xfrm>
          <a:prstGeom prst="rect">
            <a:avLst/>
          </a:prstGeom>
          <a:solidFill>
            <a:srgbClr val="FFDB4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3500" dirty="0" err="1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  <a:sym typeface="字魂59号-创粗黑" panose="00000500000000000000" pitchFamily="2" charset="-122"/>
              </a:rPr>
              <a:t>Kể</a:t>
            </a:r>
            <a:r>
              <a:rPr lang="en-US" altLang="zh-CN" sz="35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  <a:sym typeface="字魂59号-创粗黑" panose="00000500000000000000" pitchFamily="2" charset="-122"/>
              </a:rPr>
              <a:t> </a:t>
            </a:r>
            <a:r>
              <a:rPr lang="en-US" altLang="zh-CN" sz="3500" dirty="0" err="1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  <a:sym typeface="字魂59号-创粗黑" panose="00000500000000000000" pitchFamily="2" charset="-122"/>
              </a:rPr>
              <a:t>lại</a:t>
            </a:r>
            <a:r>
              <a:rPr lang="en-US" altLang="zh-CN" sz="35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  <a:sym typeface="字魂59号-创粗黑" panose="00000500000000000000" pitchFamily="2" charset="-122"/>
              </a:rPr>
              <a:t> </a:t>
            </a:r>
            <a:r>
              <a:rPr lang="en-US" altLang="zh-CN" sz="3500" dirty="0" err="1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  <a:sym typeface="字魂59号-创粗黑" panose="00000500000000000000" pitchFamily="2" charset="-122"/>
              </a:rPr>
              <a:t>các</a:t>
            </a:r>
            <a:r>
              <a:rPr lang="en-US" altLang="zh-CN" sz="35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  <a:sym typeface="字魂59号-创粗黑" panose="00000500000000000000" pitchFamily="2" charset="-122"/>
              </a:rPr>
              <a:t> </a:t>
            </a:r>
            <a:r>
              <a:rPr lang="en-US" altLang="zh-CN" sz="3500" dirty="0" err="1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  <a:sym typeface="字魂59号-创粗黑" panose="00000500000000000000" pitchFamily="2" charset="-122"/>
              </a:rPr>
              <a:t>hoạt</a:t>
            </a:r>
            <a:r>
              <a:rPr lang="en-US" altLang="zh-CN" sz="35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  <a:sym typeface="字魂59号-创粗黑" panose="00000500000000000000" pitchFamily="2" charset="-122"/>
              </a:rPr>
              <a:t> </a:t>
            </a:r>
            <a:r>
              <a:rPr lang="en-US" altLang="zh-CN" sz="3500" dirty="0" err="1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  <a:sym typeface="字魂59号-创粗黑" panose="00000500000000000000" pitchFamily="2" charset="-122"/>
              </a:rPr>
              <a:t>động</a:t>
            </a:r>
            <a:r>
              <a:rPr lang="en-US" altLang="zh-CN" sz="35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  <a:sym typeface="字魂59号-创粗黑" panose="00000500000000000000" pitchFamily="2" charset="-122"/>
              </a:rPr>
              <a:t> </a:t>
            </a:r>
            <a:r>
              <a:rPr lang="en-US" altLang="zh-CN" sz="3500" dirty="0" err="1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  <a:sym typeface="字魂59号-创粗黑" panose="00000500000000000000" pitchFamily="2" charset="-122"/>
              </a:rPr>
              <a:t>diễn</a:t>
            </a:r>
            <a:r>
              <a:rPr lang="en-US" altLang="zh-CN" sz="35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  <a:sym typeface="字魂59号-创粗黑" panose="00000500000000000000" pitchFamily="2" charset="-122"/>
              </a:rPr>
              <a:t> </a:t>
            </a:r>
            <a:r>
              <a:rPr lang="en-US" altLang="zh-CN" sz="3500" dirty="0" err="1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  <a:sym typeface="字魂59号-创粗黑" panose="00000500000000000000" pitchFamily="2" charset="-122"/>
              </a:rPr>
              <a:t>ra</a:t>
            </a:r>
            <a:r>
              <a:rPr lang="en-US" altLang="zh-CN" sz="35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  <a:sym typeface="字魂59号-创粗黑" panose="00000500000000000000" pitchFamily="2" charset="-122"/>
              </a:rPr>
              <a:t> </a:t>
            </a:r>
            <a:r>
              <a:rPr lang="en-US" altLang="zh-CN" sz="3500" dirty="0" err="1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  <a:sym typeface="字魂59号-创粗黑" panose="00000500000000000000" pitchFamily="2" charset="-122"/>
              </a:rPr>
              <a:t>trong</a:t>
            </a:r>
            <a:r>
              <a:rPr lang="en-US" altLang="zh-CN" sz="35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  <a:sym typeface="字魂59号-创粗黑" panose="00000500000000000000" pitchFamily="2" charset="-122"/>
              </a:rPr>
              <a:t> </a:t>
            </a:r>
            <a:r>
              <a:rPr lang="en-US" altLang="zh-CN" sz="3500" dirty="0" err="1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  <a:sym typeface="字魂59号-创粗黑" panose="00000500000000000000" pitchFamily="2" charset="-122"/>
              </a:rPr>
              <a:t>buổi</a:t>
            </a:r>
            <a:r>
              <a:rPr lang="en-US" altLang="zh-CN" sz="35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  <a:sym typeface="字魂59号-创粗黑" panose="00000500000000000000" pitchFamily="2" charset="-122"/>
              </a:rPr>
              <a:t> </a:t>
            </a:r>
            <a:r>
              <a:rPr lang="en-US" altLang="zh-CN" sz="3500" dirty="0" err="1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  <a:sym typeface="字魂59号-创粗黑" panose="00000500000000000000" pitchFamily="2" charset="-122"/>
              </a:rPr>
              <a:t>khải</a:t>
            </a:r>
            <a:r>
              <a:rPr lang="en-US" altLang="zh-CN" sz="35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  <a:sym typeface="字魂59号-创粗黑" panose="00000500000000000000" pitchFamily="2" charset="-122"/>
              </a:rPr>
              <a:t> </a:t>
            </a:r>
            <a:r>
              <a:rPr lang="en-US" altLang="zh-CN" sz="3500" dirty="0" err="1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  <a:sym typeface="字魂59号-创粗黑" panose="00000500000000000000" pitchFamily="2" charset="-122"/>
              </a:rPr>
              <a:t>giảng</a:t>
            </a:r>
            <a:r>
              <a:rPr lang="en-US" altLang="zh-CN" sz="35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  <a:sym typeface="字魂59号-创粗黑" panose="00000500000000000000" pitchFamily="2" charset="-122"/>
              </a:rPr>
              <a:t> </a:t>
            </a:r>
            <a:r>
              <a:rPr lang="en-US" altLang="zh-CN" sz="3500" dirty="0" err="1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  <a:sym typeface="字魂59号-创粗黑" panose="00000500000000000000" pitchFamily="2" charset="-122"/>
              </a:rPr>
              <a:t>của</a:t>
            </a:r>
            <a:r>
              <a:rPr lang="en-US" altLang="zh-CN" sz="35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  <a:sym typeface="字魂59号-创粗黑" panose="00000500000000000000" pitchFamily="2" charset="-122"/>
              </a:rPr>
              <a:t> </a:t>
            </a:r>
            <a:r>
              <a:rPr lang="en-US" altLang="zh-CN" sz="3500" dirty="0" err="1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  <a:sym typeface="字魂59号-创粗黑" panose="00000500000000000000" pitchFamily="2" charset="-122"/>
              </a:rPr>
              <a:t>trường</a:t>
            </a:r>
            <a:r>
              <a:rPr lang="en-US" altLang="zh-CN" sz="35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  <a:sym typeface="字魂59号-创粗黑" panose="00000500000000000000" pitchFamily="2" charset="-122"/>
              </a:rPr>
              <a:t> </a:t>
            </a:r>
            <a:r>
              <a:rPr lang="en-US" altLang="zh-CN" sz="3500" dirty="0" err="1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  <a:sym typeface="字魂59号-创粗黑" panose="00000500000000000000" pitchFamily="2" charset="-122"/>
              </a:rPr>
              <a:t>em</a:t>
            </a:r>
            <a:endParaRPr kumimoji="0" lang="zh-CN" altLang="en-US" sz="35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anose="02020603050405020304" pitchFamily="18" charset="0"/>
              <a:ea typeface="字魂59号-创粗黑" panose="00000500000000000000" pitchFamily="2" charset="-122"/>
              <a:cs typeface="Times New Roman" panose="02020603050405020304" pitchFamily="18" charset="0"/>
              <a:sym typeface="字魂59号-创粗黑" panose="00000500000000000000" pitchFamily="2" charset="-122"/>
            </a:endParaRPr>
          </a:p>
        </p:txBody>
      </p:sp>
      <p:sp>
        <p:nvSpPr>
          <p:cNvPr id="7" name="Cloud 6"/>
          <p:cNvSpPr/>
          <p:nvPr/>
        </p:nvSpPr>
        <p:spPr>
          <a:xfrm>
            <a:off x="6461414" y="5777345"/>
            <a:ext cx="5467350" cy="1277620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/>
              <a:t>Cảm</a:t>
            </a:r>
            <a:r>
              <a:rPr lang="en-US" sz="2400" dirty="0"/>
              <a:t> </a:t>
            </a:r>
            <a:r>
              <a:rPr lang="en-US" sz="2400" dirty="0" err="1"/>
              <a:t>xúc</a:t>
            </a:r>
            <a:r>
              <a:rPr lang="en-US" sz="2400" dirty="0"/>
              <a:t> </a:t>
            </a:r>
            <a:r>
              <a:rPr lang="en-US" sz="2400" dirty="0" err="1"/>
              <a:t>của</a:t>
            </a:r>
            <a:r>
              <a:rPr lang="en-US" sz="2400" dirty="0"/>
              <a:t> </a:t>
            </a:r>
            <a:r>
              <a:rPr lang="en-US" sz="2400" dirty="0" err="1"/>
              <a:t>em</a:t>
            </a:r>
            <a:r>
              <a:rPr lang="en-US" sz="2400" dirty="0"/>
              <a:t> </a:t>
            </a:r>
            <a:r>
              <a:rPr lang="en-US" sz="2400" dirty="0" err="1"/>
              <a:t>trong</a:t>
            </a:r>
            <a:r>
              <a:rPr lang="en-US" sz="2400" dirty="0"/>
              <a:t> </a:t>
            </a:r>
            <a:r>
              <a:rPr lang="en-US" sz="2400" dirty="0" err="1"/>
              <a:t>lễ</a:t>
            </a:r>
            <a:r>
              <a:rPr lang="en-US" sz="2400" dirty="0"/>
              <a:t> </a:t>
            </a:r>
            <a:r>
              <a:rPr lang="en-US" sz="2400" dirty="0" err="1"/>
              <a:t>khai</a:t>
            </a:r>
            <a:r>
              <a:rPr lang="en-US" sz="2400" dirty="0"/>
              <a:t> </a:t>
            </a:r>
            <a:r>
              <a:rPr lang="en-US" sz="2400" dirty="0" err="1"/>
              <a:t>giảng</a:t>
            </a:r>
            <a:r>
              <a:rPr lang="en-US" sz="2400" dirty="0"/>
              <a:t> </a:t>
            </a:r>
            <a:r>
              <a:rPr lang="en-US" sz="2400" dirty="0" err="1"/>
              <a:t>như</a:t>
            </a:r>
            <a:r>
              <a:rPr lang="en-US" sz="2400" dirty="0"/>
              <a:t> </a:t>
            </a:r>
            <a:r>
              <a:rPr lang="en-US" sz="2400" dirty="0" err="1"/>
              <a:t>thế</a:t>
            </a:r>
            <a:r>
              <a:rPr lang="en-US" sz="2400" dirty="0"/>
              <a:t> </a:t>
            </a:r>
            <a:r>
              <a:rPr lang="en-US" sz="2400" dirty="0" err="1"/>
              <a:t>nào</a:t>
            </a:r>
            <a:r>
              <a:rPr lang="en-US" sz="2400" dirty="0"/>
              <a:t>?</a:t>
            </a:r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073" y="1510145"/>
            <a:ext cx="11554691" cy="4267200"/>
          </a:xfr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random/>
      </p:transition>
    </mc:Choice>
    <mc:Fallback xmlns="">
      <p:transition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ldLvl="0" animBg="1"/>
      <p:bldP spid="20" grpId="1" animBg="1"/>
      <p:bldP spid="7" grpId="0" bldLvl="0" animBg="1"/>
      <p:bldP spid="7" grpId="1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693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random/>
      </p:transition>
    </mc:Choice>
    <mc:Fallback xmlns="">
      <p:transition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3859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6399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random/>
      </p:transition>
    </mc:Choice>
    <mc:Fallback xmlns="">
      <p:transition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546" y="0"/>
            <a:ext cx="117348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9660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random/>
      </p:transition>
    </mc:Choice>
    <mc:Fallback xmlns="">
      <p:transition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1"/>
          <p:cNvGrpSpPr/>
          <p:nvPr/>
        </p:nvGrpSpPr>
        <p:grpSpPr>
          <a:xfrm>
            <a:off x="288925" y="0"/>
            <a:ext cx="11903710" cy="6322695"/>
            <a:chOff x="341926" y="208486"/>
            <a:chExt cx="11441759" cy="5883467"/>
          </a:xfrm>
        </p:grpSpPr>
        <p:pic>
          <p:nvPicPr>
            <p:cNvPr id="14" name="13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07478" y="208803"/>
              <a:ext cx="10876207" cy="5883150"/>
            </a:xfrm>
            <a:prstGeom prst="rect">
              <a:avLst/>
            </a:prstGeom>
          </p:spPr>
        </p:pic>
        <p:pic>
          <p:nvPicPr>
            <p:cNvPr id="15" name="13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64231" y="208725"/>
              <a:ext cx="10876207" cy="5846571"/>
            </a:xfrm>
            <a:prstGeom prst="rect">
              <a:avLst/>
            </a:prstGeom>
          </p:spPr>
        </p:pic>
        <p:pic>
          <p:nvPicPr>
            <p:cNvPr id="16" name="13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03773" y="208486"/>
              <a:ext cx="10876207" cy="5785605"/>
            </a:xfrm>
            <a:prstGeom prst="rect">
              <a:avLst/>
            </a:prstGeom>
          </p:spPr>
        </p:pic>
        <p:pic>
          <p:nvPicPr>
            <p:cNvPr id="17" name="142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41926" y="784490"/>
              <a:ext cx="1054699" cy="4986960"/>
            </a:xfrm>
            <a:prstGeom prst="rect">
              <a:avLst/>
            </a:prstGeom>
          </p:spPr>
        </p:pic>
      </p:grpSp>
      <p:pic>
        <p:nvPicPr>
          <p:cNvPr id="18" name="137"/>
          <p:cNvPicPr>
            <a:picLocks noChangeAspect="1"/>
          </p:cNvPicPr>
          <p:nvPr/>
        </p:nvPicPr>
        <p:blipFill rotWithShape="1">
          <a:blip r:embed="rId7" cstate="screen"/>
          <a:srcRect/>
          <a:stretch>
            <a:fillRect/>
          </a:stretch>
        </p:blipFill>
        <p:spPr>
          <a:xfrm>
            <a:off x="7880020" y="1131546"/>
            <a:ext cx="2208207" cy="792549"/>
          </a:xfrm>
          <a:prstGeom prst="rect">
            <a:avLst/>
          </a:prstGeom>
        </p:spPr>
      </p:pic>
      <p:pic>
        <p:nvPicPr>
          <p:cNvPr id="19" name="13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52136" y="4705242"/>
            <a:ext cx="2316681" cy="1268078"/>
          </a:xfrm>
          <a:prstGeom prst="rect">
            <a:avLst/>
          </a:prstGeom>
        </p:spPr>
      </p:pic>
      <p:pic>
        <p:nvPicPr>
          <p:cNvPr id="20" name="13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377765" y="2132089"/>
            <a:ext cx="2523963" cy="2505673"/>
          </a:xfrm>
          <a:prstGeom prst="rect">
            <a:avLst/>
          </a:prstGeom>
        </p:spPr>
      </p:pic>
      <p:pic>
        <p:nvPicPr>
          <p:cNvPr id="21" name="14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453333" y="4267986"/>
            <a:ext cx="3145809" cy="2505673"/>
          </a:xfrm>
          <a:prstGeom prst="rect">
            <a:avLst/>
          </a:prstGeom>
        </p:spPr>
      </p:pic>
      <p:pic>
        <p:nvPicPr>
          <p:cNvPr id="22" name="14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395784" y="1924966"/>
            <a:ext cx="871804" cy="865707"/>
          </a:xfrm>
          <a:prstGeom prst="rect">
            <a:avLst/>
          </a:prstGeom>
        </p:spPr>
      </p:pic>
      <p:pic>
        <p:nvPicPr>
          <p:cNvPr id="23" name="147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715899" y="1826649"/>
            <a:ext cx="457240" cy="481626"/>
          </a:xfrm>
          <a:prstGeom prst="rect">
            <a:avLst/>
          </a:prstGeom>
        </p:spPr>
      </p:pic>
      <p:pic>
        <p:nvPicPr>
          <p:cNvPr id="24" name="148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435146" y="2363646"/>
            <a:ext cx="1030313" cy="1024217"/>
          </a:xfrm>
          <a:prstGeom prst="rect">
            <a:avLst/>
          </a:prstGeom>
        </p:spPr>
      </p:pic>
      <p:pic>
        <p:nvPicPr>
          <p:cNvPr id="25" name="143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160684" y="554436"/>
            <a:ext cx="896190" cy="1012024"/>
          </a:xfrm>
          <a:prstGeom prst="rect">
            <a:avLst/>
          </a:prstGeom>
        </p:spPr>
      </p:pic>
      <p:pic>
        <p:nvPicPr>
          <p:cNvPr id="26" name="146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188076" y="505654"/>
            <a:ext cx="969348" cy="1091279"/>
          </a:xfrm>
          <a:prstGeom prst="rect">
            <a:avLst/>
          </a:prstGeom>
        </p:spPr>
      </p:pic>
      <p:pic>
        <p:nvPicPr>
          <p:cNvPr id="27" name="145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328553" y="632953"/>
            <a:ext cx="768163" cy="883997"/>
          </a:xfrm>
          <a:prstGeom prst="rect">
            <a:avLst/>
          </a:prstGeom>
        </p:spPr>
      </p:pic>
      <p:pic>
        <p:nvPicPr>
          <p:cNvPr id="28" name="144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390792" y="608178"/>
            <a:ext cx="768163" cy="890093"/>
          </a:xfrm>
          <a:prstGeom prst="rect">
            <a:avLst/>
          </a:prstGeom>
        </p:spPr>
      </p:pic>
      <p:pic>
        <p:nvPicPr>
          <p:cNvPr id="29" name="149"/>
          <p:cNvPicPr>
            <a:picLocks noChangeAspect="1"/>
          </p:cNvPicPr>
          <p:nvPr/>
        </p:nvPicPr>
        <p:blipFill rotWithShape="1">
          <a:blip r:embed="rId18" cstate="screen"/>
          <a:srcRect t="-10904" r="-11007"/>
          <a:stretch>
            <a:fillRect/>
          </a:stretch>
        </p:blipFill>
        <p:spPr>
          <a:xfrm>
            <a:off x="1798063" y="817084"/>
            <a:ext cx="1219200" cy="578451"/>
          </a:xfrm>
          <a:prstGeom prst="rect">
            <a:avLst/>
          </a:prstGeom>
        </p:spPr>
      </p:pic>
      <p:pic>
        <p:nvPicPr>
          <p:cNvPr id="30" name="3"/>
          <p:cNvPicPr>
            <a:picLocks noChangeAspect="1"/>
          </p:cNvPicPr>
          <p:nvPr/>
        </p:nvPicPr>
        <p:blipFill rotWithShape="1">
          <a:blip r:embed="rId19" cstate="email"/>
          <a:srcRect/>
          <a:stretch>
            <a:fillRect/>
          </a:stretch>
        </p:blipFill>
        <p:spPr>
          <a:xfrm rot="16200000">
            <a:off x="5919850" y="-1153456"/>
            <a:ext cx="352299" cy="5802530"/>
          </a:xfrm>
          <a:prstGeom prst="rect">
            <a:avLst/>
          </a:prstGeom>
        </p:spPr>
      </p:pic>
      <p:pic>
        <p:nvPicPr>
          <p:cNvPr id="34" name="1"/>
          <p:cNvPicPr>
            <a:picLocks noChangeAspect="1"/>
          </p:cNvPicPr>
          <p:nvPr/>
        </p:nvPicPr>
        <p:blipFill>
          <a:blip r:embed="rId20" cstate="email"/>
          <a:stretch>
            <a:fillRect/>
          </a:stretch>
        </p:blipFill>
        <p:spPr>
          <a:xfrm flipH="1">
            <a:off x="-1" y="-1"/>
            <a:ext cx="2889009" cy="1758721"/>
          </a:xfrm>
          <a:prstGeom prst="rect">
            <a:avLst/>
          </a:prstGeom>
        </p:spPr>
      </p:pic>
      <p:pic>
        <p:nvPicPr>
          <p:cNvPr id="5" name="4"/>
          <p:cNvPicPr>
            <a:picLocks noChangeAspect="1"/>
          </p:cNvPicPr>
          <p:nvPr/>
        </p:nvPicPr>
        <p:blipFill rotWithShape="1">
          <a:blip r:embed="rId19" cstate="email"/>
          <a:srcRect/>
          <a:stretch>
            <a:fillRect/>
          </a:stretch>
        </p:blipFill>
        <p:spPr>
          <a:xfrm rot="5400000" flipV="1">
            <a:off x="5989586" y="1527441"/>
            <a:ext cx="352299" cy="5802531"/>
          </a:xfrm>
          <a:prstGeom prst="rect">
            <a:avLst/>
          </a:prstGeom>
        </p:spPr>
      </p:pic>
      <p:sp>
        <p:nvSpPr>
          <p:cNvPr id="8" name="39"/>
          <p:cNvSpPr txBox="1"/>
          <p:nvPr/>
        </p:nvSpPr>
        <p:spPr>
          <a:xfrm flipH="1">
            <a:off x="2343150" y="2061845"/>
            <a:ext cx="7505065" cy="2159635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pPr algn="ctr"/>
            <a:r>
              <a:rPr lang="en-US" altLang="zh-CN" sz="4000" dirty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Microsoft YaHei" panose="020B0503020204020204" charset="-122"/>
              </a:rPr>
              <a:t>Kết luận:</a:t>
            </a:r>
          </a:p>
          <a:p>
            <a:pPr algn="ctr"/>
            <a:r>
              <a:rPr lang="en-US" altLang="zh-CN" sz="3200" dirty="0">
                <a:solidFill>
                  <a:srgbClr val="79C245"/>
                </a:solidFill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  <a:sym typeface="Microsoft YaHei" panose="020B0503020204020204" charset="-122"/>
              </a:rPr>
              <a:t>Có nhiều hoạt động trong buổi lễ khai giảng. Tùy điều kiện của từng trường mà tổ chức các hoạt động phù hợp</a:t>
            </a:r>
          </a:p>
        </p:txBody>
      </p:sp>
      <p:pic>
        <p:nvPicPr>
          <p:cNvPr id="13" name="1"/>
          <p:cNvPicPr>
            <a:picLocks noChangeAspect="1"/>
          </p:cNvPicPr>
          <p:nvPr/>
        </p:nvPicPr>
        <p:blipFill>
          <a:blip r:embed="rId20" cstate="email"/>
          <a:stretch>
            <a:fillRect/>
          </a:stretch>
        </p:blipFill>
        <p:spPr>
          <a:xfrm flipH="1">
            <a:off x="-1" y="-1"/>
            <a:ext cx="4355558" cy="2651501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"/>
</p:tagLst>
</file>

<file path=ppt/theme/theme1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主题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662</TotalTime>
  <Words>306</Words>
  <Application>Microsoft Office PowerPoint</Application>
  <PresentationFormat>Widescreen</PresentationFormat>
  <Paragraphs>47</Paragraphs>
  <Slides>20</Slides>
  <Notes>14</Notes>
  <HiddenSlides>0</HiddenSlides>
  <MMClips>17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20</vt:i4>
      </vt:variant>
    </vt:vector>
  </HeadingPairs>
  <TitlesOfParts>
    <vt:vector size="39" baseType="lpstr">
      <vt:lpstr>Microsoft YaHei</vt:lpstr>
      <vt:lpstr>SimSun</vt:lpstr>
      <vt:lpstr>SimSun</vt:lpstr>
      <vt:lpstr>.VnAvant</vt:lpstr>
      <vt:lpstr>Arial</vt:lpstr>
      <vt:lpstr>Arial Rounded MT Bold</vt:lpstr>
      <vt:lpstr>Arial-Rounded</vt:lpstr>
      <vt:lpstr>Calibri</vt:lpstr>
      <vt:lpstr>Calibri Light</vt:lpstr>
      <vt:lpstr>等线</vt:lpstr>
      <vt:lpstr>Times New Roman</vt:lpstr>
      <vt:lpstr>UTM Avo</vt:lpstr>
      <vt:lpstr>字魂59号-创粗黑</vt:lpstr>
      <vt:lpstr>1_Office Theme</vt:lpstr>
      <vt:lpstr>6_Office Theme</vt:lpstr>
      <vt:lpstr>2_Office Theme</vt:lpstr>
      <vt:lpstr>1_Office Theme</vt:lpstr>
      <vt:lpstr>Office 主题</vt:lpstr>
      <vt:lpstr>3_Office Theme</vt:lpstr>
      <vt:lpstr>UỶ BAN NHÂN DÂN HUYỆN TRÀ  BỒNG  TRƯỜNG TIỂU HỌC TRÀ XUÂN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Chào mừng các em đến với tiết Tự nhiên xã hội - Lớp 2</dc:title>
  <dc:creator>BENR-</dc:creator>
  <cp:lastModifiedBy>Admin</cp:lastModifiedBy>
  <cp:revision>54</cp:revision>
  <dcterms:created xsi:type="dcterms:W3CDTF">2021-06-02T10:21:38Z</dcterms:created>
  <dcterms:modified xsi:type="dcterms:W3CDTF">2022-12-30T09:08:11Z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1033-11.2.0.10132</vt:lpwstr>
  </property>
</Properties>
</file>