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activeX/activeX1.xml" ContentType="application/vnd.ms-office.activeX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activeX/activeX2.xml" ContentType="application/vnd.ms-office.activeX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8" r:id="rId3"/>
    <p:sldId id="289" r:id="rId4"/>
    <p:sldId id="337" r:id="rId5"/>
    <p:sldId id="328" r:id="rId6"/>
    <p:sldId id="329" r:id="rId7"/>
    <p:sldId id="331" r:id="rId8"/>
    <p:sldId id="307" r:id="rId9"/>
    <p:sldId id="316" r:id="rId10"/>
    <p:sldId id="313" r:id="rId11"/>
    <p:sldId id="311" r:id="rId12"/>
    <p:sldId id="317" r:id="rId13"/>
    <p:sldId id="312" r:id="rId14"/>
    <p:sldId id="318" r:id="rId15"/>
    <p:sldId id="310" r:id="rId16"/>
    <p:sldId id="309" r:id="rId17"/>
    <p:sldId id="262" r:id="rId18"/>
    <p:sldId id="321" r:id="rId19"/>
    <p:sldId id="319" r:id="rId20"/>
    <p:sldId id="303" r:id="rId21"/>
    <p:sldId id="333" r:id="rId22"/>
    <p:sldId id="334" r:id="rId23"/>
    <p:sldId id="335" r:id="rId24"/>
    <p:sldId id="336" r:id="rId25"/>
    <p:sldId id="305" r:id="rId26"/>
    <p:sldId id="306" r:id="rId27"/>
    <p:sldId id="320" r:id="rId28"/>
    <p:sldId id="314" r:id="rId29"/>
    <p:sldId id="295" r:id="rId30"/>
    <p:sldId id="296" r:id="rId31"/>
    <p:sldId id="298" r:id="rId32"/>
    <p:sldId id="300" r:id="rId33"/>
    <p:sldId id="269" r:id="rId34"/>
    <p:sldId id="270" r:id="rId35"/>
    <p:sldId id="271" r:id="rId36"/>
    <p:sldId id="322" r:id="rId37"/>
    <p:sldId id="323" r:id="rId38"/>
    <p:sldId id="324" r:id="rId39"/>
    <p:sldId id="325" r:id="rId40"/>
    <p:sldId id="341" r:id="rId41"/>
    <p:sldId id="338" r:id="rId42"/>
    <p:sldId id="339" r:id="rId43"/>
    <p:sldId id="340" r:id="rId44"/>
    <p:sldId id="291" r:id="rId45"/>
  </p:sldIdLst>
  <p:sldSz cx="9144000" cy="6858000" type="screen4x3"/>
  <p:notesSz cx="6858000" cy="9144000"/>
  <p:custDataLst>
    <p:tags r:id="rId4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2C07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D92EF-2820-4A8E-92B2-3CB42F80F1E9}" type="datetimeFigureOut">
              <a:rPr lang="en-US" smtClean="0"/>
              <a:pPr/>
              <a:t>20/10/2021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BAD0A-C9F4-4C8B-A2C0-8956B5C859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21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D92EF-2820-4A8E-92B2-3CB42F80F1E9}" type="datetimeFigureOut">
              <a:rPr lang="en-US" smtClean="0"/>
              <a:pPr/>
              <a:t>20/10/2021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BAD0A-C9F4-4C8B-A2C0-8956B5C859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3538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D92EF-2820-4A8E-92B2-3CB42F80F1E9}" type="datetimeFigureOut">
              <a:rPr lang="en-US" smtClean="0"/>
              <a:pPr/>
              <a:t>20/10/2021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BAD0A-C9F4-4C8B-A2C0-8956B5C859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254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D92EF-2820-4A8E-92B2-3CB42F80F1E9}" type="datetimeFigureOut">
              <a:rPr lang="en-US" smtClean="0"/>
              <a:pPr/>
              <a:t>20/10/2021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BAD0A-C9F4-4C8B-A2C0-8956B5C859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979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D92EF-2820-4A8E-92B2-3CB42F80F1E9}" type="datetimeFigureOut">
              <a:rPr lang="en-US" smtClean="0"/>
              <a:pPr/>
              <a:t>20/10/2021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BAD0A-C9F4-4C8B-A2C0-8956B5C859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268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D92EF-2820-4A8E-92B2-3CB42F80F1E9}" type="datetimeFigureOut">
              <a:rPr lang="en-US" smtClean="0"/>
              <a:pPr/>
              <a:t>20/10/2021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BAD0A-C9F4-4C8B-A2C0-8956B5C859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915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D92EF-2820-4A8E-92B2-3CB42F80F1E9}" type="datetimeFigureOut">
              <a:rPr lang="en-US" smtClean="0"/>
              <a:pPr/>
              <a:t>20/10/2021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BAD0A-C9F4-4C8B-A2C0-8956B5C859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88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519D92EF-2820-4A8E-92B2-3CB42F80F1E9}" type="datetimeFigureOut">
              <a:rPr lang="en-US" smtClean="0"/>
              <a:pPr/>
              <a:t>20/10/2021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E88BAD0A-C9F4-4C8B-A2C0-8956B5C859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6408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519D92EF-2820-4A8E-92B2-3CB42F80F1E9}" type="datetimeFigureOut">
              <a:rPr lang="en-US" smtClean="0"/>
              <a:pPr/>
              <a:t>20/10/2021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E88BAD0A-C9F4-4C8B-A2C0-8956B5C859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8784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D92EF-2820-4A8E-92B2-3CB42F80F1E9}" type="datetimeFigureOut">
              <a:rPr lang="en-US" smtClean="0"/>
              <a:pPr/>
              <a:t>20/10/2021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BAD0A-C9F4-4C8B-A2C0-8956B5C859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141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D92EF-2820-4A8E-92B2-3CB42F80F1E9}" type="datetimeFigureOut">
              <a:rPr lang="en-US" smtClean="0"/>
              <a:pPr/>
              <a:t>20/10/2021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BAD0A-C9F4-4C8B-A2C0-8956B5C859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837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9D92EF-2820-4A8E-92B2-3CB42F80F1E9}" type="datetimeFigureOut">
              <a:rPr lang="en-US" smtClean="0"/>
              <a:pPr/>
              <a:t>20/10/2021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8BAD0A-C9F4-4C8B-A2C0-8956B5C859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838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microsoft.com/office/2007/relationships/hdphoto" Target="../media/hdphoto1.wdp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151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6" Type="http://schemas.openxmlformats.org/officeDocument/2006/relationships/tags" Target="../tags/tag154.xml"/><Relationship Id="rId5" Type="http://schemas.openxmlformats.org/officeDocument/2006/relationships/tags" Target="../tags/tag153.xml"/><Relationship Id="rId4" Type="http://schemas.openxmlformats.org/officeDocument/2006/relationships/tags" Target="../tags/tag15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62.xml"/><Relationship Id="rId13" Type="http://schemas.openxmlformats.org/officeDocument/2006/relationships/tags" Target="../tags/tag167.xml"/><Relationship Id="rId18" Type="http://schemas.openxmlformats.org/officeDocument/2006/relationships/tags" Target="../tags/tag172.xml"/><Relationship Id="rId26" Type="http://schemas.openxmlformats.org/officeDocument/2006/relationships/slideLayout" Target="../slideLayouts/slideLayout7.xml"/><Relationship Id="rId3" Type="http://schemas.openxmlformats.org/officeDocument/2006/relationships/tags" Target="../tags/tag157.xml"/><Relationship Id="rId21" Type="http://schemas.openxmlformats.org/officeDocument/2006/relationships/tags" Target="../tags/tag175.xml"/><Relationship Id="rId7" Type="http://schemas.openxmlformats.org/officeDocument/2006/relationships/tags" Target="../tags/tag161.xml"/><Relationship Id="rId12" Type="http://schemas.openxmlformats.org/officeDocument/2006/relationships/tags" Target="../tags/tag166.xml"/><Relationship Id="rId17" Type="http://schemas.openxmlformats.org/officeDocument/2006/relationships/tags" Target="../tags/tag171.xml"/><Relationship Id="rId25" Type="http://schemas.openxmlformats.org/officeDocument/2006/relationships/tags" Target="../tags/tag179.xml"/><Relationship Id="rId2" Type="http://schemas.openxmlformats.org/officeDocument/2006/relationships/tags" Target="../tags/tag156.xml"/><Relationship Id="rId16" Type="http://schemas.openxmlformats.org/officeDocument/2006/relationships/tags" Target="../tags/tag170.xml"/><Relationship Id="rId20" Type="http://schemas.openxmlformats.org/officeDocument/2006/relationships/tags" Target="../tags/tag174.xml"/><Relationship Id="rId1" Type="http://schemas.openxmlformats.org/officeDocument/2006/relationships/tags" Target="../tags/tag155.xml"/><Relationship Id="rId6" Type="http://schemas.openxmlformats.org/officeDocument/2006/relationships/tags" Target="../tags/tag160.xml"/><Relationship Id="rId11" Type="http://schemas.openxmlformats.org/officeDocument/2006/relationships/tags" Target="../tags/tag165.xml"/><Relationship Id="rId24" Type="http://schemas.openxmlformats.org/officeDocument/2006/relationships/tags" Target="../tags/tag178.xml"/><Relationship Id="rId5" Type="http://schemas.openxmlformats.org/officeDocument/2006/relationships/tags" Target="../tags/tag159.xml"/><Relationship Id="rId15" Type="http://schemas.openxmlformats.org/officeDocument/2006/relationships/tags" Target="../tags/tag169.xml"/><Relationship Id="rId23" Type="http://schemas.openxmlformats.org/officeDocument/2006/relationships/tags" Target="../tags/tag177.xml"/><Relationship Id="rId10" Type="http://schemas.openxmlformats.org/officeDocument/2006/relationships/tags" Target="../tags/tag164.xml"/><Relationship Id="rId19" Type="http://schemas.openxmlformats.org/officeDocument/2006/relationships/tags" Target="../tags/tag173.xml"/><Relationship Id="rId4" Type="http://schemas.openxmlformats.org/officeDocument/2006/relationships/tags" Target="../tags/tag158.xml"/><Relationship Id="rId9" Type="http://schemas.openxmlformats.org/officeDocument/2006/relationships/tags" Target="../tags/tag163.xml"/><Relationship Id="rId14" Type="http://schemas.openxmlformats.org/officeDocument/2006/relationships/tags" Target="../tags/tag168.xml"/><Relationship Id="rId22" Type="http://schemas.openxmlformats.org/officeDocument/2006/relationships/tags" Target="../tags/tag176.xml"/><Relationship Id="rId27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87.xml"/><Relationship Id="rId13" Type="http://schemas.openxmlformats.org/officeDocument/2006/relationships/tags" Target="../tags/tag192.xml"/><Relationship Id="rId18" Type="http://schemas.openxmlformats.org/officeDocument/2006/relationships/tags" Target="../tags/tag197.xml"/><Relationship Id="rId26" Type="http://schemas.openxmlformats.org/officeDocument/2006/relationships/tags" Target="../tags/tag205.xml"/><Relationship Id="rId3" Type="http://schemas.openxmlformats.org/officeDocument/2006/relationships/tags" Target="../tags/tag182.xml"/><Relationship Id="rId21" Type="http://schemas.openxmlformats.org/officeDocument/2006/relationships/tags" Target="../tags/tag200.xml"/><Relationship Id="rId34" Type="http://schemas.openxmlformats.org/officeDocument/2006/relationships/tags" Target="../tags/tag213.xml"/><Relationship Id="rId7" Type="http://schemas.openxmlformats.org/officeDocument/2006/relationships/tags" Target="../tags/tag186.xml"/><Relationship Id="rId12" Type="http://schemas.openxmlformats.org/officeDocument/2006/relationships/tags" Target="../tags/tag191.xml"/><Relationship Id="rId17" Type="http://schemas.openxmlformats.org/officeDocument/2006/relationships/tags" Target="../tags/tag196.xml"/><Relationship Id="rId25" Type="http://schemas.openxmlformats.org/officeDocument/2006/relationships/tags" Target="../tags/tag204.xml"/><Relationship Id="rId33" Type="http://schemas.openxmlformats.org/officeDocument/2006/relationships/tags" Target="../tags/tag212.xml"/><Relationship Id="rId2" Type="http://schemas.openxmlformats.org/officeDocument/2006/relationships/tags" Target="../tags/tag181.xml"/><Relationship Id="rId16" Type="http://schemas.openxmlformats.org/officeDocument/2006/relationships/tags" Target="../tags/tag195.xml"/><Relationship Id="rId20" Type="http://schemas.openxmlformats.org/officeDocument/2006/relationships/tags" Target="../tags/tag199.xml"/><Relationship Id="rId29" Type="http://schemas.openxmlformats.org/officeDocument/2006/relationships/tags" Target="../tags/tag208.xml"/><Relationship Id="rId1" Type="http://schemas.openxmlformats.org/officeDocument/2006/relationships/tags" Target="../tags/tag180.xml"/><Relationship Id="rId6" Type="http://schemas.openxmlformats.org/officeDocument/2006/relationships/tags" Target="../tags/tag185.xml"/><Relationship Id="rId11" Type="http://schemas.openxmlformats.org/officeDocument/2006/relationships/tags" Target="../tags/tag190.xml"/><Relationship Id="rId24" Type="http://schemas.openxmlformats.org/officeDocument/2006/relationships/tags" Target="../tags/tag203.xml"/><Relationship Id="rId32" Type="http://schemas.openxmlformats.org/officeDocument/2006/relationships/tags" Target="../tags/tag211.xml"/><Relationship Id="rId5" Type="http://schemas.openxmlformats.org/officeDocument/2006/relationships/tags" Target="../tags/tag184.xml"/><Relationship Id="rId15" Type="http://schemas.openxmlformats.org/officeDocument/2006/relationships/tags" Target="../tags/tag194.xml"/><Relationship Id="rId23" Type="http://schemas.openxmlformats.org/officeDocument/2006/relationships/tags" Target="../tags/tag202.xml"/><Relationship Id="rId28" Type="http://schemas.openxmlformats.org/officeDocument/2006/relationships/tags" Target="../tags/tag207.xml"/><Relationship Id="rId36" Type="http://schemas.openxmlformats.org/officeDocument/2006/relationships/slideLayout" Target="../slideLayouts/slideLayout7.xml"/><Relationship Id="rId10" Type="http://schemas.openxmlformats.org/officeDocument/2006/relationships/tags" Target="../tags/tag189.xml"/><Relationship Id="rId19" Type="http://schemas.openxmlformats.org/officeDocument/2006/relationships/tags" Target="../tags/tag198.xml"/><Relationship Id="rId31" Type="http://schemas.openxmlformats.org/officeDocument/2006/relationships/tags" Target="../tags/tag210.xml"/><Relationship Id="rId4" Type="http://schemas.openxmlformats.org/officeDocument/2006/relationships/tags" Target="../tags/tag183.xml"/><Relationship Id="rId9" Type="http://schemas.openxmlformats.org/officeDocument/2006/relationships/tags" Target="../tags/tag188.xml"/><Relationship Id="rId14" Type="http://schemas.openxmlformats.org/officeDocument/2006/relationships/tags" Target="../tags/tag193.xml"/><Relationship Id="rId22" Type="http://schemas.openxmlformats.org/officeDocument/2006/relationships/tags" Target="../tags/tag201.xml"/><Relationship Id="rId27" Type="http://schemas.openxmlformats.org/officeDocument/2006/relationships/tags" Target="../tags/tag206.xml"/><Relationship Id="rId30" Type="http://schemas.openxmlformats.org/officeDocument/2006/relationships/tags" Target="../tags/tag209.xml"/><Relationship Id="rId35" Type="http://schemas.openxmlformats.org/officeDocument/2006/relationships/tags" Target="../tags/tag21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222.xml"/><Relationship Id="rId13" Type="http://schemas.openxmlformats.org/officeDocument/2006/relationships/image" Target="../media/image13.jpeg"/><Relationship Id="rId3" Type="http://schemas.openxmlformats.org/officeDocument/2006/relationships/tags" Target="../tags/tag217.xml"/><Relationship Id="rId7" Type="http://schemas.openxmlformats.org/officeDocument/2006/relationships/tags" Target="../tags/tag221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216.xml"/><Relationship Id="rId1" Type="http://schemas.openxmlformats.org/officeDocument/2006/relationships/tags" Target="../tags/tag215.xml"/><Relationship Id="rId6" Type="http://schemas.openxmlformats.org/officeDocument/2006/relationships/tags" Target="../tags/tag220.xml"/><Relationship Id="rId11" Type="http://schemas.openxmlformats.org/officeDocument/2006/relationships/tags" Target="../tags/tag225.xml"/><Relationship Id="rId5" Type="http://schemas.openxmlformats.org/officeDocument/2006/relationships/tags" Target="../tags/tag219.xml"/><Relationship Id="rId10" Type="http://schemas.openxmlformats.org/officeDocument/2006/relationships/tags" Target="../tags/tag224.xml"/><Relationship Id="rId4" Type="http://schemas.openxmlformats.org/officeDocument/2006/relationships/tags" Target="../tags/tag218.xml"/><Relationship Id="rId9" Type="http://schemas.openxmlformats.org/officeDocument/2006/relationships/tags" Target="../tags/tag22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233.xml"/><Relationship Id="rId13" Type="http://schemas.openxmlformats.org/officeDocument/2006/relationships/tags" Target="../tags/tag238.xml"/><Relationship Id="rId18" Type="http://schemas.openxmlformats.org/officeDocument/2006/relationships/tags" Target="../tags/tag243.xml"/><Relationship Id="rId3" Type="http://schemas.openxmlformats.org/officeDocument/2006/relationships/tags" Target="../tags/tag228.xml"/><Relationship Id="rId21" Type="http://schemas.openxmlformats.org/officeDocument/2006/relationships/tags" Target="../tags/tag246.xml"/><Relationship Id="rId7" Type="http://schemas.openxmlformats.org/officeDocument/2006/relationships/tags" Target="../tags/tag232.xml"/><Relationship Id="rId12" Type="http://schemas.openxmlformats.org/officeDocument/2006/relationships/tags" Target="../tags/tag237.xml"/><Relationship Id="rId17" Type="http://schemas.openxmlformats.org/officeDocument/2006/relationships/tags" Target="../tags/tag242.xml"/><Relationship Id="rId2" Type="http://schemas.openxmlformats.org/officeDocument/2006/relationships/tags" Target="../tags/tag227.xml"/><Relationship Id="rId16" Type="http://schemas.openxmlformats.org/officeDocument/2006/relationships/tags" Target="../tags/tag241.xml"/><Relationship Id="rId20" Type="http://schemas.openxmlformats.org/officeDocument/2006/relationships/tags" Target="../tags/tag245.xml"/><Relationship Id="rId1" Type="http://schemas.openxmlformats.org/officeDocument/2006/relationships/tags" Target="../tags/tag226.xml"/><Relationship Id="rId6" Type="http://schemas.openxmlformats.org/officeDocument/2006/relationships/tags" Target="../tags/tag231.xml"/><Relationship Id="rId11" Type="http://schemas.openxmlformats.org/officeDocument/2006/relationships/tags" Target="../tags/tag236.xml"/><Relationship Id="rId5" Type="http://schemas.openxmlformats.org/officeDocument/2006/relationships/tags" Target="../tags/tag230.xml"/><Relationship Id="rId15" Type="http://schemas.openxmlformats.org/officeDocument/2006/relationships/tags" Target="../tags/tag240.xml"/><Relationship Id="rId10" Type="http://schemas.openxmlformats.org/officeDocument/2006/relationships/tags" Target="../tags/tag235.xml"/><Relationship Id="rId19" Type="http://schemas.openxmlformats.org/officeDocument/2006/relationships/tags" Target="../tags/tag244.xml"/><Relationship Id="rId4" Type="http://schemas.openxmlformats.org/officeDocument/2006/relationships/tags" Target="../tags/tag229.xml"/><Relationship Id="rId9" Type="http://schemas.openxmlformats.org/officeDocument/2006/relationships/tags" Target="../tags/tag234.xml"/><Relationship Id="rId14" Type="http://schemas.openxmlformats.org/officeDocument/2006/relationships/tags" Target="../tags/tag239.xml"/><Relationship Id="rId22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tags" Target="../tags/tag249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48.xml"/><Relationship Id="rId1" Type="http://schemas.openxmlformats.org/officeDocument/2006/relationships/tags" Target="../tags/tag247.xml"/><Relationship Id="rId6" Type="http://schemas.openxmlformats.org/officeDocument/2006/relationships/tags" Target="../tags/tag252.xml"/><Relationship Id="rId5" Type="http://schemas.openxmlformats.org/officeDocument/2006/relationships/tags" Target="../tags/tag251.xml"/><Relationship Id="rId4" Type="http://schemas.openxmlformats.org/officeDocument/2006/relationships/tags" Target="../tags/tag25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255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54.xml"/><Relationship Id="rId1" Type="http://schemas.openxmlformats.org/officeDocument/2006/relationships/tags" Target="../tags/tag253.xml"/><Relationship Id="rId6" Type="http://schemas.openxmlformats.org/officeDocument/2006/relationships/tags" Target="../tags/tag258.xml"/><Relationship Id="rId5" Type="http://schemas.openxmlformats.org/officeDocument/2006/relationships/tags" Target="../tags/tag257.xml"/><Relationship Id="rId4" Type="http://schemas.openxmlformats.org/officeDocument/2006/relationships/tags" Target="../tags/tag25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266.xml"/><Relationship Id="rId13" Type="http://schemas.openxmlformats.org/officeDocument/2006/relationships/tags" Target="../tags/tag271.xml"/><Relationship Id="rId3" Type="http://schemas.openxmlformats.org/officeDocument/2006/relationships/tags" Target="../tags/tag261.xml"/><Relationship Id="rId7" Type="http://schemas.openxmlformats.org/officeDocument/2006/relationships/tags" Target="../tags/tag265.xml"/><Relationship Id="rId12" Type="http://schemas.openxmlformats.org/officeDocument/2006/relationships/tags" Target="../tags/tag270.xml"/><Relationship Id="rId17" Type="http://schemas.openxmlformats.org/officeDocument/2006/relationships/image" Target="../media/image13.jpeg"/><Relationship Id="rId2" Type="http://schemas.openxmlformats.org/officeDocument/2006/relationships/tags" Target="../tags/tag260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259.xml"/><Relationship Id="rId6" Type="http://schemas.openxmlformats.org/officeDocument/2006/relationships/tags" Target="../tags/tag264.xml"/><Relationship Id="rId11" Type="http://schemas.openxmlformats.org/officeDocument/2006/relationships/tags" Target="../tags/tag269.xml"/><Relationship Id="rId5" Type="http://schemas.openxmlformats.org/officeDocument/2006/relationships/tags" Target="../tags/tag263.xml"/><Relationship Id="rId15" Type="http://schemas.openxmlformats.org/officeDocument/2006/relationships/tags" Target="../tags/tag273.xml"/><Relationship Id="rId10" Type="http://schemas.openxmlformats.org/officeDocument/2006/relationships/tags" Target="../tags/tag268.xml"/><Relationship Id="rId4" Type="http://schemas.openxmlformats.org/officeDocument/2006/relationships/tags" Target="../tags/tag262.xml"/><Relationship Id="rId9" Type="http://schemas.openxmlformats.org/officeDocument/2006/relationships/tags" Target="../tags/tag267.xml"/><Relationship Id="rId14" Type="http://schemas.openxmlformats.org/officeDocument/2006/relationships/tags" Target="../tags/tag27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81.xml"/><Relationship Id="rId13" Type="http://schemas.openxmlformats.org/officeDocument/2006/relationships/tags" Target="../tags/tag286.xml"/><Relationship Id="rId18" Type="http://schemas.openxmlformats.org/officeDocument/2006/relationships/tags" Target="../tags/tag291.xml"/><Relationship Id="rId3" Type="http://schemas.openxmlformats.org/officeDocument/2006/relationships/tags" Target="../tags/tag276.xml"/><Relationship Id="rId7" Type="http://schemas.openxmlformats.org/officeDocument/2006/relationships/tags" Target="../tags/tag280.xml"/><Relationship Id="rId12" Type="http://schemas.openxmlformats.org/officeDocument/2006/relationships/tags" Target="../tags/tag285.xml"/><Relationship Id="rId17" Type="http://schemas.openxmlformats.org/officeDocument/2006/relationships/tags" Target="../tags/tag290.xml"/><Relationship Id="rId2" Type="http://schemas.openxmlformats.org/officeDocument/2006/relationships/tags" Target="../tags/tag275.xml"/><Relationship Id="rId16" Type="http://schemas.openxmlformats.org/officeDocument/2006/relationships/tags" Target="../tags/tag289.xml"/><Relationship Id="rId20" Type="http://schemas.openxmlformats.org/officeDocument/2006/relationships/image" Target="../media/image13.jpeg"/><Relationship Id="rId1" Type="http://schemas.openxmlformats.org/officeDocument/2006/relationships/tags" Target="../tags/tag274.xml"/><Relationship Id="rId6" Type="http://schemas.openxmlformats.org/officeDocument/2006/relationships/tags" Target="../tags/tag279.xml"/><Relationship Id="rId11" Type="http://schemas.openxmlformats.org/officeDocument/2006/relationships/tags" Target="../tags/tag284.xml"/><Relationship Id="rId5" Type="http://schemas.openxmlformats.org/officeDocument/2006/relationships/tags" Target="../tags/tag278.xml"/><Relationship Id="rId15" Type="http://schemas.openxmlformats.org/officeDocument/2006/relationships/tags" Target="../tags/tag288.xml"/><Relationship Id="rId10" Type="http://schemas.openxmlformats.org/officeDocument/2006/relationships/tags" Target="../tags/tag283.xml"/><Relationship Id="rId19" Type="http://schemas.openxmlformats.org/officeDocument/2006/relationships/slideLayout" Target="../slideLayouts/slideLayout7.xml"/><Relationship Id="rId4" Type="http://schemas.openxmlformats.org/officeDocument/2006/relationships/tags" Target="../tags/tag277.xml"/><Relationship Id="rId9" Type="http://schemas.openxmlformats.org/officeDocument/2006/relationships/tags" Target="../tags/tag282.xml"/><Relationship Id="rId14" Type="http://schemas.openxmlformats.org/officeDocument/2006/relationships/tags" Target="../tags/tag28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294.xml"/><Relationship Id="rId7" Type="http://schemas.openxmlformats.org/officeDocument/2006/relationships/tags" Target="../tags/tag298.xml"/><Relationship Id="rId2" Type="http://schemas.openxmlformats.org/officeDocument/2006/relationships/tags" Target="../tags/tag293.xml"/><Relationship Id="rId1" Type="http://schemas.openxmlformats.org/officeDocument/2006/relationships/tags" Target="../tags/tag292.xml"/><Relationship Id="rId6" Type="http://schemas.openxmlformats.org/officeDocument/2006/relationships/tags" Target="../tags/tag297.xml"/><Relationship Id="rId5" Type="http://schemas.openxmlformats.org/officeDocument/2006/relationships/tags" Target="../tags/tag296.xml"/><Relationship Id="rId4" Type="http://schemas.openxmlformats.org/officeDocument/2006/relationships/tags" Target="../tags/tag295.xml"/><Relationship Id="rId9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1.xml"/><Relationship Id="rId7" Type="http://schemas.openxmlformats.org/officeDocument/2006/relationships/image" Target="../media/image4.png"/><Relationship Id="rId2" Type="http://schemas.openxmlformats.org/officeDocument/2006/relationships/tags" Target="../tags/tag1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301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300.xml"/><Relationship Id="rId1" Type="http://schemas.openxmlformats.org/officeDocument/2006/relationships/tags" Target="../tags/tag299.xml"/><Relationship Id="rId6" Type="http://schemas.openxmlformats.org/officeDocument/2006/relationships/tags" Target="../tags/tag304.xml"/><Relationship Id="rId5" Type="http://schemas.openxmlformats.org/officeDocument/2006/relationships/tags" Target="../tags/tag303.xml"/><Relationship Id="rId4" Type="http://schemas.openxmlformats.org/officeDocument/2006/relationships/tags" Target="../tags/tag30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8.jpeg"/><Relationship Id="rId2" Type="http://schemas.openxmlformats.org/officeDocument/2006/relationships/tags" Target="../tags/tag306.xml"/><Relationship Id="rId1" Type="http://schemas.openxmlformats.org/officeDocument/2006/relationships/tags" Target="../tags/tag305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7.xml"/><Relationship Id="rId4" Type="http://schemas.openxmlformats.org/officeDocument/2006/relationships/image" Target="../media/image1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8.xml"/><Relationship Id="rId4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9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317.xml"/><Relationship Id="rId3" Type="http://schemas.openxmlformats.org/officeDocument/2006/relationships/tags" Target="../tags/tag312.xml"/><Relationship Id="rId7" Type="http://schemas.openxmlformats.org/officeDocument/2006/relationships/tags" Target="../tags/tag316.xml"/><Relationship Id="rId2" Type="http://schemas.openxmlformats.org/officeDocument/2006/relationships/tags" Target="../tags/tag311.xml"/><Relationship Id="rId1" Type="http://schemas.openxmlformats.org/officeDocument/2006/relationships/tags" Target="../tags/tag310.xml"/><Relationship Id="rId6" Type="http://schemas.openxmlformats.org/officeDocument/2006/relationships/tags" Target="../tags/tag315.xml"/><Relationship Id="rId5" Type="http://schemas.openxmlformats.org/officeDocument/2006/relationships/tags" Target="../tags/tag314.xml"/><Relationship Id="rId10" Type="http://schemas.openxmlformats.org/officeDocument/2006/relationships/image" Target="../media/image20.jpeg"/><Relationship Id="rId4" Type="http://schemas.openxmlformats.org/officeDocument/2006/relationships/tags" Target="../tags/tag313.xml"/><Relationship Id="rId9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18.xml"/><Relationship Id="rId4" Type="http://schemas.openxmlformats.org/officeDocument/2006/relationships/image" Target="../media/image22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326.xml"/><Relationship Id="rId3" Type="http://schemas.openxmlformats.org/officeDocument/2006/relationships/tags" Target="../tags/tag321.xml"/><Relationship Id="rId7" Type="http://schemas.openxmlformats.org/officeDocument/2006/relationships/tags" Target="../tags/tag325.xml"/><Relationship Id="rId2" Type="http://schemas.openxmlformats.org/officeDocument/2006/relationships/tags" Target="../tags/tag320.xml"/><Relationship Id="rId1" Type="http://schemas.openxmlformats.org/officeDocument/2006/relationships/tags" Target="../tags/tag319.xml"/><Relationship Id="rId6" Type="http://schemas.openxmlformats.org/officeDocument/2006/relationships/tags" Target="../tags/tag324.xml"/><Relationship Id="rId5" Type="http://schemas.openxmlformats.org/officeDocument/2006/relationships/tags" Target="../tags/tag323.xml"/><Relationship Id="rId10" Type="http://schemas.openxmlformats.org/officeDocument/2006/relationships/image" Target="../media/image20.jpeg"/><Relationship Id="rId4" Type="http://schemas.openxmlformats.org/officeDocument/2006/relationships/tags" Target="../tags/tag322.xml"/><Relationship Id="rId9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28.xml"/><Relationship Id="rId1" Type="http://schemas.openxmlformats.org/officeDocument/2006/relationships/tags" Target="../tags/tag327.xml"/><Relationship Id="rId4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3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335.xml"/><Relationship Id="rId7" Type="http://schemas.openxmlformats.org/officeDocument/2006/relationships/tags" Target="../tags/tag339.xml"/><Relationship Id="rId2" Type="http://schemas.openxmlformats.org/officeDocument/2006/relationships/tags" Target="../tags/tag334.xml"/><Relationship Id="rId1" Type="http://schemas.openxmlformats.org/officeDocument/2006/relationships/tags" Target="../tags/tag333.xml"/><Relationship Id="rId6" Type="http://schemas.openxmlformats.org/officeDocument/2006/relationships/tags" Target="../tags/tag338.xml"/><Relationship Id="rId5" Type="http://schemas.openxmlformats.org/officeDocument/2006/relationships/tags" Target="../tags/tag337.xml"/><Relationship Id="rId4" Type="http://schemas.openxmlformats.org/officeDocument/2006/relationships/tags" Target="../tags/tag33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342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341.xml"/><Relationship Id="rId1" Type="http://schemas.openxmlformats.org/officeDocument/2006/relationships/tags" Target="../tags/tag340.xml"/><Relationship Id="rId6" Type="http://schemas.openxmlformats.org/officeDocument/2006/relationships/tags" Target="../tags/tag345.xml"/><Relationship Id="rId5" Type="http://schemas.openxmlformats.org/officeDocument/2006/relationships/tags" Target="../tags/tag344.xml"/><Relationship Id="rId4" Type="http://schemas.openxmlformats.org/officeDocument/2006/relationships/tags" Target="../tags/tag34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348.xml"/><Relationship Id="rId2" Type="http://schemas.openxmlformats.org/officeDocument/2006/relationships/tags" Target="../tags/tag347.xml"/><Relationship Id="rId1" Type="http://schemas.openxmlformats.org/officeDocument/2006/relationships/tags" Target="../tags/tag34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350.xml"/><Relationship Id="rId4" Type="http://schemas.openxmlformats.org/officeDocument/2006/relationships/tags" Target="../tags/tag349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tags" Target="../tags/tag358.xml"/><Relationship Id="rId13" Type="http://schemas.openxmlformats.org/officeDocument/2006/relationships/tags" Target="../tags/tag363.xml"/><Relationship Id="rId18" Type="http://schemas.openxmlformats.org/officeDocument/2006/relationships/tags" Target="../tags/tag368.xml"/><Relationship Id="rId26" Type="http://schemas.openxmlformats.org/officeDocument/2006/relationships/tags" Target="../tags/tag376.xml"/><Relationship Id="rId3" Type="http://schemas.openxmlformats.org/officeDocument/2006/relationships/tags" Target="../tags/tag353.xml"/><Relationship Id="rId21" Type="http://schemas.openxmlformats.org/officeDocument/2006/relationships/tags" Target="../tags/tag371.xml"/><Relationship Id="rId34" Type="http://schemas.openxmlformats.org/officeDocument/2006/relationships/image" Target="../media/image5.emf"/><Relationship Id="rId7" Type="http://schemas.openxmlformats.org/officeDocument/2006/relationships/tags" Target="../tags/tag357.xml"/><Relationship Id="rId12" Type="http://schemas.openxmlformats.org/officeDocument/2006/relationships/tags" Target="../tags/tag362.xml"/><Relationship Id="rId17" Type="http://schemas.openxmlformats.org/officeDocument/2006/relationships/tags" Target="../tags/tag367.xml"/><Relationship Id="rId25" Type="http://schemas.openxmlformats.org/officeDocument/2006/relationships/tags" Target="../tags/tag375.xml"/><Relationship Id="rId33" Type="http://schemas.openxmlformats.org/officeDocument/2006/relationships/slideLayout" Target="../slideLayouts/slideLayout6.xml"/><Relationship Id="rId2" Type="http://schemas.openxmlformats.org/officeDocument/2006/relationships/tags" Target="../tags/tag352.xml"/><Relationship Id="rId16" Type="http://schemas.openxmlformats.org/officeDocument/2006/relationships/tags" Target="../tags/tag366.xml"/><Relationship Id="rId20" Type="http://schemas.openxmlformats.org/officeDocument/2006/relationships/tags" Target="../tags/tag370.xml"/><Relationship Id="rId29" Type="http://schemas.openxmlformats.org/officeDocument/2006/relationships/tags" Target="../tags/tag379.xml"/><Relationship Id="rId1" Type="http://schemas.openxmlformats.org/officeDocument/2006/relationships/tags" Target="../tags/tag351.xml"/><Relationship Id="rId6" Type="http://schemas.openxmlformats.org/officeDocument/2006/relationships/tags" Target="../tags/tag356.xml"/><Relationship Id="rId11" Type="http://schemas.openxmlformats.org/officeDocument/2006/relationships/tags" Target="../tags/tag361.xml"/><Relationship Id="rId24" Type="http://schemas.openxmlformats.org/officeDocument/2006/relationships/tags" Target="../tags/tag374.xml"/><Relationship Id="rId32" Type="http://schemas.openxmlformats.org/officeDocument/2006/relationships/tags" Target="../tags/tag382.xml"/><Relationship Id="rId5" Type="http://schemas.openxmlformats.org/officeDocument/2006/relationships/tags" Target="../tags/tag355.xml"/><Relationship Id="rId15" Type="http://schemas.openxmlformats.org/officeDocument/2006/relationships/tags" Target="../tags/tag365.xml"/><Relationship Id="rId23" Type="http://schemas.openxmlformats.org/officeDocument/2006/relationships/tags" Target="../tags/tag373.xml"/><Relationship Id="rId28" Type="http://schemas.openxmlformats.org/officeDocument/2006/relationships/tags" Target="../tags/tag378.xml"/><Relationship Id="rId10" Type="http://schemas.openxmlformats.org/officeDocument/2006/relationships/tags" Target="../tags/tag360.xml"/><Relationship Id="rId19" Type="http://schemas.openxmlformats.org/officeDocument/2006/relationships/tags" Target="../tags/tag369.xml"/><Relationship Id="rId31" Type="http://schemas.openxmlformats.org/officeDocument/2006/relationships/tags" Target="../tags/tag381.xml"/><Relationship Id="rId4" Type="http://schemas.openxmlformats.org/officeDocument/2006/relationships/tags" Target="../tags/tag354.xml"/><Relationship Id="rId9" Type="http://schemas.openxmlformats.org/officeDocument/2006/relationships/tags" Target="../tags/tag359.xml"/><Relationship Id="rId14" Type="http://schemas.openxmlformats.org/officeDocument/2006/relationships/tags" Target="../tags/tag364.xml"/><Relationship Id="rId22" Type="http://schemas.openxmlformats.org/officeDocument/2006/relationships/tags" Target="../tags/tag372.xml"/><Relationship Id="rId27" Type="http://schemas.openxmlformats.org/officeDocument/2006/relationships/tags" Target="../tags/tag377.xml"/><Relationship Id="rId30" Type="http://schemas.openxmlformats.org/officeDocument/2006/relationships/tags" Target="../tags/tag380.xml"/><Relationship Id="rId35" Type="http://schemas.openxmlformats.org/officeDocument/2006/relationships/image" Target="../media/image6.em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tags" Target="../tags/tag390.xml"/><Relationship Id="rId13" Type="http://schemas.openxmlformats.org/officeDocument/2006/relationships/tags" Target="../tags/tag395.xml"/><Relationship Id="rId18" Type="http://schemas.openxmlformats.org/officeDocument/2006/relationships/tags" Target="../tags/tag400.xml"/><Relationship Id="rId26" Type="http://schemas.openxmlformats.org/officeDocument/2006/relationships/image" Target="../media/image5.emf"/><Relationship Id="rId3" Type="http://schemas.openxmlformats.org/officeDocument/2006/relationships/tags" Target="../tags/tag385.xml"/><Relationship Id="rId21" Type="http://schemas.openxmlformats.org/officeDocument/2006/relationships/tags" Target="../tags/tag403.xml"/><Relationship Id="rId7" Type="http://schemas.openxmlformats.org/officeDocument/2006/relationships/tags" Target="../tags/tag389.xml"/><Relationship Id="rId12" Type="http://schemas.openxmlformats.org/officeDocument/2006/relationships/tags" Target="../tags/tag394.xml"/><Relationship Id="rId17" Type="http://schemas.openxmlformats.org/officeDocument/2006/relationships/tags" Target="../tags/tag399.xml"/><Relationship Id="rId25" Type="http://schemas.openxmlformats.org/officeDocument/2006/relationships/image" Target="../media/image6.emf"/><Relationship Id="rId2" Type="http://schemas.openxmlformats.org/officeDocument/2006/relationships/tags" Target="../tags/tag384.xml"/><Relationship Id="rId16" Type="http://schemas.openxmlformats.org/officeDocument/2006/relationships/tags" Target="../tags/tag398.xml"/><Relationship Id="rId20" Type="http://schemas.openxmlformats.org/officeDocument/2006/relationships/tags" Target="../tags/tag402.xml"/><Relationship Id="rId1" Type="http://schemas.openxmlformats.org/officeDocument/2006/relationships/tags" Target="../tags/tag383.xml"/><Relationship Id="rId6" Type="http://schemas.openxmlformats.org/officeDocument/2006/relationships/tags" Target="../tags/tag388.xml"/><Relationship Id="rId11" Type="http://schemas.openxmlformats.org/officeDocument/2006/relationships/tags" Target="../tags/tag393.xml"/><Relationship Id="rId24" Type="http://schemas.openxmlformats.org/officeDocument/2006/relationships/slideLayout" Target="../slideLayouts/slideLayout6.xml"/><Relationship Id="rId5" Type="http://schemas.openxmlformats.org/officeDocument/2006/relationships/tags" Target="../tags/tag387.xml"/><Relationship Id="rId15" Type="http://schemas.openxmlformats.org/officeDocument/2006/relationships/tags" Target="../tags/tag397.xml"/><Relationship Id="rId23" Type="http://schemas.openxmlformats.org/officeDocument/2006/relationships/tags" Target="../tags/tag405.xml"/><Relationship Id="rId10" Type="http://schemas.openxmlformats.org/officeDocument/2006/relationships/tags" Target="../tags/tag392.xml"/><Relationship Id="rId19" Type="http://schemas.openxmlformats.org/officeDocument/2006/relationships/tags" Target="../tags/tag401.xml"/><Relationship Id="rId4" Type="http://schemas.openxmlformats.org/officeDocument/2006/relationships/tags" Target="../tags/tag386.xml"/><Relationship Id="rId9" Type="http://schemas.openxmlformats.org/officeDocument/2006/relationships/tags" Target="../tags/tag391.xml"/><Relationship Id="rId14" Type="http://schemas.openxmlformats.org/officeDocument/2006/relationships/tags" Target="../tags/tag396.xml"/><Relationship Id="rId22" Type="http://schemas.openxmlformats.org/officeDocument/2006/relationships/tags" Target="../tags/tag404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tags" Target="../tags/tag413.xml"/><Relationship Id="rId13" Type="http://schemas.openxmlformats.org/officeDocument/2006/relationships/tags" Target="../tags/tag418.xml"/><Relationship Id="rId18" Type="http://schemas.openxmlformats.org/officeDocument/2006/relationships/tags" Target="../tags/tag423.xml"/><Relationship Id="rId26" Type="http://schemas.openxmlformats.org/officeDocument/2006/relationships/tags" Target="../tags/tag431.xml"/><Relationship Id="rId3" Type="http://schemas.openxmlformats.org/officeDocument/2006/relationships/tags" Target="../tags/tag408.xml"/><Relationship Id="rId21" Type="http://schemas.openxmlformats.org/officeDocument/2006/relationships/tags" Target="../tags/tag426.xml"/><Relationship Id="rId34" Type="http://schemas.openxmlformats.org/officeDocument/2006/relationships/image" Target="../media/image7.emf"/><Relationship Id="rId7" Type="http://schemas.openxmlformats.org/officeDocument/2006/relationships/tags" Target="../tags/tag412.xml"/><Relationship Id="rId12" Type="http://schemas.openxmlformats.org/officeDocument/2006/relationships/tags" Target="../tags/tag417.xml"/><Relationship Id="rId17" Type="http://schemas.openxmlformats.org/officeDocument/2006/relationships/tags" Target="../tags/tag422.xml"/><Relationship Id="rId25" Type="http://schemas.openxmlformats.org/officeDocument/2006/relationships/tags" Target="../tags/tag430.xml"/><Relationship Id="rId33" Type="http://schemas.openxmlformats.org/officeDocument/2006/relationships/slideLayout" Target="../slideLayouts/slideLayout6.xml"/><Relationship Id="rId2" Type="http://schemas.openxmlformats.org/officeDocument/2006/relationships/tags" Target="../tags/tag407.xml"/><Relationship Id="rId16" Type="http://schemas.openxmlformats.org/officeDocument/2006/relationships/tags" Target="../tags/tag421.xml"/><Relationship Id="rId20" Type="http://schemas.openxmlformats.org/officeDocument/2006/relationships/tags" Target="../tags/tag425.xml"/><Relationship Id="rId29" Type="http://schemas.openxmlformats.org/officeDocument/2006/relationships/tags" Target="../tags/tag434.xml"/><Relationship Id="rId1" Type="http://schemas.openxmlformats.org/officeDocument/2006/relationships/tags" Target="../tags/tag406.xml"/><Relationship Id="rId6" Type="http://schemas.openxmlformats.org/officeDocument/2006/relationships/tags" Target="../tags/tag411.xml"/><Relationship Id="rId11" Type="http://schemas.openxmlformats.org/officeDocument/2006/relationships/tags" Target="../tags/tag416.xml"/><Relationship Id="rId24" Type="http://schemas.openxmlformats.org/officeDocument/2006/relationships/tags" Target="../tags/tag429.xml"/><Relationship Id="rId32" Type="http://schemas.openxmlformats.org/officeDocument/2006/relationships/tags" Target="../tags/tag437.xml"/><Relationship Id="rId5" Type="http://schemas.openxmlformats.org/officeDocument/2006/relationships/tags" Target="../tags/tag410.xml"/><Relationship Id="rId15" Type="http://schemas.openxmlformats.org/officeDocument/2006/relationships/tags" Target="../tags/tag420.xml"/><Relationship Id="rId23" Type="http://schemas.openxmlformats.org/officeDocument/2006/relationships/tags" Target="../tags/tag428.xml"/><Relationship Id="rId28" Type="http://schemas.openxmlformats.org/officeDocument/2006/relationships/tags" Target="../tags/tag433.xml"/><Relationship Id="rId10" Type="http://schemas.openxmlformats.org/officeDocument/2006/relationships/tags" Target="../tags/tag415.xml"/><Relationship Id="rId19" Type="http://schemas.openxmlformats.org/officeDocument/2006/relationships/tags" Target="../tags/tag424.xml"/><Relationship Id="rId31" Type="http://schemas.openxmlformats.org/officeDocument/2006/relationships/tags" Target="../tags/tag436.xml"/><Relationship Id="rId4" Type="http://schemas.openxmlformats.org/officeDocument/2006/relationships/tags" Target="../tags/tag409.xml"/><Relationship Id="rId9" Type="http://schemas.openxmlformats.org/officeDocument/2006/relationships/tags" Target="../tags/tag414.xml"/><Relationship Id="rId14" Type="http://schemas.openxmlformats.org/officeDocument/2006/relationships/tags" Target="../tags/tag419.xml"/><Relationship Id="rId22" Type="http://schemas.openxmlformats.org/officeDocument/2006/relationships/tags" Target="../tags/tag427.xml"/><Relationship Id="rId27" Type="http://schemas.openxmlformats.org/officeDocument/2006/relationships/tags" Target="../tags/tag432.xml"/><Relationship Id="rId30" Type="http://schemas.openxmlformats.org/officeDocument/2006/relationships/tags" Target="../tags/tag435.xml"/><Relationship Id="rId35" Type="http://schemas.openxmlformats.org/officeDocument/2006/relationships/image" Target="../media/image8.emf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tags" Target="../tags/tag445.xml"/><Relationship Id="rId13" Type="http://schemas.openxmlformats.org/officeDocument/2006/relationships/tags" Target="../tags/tag450.xml"/><Relationship Id="rId18" Type="http://schemas.openxmlformats.org/officeDocument/2006/relationships/tags" Target="../tags/tag455.xml"/><Relationship Id="rId26" Type="http://schemas.openxmlformats.org/officeDocument/2006/relationships/tags" Target="../tags/tag463.xml"/><Relationship Id="rId39" Type="http://schemas.openxmlformats.org/officeDocument/2006/relationships/tags" Target="../tags/tag476.xml"/><Relationship Id="rId3" Type="http://schemas.openxmlformats.org/officeDocument/2006/relationships/tags" Target="../tags/tag440.xml"/><Relationship Id="rId21" Type="http://schemas.openxmlformats.org/officeDocument/2006/relationships/tags" Target="../tags/tag458.xml"/><Relationship Id="rId34" Type="http://schemas.openxmlformats.org/officeDocument/2006/relationships/tags" Target="../tags/tag471.xml"/><Relationship Id="rId42" Type="http://schemas.openxmlformats.org/officeDocument/2006/relationships/tags" Target="../tags/tag479.xml"/><Relationship Id="rId7" Type="http://schemas.openxmlformats.org/officeDocument/2006/relationships/tags" Target="../tags/tag444.xml"/><Relationship Id="rId12" Type="http://schemas.openxmlformats.org/officeDocument/2006/relationships/tags" Target="../tags/tag449.xml"/><Relationship Id="rId17" Type="http://schemas.openxmlformats.org/officeDocument/2006/relationships/tags" Target="../tags/tag454.xml"/><Relationship Id="rId25" Type="http://schemas.openxmlformats.org/officeDocument/2006/relationships/tags" Target="../tags/tag462.xml"/><Relationship Id="rId33" Type="http://schemas.openxmlformats.org/officeDocument/2006/relationships/tags" Target="../tags/tag470.xml"/><Relationship Id="rId38" Type="http://schemas.openxmlformats.org/officeDocument/2006/relationships/tags" Target="../tags/tag475.xml"/><Relationship Id="rId2" Type="http://schemas.openxmlformats.org/officeDocument/2006/relationships/tags" Target="../tags/tag439.xml"/><Relationship Id="rId16" Type="http://schemas.openxmlformats.org/officeDocument/2006/relationships/tags" Target="../tags/tag453.xml"/><Relationship Id="rId20" Type="http://schemas.openxmlformats.org/officeDocument/2006/relationships/tags" Target="../tags/tag457.xml"/><Relationship Id="rId29" Type="http://schemas.openxmlformats.org/officeDocument/2006/relationships/tags" Target="../tags/tag466.xml"/><Relationship Id="rId41" Type="http://schemas.openxmlformats.org/officeDocument/2006/relationships/tags" Target="../tags/tag478.xml"/><Relationship Id="rId1" Type="http://schemas.openxmlformats.org/officeDocument/2006/relationships/tags" Target="../tags/tag438.xml"/><Relationship Id="rId6" Type="http://schemas.openxmlformats.org/officeDocument/2006/relationships/tags" Target="../tags/tag443.xml"/><Relationship Id="rId11" Type="http://schemas.openxmlformats.org/officeDocument/2006/relationships/tags" Target="../tags/tag448.xml"/><Relationship Id="rId24" Type="http://schemas.openxmlformats.org/officeDocument/2006/relationships/tags" Target="../tags/tag461.xml"/><Relationship Id="rId32" Type="http://schemas.openxmlformats.org/officeDocument/2006/relationships/tags" Target="../tags/tag469.xml"/><Relationship Id="rId37" Type="http://schemas.openxmlformats.org/officeDocument/2006/relationships/tags" Target="../tags/tag474.xml"/><Relationship Id="rId40" Type="http://schemas.openxmlformats.org/officeDocument/2006/relationships/tags" Target="../tags/tag477.xml"/><Relationship Id="rId5" Type="http://schemas.openxmlformats.org/officeDocument/2006/relationships/tags" Target="../tags/tag442.xml"/><Relationship Id="rId15" Type="http://schemas.openxmlformats.org/officeDocument/2006/relationships/tags" Target="../tags/tag452.xml"/><Relationship Id="rId23" Type="http://schemas.openxmlformats.org/officeDocument/2006/relationships/tags" Target="../tags/tag460.xml"/><Relationship Id="rId28" Type="http://schemas.openxmlformats.org/officeDocument/2006/relationships/tags" Target="../tags/tag465.xml"/><Relationship Id="rId36" Type="http://schemas.openxmlformats.org/officeDocument/2006/relationships/tags" Target="../tags/tag473.xml"/><Relationship Id="rId10" Type="http://schemas.openxmlformats.org/officeDocument/2006/relationships/tags" Target="../tags/tag447.xml"/><Relationship Id="rId19" Type="http://schemas.openxmlformats.org/officeDocument/2006/relationships/tags" Target="../tags/tag456.xml"/><Relationship Id="rId31" Type="http://schemas.openxmlformats.org/officeDocument/2006/relationships/tags" Target="../tags/tag468.xml"/><Relationship Id="rId4" Type="http://schemas.openxmlformats.org/officeDocument/2006/relationships/tags" Target="../tags/tag441.xml"/><Relationship Id="rId9" Type="http://schemas.openxmlformats.org/officeDocument/2006/relationships/tags" Target="../tags/tag446.xml"/><Relationship Id="rId14" Type="http://schemas.openxmlformats.org/officeDocument/2006/relationships/tags" Target="../tags/tag451.xml"/><Relationship Id="rId22" Type="http://schemas.openxmlformats.org/officeDocument/2006/relationships/tags" Target="../tags/tag459.xml"/><Relationship Id="rId27" Type="http://schemas.openxmlformats.org/officeDocument/2006/relationships/tags" Target="../tags/tag464.xml"/><Relationship Id="rId30" Type="http://schemas.openxmlformats.org/officeDocument/2006/relationships/tags" Target="../tags/tag467.xml"/><Relationship Id="rId35" Type="http://schemas.openxmlformats.org/officeDocument/2006/relationships/tags" Target="../tags/tag472.xml"/><Relationship Id="rId43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tags" Target="../tags/tag487.xml"/><Relationship Id="rId13" Type="http://schemas.openxmlformats.org/officeDocument/2006/relationships/tags" Target="../tags/tag492.xml"/><Relationship Id="rId18" Type="http://schemas.openxmlformats.org/officeDocument/2006/relationships/tags" Target="../tags/tag497.xml"/><Relationship Id="rId26" Type="http://schemas.openxmlformats.org/officeDocument/2006/relationships/tags" Target="../tags/tag505.xml"/><Relationship Id="rId3" Type="http://schemas.openxmlformats.org/officeDocument/2006/relationships/tags" Target="../tags/tag482.xml"/><Relationship Id="rId21" Type="http://schemas.openxmlformats.org/officeDocument/2006/relationships/tags" Target="../tags/tag500.xml"/><Relationship Id="rId7" Type="http://schemas.openxmlformats.org/officeDocument/2006/relationships/tags" Target="../tags/tag486.xml"/><Relationship Id="rId12" Type="http://schemas.openxmlformats.org/officeDocument/2006/relationships/tags" Target="../tags/tag491.xml"/><Relationship Id="rId17" Type="http://schemas.openxmlformats.org/officeDocument/2006/relationships/tags" Target="../tags/tag496.xml"/><Relationship Id="rId25" Type="http://schemas.openxmlformats.org/officeDocument/2006/relationships/tags" Target="../tags/tag504.xml"/><Relationship Id="rId33" Type="http://schemas.openxmlformats.org/officeDocument/2006/relationships/image" Target="../media/image28.emf"/><Relationship Id="rId2" Type="http://schemas.openxmlformats.org/officeDocument/2006/relationships/tags" Target="../tags/tag481.xml"/><Relationship Id="rId16" Type="http://schemas.openxmlformats.org/officeDocument/2006/relationships/tags" Target="../tags/tag495.xml"/><Relationship Id="rId20" Type="http://schemas.openxmlformats.org/officeDocument/2006/relationships/tags" Target="../tags/tag499.xml"/><Relationship Id="rId29" Type="http://schemas.openxmlformats.org/officeDocument/2006/relationships/tags" Target="../tags/tag508.xml"/><Relationship Id="rId1" Type="http://schemas.openxmlformats.org/officeDocument/2006/relationships/tags" Target="../tags/tag480.xml"/><Relationship Id="rId6" Type="http://schemas.openxmlformats.org/officeDocument/2006/relationships/tags" Target="../tags/tag485.xml"/><Relationship Id="rId11" Type="http://schemas.openxmlformats.org/officeDocument/2006/relationships/tags" Target="../tags/tag490.xml"/><Relationship Id="rId24" Type="http://schemas.openxmlformats.org/officeDocument/2006/relationships/tags" Target="../tags/tag503.xml"/><Relationship Id="rId32" Type="http://schemas.openxmlformats.org/officeDocument/2006/relationships/slideLayout" Target="../slideLayouts/slideLayout6.xml"/><Relationship Id="rId5" Type="http://schemas.openxmlformats.org/officeDocument/2006/relationships/tags" Target="../tags/tag484.xml"/><Relationship Id="rId15" Type="http://schemas.openxmlformats.org/officeDocument/2006/relationships/tags" Target="../tags/tag494.xml"/><Relationship Id="rId23" Type="http://schemas.openxmlformats.org/officeDocument/2006/relationships/tags" Target="../tags/tag502.xml"/><Relationship Id="rId28" Type="http://schemas.openxmlformats.org/officeDocument/2006/relationships/tags" Target="../tags/tag507.xml"/><Relationship Id="rId10" Type="http://schemas.openxmlformats.org/officeDocument/2006/relationships/tags" Target="../tags/tag489.xml"/><Relationship Id="rId19" Type="http://schemas.openxmlformats.org/officeDocument/2006/relationships/tags" Target="../tags/tag498.xml"/><Relationship Id="rId31" Type="http://schemas.openxmlformats.org/officeDocument/2006/relationships/tags" Target="../tags/tag510.xml"/><Relationship Id="rId4" Type="http://schemas.openxmlformats.org/officeDocument/2006/relationships/tags" Target="../tags/tag483.xml"/><Relationship Id="rId9" Type="http://schemas.openxmlformats.org/officeDocument/2006/relationships/tags" Target="../tags/tag488.xml"/><Relationship Id="rId14" Type="http://schemas.openxmlformats.org/officeDocument/2006/relationships/tags" Target="../tags/tag493.xml"/><Relationship Id="rId22" Type="http://schemas.openxmlformats.org/officeDocument/2006/relationships/tags" Target="../tags/tag501.xml"/><Relationship Id="rId27" Type="http://schemas.openxmlformats.org/officeDocument/2006/relationships/tags" Target="../tags/tag506.xml"/><Relationship Id="rId30" Type="http://schemas.openxmlformats.org/officeDocument/2006/relationships/tags" Target="../tags/tag50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tags" Target="../tags/tag513.xml"/><Relationship Id="rId2" Type="http://schemas.openxmlformats.org/officeDocument/2006/relationships/tags" Target="../tags/tag512.xml"/><Relationship Id="rId1" Type="http://schemas.openxmlformats.org/officeDocument/2006/relationships/tags" Target="../tags/tag51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1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2.xml"/><Relationship Id="rId2" Type="http://schemas.openxmlformats.org/officeDocument/2006/relationships/tags" Target="../tags/tag51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0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1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18.xml"/><Relationship Id="rId1" Type="http://schemas.openxmlformats.org/officeDocument/2006/relationships/tags" Target="../tags/tag517.xml"/><Relationship Id="rId4" Type="http://schemas.openxmlformats.org/officeDocument/2006/relationships/image" Target="../media/image31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tags" Target="../tags/tag521.xml"/><Relationship Id="rId2" Type="http://schemas.openxmlformats.org/officeDocument/2006/relationships/tags" Target="../tags/tag520.xml"/><Relationship Id="rId1" Type="http://schemas.openxmlformats.org/officeDocument/2006/relationships/tags" Target="../tags/tag519.xml"/><Relationship Id="rId4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13" Type="http://schemas.openxmlformats.org/officeDocument/2006/relationships/tags" Target="../tags/tag35.xml"/><Relationship Id="rId18" Type="http://schemas.openxmlformats.org/officeDocument/2006/relationships/tags" Target="../tags/tag40.xml"/><Relationship Id="rId26" Type="http://schemas.openxmlformats.org/officeDocument/2006/relationships/tags" Target="../tags/tag48.xml"/><Relationship Id="rId3" Type="http://schemas.openxmlformats.org/officeDocument/2006/relationships/tags" Target="../tags/tag25.xml"/><Relationship Id="rId21" Type="http://schemas.openxmlformats.org/officeDocument/2006/relationships/tags" Target="../tags/tag43.xml"/><Relationship Id="rId34" Type="http://schemas.openxmlformats.org/officeDocument/2006/relationships/image" Target="../media/image5.emf"/><Relationship Id="rId7" Type="http://schemas.openxmlformats.org/officeDocument/2006/relationships/tags" Target="../tags/tag29.xml"/><Relationship Id="rId12" Type="http://schemas.openxmlformats.org/officeDocument/2006/relationships/tags" Target="../tags/tag34.xml"/><Relationship Id="rId17" Type="http://schemas.openxmlformats.org/officeDocument/2006/relationships/tags" Target="../tags/tag39.xml"/><Relationship Id="rId25" Type="http://schemas.openxmlformats.org/officeDocument/2006/relationships/tags" Target="../tags/tag47.xml"/><Relationship Id="rId33" Type="http://schemas.openxmlformats.org/officeDocument/2006/relationships/slideLayout" Target="../slideLayouts/slideLayout6.xml"/><Relationship Id="rId2" Type="http://schemas.openxmlformats.org/officeDocument/2006/relationships/tags" Target="../tags/tag24.xml"/><Relationship Id="rId16" Type="http://schemas.openxmlformats.org/officeDocument/2006/relationships/tags" Target="../tags/tag38.xml"/><Relationship Id="rId20" Type="http://schemas.openxmlformats.org/officeDocument/2006/relationships/tags" Target="../tags/tag42.xml"/><Relationship Id="rId29" Type="http://schemas.openxmlformats.org/officeDocument/2006/relationships/tags" Target="../tags/tag51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11" Type="http://schemas.openxmlformats.org/officeDocument/2006/relationships/tags" Target="../tags/tag33.xml"/><Relationship Id="rId24" Type="http://schemas.openxmlformats.org/officeDocument/2006/relationships/tags" Target="../tags/tag46.xml"/><Relationship Id="rId32" Type="http://schemas.openxmlformats.org/officeDocument/2006/relationships/tags" Target="../tags/tag54.xml"/><Relationship Id="rId5" Type="http://schemas.openxmlformats.org/officeDocument/2006/relationships/tags" Target="../tags/tag27.xml"/><Relationship Id="rId15" Type="http://schemas.openxmlformats.org/officeDocument/2006/relationships/tags" Target="../tags/tag37.xml"/><Relationship Id="rId23" Type="http://schemas.openxmlformats.org/officeDocument/2006/relationships/tags" Target="../tags/tag45.xml"/><Relationship Id="rId28" Type="http://schemas.openxmlformats.org/officeDocument/2006/relationships/tags" Target="../tags/tag50.xml"/><Relationship Id="rId10" Type="http://schemas.openxmlformats.org/officeDocument/2006/relationships/tags" Target="../tags/tag32.xml"/><Relationship Id="rId19" Type="http://schemas.openxmlformats.org/officeDocument/2006/relationships/tags" Target="../tags/tag41.xml"/><Relationship Id="rId31" Type="http://schemas.openxmlformats.org/officeDocument/2006/relationships/tags" Target="../tags/tag53.xml"/><Relationship Id="rId4" Type="http://schemas.openxmlformats.org/officeDocument/2006/relationships/tags" Target="../tags/tag26.xml"/><Relationship Id="rId9" Type="http://schemas.openxmlformats.org/officeDocument/2006/relationships/tags" Target="../tags/tag31.xml"/><Relationship Id="rId14" Type="http://schemas.openxmlformats.org/officeDocument/2006/relationships/tags" Target="../tags/tag36.xml"/><Relationship Id="rId22" Type="http://schemas.openxmlformats.org/officeDocument/2006/relationships/tags" Target="../tags/tag44.xml"/><Relationship Id="rId27" Type="http://schemas.openxmlformats.org/officeDocument/2006/relationships/tags" Target="../tags/tag49.xml"/><Relationship Id="rId30" Type="http://schemas.openxmlformats.org/officeDocument/2006/relationships/tags" Target="../tags/tag52.xml"/><Relationship Id="rId35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62.xml"/><Relationship Id="rId13" Type="http://schemas.openxmlformats.org/officeDocument/2006/relationships/tags" Target="../tags/tag67.xml"/><Relationship Id="rId18" Type="http://schemas.openxmlformats.org/officeDocument/2006/relationships/tags" Target="../tags/tag72.xml"/><Relationship Id="rId26" Type="http://schemas.openxmlformats.org/officeDocument/2006/relationships/image" Target="../media/image5.emf"/><Relationship Id="rId3" Type="http://schemas.openxmlformats.org/officeDocument/2006/relationships/tags" Target="../tags/tag57.xml"/><Relationship Id="rId21" Type="http://schemas.openxmlformats.org/officeDocument/2006/relationships/tags" Target="../tags/tag75.xml"/><Relationship Id="rId7" Type="http://schemas.openxmlformats.org/officeDocument/2006/relationships/tags" Target="../tags/tag61.xml"/><Relationship Id="rId12" Type="http://schemas.openxmlformats.org/officeDocument/2006/relationships/tags" Target="../tags/tag66.xml"/><Relationship Id="rId17" Type="http://schemas.openxmlformats.org/officeDocument/2006/relationships/tags" Target="../tags/tag71.xml"/><Relationship Id="rId25" Type="http://schemas.openxmlformats.org/officeDocument/2006/relationships/image" Target="../media/image6.emf"/><Relationship Id="rId2" Type="http://schemas.openxmlformats.org/officeDocument/2006/relationships/tags" Target="../tags/tag56.xml"/><Relationship Id="rId16" Type="http://schemas.openxmlformats.org/officeDocument/2006/relationships/tags" Target="../tags/tag70.xml"/><Relationship Id="rId20" Type="http://schemas.openxmlformats.org/officeDocument/2006/relationships/tags" Target="../tags/tag74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11" Type="http://schemas.openxmlformats.org/officeDocument/2006/relationships/tags" Target="../tags/tag65.xml"/><Relationship Id="rId24" Type="http://schemas.openxmlformats.org/officeDocument/2006/relationships/slideLayout" Target="../slideLayouts/slideLayout6.xml"/><Relationship Id="rId5" Type="http://schemas.openxmlformats.org/officeDocument/2006/relationships/tags" Target="../tags/tag59.xml"/><Relationship Id="rId15" Type="http://schemas.openxmlformats.org/officeDocument/2006/relationships/tags" Target="../tags/tag69.xml"/><Relationship Id="rId23" Type="http://schemas.openxmlformats.org/officeDocument/2006/relationships/tags" Target="../tags/tag77.xml"/><Relationship Id="rId10" Type="http://schemas.openxmlformats.org/officeDocument/2006/relationships/tags" Target="../tags/tag64.xml"/><Relationship Id="rId19" Type="http://schemas.openxmlformats.org/officeDocument/2006/relationships/tags" Target="../tags/tag73.xml"/><Relationship Id="rId4" Type="http://schemas.openxmlformats.org/officeDocument/2006/relationships/tags" Target="../tags/tag58.xml"/><Relationship Id="rId9" Type="http://schemas.openxmlformats.org/officeDocument/2006/relationships/tags" Target="../tags/tag63.xml"/><Relationship Id="rId14" Type="http://schemas.openxmlformats.org/officeDocument/2006/relationships/tags" Target="../tags/tag68.xml"/><Relationship Id="rId22" Type="http://schemas.openxmlformats.org/officeDocument/2006/relationships/tags" Target="../tags/tag7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85.xml"/><Relationship Id="rId13" Type="http://schemas.openxmlformats.org/officeDocument/2006/relationships/tags" Target="../tags/tag90.xml"/><Relationship Id="rId18" Type="http://schemas.openxmlformats.org/officeDocument/2006/relationships/tags" Target="../tags/tag95.xml"/><Relationship Id="rId26" Type="http://schemas.openxmlformats.org/officeDocument/2006/relationships/tags" Target="../tags/tag103.xml"/><Relationship Id="rId39" Type="http://schemas.openxmlformats.org/officeDocument/2006/relationships/tags" Target="../tags/tag116.xml"/><Relationship Id="rId3" Type="http://schemas.openxmlformats.org/officeDocument/2006/relationships/tags" Target="../tags/tag80.xml"/><Relationship Id="rId21" Type="http://schemas.openxmlformats.org/officeDocument/2006/relationships/tags" Target="../tags/tag98.xml"/><Relationship Id="rId34" Type="http://schemas.openxmlformats.org/officeDocument/2006/relationships/tags" Target="../tags/tag111.xml"/><Relationship Id="rId42" Type="http://schemas.openxmlformats.org/officeDocument/2006/relationships/tags" Target="../tags/tag119.xml"/><Relationship Id="rId47" Type="http://schemas.openxmlformats.org/officeDocument/2006/relationships/image" Target="../media/image8.emf"/><Relationship Id="rId7" Type="http://schemas.openxmlformats.org/officeDocument/2006/relationships/tags" Target="../tags/tag84.xml"/><Relationship Id="rId12" Type="http://schemas.openxmlformats.org/officeDocument/2006/relationships/tags" Target="../tags/tag89.xml"/><Relationship Id="rId17" Type="http://schemas.openxmlformats.org/officeDocument/2006/relationships/tags" Target="../tags/tag94.xml"/><Relationship Id="rId25" Type="http://schemas.openxmlformats.org/officeDocument/2006/relationships/tags" Target="../tags/tag102.xml"/><Relationship Id="rId33" Type="http://schemas.openxmlformats.org/officeDocument/2006/relationships/tags" Target="../tags/tag110.xml"/><Relationship Id="rId38" Type="http://schemas.openxmlformats.org/officeDocument/2006/relationships/tags" Target="../tags/tag115.xml"/><Relationship Id="rId46" Type="http://schemas.openxmlformats.org/officeDocument/2006/relationships/image" Target="../media/image7.emf"/><Relationship Id="rId2" Type="http://schemas.openxmlformats.org/officeDocument/2006/relationships/tags" Target="../tags/tag79.xml"/><Relationship Id="rId16" Type="http://schemas.openxmlformats.org/officeDocument/2006/relationships/tags" Target="../tags/tag93.xml"/><Relationship Id="rId20" Type="http://schemas.openxmlformats.org/officeDocument/2006/relationships/tags" Target="../tags/tag97.xml"/><Relationship Id="rId29" Type="http://schemas.openxmlformats.org/officeDocument/2006/relationships/tags" Target="../tags/tag106.xml"/><Relationship Id="rId41" Type="http://schemas.openxmlformats.org/officeDocument/2006/relationships/tags" Target="../tags/tag118.xml"/><Relationship Id="rId1" Type="http://schemas.openxmlformats.org/officeDocument/2006/relationships/tags" Target="../tags/tag78.xml"/><Relationship Id="rId6" Type="http://schemas.openxmlformats.org/officeDocument/2006/relationships/tags" Target="../tags/tag83.xml"/><Relationship Id="rId11" Type="http://schemas.openxmlformats.org/officeDocument/2006/relationships/tags" Target="../tags/tag88.xml"/><Relationship Id="rId24" Type="http://schemas.openxmlformats.org/officeDocument/2006/relationships/tags" Target="../tags/tag101.xml"/><Relationship Id="rId32" Type="http://schemas.openxmlformats.org/officeDocument/2006/relationships/tags" Target="../tags/tag109.xml"/><Relationship Id="rId37" Type="http://schemas.openxmlformats.org/officeDocument/2006/relationships/tags" Target="../tags/tag114.xml"/><Relationship Id="rId40" Type="http://schemas.openxmlformats.org/officeDocument/2006/relationships/tags" Target="../tags/tag117.xml"/><Relationship Id="rId45" Type="http://schemas.openxmlformats.org/officeDocument/2006/relationships/slideLayout" Target="../slideLayouts/slideLayout6.xml"/><Relationship Id="rId5" Type="http://schemas.openxmlformats.org/officeDocument/2006/relationships/tags" Target="../tags/tag82.xml"/><Relationship Id="rId15" Type="http://schemas.openxmlformats.org/officeDocument/2006/relationships/tags" Target="../tags/tag92.xml"/><Relationship Id="rId23" Type="http://schemas.openxmlformats.org/officeDocument/2006/relationships/tags" Target="../tags/tag100.xml"/><Relationship Id="rId28" Type="http://schemas.openxmlformats.org/officeDocument/2006/relationships/tags" Target="../tags/tag105.xml"/><Relationship Id="rId36" Type="http://schemas.openxmlformats.org/officeDocument/2006/relationships/tags" Target="../tags/tag113.xml"/><Relationship Id="rId10" Type="http://schemas.openxmlformats.org/officeDocument/2006/relationships/tags" Target="../tags/tag87.xml"/><Relationship Id="rId19" Type="http://schemas.openxmlformats.org/officeDocument/2006/relationships/tags" Target="../tags/tag96.xml"/><Relationship Id="rId31" Type="http://schemas.openxmlformats.org/officeDocument/2006/relationships/tags" Target="../tags/tag108.xml"/><Relationship Id="rId44" Type="http://schemas.openxmlformats.org/officeDocument/2006/relationships/tags" Target="../tags/tag121.xml"/><Relationship Id="rId4" Type="http://schemas.openxmlformats.org/officeDocument/2006/relationships/tags" Target="../tags/tag81.xml"/><Relationship Id="rId9" Type="http://schemas.openxmlformats.org/officeDocument/2006/relationships/tags" Target="../tags/tag86.xml"/><Relationship Id="rId14" Type="http://schemas.openxmlformats.org/officeDocument/2006/relationships/tags" Target="../tags/tag91.xml"/><Relationship Id="rId22" Type="http://schemas.openxmlformats.org/officeDocument/2006/relationships/tags" Target="../tags/tag99.xml"/><Relationship Id="rId27" Type="http://schemas.openxmlformats.org/officeDocument/2006/relationships/tags" Target="../tags/tag104.xml"/><Relationship Id="rId30" Type="http://schemas.openxmlformats.org/officeDocument/2006/relationships/tags" Target="../tags/tag107.xml"/><Relationship Id="rId35" Type="http://schemas.openxmlformats.org/officeDocument/2006/relationships/tags" Target="../tags/tag112.xml"/><Relationship Id="rId43" Type="http://schemas.openxmlformats.org/officeDocument/2006/relationships/tags" Target="../tags/tag12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" Type="http://schemas.openxmlformats.org/officeDocument/2006/relationships/tags" Target="../tags/tag12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2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33.xml"/><Relationship Id="rId13" Type="http://schemas.openxmlformats.org/officeDocument/2006/relationships/tags" Target="../tags/tag138.xml"/><Relationship Id="rId18" Type="http://schemas.openxmlformats.org/officeDocument/2006/relationships/tags" Target="../tags/tag143.xml"/><Relationship Id="rId26" Type="http://schemas.openxmlformats.org/officeDocument/2006/relationships/image" Target="../media/image10.png"/><Relationship Id="rId3" Type="http://schemas.openxmlformats.org/officeDocument/2006/relationships/tags" Target="../tags/tag128.xml"/><Relationship Id="rId21" Type="http://schemas.openxmlformats.org/officeDocument/2006/relationships/tags" Target="../tags/tag146.xml"/><Relationship Id="rId7" Type="http://schemas.openxmlformats.org/officeDocument/2006/relationships/tags" Target="../tags/tag132.xml"/><Relationship Id="rId12" Type="http://schemas.openxmlformats.org/officeDocument/2006/relationships/tags" Target="../tags/tag137.xml"/><Relationship Id="rId17" Type="http://schemas.openxmlformats.org/officeDocument/2006/relationships/tags" Target="../tags/tag142.xml"/><Relationship Id="rId25" Type="http://schemas.openxmlformats.org/officeDocument/2006/relationships/image" Target="../media/image9.png"/><Relationship Id="rId2" Type="http://schemas.openxmlformats.org/officeDocument/2006/relationships/tags" Target="../tags/tag127.xml"/><Relationship Id="rId16" Type="http://schemas.openxmlformats.org/officeDocument/2006/relationships/tags" Target="../tags/tag141.xml"/><Relationship Id="rId20" Type="http://schemas.openxmlformats.org/officeDocument/2006/relationships/tags" Target="../tags/tag145.xml"/><Relationship Id="rId1" Type="http://schemas.openxmlformats.org/officeDocument/2006/relationships/tags" Target="../tags/tag126.xml"/><Relationship Id="rId6" Type="http://schemas.openxmlformats.org/officeDocument/2006/relationships/tags" Target="../tags/tag131.xml"/><Relationship Id="rId11" Type="http://schemas.openxmlformats.org/officeDocument/2006/relationships/tags" Target="../tags/tag136.xml"/><Relationship Id="rId24" Type="http://schemas.openxmlformats.org/officeDocument/2006/relationships/slideLayout" Target="../slideLayouts/slideLayout7.xml"/><Relationship Id="rId5" Type="http://schemas.openxmlformats.org/officeDocument/2006/relationships/tags" Target="../tags/tag130.xml"/><Relationship Id="rId15" Type="http://schemas.openxmlformats.org/officeDocument/2006/relationships/tags" Target="../tags/tag140.xml"/><Relationship Id="rId23" Type="http://schemas.openxmlformats.org/officeDocument/2006/relationships/tags" Target="../tags/tag148.xml"/><Relationship Id="rId10" Type="http://schemas.openxmlformats.org/officeDocument/2006/relationships/tags" Target="../tags/tag135.xml"/><Relationship Id="rId19" Type="http://schemas.openxmlformats.org/officeDocument/2006/relationships/tags" Target="../tags/tag144.xml"/><Relationship Id="rId4" Type="http://schemas.openxmlformats.org/officeDocument/2006/relationships/tags" Target="../tags/tag129.xml"/><Relationship Id="rId9" Type="http://schemas.openxmlformats.org/officeDocument/2006/relationships/tags" Target="../tags/tag134.xml"/><Relationship Id="rId14" Type="http://schemas.openxmlformats.org/officeDocument/2006/relationships/tags" Target="../tags/tag139.xml"/><Relationship Id="rId22" Type="http://schemas.openxmlformats.org/officeDocument/2006/relationships/tags" Target="../tags/tag147.xml"/><Relationship Id="rId27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E-L NAM HOC 21-22\hinh nen\images (1)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4" y="-76200"/>
            <a:ext cx="9137075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Box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28600" y="327818"/>
            <a:ext cx="86868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</a:pPr>
            <a:r>
              <a:rPr lang="en-US" sz="2000" b="1" dirty="0">
                <a:solidFill>
                  <a:srgbClr val="0000FF"/>
                </a:solidFill>
              </a:rPr>
              <a:t>   PHÒNG GD&amp;ĐT TRÀ BỒNG                </a:t>
            </a:r>
            <a:r>
              <a:rPr lang="en-US" sz="2000" b="1" dirty="0" smtClean="0">
                <a:solidFill>
                  <a:srgbClr val="0000FF"/>
                </a:solidFill>
              </a:rPr>
              <a:t>          </a:t>
            </a:r>
          </a:p>
          <a:p>
            <a:pPr algn="ctr">
              <a:spcBef>
                <a:spcPts val="0"/>
              </a:spcBef>
            </a:pPr>
            <a:r>
              <a:rPr lang="en-US" sz="2000" b="1" dirty="0" smtClean="0">
                <a:solidFill>
                  <a:srgbClr val="0000FF"/>
                </a:solidFill>
              </a:rPr>
              <a:t> TRƯỜNG TH TRÀ XUÂN</a:t>
            </a:r>
          </a:p>
          <a:p>
            <a:pPr algn="ctr">
              <a:spcBef>
                <a:spcPct val="50000"/>
              </a:spcBef>
            </a:pPr>
            <a:r>
              <a:rPr lang="en-US" sz="2000" b="1" dirty="0" err="1" smtClean="0">
                <a:solidFill>
                  <a:srgbClr val="0000FF"/>
                </a:solidFill>
              </a:rPr>
              <a:t>Cuộc</a:t>
            </a:r>
            <a:r>
              <a:rPr lang="en-US" sz="2000" b="1" dirty="0" smtClean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thi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Thiết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kế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bài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giảng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điện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</a:rPr>
              <a:t>tử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4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66800" y="2124308"/>
            <a:ext cx="6934200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spcBef>
                <a:spcPts val="600"/>
              </a:spcBef>
            </a:pPr>
            <a:r>
              <a:rPr lang="en-US" sz="2000" b="1" dirty="0">
                <a:solidFill>
                  <a:srgbClr val="0000FF"/>
                </a:solidFill>
              </a:rPr>
              <a:t>   </a:t>
            </a:r>
            <a:r>
              <a:rPr lang="en-US" sz="2400" b="1" dirty="0" err="1">
                <a:solidFill>
                  <a:srgbClr val="0000FF"/>
                </a:solidFill>
              </a:rPr>
              <a:t>Bài</a:t>
            </a:r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en-US" sz="2400" b="1" dirty="0" err="1">
                <a:solidFill>
                  <a:srgbClr val="0000FF"/>
                </a:solidFill>
              </a:rPr>
              <a:t>giảng</a:t>
            </a:r>
            <a:r>
              <a:rPr lang="en-US" sz="2400" b="1" dirty="0">
                <a:solidFill>
                  <a:srgbClr val="0000FF"/>
                </a:solidFill>
              </a:rPr>
              <a:t>:</a:t>
            </a:r>
          </a:p>
          <a:p>
            <a:pPr algn="ctr">
              <a:spcBef>
                <a:spcPts val="600"/>
              </a:spcBef>
            </a:pPr>
            <a:r>
              <a:rPr lang="en-US" sz="2800" b="1" dirty="0">
                <a:solidFill>
                  <a:srgbClr val="0000FF"/>
                </a:solidFill>
              </a:rPr>
              <a:t>CHÂU Á (</a:t>
            </a:r>
            <a:r>
              <a:rPr lang="en-US" sz="2800" b="1" dirty="0" err="1">
                <a:solidFill>
                  <a:srgbClr val="0000FF"/>
                </a:solidFill>
              </a:rPr>
              <a:t>Tiết</a:t>
            </a:r>
            <a:r>
              <a:rPr lang="en-US" sz="2800" b="1" dirty="0">
                <a:solidFill>
                  <a:srgbClr val="0000FF"/>
                </a:solidFill>
              </a:rPr>
              <a:t> 1)</a:t>
            </a:r>
          </a:p>
          <a:p>
            <a:pPr algn="ctr">
              <a:spcBef>
                <a:spcPts val="600"/>
              </a:spcBef>
            </a:pPr>
            <a:r>
              <a:rPr lang="en-US" sz="2400" b="1" dirty="0" err="1" smtClean="0">
                <a:solidFill>
                  <a:srgbClr val="0000FF"/>
                </a:solidFill>
              </a:rPr>
              <a:t>Môn</a:t>
            </a:r>
            <a:r>
              <a:rPr lang="en-US" sz="2400" b="1" dirty="0" smtClean="0">
                <a:solidFill>
                  <a:srgbClr val="0000FF"/>
                </a:solidFill>
              </a:rPr>
              <a:t>: </a:t>
            </a:r>
            <a:r>
              <a:rPr lang="en-US" sz="2400" b="1" dirty="0" err="1" smtClean="0">
                <a:solidFill>
                  <a:srgbClr val="0000FF"/>
                </a:solidFill>
              </a:rPr>
              <a:t>Địa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err="1">
                <a:solidFill>
                  <a:srgbClr val="0000FF"/>
                </a:solidFill>
              </a:rPr>
              <a:t>lí</a:t>
            </a:r>
            <a:r>
              <a:rPr lang="en-US" sz="2400" b="1" dirty="0">
                <a:solidFill>
                  <a:srgbClr val="0000FF"/>
                </a:solidFill>
              </a:rPr>
              <a:t>, </a:t>
            </a:r>
            <a:r>
              <a:rPr lang="en-US" sz="2400" b="1" dirty="0" err="1">
                <a:solidFill>
                  <a:srgbClr val="0000FF"/>
                </a:solidFill>
              </a:rPr>
              <a:t>lớp</a:t>
            </a:r>
            <a:r>
              <a:rPr lang="en-US" sz="2400" b="1" dirty="0">
                <a:solidFill>
                  <a:srgbClr val="0000FF"/>
                </a:solidFill>
              </a:rPr>
              <a:t> 5</a:t>
            </a:r>
          </a:p>
          <a:p>
            <a:pPr algn="ctr">
              <a:spcBef>
                <a:spcPts val="600"/>
              </a:spcBef>
            </a:pPr>
            <a:r>
              <a:rPr lang="en-US" sz="2400" b="1" dirty="0" err="1">
                <a:solidFill>
                  <a:srgbClr val="0000FF"/>
                </a:solidFill>
              </a:rPr>
              <a:t>Giáo</a:t>
            </a:r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en-US" sz="2400" b="1" dirty="0" err="1">
                <a:solidFill>
                  <a:srgbClr val="0000FF"/>
                </a:solidFill>
              </a:rPr>
              <a:t>viên</a:t>
            </a:r>
            <a:r>
              <a:rPr lang="en-US" sz="2400" b="1" dirty="0">
                <a:solidFill>
                  <a:srgbClr val="0000FF"/>
                </a:solidFill>
              </a:rPr>
              <a:t>: </a:t>
            </a:r>
            <a:r>
              <a:rPr lang="en-US" sz="2400" b="1" dirty="0" err="1" smtClean="0">
                <a:solidFill>
                  <a:srgbClr val="0000FF"/>
                </a:solidFill>
              </a:rPr>
              <a:t>NguyễnThị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</a:rPr>
              <a:t>Diên</a:t>
            </a:r>
            <a:endParaRPr lang="en-US" sz="2400" b="1" dirty="0">
              <a:solidFill>
                <a:srgbClr val="0000FF"/>
              </a:solidFill>
            </a:endParaRPr>
          </a:p>
          <a:p>
            <a:pPr algn="ctr">
              <a:spcBef>
                <a:spcPts val="600"/>
              </a:spcBef>
            </a:pPr>
            <a:r>
              <a:rPr lang="en-US" sz="2400" b="1" dirty="0" smtClean="0">
                <a:solidFill>
                  <a:srgbClr val="0000FF"/>
                </a:solidFill>
              </a:rPr>
              <a:t>Email: </a:t>
            </a:r>
            <a:r>
              <a:rPr lang="en-US" sz="2400" b="1" i="1" dirty="0" smtClean="0">
                <a:solidFill>
                  <a:srgbClr val="0000FF"/>
                </a:solidFill>
              </a:rPr>
              <a:t>dientralam@gmail.com</a:t>
            </a:r>
            <a:endParaRPr lang="en-US" sz="2400" b="1" i="1" dirty="0">
              <a:solidFill>
                <a:srgbClr val="0000FF"/>
              </a:solidFill>
            </a:endParaRPr>
          </a:p>
          <a:p>
            <a:pPr algn="ctr">
              <a:spcBef>
                <a:spcPts val="600"/>
              </a:spcBef>
            </a:pPr>
            <a:r>
              <a:rPr lang="en-US" sz="2400" b="1" dirty="0" err="1" smtClean="0">
                <a:solidFill>
                  <a:srgbClr val="0000FF"/>
                </a:solidFill>
              </a:rPr>
              <a:t>Trường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err="1">
                <a:solidFill>
                  <a:srgbClr val="0000FF"/>
                </a:solidFill>
              </a:rPr>
              <a:t>Tiểu</a:t>
            </a:r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en-US" sz="2400" b="1" dirty="0" err="1">
                <a:solidFill>
                  <a:srgbClr val="0000FF"/>
                </a:solidFill>
              </a:rPr>
              <a:t>học</a:t>
            </a:r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en-US" sz="2400" b="1" dirty="0" err="1">
                <a:solidFill>
                  <a:srgbClr val="0000FF"/>
                </a:solidFill>
              </a:rPr>
              <a:t>Trà</a:t>
            </a:r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</a:rPr>
              <a:t>Xuân</a:t>
            </a:r>
            <a:endParaRPr lang="en-US" sz="2400" b="1" dirty="0">
              <a:solidFill>
                <a:srgbClr val="0000FF"/>
              </a:solidFill>
            </a:endParaRPr>
          </a:p>
          <a:p>
            <a:pPr algn="ctr">
              <a:spcBef>
                <a:spcPts val="600"/>
              </a:spcBef>
            </a:pPr>
            <a:r>
              <a:rPr lang="en-US" sz="2400" b="1" dirty="0" err="1">
                <a:solidFill>
                  <a:srgbClr val="0000FF"/>
                </a:solidFill>
              </a:rPr>
              <a:t>huyện</a:t>
            </a:r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en-US" sz="2400" b="1" dirty="0" err="1">
                <a:solidFill>
                  <a:srgbClr val="0000FF"/>
                </a:solidFill>
              </a:rPr>
              <a:t>Trà</a:t>
            </a:r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en-US" sz="2400" b="1" dirty="0" err="1">
                <a:solidFill>
                  <a:srgbClr val="0000FF"/>
                </a:solidFill>
              </a:rPr>
              <a:t>Bồng</a:t>
            </a:r>
            <a:r>
              <a:rPr lang="en-US" sz="2400" b="1" dirty="0">
                <a:solidFill>
                  <a:srgbClr val="0000FF"/>
                </a:solidFill>
              </a:rPr>
              <a:t>, </a:t>
            </a:r>
            <a:r>
              <a:rPr lang="en-US" sz="2400" b="1" dirty="0" err="1">
                <a:solidFill>
                  <a:srgbClr val="0000FF"/>
                </a:solidFill>
              </a:rPr>
              <a:t>tỉnh</a:t>
            </a:r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en-US" sz="2400" b="1" dirty="0" err="1">
                <a:solidFill>
                  <a:srgbClr val="0000FF"/>
                </a:solidFill>
              </a:rPr>
              <a:t>Quảng</a:t>
            </a:r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en-US" sz="2400" b="1" dirty="0" err="1">
                <a:solidFill>
                  <a:srgbClr val="0000FF"/>
                </a:solidFill>
              </a:rPr>
              <a:t>Ngãi</a:t>
            </a:r>
            <a:endParaRPr lang="en-US" sz="2400" b="1" dirty="0">
              <a:solidFill>
                <a:srgbClr val="0000FF"/>
              </a:solidFill>
            </a:endParaRPr>
          </a:p>
          <a:p>
            <a:pPr algn="ctr">
              <a:spcBef>
                <a:spcPts val="600"/>
              </a:spcBef>
            </a:pPr>
            <a:endParaRPr lang="en-US" sz="2400" b="1" dirty="0" smtClean="0">
              <a:solidFill>
                <a:srgbClr val="0000FF"/>
              </a:solidFill>
            </a:endParaRPr>
          </a:p>
          <a:p>
            <a:pPr algn="ctr">
              <a:spcBef>
                <a:spcPts val="600"/>
              </a:spcBef>
            </a:pPr>
            <a:r>
              <a:rPr lang="en-US" sz="2400" b="1" i="1" dirty="0" err="1" smtClean="0">
                <a:solidFill>
                  <a:srgbClr val="0000FF"/>
                </a:solidFill>
              </a:rPr>
              <a:t>Tháng</a:t>
            </a:r>
            <a:r>
              <a:rPr lang="en-US" sz="2400" b="1" i="1" dirty="0" smtClean="0">
                <a:solidFill>
                  <a:srgbClr val="0000FF"/>
                </a:solidFill>
              </a:rPr>
              <a:t> 10/2021</a:t>
            </a:r>
            <a:endParaRPr lang="en-US" sz="2400" b="1" i="1" dirty="0">
              <a:solidFill>
                <a:srgbClr val="0000FF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3975100" y="1597818"/>
            <a:ext cx="13589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647579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19350" y="223838"/>
            <a:ext cx="184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n-US" sz="2800" i="1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6850" y="207963"/>
            <a:ext cx="1012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2400" b="1" u="sng" dirty="0" err="1">
                <a:solidFill>
                  <a:srgbClr val="0000FF"/>
                </a:solidFill>
              </a:rPr>
              <a:t>Địa</a:t>
            </a:r>
            <a:r>
              <a:rPr lang="en-US" sz="2400" b="1" u="sng" dirty="0">
                <a:solidFill>
                  <a:srgbClr val="0000FF"/>
                </a:solidFill>
              </a:rPr>
              <a:t> </a:t>
            </a:r>
            <a:r>
              <a:rPr lang="en-US" sz="2400" b="1" u="sng" dirty="0" err="1">
                <a:solidFill>
                  <a:srgbClr val="0000FF"/>
                </a:solidFill>
              </a:rPr>
              <a:t>lí</a:t>
            </a:r>
            <a:r>
              <a:rPr lang="en-US" sz="2400" b="1" u="sng" dirty="0">
                <a:solidFill>
                  <a:srgbClr val="0000FF"/>
                </a:solidFill>
              </a:rPr>
              <a:t>:</a:t>
            </a:r>
          </a:p>
        </p:txBody>
      </p:sp>
      <p:sp>
        <p:nvSpPr>
          <p:cNvPr id="4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2819400"/>
            <a:ext cx="2667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/>
            <a:r>
              <a:rPr lang="en-US" b="1" dirty="0">
                <a:solidFill>
                  <a:srgbClr val="0000FF"/>
                </a:solidFill>
                <a:latin typeface="Times New Roman" pitchFamily="18" charset="0"/>
              </a:rPr>
              <a:t>      </a:t>
            </a:r>
            <a:r>
              <a:rPr lang="en-US" b="1" dirty="0" err="1">
                <a:solidFill>
                  <a:srgbClr val="0000FF"/>
                </a:solidFill>
              </a:rPr>
              <a:t>Quan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err="1">
                <a:solidFill>
                  <a:srgbClr val="0000FF"/>
                </a:solidFill>
              </a:rPr>
              <a:t>sát</a:t>
            </a:r>
            <a:r>
              <a:rPr lang="en-US" b="1" dirty="0">
                <a:solidFill>
                  <a:srgbClr val="0000FF"/>
                </a:solidFill>
              </a:rPr>
              <a:t> hình1</a:t>
            </a:r>
          </a:p>
          <a:p>
            <a:pPr algn="just"/>
            <a:r>
              <a:rPr lang="en-US" b="1" dirty="0">
                <a:solidFill>
                  <a:srgbClr val="FF3300"/>
                </a:solidFill>
              </a:rPr>
              <a:t>     Cho </a:t>
            </a:r>
            <a:r>
              <a:rPr lang="en-US" b="1" dirty="0" err="1">
                <a:solidFill>
                  <a:srgbClr val="FF3300"/>
                </a:solidFill>
              </a:rPr>
              <a:t>biết</a:t>
            </a:r>
            <a:r>
              <a:rPr lang="en-US" b="1" dirty="0">
                <a:solidFill>
                  <a:srgbClr val="FF3300"/>
                </a:solidFill>
              </a:rPr>
              <a:t> </a:t>
            </a:r>
            <a:r>
              <a:rPr lang="en-US" b="1" dirty="0" err="1">
                <a:solidFill>
                  <a:srgbClr val="FF3300"/>
                </a:solidFill>
              </a:rPr>
              <a:t>tên</a:t>
            </a:r>
            <a:r>
              <a:rPr lang="en-US" b="1" dirty="0">
                <a:solidFill>
                  <a:srgbClr val="FF3300"/>
                </a:solidFill>
              </a:rPr>
              <a:t> </a:t>
            </a:r>
            <a:r>
              <a:rPr lang="en-US" b="1" dirty="0" err="1">
                <a:solidFill>
                  <a:srgbClr val="FF3300"/>
                </a:solidFill>
              </a:rPr>
              <a:t>các</a:t>
            </a:r>
            <a:r>
              <a:rPr lang="en-US" b="1" dirty="0">
                <a:solidFill>
                  <a:srgbClr val="FF3300"/>
                </a:solidFill>
              </a:rPr>
              <a:t> </a:t>
            </a:r>
            <a:r>
              <a:rPr lang="en-US" b="1" dirty="0" err="1">
                <a:solidFill>
                  <a:srgbClr val="FF3300"/>
                </a:solidFill>
              </a:rPr>
              <a:t>châu</a:t>
            </a:r>
            <a:r>
              <a:rPr lang="en-US" b="1" dirty="0">
                <a:solidFill>
                  <a:srgbClr val="FF3300"/>
                </a:solidFill>
              </a:rPr>
              <a:t> </a:t>
            </a:r>
            <a:r>
              <a:rPr lang="en-US" b="1" dirty="0" err="1">
                <a:solidFill>
                  <a:srgbClr val="FF3300"/>
                </a:solidFill>
              </a:rPr>
              <a:t>lục</a:t>
            </a:r>
            <a:r>
              <a:rPr lang="en-US" b="1" dirty="0">
                <a:solidFill>
                  <a:srgbClr val="FF3300"/>
                </a:solidFill>
              </a:rPr>
              <a:t> </a:t>
            </a:r>
            <a:r>
              <a:rPr lang="en-US" b="1" dirty="0" err="1">
                <a:solidFill>
                  <a:srgbClr val="FF3300"/>
                </a:solidFill>
              </a:rPr>
              <a:t>và</a:t>
            </a:r>
            <a:r>
              <a:rPr lang="en-US" b="1" dirty="0">
                <a:solidFill>
                  <a:srgbClr val="FF3300"/>
                </a:solidFill>
              </a:rPr>
              <a:t> </a:t>
            </a:r>
            <a:r>
              <a:rPr lang="en-US" b="1" dirty="0" err="1">
                <a:solidFill>
                  <a:srgbClr val="FF3300"/>
                </a:solidFill>
              </a:rPr>
              <a:t>đại</a:t>
            </a:r>
            <a:r>
              <a:rPr lang="en-US" b="1" dirty="0">
                <a:solidFill>
                  <a:srgbClr val="FF3300"/>
                </a:solidFill>
              </a:rPr>
              <a:t> </a:t>
            </a:r>
            <a:r>
              <a:rPr lang="en-US" b="1" dirty="0" err="1">
                <a:solidFill>
                  <a:srgbClr val="FF3300"/>
                </a:solidFill>
              </a:rPr>
              <a:t>dương</a:t>
            </a:r>
            <a:r>
              <a:rPr lang="en-US" b="1" dirty="0">
                <a:solidFill>
                  <a:srgbClr val="FF3300"/>
                </a:solidFill>
              </a:rPr>
              <a:t> </a:t>
            </a:r>
            <a:r>
              <a:rPr lang="en-US" b="1" dirty="0" err="1">
                <a:solidFill>
                  <a:srgbClr val="FF3300"/>
                </a:solidFill>
              </a:rPr>
              <a:t>trên</a:t>
            </a:r>
            <a:r>
              <a:rPr lang="en-US" b="1" dirty="0">
                <a:solidFill>
                  <a:srgbClr val="FF3300"/>
                </a:solidFill>
              </a:rPr>
              <a:t> </a:t>
            </a:r>
            <a:r>
              <a:rPr lang="en-US" b="1" dirty="0" err="1">
                <a:solidFill>
                  <a:srgbClr val="FF3300"/>
                </a:solidFill>
              </a:rPr>
              <a:t>thế</a:t>
            </a:r>
            <a:r>
              <a:rPr lang="en-US" b="1" dirty="0">
                <a:solidFill>
                  <a:srgbClr val="FF3300"/>
                </a:solidFill>
              </a:rPr>
              <a:t> </a:t>
            </a:r>
            <a:r>
              <a:rPr lang="en-US" b="1" dirty="0" err="1">
                <a:solidFill>
                  <a:srgbClr val="FF3300"/>
                </a:solidFill>
              </a:rPr>
              <a:t>giới</a:t>
            </a:r>
            <a:r>
              <a:rPr lang="en-US" b="1" dirty="0">
                <a:solidFill>
                  <a:srgbClr val="FF3300"/>
                </a:solidFill>
              </a:rPr>
              <a:t> ?</a:t>
            </a:r>
          </a:p>
        </p:txBody>
      </p:sp>
      <p:sp>
        <p:nvSpPr>
          <p:cNvPr id="5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556000" y="6345238"/>
            <a:ext cx="4914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b="1">
                <a:solidFill>
                  <a:srgbClr val="0000FF"/>
                </a:solidFill>
              </a:rPr>
              <a:t>Hình 1: Lược đồ các châu lục và đại dương</a:t>
            </a:r>
          </a:p>
        </p:txBody>
      </p:sp>
      <p:sp>
        <p:nvSpPr>
          <p:cNvPr id="6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643188" y="146050"/>
            <a:ext cx="41973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30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Bài</a:t>
            </a:r>
            <a:r>
              <a:rPr lang="en-US" sz="2800" b="1" dirty="0">
                <a:solidFill>
                  <a:srgbClr val="0000FF"/>
                </a:solidFill>
              </a:rPr>
              <a:t> 17: CHÂU Á (</a:t>
            </a:r>
            <a:r>
              <a:rPr lang="en-US" sz="2800" b="1" dirty="0" err="1">
                <a:solidFill>
                  <a:srgbClr val="0000FF"/>
                </a:solidFill>
              </a:rPr>
              <a:t>Tiết</a:t>
            </a:r>
            <a:r>
              <a:rPr lang="en-US" sz="2800" b="1" dirty="0">
                <a:solidFill>
                  <a:srgbClr val="0000FF"/>
                </a:solidFill>
              </a:rPr>
              <a:t> 1)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8"/>
          <a:srcRect l="23614" t="23958" r="12152" b="3125"/>
          <a:stretch>
            <a:fillRect/>
          </a:stretch>
        </p:blipFill>
        <p:spPr bwMode="auto">
          <a:xfrm>
            <a:off x="2667000" y="1219200"/>
            <a:ext cx="63246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91336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uoc do cac chau luc va dai duong"/>
          <p:cNvPicPr>
            <a:picLocks noChangeAspect="1" noChangeArrowheads="1"/>
          </p:cNvPicPr>
          <p:nvPr/>
        </p:nvPicPr>
        <p:blipFill>
          <a:blip r:embed="rId27">
            <a:lum bright="-6000" contrast="18000"/>
          </a:blip>
          <a:srcRect/>
          <a:stretch>
            <a:fillRect/>
          </a:stretch>
        </p:blipFill>
        <p:spPr bwMode="auto">
          <a:xfrm>
            <a:off x="1549400" y="1416050"/>
            <a:ext cx="6096000" cy="4994275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</p:pic>
      <p:sp>
        <p:nvSpPr>
          <p:cNvPr id="3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371725" y="200025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n-US" sz="2800" i="1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4" name="Text Box 8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959100" y="852488"/>
            <a:ext cx="32972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2000" b="1" dirty="0" err="1">
                <a:solidFill>
                  <a:srgbClr val="FF3300"/>
                </a:solidFill>
              </a:rPr>
              <a:t>Các</a:t>
            </a:r>
            <a:r>
              <a:rPr lang="en-US" sz="2000" b="1" dirty="0">
                <a:solidFill>
                  <a:srgbClr val="FF3300"/>
                </a:solidFill>
              </a:rPr>
              <a:t> </a:t>
            </a:r>
            <a:r>
              <a:rPr lang="en-US" sz="2000" b="1" dirty="0" err="1">
                <a:solidFill>
                  <a:srgbClr val="FF3300"/>
                </a:solidFill>
              </a:rPr>
              <a:t>châu</a:t>
            </a:r>
            <a:r>
              <a:rPr lang="en-US" sz="2000" b="1" dirty="0">
                <a:solidFill>
                  <a:srgbClr val="FF3300"/>
                </a:solidFill>
              </a:rPr>
              <a:t> </a:t>
            </a:r>
            <a:r>
              <a:rPr lang="en-US" sz="2000" b="1" dirty="0" err="1">
                <a:solidFill>
                  <a:srgbClr val="FF3300"/>
                </a:solidFill>
              </a:rPr>
              <a:t>lục</a:t>
            </a:r>
            <a:r>
              <a:rPr lang="en-US" sz="2000" b="1" dirty="0">
                <a:solidFill>
                  <a:srgbClr val="FF3300"/>
                </a:solidFill>
              </a:rPr>
              <a:t> </a:t>
            </a:r>
            <a:r>
              <a:rPr lang="en-US" sz="2000" b="1" dirty="0" err="1">
                <a:solidFill>
                  <a:srgbClr val="FF3300"/>
                </a:solidFill>
              </a:rPr>
              <a:t>trên</a:t>
            </a:r>
            <a:r>
              <a:rPr lang="en-US" sz="2000" b="1" dirty="0">
                <a:solidFill>
                  <a:srgbClr val="FF3300"/>
                </a:solidFill>
              </a:rPr>
              <a:t> </a:t>
            </a:r>
            <a:r>
              <a:rPr lang="en-US" sz="2000" b="1" dirty="0" err="1">
                <a:solidFill>
                  <a:srgbClr val="FF3300"/>
                </a:solidFill>
              </a:rPr>
              <a:t>thế</a:t>
            </a:r>
            <a:r>
              <a:rPr lang="en-US" sz="2000" b="1" dirty="0">
                <a:solidFill>
                  <a:srgbClr val="FF3300"/>
                </a:solidFill>
              </a:rPr>
              <a:t> </a:t>
            </a:r>
            <a:r>
              <a:rPr lang="en-US" sz="2000" b="1" dirty="0" err="1">
                <a:solidFill>
                  <a:srgbClr val="FF3300"/>
                </a:solidFill>
              </a:rPr>
              <a:t>giới</a:t>
            </a:r>
            <a:endParaRPr lang="en-US" sz="2000" b="1" dirty="0">
              <a:solidFill>
                <a:srgbClr val="FF3300"/>
              </a:solidFill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5125" y="1960563"/>
            <a:ext cx="1101725" cy="395287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b="1">
                <a:solidFill>
                  <a:srgbClr val="0000FF"/>
                </a:solidFill>
              </a:rPr>
              <a:t>Châu Mĩ</a:t>
            </a:r>
          </a:p>
        </p:txBody>
      </p:sp>
      <p:sp>
        <p:nvSpPr>
          <p:cNvPr id="6" name="Line 15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1473200" y="2076450"/>
            <a:ext cx="1447800" cy="4572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7" name="Line 16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1473200" y="2228850"/>
            <a:ext cx="1981200" cy="19050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8" name="Text Box 17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28600" y="3773488"/>
            <a:ext cx="1203325" cy="395287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b="1">
                <a:solidFill>
                  <a:srgbClr val="0000FF"/>
                </a:solidFill>
              </a:rPr>
              <a:t>Châu Phi</a:t>
            </a:r>
          </a:p>
        </p:txBody>
      </p:sp>
      <p:sp>
        <p:nvSpPr>
          <p:cNvPr id="9" name="Line 19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 flipV="1">
            <a:off x="1435100" y="3448050"/>
            <a:ext cx="3086100" cy="5207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0" name="Text Box 28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175500" y="1149350"/>
            <a:ext cx="1384300" cy="395288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rgbClr val="0000FF"/>
                </a:solidFill>
              </a:rPr>
              <a:t>Châu Âu</a:t>
            </a:r>
          </a:p>
        </p:txBody>
      </p:sp>
      <p:sp>
        <p:nvSpPr>
          <p:cNvPr id="11" name="Line 29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 flipH="1">
            <a:off x="5118100" y="1390650"/>
            <a:ext cx="2057400" cy="762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2" name="Text Box 30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543800" y="2271713"/>
            <a:ext cx="1103313" cy="425450"/>
          </a:xfrm>
          <a:prstGeom prst="rect">
            <a:avLst/>
          </a:prstGeom>
          <a:solidFill>
            <a:srgbClr val="FFFF00"/>
          </a:solidFill>
          <a:ln w="28575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2000" b="1">
                <a:solidFill>
                  <a:srgbClr val="0000FF"/>
                </a:solidFill>
              </a:rPr>
              <a:t>Châu Á</a:t>
            </a:r>
          </a:p>
        </p:txBody>
      </p:sp>
      <p:sp>
        <p:nvSpPr>
          <p:cNvPr id="13" name="Text Box 31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39700" y="5832475"/>
            <a:ext cx="1905000" cy="395288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rgbClr val="0000FF"/>
                </a:solidFill>
              </a:rPr>
              <a:t>Châu Nam Cực</a:t>
            </a:r>
          </a:p>
        </p:txBody>
      </p:sp>
      <p:sp>
        <p:nvSpPr>
          <p:cNvPr id="14" name="Line 32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>
            <a:off x="2057400" y="6038850"/>
            <a:ext cx="1587500" cy="2540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5" name="Text Box 33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023100" y="5829300"/>
            <a:ext cx="1981200" cy="395288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rgbClr val="0000FF"/>
                </a:solidFill>
              </a:rPr>
              <a:t>Châu Đại Dương</a:t>
            </a:r>
          </a:p>
        </p:txBody>
      </p:sp>
      <p:sp>
        <p:nvSpPr>
          <p:cNvPr id="16" name="Line 34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 flipH="1" flipV="1">
            <a:off x="6883400" y="4819650"/>
            <a:ext cx="1143000" cy="990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7" name="Freeform 16"/>
          <p:cNvSpPr>
            <a:spLocks/>
          </p:cNvSpPr>
          <p:nvPr>
            <p:custDataLst>
              <p:tags r:id="rId16"/>
            </p:custDataLst>
          </p:nvPr>
        </p:nvSpPr>
        <p:spPr bwMode="auto">
          <a:xfrm>
            <a:off x="4978400" y="1631950"/>
            <a:ext cx="1930400" cy="2146300"/>
          </a:xfrm>
          <a:custGeom>
            <a:avLst/>
            <a:gdLst>
              <a:gd name="T0" fmla="*/ 766127500 w 1216"/>
              <a:gd name="T1" fmla="*/ 2147483647 h 1256"/>
              <a:gd name="T2" fmla="*/ 887095000 w 1216"/>
              <a:gd name="T3" fmla="*/ 2147483647 h 1256"/>
              <a:gd name="T4" fmla="*/ 887095000 w 1216"/>
              <a:gd name="T5" fmla="*/ 2147483647 h 1256"/>
              <a:gd name="T6" fmla="*/ 645160000 w 1216"/>
              <a:gd name="T7" fmla="*/ 2147483647 h 1256"/>
              <a:gd name="T8" fmla="*/ 524192500 w 1216"/>
              <a:gd name="T9" fmla="*/ 2147483647 h 1256"/>
              <a:gd name="T10" fmla="*/ 524192500 w 1216"/>
              <a:gd name="T11" fmla="*/ 2147483647 h 1256"/>
              <a:gd name="T12" fmla="*/ 282257500 w 1216"/>
              <a:gd name="T13" fmla="*/ 2147483647 h 1256"/>
              <a:gd name="T14" fmla="*/ 40322500 w 1216"/>
              <a:gd name="T15" fmla="*/ 2102490531 h 1256"/>
              <a:gd name="T16" fmla="*/ 282257500 w 1216"/>
              <a:gd name="T17" fmla="*/ 1822159144 h 1256"/>
              <a:gd name="T18" fmla="*/ 524192500 w 1216"/>
              <a:gd name="T19" fmla="*/ 1822159144 h 1256"/>
              <a:gd name="T20" fmla="*/ 766127500 w 1216"/>
              <a:gd name="T21" fmla="*/ 2102490531 h 1256"/>
              <a:gd name="T22" fmla="*/ 524192500 w 1216"/>
              <a:gd name="T23" fmla="*/ 1681991741 h 1256"/>
              <a:gd name="T24" fmla="*/ 524192500 w 1216"/>
              <a:gd name="T25" fmla="*/ 1261494660 h 1256"/>
              <a:gd name="T26" fmla="*/ 766127500 w 1216"/>
              <a:gd name="T27" fmla="*/ 1261494660 h 1256"/>
              <a:gd name="T28" fmla="*/ 645160000 w 1216"/>
              <a:gd name="T29" fmla="*/ 840995871 h 1256"/>
              <a:gd name="T30" fmla="*/ 645160000 w 1216"/>
              <a:gd name="T31" fmla="*/ 420498790 h 1256"/>
              <a:gd name="T32" fmla="*/ 887095000 w 1216"/>
              <a:gd name="T33" fmla="*/ 280331387 h 1256"/>
              <a:gd name="T34" fmla="*/ 1249997500 w 1216"/>
              <a:gd name="T35" fmla="*/ 0 h 1256"/>
              <a:gd name="T36" fmla="*/ 1491932500 w 1216"/>
              <a:gd name="T37" fmla="*/ 140165694 h 1256"/>
              <a:gd name="T38" fmla="*/ 1854835000 w 1216"/>
              <a:gd name="T39" fmla="*/ 280331387 h 1256"/>
              <a:gd name="T40" fmla="*/ 2147483647 w 1216"/>
              <a:gd name="T41" fmla="*/ 280331387 h 1256"/>
              <a:gd name="T42" fmla="*/ 2147483647 w 1216"/>
              <a:gd name="T43" fmla="*/ 420498790 h 1256"/>
              <a:gd name="T44" fmla="*/ 2147483647 w 1216"/>
              <a:gd name="T45" fmla="*/ 560664483 h 1256"/>
              <a:gd name="T46" fmla="*/ 2147483647 w 1216"/>
              <a:gd name="T47" fmla="*/ 840995871 h 1256"/>
              <a:gd name="T48" fmla="*/ 2147483647 w 1216"/>
              <a:gd name="T49" fmla="*/ 1261494660 h 1256"/>
              <a:gd name="T50" fmla="*/ 2147483647 w 1216"/>
              <a:gd name="T51" fmla="*/ 840995871 h 1256"/>
              <a:gd name="T52" fmla="*/ 2147483647 w 1216"/>
              <a:gd name="T53" fmla="*/ 840995871 h 1256"/>
              <a:gd name="T54" fmla="*/ 2147483647 w 1216"/>
              <a:gd name="T55" fmla="*/ 1261494660 h 1256"/>
              <a:gd name="T56" fmla="*/ 2147483647 w 1216"/>
              <a:gd name="T57" fmla="*/ 1401660354 h 1256"/>
              <a:gd name="T58" fmla="*/ 2147483647 w 1216"/>
              <a:gd name="T59" fmla="*/ 1681991741 h 1256"/>
              <a:gd name="T60" fmla="*/ 2147483647 w 1216"/>
              <a:gd name="T61" fmla="*/ 1822159144 h 1256"/>
              <a:gd name="T62" fmla="*/ 2147483647 w 1216"/>
              <a:gd name="T63" fmla="*/ 2102490531 h 1256"/>
              <a:gd name="T64" fmla="*/ 2147483647 w 1216"/>
              <a:gd name="T65" fmla="*/ 2147483647 h 1256"/>
              <a:gd name="T66" fmla="*/ 2147483647 w 1216"/>
              <a:gd name="T67" fmla="*/ 1962324837 h 1256"/>
              <a:gd name="T68" fmla="*/ 2147483647 w 1216"/>
              <a:gd name="T69" fmla="*/ 2102490531 h 1256"/>
              <a:gd name="T70" fmla="*/ 2147483647 w 1216"/>
              <a:gd name="T71" fmla="*/ 2147483647 h 1256"/>
              <a:gd name="T72" fmla="*/ 2147483647 w 1216"/>
              <a:gd name="T73" fmla="*/ 2147483647 h 1256"/>
              <a:gd name="T74" fmla="*/ 2147483647 w 1216"/>
              <a:gd name="T75" fmla="*/ 2147483647 h 1256"/>
              <a:gd name="T76" fmla="*/ 2147483647 w 1216"/>
              <a:gd name="T77" fmla="*/ 2147483647 h 1256"/>
              <a:gd name="T78" fmla="*/ 2147483647 w 1216"/>
              <a:gd name="T79" fmla="*/ 2147483647 h 1256"/>
              <a:gd name="T80" fmla="*/ 2096770000 w 1216"/>
              <a:gd name="T81" fmla="*/ 2147483647 h 1256"/>
              <a:gd name="T82" fmla="*/ 1975802500 w 1216"/>
              <a:gd name="T83" fmla="*/ 2147483647 h 1256"/>
              <a:gd name="T84" fmla="*/ 1854835000 w 1216"/>
              <a:gd name="T85" fmla="*/ 2147483647 h 1256"/>
              <a:gd name="T86" fmla="*/ 1612900000 w 1216"/>
              <a:gd name="T87" fmla="*/ 2147483647 h 1256"/>
              <a:gd name="T88" fmla="*/ 1491932500 w 1216"/>
              <a:gd name="T89" fmla="*/ 2147483647 h 1256"/>
              <a:gd name="T90" fmla="*/ 1491932500 w 1216"/>
              <a:gd name="T91" fmla="*/ 2147483647 h 1256"/>
              <a:gd name="T92" fmla="*/ 1370965000 w 1216"/>
              <a:gd name="T93" fmla="*/ 2147483647 h 1256"/>
              <a:gd name="T94" fmla="*/ 1129030000 w 1216"/>
              <a:gd name="T95" fmla="*/ 2147483647 h 1256"/>
              <a:gd name="T96" fmla="*/ 887095000 w 1216"/>
              <a:gd name="T97" fmla="*/ 2147483647 h 1256"/>
              <a:gd name="T98" fmla="*/ 766127500 w 1216"/>
              <a:gd name="T99" fmla="*/ 2147483647 h 1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216" h="1256">
                <a:moveTo>
                  <a:pt x="256" y="864"/>
                </a:moveTo>
                <a:cubicBezTo>
                  <a:pt x="256" y="880"/>
                  <a:pt x="288" y="952"/>
                  <a:pt x="304" y="960"/>
                </a:cubicBezTo>
                <a:cubicBezTo>
                  <a:pt x="320" y="968"/>
                  <a:pt x="344" y="912"/>
                  <a:pt x="352" y="912"/>
                </a:cubicBezTo>
                <a:cubicBezTo>
                  <a:pt x="360" y="912"/>
                  <a:pt x="344" y="952"/>
                  <a:pt x="352" y="960"/>
                </a:cubicBezTo>
                <a:cubicBezTo>
                  <a:pt x="360" y="968"/>
                  <a:pt x="400" y="944"/>
                  <a:pt x="400" y="960"/>
                </a:cubicBezTo>
                <a:cubicBezTo>
                  <a:pt x="400" y="976"/>
                  <a:pt x="360" y="1032"/>
                  <a:pt x="352" y="1056"/>
                </a:cubicBezTo>
                <a:cubicBezTo>
                  <a:pt x="344" y="1080"/>
                  <a:pt x="368" y="1088"/>
                  <a:pt x="352" y="1104"/>
                </a:cubicBezTo>
                <a:cubicBezTo>
                  <a:pt x="336" y="1120"/>
                  <a:pt x="280" y="1144"/>
                  <a:pt x="256" y="1152"/>
                </a:cubicBezTo>
                <a:cubicBezTo>
                  <a:pt x="232" y="1160"/>
                  <a:pt x="216" y="1160"/>
                  <a:pt x="208" y="1152"/>
                </a:cubicBezTo>
                <a:cubicBezTo>
                  <a:pt x="200" y="1144"/>
                  <a:pt x="208" y="1136"/>
                  <a:pt x="208" y="1104"/>
                </a:cubicBezTo>
                <a:cubicBezTo>
                  <a:pt x="208" y="1072"/>
                  <a:pt x="208" y="968"/>
                  <a:pt x="208" y="960"/>
                </a:cubicBezTo>
                <a:cubicBezTo>
                  <a:pt x="208" y="952"/>
                  <a:pt x="216" y="1056"/>
                  <a:pt x="208" y="1056"/>
                </a:cubicBezTo>
                <a:cubicBezTo>
                  <a:pt x="200" y="1056"/>
                  <a:pt x="176" y="1000"/>
                  <a:pt x="160" y="960"/>
                </a:cubicBezTo>
                <a:cubicBezTo>
                  <a:pt x="144" y="920"/>
                  <a:pt x="120" y="848"/>
                  <a:pt x="112" y="816"/>
                </a:cubicBezTo>
                <a:cubicBezTo>
                  <a:pt x="104" y="784"/>
                  <a:pt x="128" y="784"/>
                  <a:pt x="112" y="768"/>
                </a:cubicBezTo>
                <a:cubicBezTo>
                  <a:pt x="96" y="752"/>
                  <a:pt x="32" y="744"/>
                  <a:pt x="16" y="720"/>
                </a:cubicBezTo>
                <a:cubicBezTo>
                  <a:pt x="0" y="696"/>
                  <a:pt x="0" y="640"/>
                  <a:pt x="16" y="624"/>
                </a:cubicBezTo>
                <a:cubicBezTo>
                  <a:pt x="32" y="608"/>
                  <a:pt x="88" y="624"/>
                  <a:pt x="112" y="624"/>
                </a:cubicBezTo>
                <a:cubicBezTo>
                  <a:pt x="136" y="624"/>
                  <a:pt x="144" y="624"/>
                  <a:pt x="160" y="624"/>
                </a:cubicBezTo>
                <a:cubicBezTo>
                  <a:pt x="176" y="624"/>
                  <a:pt x="192" y="616"/>
                  <a:pt x="208" y="624"/>
                </a:cubicBezTo>
                <a:cubicBezTo>
                  <a:pt x="224" y="632"/>
                  <a:pt x="240" y="656"/>
                  <a:pt x="256" y="672"/>
                </a:cubicBezTo>
                <a:cubicBezTo>
                  <a:pt x="272" y="688"/>
                  <a:pt x="304" y="728"/>
                  <a:pt x="304" y="720"/>
                </a:cubicBezTo>
                <a:cubicBezTo>
                  <a:pt x="304" y="712"/>
                  <a:pt x="272" y="648"/>
                  <a:pt x="256" y="624"/>
                </a:cubicBezTo>
                <a:cubicBezTo>
                  <a:pt x="240" y="600"/>
                  <a:pt x="216" y="600"/>
                  <a:pt x="208" y="576"/>
                </a:cubicBezTo>
                <a:cubicBezTo>
                  <a:pt x="200" y="552"/>
                  <a:pt x="208" y="504"/>
                  <a:pt x="208" y="480"/>
                </a:cubicBezTo>
                <a:cubicBezTo>
                  <a:pt x="208" y="456"/>
                  <a:pt x="200" y="432"/>
                  <a:pt x="208" y="432"/>
                </a:cubicBezTo>
                <a:cubicBezTo>
                  <a:pt x="216" y="432"/>
                  <a:pt x="240" y="480"/>
                  <a:pt x="256" y="480"/>
                </a:cubicBezTo>
                <a:cubicBezTo>
                  <a:pt x="272" y="480"/>
                  <a:pt x="296" y="448"/>
                  <a:pt x="304" y="432"/>
                </a:cubicBezTo>
                <a:cubicBezTo>
                  <a:pt x="312" y="416"/>
                  <a:pt x="312" y="408"/>
                  <a:pt x="304" y="384"/>
                </a:cubicBezTo>
                <a:cubicBezTo>
                  <a:pt x="296" y="360"/>
                  <a:pt x="264" y="320"/>
                  <a:pt x="256" y="288"/>
                </a:cubicBezTo>
                <a:cubicBezTo>
                  <a:pt x="248" y="256"/>
                  <a:pt x="256" y="216"/>
                  <a:pt x="256" y="192"/>
                </a:cubicBezTo>
                <a:cubicBezTo>
                  <a:pt x="256" y="168"/>
                  <a:pt x="248" y="152"/>
                  <a:pt x="256" y="144"/>
                </a:cubicBezTo>
                <a:cubicBezTo>
                  <a:pt x="264" y="136"/>
                  <a:pt x="288" y="152"/>
                  <a:pt x="304" y="144"/>
                </a:cubicBezTo>
                <a:cubicBezTo>
                  <a:pt x="320" y="136"/>
                  <a:pt x="336" y="112"/>
                  <a:pt x="352" y="96"/>
                </a:cubicBezTo>
                <a:cubicBezTo>
                  <a:pt x="368" y="80"/>
                  <a:pt x="376" y="64"/>
                  <a:pt x="400" y="48"/>
                </a:cubicBezTo>
                <a:cubicBezTo>
                  <a:pt x="424" y="32"/>
                  <a:pt x="472" y="0"/>
                  <a:pt x="496" y="0"/>
                </a:cubicBezTo>
                <a:cubicBezTo>
                  <a:pt x="520" y="0"/>
                  <a:pt x="528" y="40"/>
                  <a:pt x="544" y="48"/>
                </a:cubicBezTo>
                <a:cubicBezTo>
                  <a:pt x="560" y="56"/>
                  <a:pt x="576" y="48"/>
                  <a:pt x="592" y="48"/>
                </a:cubicBezTo>
                <a:cubicBezTo>
                  <a:pt x="608" y="48"/>
                  <a:pt x="616" y="40"/>
                  <a:pt x="640" y="48"/>
                </a:cubicBezTo>
                <a:cubicBezTo>
                  <a:pt x="664" y="56"/>
                  <a:pt x="704" y="88"/>
                  <a:pt x="736" y="96"/>
                </a:cubicBezTo>
                <a:cubicBezTo>
                  <a:pt x="768" y="104"/>
                  <a:pt x="808" y="96"/>
                  <a:pt x="832" y="96"/>
                </a:cubicBezTo>
                <a:cubicBezTo>
                  <a:pt x="856" y="96"/>
                  <a:pt x="848" y="88"/>
                  <a:pt x="880" y="96"/>
                </a:cubicBezTo>
                <a:cubicBezTo>
                  <a:pt x="912" y="104"/>
                  <a:pt x="992" y="136"/>
                  <a:pt x="1024" y="144"/>
                </a:cubicBezTo>
                <a:cubicBezTo>
                  <a:pt x="1056" y="152"/>
                  <a:pt x="1056" y="144"/>
                  <a:pt x="1072" y="144"/>
                </a:cubicBezTo>
                <a:cubicBezTo>
                  <a:pt x="1088" y="144"/>
                  <a:pt x="1104" y="136"/>
                  <a:pt x="1120" y="144"/>
                </a:cubicBezTo>
                <a:cubicBezTo>
                  <a:pt x="1136" y="152"/>
                  <a:pt x="1152" y="176"/>
                  <a:pt x="1168" y="192"/>
                </a:cubicBezTo>
                <a:cubicBezTo>
                  <a:pt x="1184" y="208"/>
                  <a:pt x="1216" y="224"/>
                  <a:pt x="1216" y="240"/>
                </a:cubicBezTo>
                <a:cubicBezTo>
                  <a:pt x="1216" y="256"/>
                  <a:pt x="1168" y="256"/>
                  <a:pt x="1168" y="288"/>
                </a:cubicBezTo>
                <a:cubicBezTo>
                  <a:pt x="1168" y="320"/>
                  <a:pt x="1216" y="408"/>
                  <a:pt x="1216" y="432"/>
                </a:cubicBezTo>
                <a:cubicBezTo>
                  <a:pt x="1216" y="456"/>
                  <a:pt x="1184" y="448"/>
                  <a:pt x="1168" y="432"/>
                </a:cubicBezTo>
                <a:cubicBezTo>
                  <a:pt x="1152" y="416"/>
                  <a:pt x="1128" y="360"/>
                  <a:pt x="1120" y="336"/>
                </a:cubicBezTo>
                <a:cubicBezTo>
                  <a:pt x="1112" y="312"/>
                  <a:pt x="1128" y="296"/>
                  <a:pt x="1120" y="288"/>
                </a:cubicBezTo>
                <a:cubicBezTo>
                  <a:pt x="1112" y="280"/>
                  <a:pt x="1088" y="288"/>
                  <a:pt x="1072" y="288"/>
                </a:cubicBezTo>
                <a:cubicBezTo>
                  <a:pt x="1056" y="288"/>
                  <a:pt x="1040" y="280"/>
                  <a:pt x="1024" y="288"/>
                </a:cubicBezTo>
                <a:cubicBezTo>
                  <a:pt x="1008" y="296"/>
                  <a:pt x="976" y="312"/>
                  <a:pt x="976" y="336"/>
                </a:cubicBezTo>
                <a:cubicBezTo>
                  <a:pt x="976" y="360"/>
                  <a:pt x="1008" y="408"/>
                  <a:pt x="1024" y="432"/>
                </a:cubicBezTo>
                <a:cubicBezTo>
                  <a:pt x="1040" y="456"/>
                  <a:pt x="1056" y="472"/>
                  <a:pt x="1072" y="480"/>
                </a:cubicBezTo>
                <a:cubicBezTo>
                  <a:pt x="1088" y="488"/>
                  <a:pt x="1120" y="472"/>
                  <a:pt x="1120" y="480"/>
                </a:cubicBezTo>
                <a:cubicBezTo>
                  <a:pt x="1120" y="488"/>
                  <a:pt x="1080" y="512"/>
                  <a:pt x="1072" y="528"/>
                </a:cubicBezTo>
                <a:cubicBezTo>
                  <a:pt x="1064" y="544"/>
                  <a:pt x="1072" y="560"/>
                  <a:pt x="1072" y="576"/>
                </a:cubicBezTo>
                <a:cubicBezTo>
                  <a:pt x="1072" y="592"/>
                  <a:pt x="1080" y="616"/>
                  <a:pt x="1072" y="624"/>
                </a:cubicBezTo>
                <a:cubicBezTo>
                  <a:pt x="1064" y="632"/>
                  <a:pt x="1032" y="616"/>
                  <a:pt x="1024" y="624"/>
                </a:cubicBezTo>
                <a:cubicBezTo>
                  <a:pt x="1016" y="632"/>
                  <a:pt x="1016" y="656"/>
                  <a:pt x="1024" y="672"/>
                </a:cubicBezTo>
                <a:cubicBezTo>
                  <a:pt x="1032" y="688"/>
                  <a:pt x="1064" y="704"/>
                  <a:pt x="1072" y="720"/>
                </a:cubicBezTo>
                <a:cubicBezTo>
                  <a:pt x="1080" y="736"/>
                  <a:pt x="1080" y="760"/>
                  <a:pt x="1072" y="768"/>
                </a:cubicBezTo>
                <a:cubicBezTo>
                  <a:pt x="1064" y="776"/>
                  <a:pt x="1032" y="776"/>
                  <a:pt x="1024" y="768"/>
                </a:cubicBezTo>
                <a:cubicBezTo>
                  <a:pt x="1016" y="760"/>
                  <a:pt x="1032" y="736"/>
                  <a:pt x="1024" y="720"/>
                </a:cubicBezTo>
                <a:cubicBezTo>
                  <a:pt x="1016" y="704"/>
                  <a:pt x="992" y="680"/>
                  <a:pt x="976" y="672"/>
                </a:cubicBezTo>
                <a:cubicBezTo>
                  <a:pt x="960" y="664"/>
                  <a:pt x="936" y="664"/>
                  <a:pt x="928" y="672"/>
                </a:cubicBezTo>
                <a:cubicBezTo>
                  <a:pt x="920" y="680"/>
                  <a:pt x="920" y="712"/>
                  <a:pt x="928" y="720"/>
                </a:cubicBezTo>
                <a:cubicBezTo>
                  <a:pt x="936" y="728"/>
                  <a:pt x="968" y="712"/>
                  <a:pt x="976" y="720"/>
                </a:cubicBezTo>
                <a:cubicBezTo>
                  <a:pt x="984" y="728"/>
                  <a:pt x="968" y="736"/>
                  <a:pt x="976" y="768"/>
                </a:cubicBezTo>
                <a:cubicBezTo>
                  <a:pt x="984" y="800"/>
                  <a:pt x="1024" y="880"/>
                  <a:pt x="1024" y="912"/>
                </a:cubicBezTo>
                <a:cubicBezTo>
                  <a:pt x="1024" y="944"/>
                  <a:pt x="992" y="944"/>
                  <a:pt x="976" y="960"/>
                </a:cubicBezTo>
                <a:cubicBezTo>
                  <a:pt x="960" y="976"/>
                  <a:pt x="944" y="1000"/>
                  <a:pt x="928" y="1008"/>
                </a:cubicBezTo>
                <a:cubicBezTo>
                  <a:pt x="912" y="1016"/>
                  <a:pt x="888" y="1000"/>
                  <a:pt x="880" y="1008"/>
                </a:cubicBezTo>
                <a:cubicBezTo>
                  <a:pt x="872" y="1016"/>
                  <a:pt x="880" y="1040"/>
                  <a:pt x="880" y="1056"/>
                </a:cubicBezTo>
                <a:cubicBezTo>
                  <a:pt x="880" y="1072"/>
                  <a:pt x="872" y="1088"/>
                  <a:pt x="880" y="1104"/>
                </a:cubicBezTo>
                <a:cubicBezTo>
                  <a:pt x="888" y="1120"/>
                  <a:pt x="920" y="1136"/>
                  <a:pt x="928" y="1152"/>
                </a:cubicBezTo>
                <a:cubicBezTo>
                  <a:pt x="936" y="1168"/>
                  <a:pt x="936" y="1184"/>
                  <a:pt x="928" y="1200"/>
                </a:cubicBezTo>
                <a:cubicBezTo>
                  <a:pt x="920" y="1216"/>
                  <a:pt x="896" y="1248"/>
                  <a:pt x="880" y="1248"/>
                </a:cubicBezTo>
                <a:cubicBezTo>
                  <a:pt x="864" y="1248"/>
                  <a:pt x="848" y="1208"/>
                  <a:pt x="832" y="1200"/>
                </a:cubicBezTo>
                <a:cubicBezTo>
                  <a:pt x="816" y="1192"/>
                  <a:pt x="792" y="1192"/>
                  <a:pt x="784" y="1200"/>
                </a:cubicBezTo>
                <a:cubicBezTo>
                  <a:pt x="776" y="1208"/>
                  <a:pt x="784" y="1256"/>
                  <a:pt x="784" y="1248"/>
                </a:cubicBezTo>
                <a:cubicBezTo>
                  <a:pt x="784" y="1240"/>
                  <a:pt x="792" y="1176"/>
                  <a:pt x="784" y="1152"/>
                </a:cubicBezTo>
                <a:cubicBezTo>
                  <a:pt x="776" y="1128"/>
                  <a:pt x="752" y="1128"/>
                  <a:pt x="736" y="1104"/>
                </a:cubicBezTo>
                <a:cubicBezTo>
                  <a:pt x="720" y="1080"/>
                  <a:pt x="704" y="1024"/>
                  <a:pt x="688" y="1008"/>
                </a:cubicBezTo>
                <a:cubicBezTo>
                  <a:pt x="672" y="992"/>
                  <a:pt x="648" y="1000"/>
                  <a:pt x="640" y="1008"/>
                </a:cubicBezTo>
                <a:cubicBezTo>
                  <a:pt x="632" y="1016"/>
                  <a:pt x="648" y="1040"/>
                  <a:pt x="640" y="1056"/>
                </a:cubicBezTo>
                <a:cubicBezTo>
                  <a:pt x="632" y="1072"/>
                  <a:pt x="600" y="1080"/>
                  <a:pt x="592" y="1104"/>
                </a:cubicBezTo>
                <a:cubicBezTo>
                  <a:pt x="584" y="1128"/>
                  <a:pt x="592" y="1176"/>
                  <a:pt x="592" y="1200"/>
                </a:cubicBezTo>
                <a:cubicBezTo>
                  <a:pt x="592" y="1224"/>
                  <a:pt x="600" y="1248"/>
                  <a:pt x="592" y="1248"/>
                </a:cubicBezTo>
                <a:cubicBezTo>
                  <a:pt x="584" y="1248"/>
                  <a:pt x="552" y="1224"/>
                  <a:pt x="544" y="1200"/>
                </a:cubicBezTo>
                <a:cubicBezTo>
                  <a:pt x="536" y="1176"/>
                  <a:pt x="552" y="1136"/>
                  <a:pt x="544" y="1104"/>
                </a:cubicBezTo>
                <a:cubicBezTo>
                  <a:pt x="536" y="1072"/>
                  <a:pt x="512" y="1032"/>
                  <a:pt x="496" y="1008"/>
                </a:cubicBezTo>
                <a:cubicBezTo>
                  <a:pt x="480" y="984"/>
                  <a:pt x="464" y="968"/>
                  <a:pt x="448" y="960"/>
                </a:cubicBezTo>
                <a:cubicBezTo>
                  <a:pt x="432" y="952"/>
                  <a:pt x="416" y="968"/>
                  <a:pt x="400" y="960"/>
                </a:cubicBezTo>
                <a:cubicBezTo>
                  <a:pt x="384" y="952"/>
                  <a:pt x="368" y="920"/>
                  <a:pt x="352" y="912"/>
                </a:cubicBezTo>
                <a:cubicBezTo>
                  <a:pt x="336" y="904"/>
                  <a:pt x="312" y="920"/>
                  <a:pt x="304" y="912"/>
                </a:cubicBezTo>
                <a:cubicBezTo>
                  <a:pt x="296" y="904"/>
                  <a:pt x="312" y="872"/>
                  <a:pt x="304" y="864"/>
                </a:cubicBezTo>
                <a:cubicBezTo>
                  <a:pt x="296" y="856"/>
                  <a:pt x="256" y="848"/>
                  <a:pt x="256" y="864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8" name="Freeform 17"/>
          <p:cNvSpPr>
            <a:spLocks/>
          </p:cNvSpPr>
          <p:nvPr>
            <p:custDataLst>
              <p:tags r:id="rId17"/>
            </p:custDataLst>
          </p:nvPr>
        </p:nvSpPr>
        <p:spPr bwMode="auto">
          <a:xfrm>
            <a:off x="6197600" y="3867150"/>
            <a:ext cx="304800" cy="393700"/>
          </a:xfrm>
          <a:custGeom>
            <a:avLst/>
            <a:gdLst>
              <a:gd name="T0" fmla="*/ 0 w 192"/>
              <a:gd name="T1" fmla="*/ 53154968 h 216"/>
              <a:gd name="T2" fmla="*/ 120967500 w 192"/>
              <a:gd name="T3" fmla="*/ 531549681 h 216"/>
              <a:gd name="T4" fmla="*/ 241935000 w 192"/>
              <a:gd name="T5" fmla="*/ 691014585 h 216"/>
              <a:gd name="T6" fmla="*/ 483870000 w 192"/>
              <a:gd name="T7" fmla="*/ 691014585 h 216"/>
              <a:gd name="T8" fmla="*/ 241935000 w 192"/>
              <a:gd name="T9" fmla="*/ 531549681 h 216"/>
              <a:gd name="T10" fmla="*/ 120967500 w 192"/>
              <a:gd name="T11" fmla="*/ 212619872 h 216"/>
              <a:gd name="T12" fmla="*/ 0 w 192"/>
              <a:gd name="T13" fmla="*/ 53154968 h 2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92" h="216">
                <a:moveTo>
                  <a:pt x="0" y="16"/>
                </a:moveTo>
                <a:cubicBezTo>
                  <a:pt x="0" y="32"/>
                  <a:pt x="32" y="128"/>
                  <a:pt x="48" y="160"/>
                </a:cubicBezTo>
                <a:cubicBezTo>
                  <a:pt x="64" y="192"/>
                  <a:pt x="72" y="200"/>
                  <a:pt x="96" y="208"/>
                </a:cubicBezTo>
                <a:cubicBezTo>
                  <a:pt x="120" y="216"/>
                  <a:pt x="192" y="216"/>
                  <a:pt x="192" y="208"/>
                </a:cubicBezTo>
                <a:cubicBezTo>
                  <a:pt x="192" y="200"/>
                  <a:pt x="120" y="184"/>
                  <a:pt x="96" y="160"/>
                </a:cubicBezTo>
                <a:cubicBezTo>
                  <a:pt x="72" y="136"/>
                  <a:pt x="64" y="88"/>
                  <a:pt x="48" y="64"/>
                </a:cubicBezTo>
                <a:cubicBezTo>
                  <a:pt x="32" y="40"/>
                  <a:pt x="0" y="0"/>
                  <a:pt x="0" y="16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9" name="Freeform 18"/>
          <p:cNvSpPr>
            <a:spLocks/>
          </p:cNvSpPr>
          <p:nvPr>
            <p:custDataLst>
              <p:tags r:id="rId18"/>
            </p:custDataLst>
          </p:nvPr>
        </p:nvSpPr>
        <p:spPr bwMode="auto">
          <a:xfrm>
            <a:off x="6426200" y="3778250"/>
            <a:ext cx="165100" cy="342900"/>
          </a:xfrm>
          <a:custGeom>
            <a:avLst/>
            <a:gdLst>
              <a:gd name="T0" fmla="*/ 120967500 w 104"/>
              <a:gd name="T1" fmla="*/ 40322500 h 216"/>
              <a:gd name="T2" fmla="*/ 241935000 w 104"/>
              <a:gd name="T3" fmla="*/ 40322500 h 216"/>
              <a:gd name="T4" fmla="*/ 241935000 w 104"/>
              <a:gd name="T5" fmla="*/ 282257500 h 216"/>
              <a:gd name="T6" fmla="*/ 120967500 w 104"/>
              <a:gd name="T7" fmla="*/ 403225000 h 216"/>
              <a:gd name="T8" fmla="*/ 120967500 w 104"/>
              <a:gd name="T9" fmla="*/ 524192500 h 216"/>
              <a:gd name="T10" fmla="*/ 0 w 104"/>
              <a:gd name="T11" fmla="*/ 282257500 h 216"/>
              <a:gd name="T12" fmla="*/ 120967500 w 104"/>
              <a:gd name="T13" fmla="*/ 161290000 h 216"/>
              <a:gd name="T14" fmla="*/ 241935000 w 104"/>
              <a:gd name="T15" fmla="*/ 40322500 h 216"/>
              <a:gd name="T16" fmla="*/ 120967500 w 104"/>
              <a:gd name="T17" fmla="*/ 40322500 h 21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04" h="216">
                <a:moveTo>
                  <a:pt x="48" y="16"/>
                </a:moveTo>
                <a:cubicBezTo>
                  <a:pt x="48" y="16"/>
                  <a:pt x="88" y="0"/>
                  <a:pt x="96" y="16"/>
                </a:cubicBezTo>
                <a:cubicBezTo>
                  <a:pt x="104" y="32"/>
                  <a:pt x="104" y="88"/>
                  <a:pt x="96" y="112"/>
                </a:cubicBezTo>
                <a:cubicBezTo>
                  <a:pt x="88" y="136"/>
                  <a:pt x="56" y="144"/>
                  <a:pt x="48" y="160"/>
                </a:cubicBezTo>
                <a:cubicBezTo>
                  <a:pt x="40" y="176"/>
                  <a:pt x="56" y="216"/>
                  <a:pt x="48" y="208"/>
                </a:cubicBezTo>
                <a:cubicBezTo>
                  <a:pt x="40" y="200"/>
                  <a:pt x="0" y="136"/>
                  <a:pt x="0" y="112"/>
                </a:cubicBezTo>
                <a:cubicBezTo>
                  <a:pt x="0" y="88"/>
                  <a:pt x="32" y="80"/>
                  <a:pt x="48" y="64"/>
                </a:cubicBezTo>
                <a:cubicBezTo>
                  <a:pt x="64" y="48"/>
                  <a:pt x="96" y="24"/>
                  <a:pt x="96" y="16"/>
                </a:cubicBezTo>
                <a:cubicBezTo>
                  <a:pt x="96" y="8"/>
                  <a:pt x="48" y="16"/>
                  <a:pt x="48" y="16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0" name="Freeform 19"/>
          <p:cNvSpPr>
            <a:spLocks/>
          </p:cNvSpPr>
          <p:nvPr>
            <p:custDataLst>
              <p:tags r:id="rId19"/>
            </p:custDataLst>
          </p:nvPr>
        </p:nvSpPr>
        <p:spPr bwMode="auto">
          <a:xfrm>
            <a:off x="6654800" y="2724150"/>
            <a:ext cx="165100" cy="393700"/>
          </a:xfrm>
          <a:custGeom>
            <a:avLst/>
            <a:gdLst>
              <a:gd name="T0" fmla="*/ 120967500 w 104"/>
              <a:gd name="T1" fmla="*/ 0 h 248"/>
              <a:gd name="T2" fmla="*/ 241935000 w 104"/>
              <a:gd name="T3" fmla="*/ 120967500 h 248"/>
              <a:gd name="T4" fmla="*/ 241935000 w 104"/>
              <a:gd name="T5" fmla="*/ 362902500 h 248"/>
              <a:gd name="T6" fmla="*/ 120967500 w 104"/>
              <a:gd name="T7" fmla="*/ 483870000 h 248"/>
              <a:gd name="T8" fmla="*/ 0 w 104"/>
              <a:gd name="T9" fmla="*/ 604837500 h 248"/>
              <a:gd name="T10" fmla="*/ 120967500 w 104"/>
              <a:gd name="T11" fmla="*/ 362902500 h 248"/>
              <a:gd name="T12" fmla="*/ 120967500 w 104"/>
              <a:gd name="T13" fmla="*/ 241935000 h 248"/>
              <a:gd name="T14" fmla="*/ 120967500 w 104"/>
              <a:gd name="T15" fmla="*/ 120967500 h 248"/>
              <a:gd name="T16" fmla="*/ 120967500 w 104"/>
              <a:gd name="T17" fmla="*/ 0 h 24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04" h="248">
                <a:moveTo>
                  <a:pt x="48" y="0"/>
                </a:moveTo>
                <a:cubicBezTo>
                  <a:pt x="56" y="0"/>
                  <a:pt x="88" y="24"/>
                  <a:pt x="96" y="48"/>
                </a:cubicBezTo>
                <a:cubicBezTo>
                  <a:pt x="104" y="72"/>
                  <a:pt x="104" y="120"/>
                  <a:pt x="96" y="144"/>
                </a:cubicBezTo>
                <a:cubicBezTo>
                  <a:pt x="88" y="168"/>
                  <a:pt x="64" y="176"/>
                  <a:pt x="48" y="192"/>
                </a:cubicBezTo>
                <a:cubicBezTo>
                  <a:pt x="32" y="208"/>
                  <a:pt x="0" y="248"/>
                  <a:pt x="0" y="240"/>
                </a:cubicBezTo>
                <a:cubicBezTo>
                  <a:pt x="0" y="232"/>
                  <a:pt x="40" y="168"/>
                  <a:pt x="48" y="144"/>
                </a:cubicBezTo>
                <a:cubicBezTo>
                  <a:pt x="56" y="120"/>
                  <a:pt x="48" y="112"/>
                  <a:pt x="48" y="96"/>
                </a:cubicBezTo>
                <a:cubicBezTo>
                  <a:pt x="48" y="80"/>
                  <a:pt x="48" y="64"/>
                  <a:pt x="48" y="48"/>
                </a:cubicBezTo>
                <a:cubicBezTo>
                  <a:pt x="48" y="32"/>
                  <a:pt x="40" y="0"/>
                  <a:pt x="48" y="0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1" name="Freeform 20"/>
          <p:cNvSpPr>
            <a:spLocks/>
          </p:cNvSpPr>
          <p:nvPr>
            <p:custDataLst>
              <p:tags r:id="rId20"/>
            </p:custDataLst>
          </p:nvPr>
        </p:nvSpPr>
        <p:spPr bwMode="auto">
          <a:xfrm>
            <a:off x="6781800" y="3968750"/>
            <a:ext cx="190500" cy="228600"/>
          </a:xfrm>
          <a:custGeom>
            <a:avLst/>
            <a:gdLst>
              <a:gd name="T0" fmla="*/ 40322500 w 120"/>
              <a:gd name="T1" fmla="*/ 0 h 144"/>
              <a:gd name="T2" fmla="*/ 282257500 w 120"/>
              <a:gd name="T3" fmla="*/ 241935000 h 144"/>
              <a:gd name="T4" fmla="*/ 161290000 w 120"/>
              <a:gd name="T5" fmla="*/ 362902500 h 144"/>
              <a:gd name="T6" fmla="*/ 40322500 w 120"/>
              <a:gd name="T7" fmla="*/ 241935000 h 144"/>
              <a:gd name="T8" fmla="*/ 40322500 w 120"/>
              <a:gd name="T9" fmla="*/ 0 h 1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" h="144">
                <a:moveTo>
                  <a:pt x="16" y="0"/>
                </a:moveTo>
                <a:cubicBezTo>
                  <a:pt x="32" y="0"/>
                  <a:pt x="104" y="72"/>
                  <a:pt x="112" y="96"/>
                </a:cubicBezTo>
                <a:cubicBezTo>
                  <a:pt x="120" y="120"/>
                  <a:pt x="80" y="144"/>
                  <a:pt x="64" y="144"/>
                </a:cubicBezTo>
                <a:cubicBezTo>
                  <a:pt x="48" y="144"/>
                  <a:pt x="24" y="120"/>
                  <a:pt x="16" y="96"/>
                </a:cubicBezTo>
                <a:cubicBezTo>
                  <a:pt x="8" y="72"/>
                  <a:pt x="0" y="0"/>
                  <a:pt x="16" y="0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2" name="Freeform 21"/>
          <p:cNvSpPr>
            <a:spLocks/>
          </p:cNvSpPr>
          <p:nvPr>
            <p:custDataLst>
              <p:tags r:id="rId21"/>
            </p:custDataLst>
          </p:nvPr>
        </p:nvSpPr>
        <p:spPr bwMode="auto">
          <a:xfrm>
            <a:off x="6565900" y="3549650"/>
            <a:ext cx="88900" cy="88900"/>
          </a:xfrm>
          <a:custGeom>
            <a:avLst/>
            <a:gdLst>
              <a:gd name="T0" fmla="*/ 141128750 w 56"/>
              <a:gd name="T1" fmla="*/ 20161250 h 56"/>
              <a:gd name="T2" fmla="*/ 20161250 w 56"/>
              <a:gd name="T3" fmla="*/ 141128750 h 56"/>
              <a:gd name="T4" fmla="*/ 20161250 w 56"/>
              <a:gd name="T5" fmla="*/ 20161250 h 56"/>
              <a:gd name="T6" fmla="*/ 141128750 w 56"/>
              <a:gd name="T7" fmla="*/ 20161250 h 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6" h="56">
                <a:moveTo>
                  <a:pt x="56" y="8"/>
                </a:moveTo>
                <a:cubicBezTo>
                  <a:pt x="56" y="16"/>
                  <a:pt x="16" y="56"/>
                  <a:pt x="8" y="56"/>
                </a:cubicBezTo>
                <a:cubicBezTo>
                  <a:pt x="0" y="56"/>
                  <a:pt x="0" y="16"/>
                  <a:pt x="8" y="8"/>
                </a:cubicBezTo>
                <a:cubicBezTo>
                  <a:pt x="16" y="0"/>
                  <a:pt x="56" y="0"/>
                  <a:pt x="56" y="8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3" name="Line 41"/>
          <p:cNvSpPr>
            <a:spLocks noChangeShapeType="1"/>
          </p:cNvSpPr>
          <p:nvPr>
            <p:custDataLst>
              <p:tags r:id="rId22"/>
            </p:custDataLst>
          </p:nvPr>
        </p:nvSpPr>
        <p:spPr bwMode="auto">
          <a:xfrm flipH="1">
            <a:off x="6350000" y="2457450"/>
            <a:ext cx="1206500" cy="152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4" name="Text Box 45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2184400" y="6370638"/>
            <a:ext cx="4914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b="1">
                <a:solidFill>
                  <a:srgbClr val="0000FF"/>
                </a:solidFill>
              </a:rPr>
              <a:t>Hình 1: Lược đồ các châu lục và đại dương</a:t>
            </a:r>
          </a:p>
        </p:txBody>
      </p:sp>
      <p:sp>
        <p:nvSpPr>
          <p:cNvPr id="25" name="Text Box 49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2611438" y="120650"/>
            <a:ext cx="41973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30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Bài</a:t>
            </a:r>
            <a:r>
              <a:rPr lang="en-US" sz="2800" b="1" dirty="0">
                <a:solidFill>
                  <a:srgbClr val="0000FF"/>
                </a:solidFill>
              </a:rPr>
              <a:t> 17: CHÂU Á (</a:t>
            </a:r>
            <a:r>
              <a:rPr lang="en-US" sz="2800" b="1" dirty="0" err="1">
                <a:solidFill>
                  <a:srgbClr val="0000FF"/>
                </a:solidFill>
              </a:rPr>
              <a:t>Tiết</a:t>
            </a:r>
            <a:r>
              <a:rPr lang="en-US" sz="2800" b="1" dirty="0">
                <a:solidFill>
                  <a:srgbClr val="0000FF"/>
                </a:solidFill>
              </a:rPr>
              <a:t> 1)</a:t>
            </a:r>
          </a:p>
        </p:txBody>
      </p:sp>
      <p:sp>
        <p:nvSpPr>
          <p:cNvPr id="26" name="Text Box 50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165100" y="182563"/>
            <a:ext cx="1012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2400" b="1" u="sng" dirty="0" err="1">
                <a:solidFill>
                  <a:srgbClr val="0000FF"/>
                </a:solidFill>
              </a:rPr>
              <a:t>Địa</a:t>
            </a:r>
            <a:r>
              <a:rPr lang="en-US" sz="2400" b="1" u="sng" dirty="0">
                <a:solidFill>
                  <a:srgbClr val="0000FF"/>
                </a:solidFill>
              </a:rPr>
              <a:t> </a:t>
            </a:r>
            <a:r>
              <a:rPr lang="en-US" sz="2400" b="1" u="sng" dirty="0" err="1">
                <a:solidFill>
                  <a:srgbClr val="0000FF"/>
                </a:solidFill>
              </a:rPr>
              <a:t>lí</a:t>
            </a:r>
            <a:r>
              <a:rPr lang="en-US" sz="2400" b="1" u="sng" dirty="0">
                <a:solidFill>
                  <a:srgbClr val="0000FF"/>
                </a:solidFill>
              </a:rPr>
              <a:t>: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469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ight Arrow 61"/>
          <p:cNvSpPr/>
          <p:nvPr>
            <p:custDataLst>
              <p:tags r:id="rId2"/>
            </p:custDataLst>
          </p:nvPr>
        </p:nvSpPr>
        <p:spPr>
          <a:xfrm>
            <a:off x="533400" y="2209800"/>
            <a:ext cx="2667000" cy="19812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Box 49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611438" y="120650"/>
            <a:ext cx="41973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30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Bài</a:t>
            </a:r>
            <a:r>
              <a:rPr lang="en-US" sz="2800" b="1" dirty="0">
                <a:solidFill>
                  <a:srgbClr val="0000FF"/>
                </a:solidFill>
              </a:rPr>
              <a:t> 17: CHÂU Á (</a:t>
            </a:r>
            <a:r>
              <a:rPr lang="en-US" sz="2800" b="1" dirty="0" err="1">
                <a:solidFill>
                  <a:srgbClr val="0000FF"/>
                </a:solidFill>
              </a:rPr>
              <a:t>Tiết</a:t>
            </a:r>
            <a:r>
              <a:rPr lang="en-US" sz="2800" b="1" dirty="0">
                <a:solidFill>
                  <a:srgbClr val="0000FF"/>
                </a:solidFill>
              </a:rPr>
              <a:t> 1)</a:t>
            </a:r>
          </a:p>
        </p:txBody>
      </p:sp>
      <p:sp>
        <p:nvSpPr>
          <p:cNvPr id="4" name="Text Box 50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65100" y="182563"/>
            <a:ext cx="1012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2400" b="1" u="sng" dirty="0" err="1">
                <a:solidFill>
                  <a:srgbClr val="0000FF"/>
                </a:solidFill>
              </a:rPr>
              <a:t>Địa</a:t>
            </a:r>
            <a:r>
              <a:rPr lang="en-US" sz="2400" b="1" u="sng" dirty="0">
                <a:solidFill>
                  <a:srgbClr val="0000FF"/>
                </a:solidFill>
              </a:rPr>
              <a:t> </a:t>
            </a:r>
            <a:r>
              <a:rPr lang="en-US" sz="2400" b="1" u="sng" dirty="0" err="1">
                <a:solidFill>
                  <a:srgbClr val="0000FF"/>
                </a:solidFill>
              </a:rPr>
              <a:t>lí</a:t>
            </a:r>
            <a:r>
              <a:rPr lang="en-US" sz="2400" b="1" u="sng" dirty="0">
                <a:solidFill>
                  <a:srgbClr val="0000FF"/>
                </a:solidFill>
              </a:rPr>
              <a:t>:</a:t>
            </a:r>
          </a:p>
        </p:txBody>
      </p:sp>
      <p:sp>
        <p:nvSpPr>
          <p:cNvPr id="9" name="Text Box 4">
            <a:extLst>
              <a:ext uri="{FF2B5EF4-FFF2-40B4-BE49-F238E27FC236}">
                <a16:creationId xmlns="" xmlns:a16="http://schemas.microsoft.com/office/drawing/2014/main" id="{92E98A88-86AA-49FB-AE8D-E268C67D5A24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black">
          <a:xfrm>
            <a:off x="381000" y="2971800"/>
            <a:ext cx="2514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b="1" dirty="0" smtClean="0">
                <a:cs typeface="Arial" panose="020B0604020202020204" pitchFamily="34" charset="0"/>
              </a:rPr>
              <a:t>CÁC CHÂU LỤC </a:t>
            </a:r>
          </a:p>
          <a:p>
            <a:pPr algn="ctr" eaLnBrk="0" hangingPunct="0"/>
            <a:r>
              <a:rPr lang="en-US" altLang="en-US" b="1" dirty="0" smtClean="0">
                <a:cs typeface="Arial" panose="020B0604020202020204" pitchFamily="34" charset="0"/>
              </a:rPr>
              <a:t>TRÊN THẾ </a:t>
            </a:r>
            <a:r>
              <a:rPr lang="en-US" altLang="en-US" b="1" dirty="0" err="1" smtClean="0">
                <a:cs typeface="Arial" panose="020B0604020202020204" pitchFamily="34" charset="0"/>
              </a:rPr>
              <a:t>GiỚI</a:t>
            </a:r>
            <a:r>
              <a:rPr lang="en-US" altLang="en-US" b="1" dirty="0" smtClean="0">
                <a:cs typeface="Arial" panose="020B0604020202020204" pitchFamily="34" charset="0"/>
              </a:rPr>
              <a:t>.</a:t>
            </a:r>
            <a:endParaRPr lang="en-US" altLang="en-US" b="1" dirty="0">
              <a:cs typeface="Arial" panose="020B0604020202020204" pitchFamily="34" charset="0"/>
            </a:endParaRPr>
          </a:p>
        </p:txBody>
      </p:sp>
      <p:grpSp>
        <p:nvGrpSpPr>
          <p:cNvPr id="10" name="Group 7">
            <a:extLst>
              <a:ext uri="{FF2B5EF4-FFF2-40B4-BE49-F238E27FC236}">
                <a16:creationId xmlns="" xmlns:a16="http://schemas.microsoft.com/office/drawing/2014/main" id="{54FB4597-C7CB-4B14-8415-BD37A4F58E9E}"/>
              </a:ext>
            </a:extLst>
          </p:cNvPr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4254500" y="847603"/>
            <a:ext cx="4051300" cy="828797"/>
            <a:chOff x="2728" y="1008"/>
            <a:chExt cx="2552" cy="576"/>
          </a:xfrm>
        </p:grpSpPr>
        <p:sp>
          <p:nvSpPr>
            <p:cNvPr id="11" name="Rectangle 8">
              <a:extLst>
                <a:ext uri="{FF2B5EF4-FFF2-40B4-BE49-F238E27FC236}">
                  <a16:creationId xmlns="" xmlns:a16="http://schemas.microsoft.com/office/drawing/2014/main" id="{1796EB04-64E0-4328-A104-CC665D8009B2}"/>
                </a:ext>
              </a:extLst>
            </p:cNvPr>
            <p:cNvSpPr>
              <a:spLocks noChangeArrowheads="1"/>
            </p:cNvSpPr>
            <p:nvPr>
              <p:custDataLst>
                <p:tags r:id="rId33"/>
              </p:custDataLst>
            </p:nvPr>
          </p:nvSpPr>
          <p:spPr bwMode="gray">
            <a:xfrm>
              <a:off x="2728" y="1008"/>
              <a:ext cx="2552" cy="576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FFFFFF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B2B2B2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Rectangle 9">
              <a:extLst>
                <a:ext uri="{FF2B5EF4-FFF2-40B4-BE49-F238E27FC236}">
                  <a16:creationId xmlns="" xmlns:a16="http://schemas.microsoft.com/office/drawing/2014/main" id="{E3ACD0D2-2265-4209-AC63-D496BD996D12}"/>
                </a:ext>
              </a:extLst>
            </p:cNvPr>
            <p:cNvSpPr>
              <a:spLocks noChangeArrowheads="1"/>
            </p:cNvSpPr>
            <p:nvPr>
              <p:custDataLst>
                <p:tags r:id="rId34"/>
              </p:custDataLst>
            </p:nvPr>
          </p:nvSpPr>
          <p:spPr bwMode="gray">
            <a:xfrm>
              <a:off x="2735" y="1014"/>
              <a:ext cx="2536" cy="26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dist="35921" dir="2700000" algn="ctr" rotWithShape="0">
                <a:srgbClr val="B2B2B2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Rectangle 10">
              <a:extLst>
                <a:ext uri="{FF2B5EF4-FFF2-40B4-BE49-F238E27FC236}">
                  <a16:creationId xmlns="" xmlns:a16="http://schemas.microsoft.com/office/drawing/2014/main" id="{AB897311-F0D3-48B2-88F6-9C60062B3C96}"/>
                </a:ext>
              </a:extLst>
            </p:cNvPr>
            <p:cNvSpPr>
              <a:spLocks noChangeArrowheads="1"/>
            </p:cNvSpPr>
            <p:nvPr>
              <p:custDataLst>
                <p:tags r:id="rId35"/>
              </p:custDataLst>
            </p:nvPr>
          </p:nvSpPr>
          <p:spPr bwMode="gray">
            <a:xfrm>
              <a:off x="2736" y="1264"/>
              <a:ext cx="2535" cy="314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61176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>
              <a:outerShdw dist="35921" dir="2700000" algn="ctr" rotWithShape="0">
                <a:srgbClr val="B2B2B2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5" name="Group 12">
            <a:extLst>
              <a:ext uri="{FF2B5EF4-FFF2-40B4-BE49-F238E27FC236}">
                <a16:creationId xmlns="" xmlns:a16="http://schemas.microsoft.com/office/drawing/2014/main" id="{322AC3EA-5636-4648-954A-11E9D03CAEF1}"/>
              </a:ext>
            </a:extLst>
          </p:cNvPr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4267200" y="1774825"/>
            <a:ext cx="4051300" cy="855831"/>
            <a:chOff x="2736" y="1782"/>
            <a:chExt cx="2552" cy="597"/>
          </a:xfrm>
        </p:grpSpPr>
        <p:sp>
          <p:nvSpPr>
            <p:cNvPr id="16" name="Rectangle 13">
              <a:extLst>
                <a:ext uri="{FF2B5EF4-FFF2-40B4-BE49-F238E27FC236}">
                  <a16:creationId xmlns="" xmlns:a16="http://schemas.microsoft.com/office/drawing/2014/main" id="{517370FE-2EFE-4C0C-875B-2F40E265AF23}"/>
                </a:ext>
              </a:extLst>
            </p:cNvPr>
            <p:cNvSpPr>
              <a:spLocks noChangeArrowheads="1"/>
            </p:cNvSpPr>
            <p:nvPr>
              <p:custDataLst>
                <p:tags r:id="rId30"/>
              </p:custDataLst>
            </p:nvPr>
          </p:nvSpPr>
          <p:spPr bwMode="ltGray">
            <a:xfrm>
              <a:off x="2736" y="1803"/>
              <a:ext cx="2552" cy="5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B2B2B2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Rectangle 14">
              <a:extLst>
                <a:ext uri="{FF2B5EF4-FFF2-40B4-BE49-F238E27FC236}">
                  <a16:creationId xmlns="" xmlns:a16="http://schemas.microsoft.com/office/drawing/2014/main" id="{A0F81041-1754-4168-B08F-B4FD6888780C}"/>
                </a:ext>
              </a:extLst>
            </p:cNvPr>
            <p:cNvSpPr>
              <a:spLocks noChangeArrowheads="1"/>
            </p:cNvSpPr>
            <p:nvPr>
              <p:custDataLst>
                <p:tags r:id="rId31"/>
              </p:custDataLst>
            </p:nvPr>
          </p:nvSpPr>
          <p:spPr bwMode="ltGray">
            <a:xfrm>
              <a:off x="2743" y="1782"/>
              <a:ext cx="2536" cy="2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dist="35921" dir="2700000" algn="ctr" rotWithShape="0">
                <a:srgbClr val="B2B2B2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Rectangle 15">
              <a:extLst>
                <a:ext uri="{FF2B5EF4-FFF2-40B4-BE49-F238E27FC236}">
                  <a16:creationId xmlns="" xmlns:a16="http://schemas.microsoft.com/office/drawing/2014/main" id="{96A2FC67-7A4B-4A19-8CBF-768C7491413D}"/>
                </a:ext>
              </a:extLst>
            </p:cNvPr>
            <p:cNvSpPr>
              <a:spLocks noChangeArrowheads="1"/>
            </p:cNvSpPr>
            <p:nvPr>
              <p:custDataLst>
                <p:tags r:id="rId32"/>
              </p:custDataLst>
            </p:nvPr>
          </p:nvSpPr>
          <p:spPr bwMode="ltGray">
            <a:xfrm>
              <a:off x="2744" y="2059"/>
              <a:ext cx="2535" cy="314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61176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  <a:effectLst>
              <a:outerShdw dist="35921" dir="2700000" algn="ctr" rotWithShape="0">
                <a:srgbClr val="B2B2B2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0" name="Group 17">
            <a:extLst>
              <a:ext uri="{FF2B5EF4-FFF2-40B4-BE49-F238E27FC236}">
                <a16:creationId xmlns="" xmlns:a16="http://schemas.microsoft.com/office/drawing/2014/main" id="{EB361ED7-618C-4567-A661-5F426D1A4053}"/>
              </a:ext>
            </a:extLst>
          </p:cNvPr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4254500" y="2720818"/>
            <a:ext cx="4051300" cy="914400"/>
            <a:chOff x="2728" y="2612"/>
            <a:chExt cx="2552" cy="576"/>
          </a:xfrm>
        </p:grpSpPr>
        <p:sp>
          <p:nvSpPr>
            <p:cNvPr id="21" name="Rectangle 18">
              <a:extLst>
                <a:ext uri="{FF2B5EF4-FFF2-40B4-BE49-F238E27FC236}">
                  <a16:creationId xmlns="" xmlns:a16="http://schemas.microsoft.com/office/drawing/2014/main" id="{865AB3D8-B61C-4582-9912-C39657282946}"/>
                </a:ext>
              </a:extLst>
            </p:cNvPr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ltGray">
            <a:xfrm>
              <a:off x="2728" y="2612"/>
              <a:ext cx="2552" cy="5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B2B2B2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Rectangle 19">
              <a:extLst>
                <a:ext uri="{FF2B5EF4-FFF2-40B4-BE49-F238E27FC236}">
                  <a16:creationId xmlns="" xmlns:a16="http://schemas.microsoft.com/office/drawing/2014/main" id="{5344287C-8A6F-4956-B7CD-DEFB92E2F355}"/>
                </a:ext>
              </a:extLst>
            </p:cNvPr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ltGray">
            <a:xfrm>
              <a:off x="2735" y="2618"/>
              <a:ext cx="2536" cy="262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>
              <a:outerShdw dist="35921" dir="2700000" algn="ctr" rotWithShape="0">
                <a:srgbClr val="B2B2B2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Rectangle 20">
              <a:extLst>
                <a:ext uri="{FF2B5EF4-FFF2-40B4-BE49-F238E27FC236}">
                  <a16:creationId xmlns="" xmlns:a16="http://schemas.microsoft.com/office/drawing/2014/main" id="{1E6CC5EF-AE1A-441F-B0D2-8538FDA039CC}"/>
                </a:ext>
              </a:extLst>
            </p:cNvPr>
            <p:cNvSpPr>
              <a:spLocks noChangeArrowheads="1"/>
            </p:cNvSpPr>
            <p:nvPr>
              <p:custDataLst>
                <p:tags r:id="rId29"/>
              </p:custDataLst>
            </p:nvPr>
          </p:nvSpPr>
          <p:spPr bwMode="ltGray">
            <a:xfrm>
              <a:off x="2736" y="2868"/>
              <a:ext cx="2535" cy="314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tint val="61176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>
              <a:noFill/>
            </a:ln>
            <a:effectLst>
              <a:outerShdw dist="35921" dir="2700000" algn="ctr" rotWithShape="0">
                <a:srgbClr val="B2B2B2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5" name="Group 22">
            <a:extLst>
              <a:ext uri="{FF2B5EF4-FFF2-40B4-BE49-F238E27FC236}">
                <a16:creationId xmlns="" xmlns:a16="http://schemas.microsoft.com/office/drawing/2014/main" id="{F8DB7007-ECF3-4B07-B22E-79B531B6CC5D}"/>
              </a:ext>
            </a:extLst>
          </p:cNvPr>
          <p:cNvGrpSpPr>
            <a:grpSpLocks/>
          </p:cNvGrpSpPr>
          <p:nvPr>
            <p:custDataLst>
              <p:tags r:id="rId9"/>
            </p:custDataLst>
          </p:nvPr>
        </p:nvGrpSpPr>
        <p:grpSpPr bwMode="auto">
          <a:xfrm>
            <a:off x="4254500" y="3761896"/>
            <a:ext cx="4051300" cy="914400"/>
            <a:chOff x="2728" y="3421"/>
            <a:chExt cx="2552" cy="576"/>
          </a:xfrm>
        </p:grpSpPr>
        <p:sp>
          <p:nvSpPr>
            <p:cNvPr id="26" name="Rectangle 23">
              <a:extLst>
                <a:ext uri="{FF2B5EF4-FFF2-40B4-BE49-F238E27FC236}">
                  <a16:creationId xmlns="" xmlns:a16="http://schemas.microsoft.com/office/drawing/2014/main" id="{392F38B7-1C11-442B-8B4B-FDE66167022F}"/>
                </a:ext>
              </a:extLst>
            </p:cNvPr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ltGray">
            <a:xfrm>
              <a:off x="2728" y="3421"/>
              <a:ext cx="2552" cy="5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B2B2B2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Rectangle 24">
              <a:extLst>
                <a:ext uri="{FF2B5EF4-FFF2-40B4-BE49-F238E27FC236}">
                  <a16:creationId xmlns="" xmlns:a16="http://schemas.microsoft.com/office/drawing/2014/main" id="{97E3D789-DC94-44CA-8A37-C84C46F72350}"/>
                </a:ext>
              </a:extLst>
            </p:cNvPr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ltGray">
            <a:xfrm>
              <a:off x="2735" y="3427"/>
              <a:ext cx="2536" cy="262"/>
            </a:xfrm>
            <a:prstGeom prst="rect">
              <a:avLst/>
            </a:prstGeom>
            <a:ln/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28" name="Rectangle 25">
              <a:extLst>
                <a:ext uri="{FF2B5EF4-FFF2-40B4-BE49-F238E27FC236}">
                  <a16:creationId xmlns="" xmlns:a16="http://schemas.microsoft.com/office/drawing/2014/main" id="{2DA0E609-94DA-44AF-9413-3347F3FD7AD3}"/>
                </a:ext>
              </a:extLst>
            </p:cNvPr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ltGray">
            <a:xfrm>
              <a:off x="2736" y="3677"/>
              <a:ext cx="2535" cy="314"/>
            </a:xfrm>
            <a:prstGeom prst="rect">
              <a:avLst/>
            </a:prstGeom>
            <a:ln/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0" name="Text Box 27">
            <a:extLst>
              <a:ext uri="{FF2B5EF4-FFF2-40B4-BE49-F238E27FC236}">
                <a16:creationId xmlns="" xmlns:a16="http://schemas.microsoft.com/office/drawing/2014/main" id="{4115117E-58A3-4FD6-8A24-F826CC43F10A}"/>
              </a:ext>
            </a:extLst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black">
          <a:xfrm>
            <a:off x="5078413" y="855542"/>
            <a:ext cx="24320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3600" b="1" dirty="0" err="1" smtClean="0">
                <a:solidFill>
                  <a:srgbClr val="FFFFFF"/>
                </a:solidFill>
                <a:cs typeface="Arial" panose="020B0604020202020204" pitchFamily="34" charset="0"/>
              </a:rPr>
              <a:t>Châu</a:t>
            </a:r>
            <a:r>
              <a:rPr lang="en-US" altLang="en-US" sz="3600" b="1" dirty="0" smtClean="0">
                <a:solidFill>
                  <a:srgbClr val="FFFFFF"/>
                </a:solidFill>
                <a:cs typeface="Arial" panose="020B0604020202020204" pitchFamily="34" charset="0"/>
              </a:rPr>
              <a:t> </a:t>
            </a:r>
            <a:r>
              <a:rPr lang="en-US" altLang="en-US" sz="3600" b="1" dirty="0" err="1" smtClean="0">
                <a:solidFill>
                  <a:srgbClr val="FFFFFF"/>
                </a:solidFill>
                <a:cs typeface="Arial" panose="020B0604020202020204" pitchFamily="34" charset="0"/>
              </a:rPr>
              <a:t>Mĩ</a:t>
            </a:r>
            <a:endParaRPr lang="en-US" altLang="en-US" sz="3600" b="1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31" name="Text Box 28">
            <a:extLst>
              <a:ext uri="{FF2B5EF4-FFF2-40B4-BE49-F238E27FC236}">
                <a16:creationId xmlns="" xmlns:a16="http://schemas.microsoft.com/office/drawing/2014/main" id="{3F246F24-6E7E-42CB-8068-7E7AA2885FFF}"/>
              </a:ext>
            </a:extLst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black">
          <a:xfrm>
            <a:off x="5111750" y="1801809"/>
            <a:ext cx="24320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3600" b="1" dirty="0" err="1" smtClean="0">
                <a:solidFill>
                  <a:srgbClr val="FFFFFF"/>
                </a:solidFill>
                <a:cs typeface="Arial" panose="020B0604020202020204" pitchFamily="34" charset="0"/>
              </a:rPr>
              <a:t>Châu</a:t>
            </a:r>
            <a:r>
              <a:rPr lang="en-US" altLang="en-US" sz="3600" b="1" dirty="0" smtClean="0">
                <a:solidFill>
                  <a:srgbClr val="FFFFFF"/>
                </a:solidFill>
                <a:cs typeface="Arial" panose="020B0604020202020204" pitchFamily="34" charset="0"/>
              </a:rPr>
              <a:t> </a:t>
            </a:r>
            <a:r>
              <a:rPr lang="en-US" altLang="en-US" sz="3600" b="1" dirty="0" err="1" smtClean="0">
                <a:solidFill>
                  <a:srgbClr val="FFFFFF"/>
                </a:solidFill>
                <a:cs typeface="Arial" panose="020B0604020202020204" pitchFamily="34" charset="0"/>
              </a:rPr>
              <a:t>Âu</a:t>
            </a:r>
            <a:endParaRPr lang="en-US" altLang="en-US" sz="3600" b="1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32" name="Text Box 29">
            <a:extLst>
              <a:ext uri="{FF2B5EF4-FFF2-40B4-BE49-F238E27FC236}">
                <a16:creationId xmlns="" xmlns:a16="http://schemas.microsoft.com/office/drawing/2014/main" id="{4D4DAB8D-D2BD-4BDC-ABBD-7D23BFA111D0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black">
          <a:xfrm>
            <a:off x="5111750" y="2698593"/>
            <a:ext cx="24320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3600" b="1" dirty="0" err="1" smtClean="0">
                <a:solidFill>
                  <a:srgbClr val="FFFFFF"/>
                </a:solidFill>
                <a:cs typeface="Arial" panose="020B0604020202020204" pitchFamily="34" charset="0"/>
              </a:rPr>
              <a:t>Châu</a:t>
            </a:r>
            <a:r>
              <a:rPr lang="en-US" altLang="en-US" sz="3600" b="1" dirty="0" smtClean="0">
                <a:solidFill>
                  <a:srgbClr val="FFFFFF"/>
                </a:solidFill>
                <a:cs typeface="Arial" panose="020B0604020202020204" pitchFamily="34" charset="0"/>
              </a:rPr>
              <a:t> Phi</a:t>
            </a:r>
            <a:endParaRPr lang="en-US" altLang="en-US" sz="3600" b="1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33" name="Text Box 30">
            <a:extLst>
              <a:ext uri="{FF2B5EF4-FFF2-40B4-BE49-F238E27FC236}">
                <a16:creationId xmlns="" xmlns:a16="http://schemas.microsoft.com/office/drawing/2014/main" id="{08D490E9-AF13-48ED-B329-C2623D9A693D}"/>
              </a:ext>
            </a:extLst>
          </p:cNvPr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black">
          <a:xfrm>
            <a:off x="5111750" y="3734909"/>
            <a:ext cx="24320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3600" b="1" dirty="0" err="1" smtClean="0">
                <a:solidFill>
                  <a:srgbClr val="FFFFFF"/>
                </a:solidFill>
                <a:cs typeface="Arial" panose="020B0604020202020204" pitchFamily="34" charset="0"/>
              </a:rPr>
              <a:t>Châu</a:t>
            </a:r>
            <a:r>
              <a:rPr lang="en-US" altLang="en-US" sz="3600" b="1" dirty="0" smtClean="0">
                <a:solidFill>
                  <a:srgbClr val="FFFFFF"/>
                </a:solidFill>
                <a:cs typeface="Arial" panose="020B0604020202020204" pitchFamily="34" charset="0"/>
              </a:rPr>
              <a:t> Á</a:t>
            </a:r>
            <a:endParaRPr lang="en-US" altLang="en-US" sz="3600" b="1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grpSp>
        <p:nvGrpSpPr>
          <p:cNvPr id="42" name="Group 22">
            <a:extLst>
              <a:ext uri="{FF2B5EF4-FFF2-40B4-BE49-F238E27FC236}">
                <a16:creationId xmlns="" xmlns:a16="http://schemas.microsoft.com/office/drawing/2014/main" id="{F8DB7007-ECF3-4B07-B22E-79B531B6CC5D}"/>
              </a:ext>
            </a:extLst>
          </p:cNvPr>
          <p:cNvGrpSpPr>
            <a:grpSpLocks/>
          </p:cNvGrpSpPr>
          <p:nvPr>
            <p:custDataLst>
              <p:tags r:id="rId14"/>
            </p:custDataLst>
          </p:nvPr>
        </p:nvGrpSpPr>
        <p:grpSpPr bwMode="auto">
          <a:xfrm>
            <a:off x="4191000" y="5686864"/>
            <a:ext cx="4051300" cy="914400"/>
            <a:chOff x="2728" y="3421"/>
            <a:chExt cx="2552" cy="576"/>
          </a:xfrm>
        </p:grpSpPr>
        <p:sp>
          <p:nvSpPr>
            <p:cNvPr id="43" name="Rectangle 23">
              <a:extLst>
                <a:ext uri="{FF2B5EF4-FFF2-40B4-BE49-F238E27FC236}">
                  <a16:creationId xmlns="" xmlns:a16="http://schemas.microsoft.com/office/drawing/2014/main" id="{392F38B7-1C11-442B-8B4B-FDE66167022F}"/>
                </a:ext>
              </a:extLst>
            </p:cNvPr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ltGray">
            <a:xfrm>
              <a:off x="2728" y="3421"/>
              <a:ext cx="2552" cy="5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B2B2B2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" name="Rectangle 24">
              <a:extLst>
                <a:ext uri="{FF2B5EF4-FFF2-40B4-BE49-F238E27FC236}">
                  <a16:creationId xmlns="" xmlns:a16="http://schemas.microsoft.com/office/drawing/2014/main" id="{97E3D789-DC94-44CA-8A37-C84C46F72350}"/>
                </a:ext>
              </a:extLst>
            </p:cNvPr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ltGray">
            <a:xfrm>
              <a:off x="2735" y="3427"/>
              <a:ext cx="2536" cy="262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ffectLst>
              <a:outerShdw dist="35921" dir="2700000" algn="ctr" rotWithShape="0">
                <a:srgbClr val="B2B2B2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" name="Rectangle 25">
              <a:extLst>
                <a:ext uri="{FF2B5EF4-FFF2-40B4-BE49-F238E27FC236}">
                  <a16:creationId xmlns="" xmlns:a16="http://schemas.microsoft.com/office/drawing/2014/main" id="{2DA0E609-94DA-44AF-9413-3347F3FD7AD3}"/>
                </a:ext>
              </a:extLst>
            </p:cNvPr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ltGray">
            <a:xfrm>
              <a:off x="2736" y="3677"/>
              <a:ext cx="2535" cy="314"/>
            </a:xfrm>
            <a:prstGeom prst="rect">
              <a:avLst/>
            </a:prstGeom>
            <a:gradFill rotWithShape="1">
              <a:gsLst>
                <a:gs pos="0">
                  <a:schemeClr val="folHlink">
                    <a:gamma/>
                    <a:tint val="61176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>
              <a:noFill/>
            </a:ln>
            <a:effectLst>
              <a:outerShdw dist="35921" dir="2700000" algn="ctr" rotWithShape="0">
                <a:srgbClr val="B2B2B2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6" name="Text Box 30">
            <a:extLst>
              <a:ext uri="{FF2B5EF4-FFF2-40B4-BE49-F238E27FC236}">
                <a16:creationId xmlns="" xmlns:a16="http://schemas.microsoft.com/office/drawing/2014/main" id="{08D490E9-AF13-48ED-B329-C2623D9A693D}"/>
              </a:ext>
            </a:extLst>
          </p:cNvPr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black">
          <a:xfrm>
            <a:off x="4343400" y="5659877"/>
            <a:ext cx="3810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3600" b="1" dirty="0" err="1" smtClean="0">
                <a:solidFill>
                  <a:srgbClr val="FFFFFF"/>
                </a:solidFill>
                <a:cs typeface="Arial" panose="020B0604020202020204" pitchFamily="34" charset="0"/>
              </a:rPr>
              <a:t>Châu</a:t>
            </a:r>
            <a:r>
              <a:rPr lang="en-US" altLang="en-US" sz="3600" b="1" dirty="0" smtClean="0">
                <a:solidFill>
                  <a:srgbClr val="FFFFFF"/>
                </a:solidFill>
                <a:cs typeface="Arial" panose="020B0604020202020204" pitchFamily="34" charset="0"/>
              </a:rPr>
              <a:t> Nam </a:t>
            </a:r>
            <a:r>
              <a:rPr lang="en-US" altLang="en-US" sz="3600" b="1" dirty="0" err="1" smtClean="0">
                <a:solidFill>
                  <a:srgbClr val="FFFFFF"/>
                </a:solidFill>
                <a:cs typeface="Arial" panose="020B0604020202020204" pitchFamily="34" charset="0"/>
              </a:rPr>
              <a:t>Cực</a:t>
            </a:r>
            <a:endParaRPr lang="en-US" altLang="en-US" sz="3600" b="1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grpSp>
        <p:nvGrpSpPr>
          <p:cNvPr id="47" name="Group 17">
            <a:extLst>
              <a:ext uri="{FF2B5EF4-FFF2-40B4-BE49-F238E27FC236}">
                <a16:creationId xmlns="" xmlns:a16="http://schemas.microsoft.com/office/drawing/2014/main" id="{EB361ED7-618C-4567-A661-5F426D1A4053}"/>
              </a:ext>
            </a:extLst>
          </p:cNvPr>
          <p:cNvGrpSpPr>
            <a:grpSpLocks/>
          </p:cNvGrpSpPr>
          <p:nvPr>
            <p:custDataLst>
              <p:tags r:id="rId16"/>
            </p:custDataLst>
          </p:nvPr>
        </p:nvGrpSpPr>
        <p:grpSpPr bwMode="auto">
          <a:xfrm>
            <a:off x="4267200" y="4724400"/>
            <a:ext cx="4051300" cy="914400"/>
            <a:chOff x="2728" y="2612"/>
            <a:chExt cx="2552" cy="576"/>
          </a:xfrm>
        </p:grpSpPr>
        <p:sp>
          <p:nvSpPr>
            <p:cNvPr id="48" name="Rectangle 18">
              <a:extLst>
                <a:ext uri="{FF2B5EF4-FFF2-40B4-BE49-F238E27FC236}">
                  <a16:creationId xmlns="" xmlns:a16="http://schemas.microsoft.com/office/drawing/2014/main" id="{865AB3D8-B61C-4582-9912-C39657282946}"/>
                </a:ext>
              </a:extLst>
            </p:cNvPr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ltGray">
            <a:xfrm>
              <a:off x="2728" y="2612"/>
              <a:ext cx="2552" cy="5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B2B2B2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9" name="Rectangle 19">
              <a:extLst>
                <a:ext uri="{FF2B5EF4-FFF2-40B4-BE49-F238E27FC236}">
                  <a16:creationId xmlns="" xmlns:a16="http://schemas.microsoft.com/office/drawing/2014/main" id="{5344287C-8A6F-4956-B7CD-DEFB92E2F355}"/>
                </a:ext>
              </a:extLst>
            </p:cNvPr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ltGray">
            <a:xfrm>
              <a:off x="2735" y="2618"/>
              <a:ext cx="2536" cy="262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>
              <a:outerShdw dist="35921" dir="2700000" algn="ctr" rotWithShape="0">
                <a:srgbClr val="B2B2B2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0" name="Rectangle 20">
              <a:extLst>
                <a:ext uri="{FF2B5EF4-FFF2-40B4-BE49-F238E27FC236}">
                  <a16:creationId xmlns="" xmlns:a16="http://schemas.microsoft.com/office/drawing/2014/main" id="{1E6CC5EF-AE1A-441F-B0D2-8538FDA039CC}"/>
                </a:ext>
              </a:extLst>
            </p:cNvPr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ltGray">
            <a:xfrm>
              <a:off x="2736" y="2868"/>
              <a:ext cx="2535" cy="314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tint val="61176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>
              <a:noFill/>
            </a:ln>
            <a:effectLst>
              <a:outerShdw dist="35921" dir="2700000" algn="ctr" rotWithShape="0">
                <a:srgbClr val="B2B2B2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1" name="Text Box 29">
            <a:extLst>
              <a:ext uri="{FF2B5EF4-FFF2-40B4-BE49-F238E27FC236}">
                <a16:creationId xmlns="" xmlns:a16="http://schemas.microsoft.com/office/drawing/2014/main" id="{4D4DAB8D-D2BD-4BDC-ABBD-7D23BFA111D0}"/>
              </a:ext>
            </a:extLst>
          </p:cNvPr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black">
          <a:xfrm>
            <a:off x="4419600" y="4702175"/>
            <a:ext cx="37338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3600" b="1" dirty="0" err="1" smtClean="0">
                <a:solidFill>
                  <a:srgbClr val="FFFFFF"/>
                </a:solidFill>
                <a:cs typeface="Arial" panose="020B0604020202020204" pitchFamily="34" charset="0"/>
              </a:rPr>
              <a:t>Châu</a:t>
            </a:r>
            <a:r>
              <a:rPr lang="en-US" altLang="en-US" sz="3600" b="1" dirty="0" smtClean="0">
                <a:solidFill>
                  <a:srgbClr val="FFFFFF"/>
                </a:solidFill>
                <a:cs typeface="Arial" panose="020B0604020202020204" pitchFamily="34" charset="0"/>
              </a:rPr>
              <a:t> </a:t>
            </a:r>
            <a:r>
              <a:rPr lang="en-US" altLang="en-US" sz="3600" b="1" dirty="0" err="1" smtClean="0">
                <a:solidFill>
                  <a:srgbClr val="FFFFFF"/>
                </a:solidFill>
                <a:cs typeface="Arial" panose="020B0604020202020204" pitchFamily="34" charset="0"/>
              </a:rPr>
              <a:t>Đại</a:t>
            </a:r>
            <a:r>
              <a:rPr lang="en-US" altLang="en-US" sz="3600" b="1" dirty="0" smtClean="0">
                <a:solidFill>
                  <a:srgbClr val="FFFFFF"/>
                </a:solidFill>
                <a:cs typeface="Arial" panose="020B0604020202020204" pitchFamily="34" charset="0"/>
              </a:rPr>
              <a:t> </a:t>
            </a:r>
            <a:r>
              <a:rPr lang="en-US" altLang="en-US" sz="3600" b="1" dirty="0" err="1" smtClean="0">
                <a:solidFill>
                  <a:srgbClr val="FFFFFF"/>
                </a:solidFill>
                <a:cs typeface="Arial" panose="020B0604020202020204" pitchFamily="34" charset="0"/>
              </a:rPr>
              <a:t>Dương</a:t>
            </a:r>
            <a:endParaRPr lang="en-US" altLang="en-US" sz="3600" b="1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uoc do cac chau luc va dai duong"/>
          <p:cNvPicPr>
            <a:picLocks noChangeAspect="1" noChangeArrowheads="1"/>
          </p:cNvPicPr>
          <p:nvPr/>
        </p:nvPicPr>
        <p:blipFill>
          <a:blip r:embed="rId13">
            <a:lum contrast="6000"/>
          </a:blip>
          <a:srcRect/>
          <a:stretch>
            <a:fillRect/>
          </a:stretch>
        </p:blipFill>
        <p:spPr bwMode="auto">
          <a:xfrm>
            <a:off x="1612900" y="1384300"/>
            <a:ext cx="6096000" cy="499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717800" y="927100"/>
            <a:ext cx="3810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solidFill>
                  <a:srgbClr val="FF0000"/>
                </a:solidFill>
              </a:rPr>
              <a:t>Các đại dương trên thế giới</a:t>
            </a:r>
          </a:p>
        </p:txBody>
      </p:sp>
      <p:sp>
        <p:nvSpPr>
          <p:cNvPr id="4" name="AutoShape 8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17500" y="5372100"/>
            <a:ext cx="1371600" cy="685800"/>
          </a:xfrm>
          <a:prstGeom prst="wedgeRectCallout">
            <a:avLst>
              <a:gd name="adj1" fmla="val 106944"/>
              <a:gd name="adj2" fmla="val -271065"/>
            </a:avLst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rgbClr val="0000FF"/>
                </a:solidFill>
                <a:latin typeface="Times New Roman" pitchFamily="18" charset="0"/>
              </a:rPr>
              <a:t>Thái Bình Dương</a:t>
            </a:r>
          </a:p>
        </p:txBody>
      </p:sp>
      <p:sp>
        <p:nvSpPr>
          <p:cNvPr id="5" name="AutoShape 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41300" y="2628900"/>
            <a:ext cx="1219200" cy="762000"/>
          </a:xfrm>
          <a:prstGeom prst="wedgeRectCallout">
            <a:avLst>
              <a:gd name="adj1" fmla="val 257815"/>
              <a:gd name="adj2" fmla="val 34375"/>
            </a:avLst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rgbClr val="0000FF"/>
                </a:solidFill>
              </a:rPr>
              <a:t>Đại Tây Dương</a:t>
            </a:r>
          </a:p>
        </p:txBody>
      </p:sp>
      <p:sp>
        <p:nvSpPr>
          <p:cNvPr id="6" name="AutoShape 10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785100" y="1866900"/>
            <a:ext cx="1066800" cy="990600"/>
          </a:xfrm>
          <a:prstGeom prst="wedgeRectCallout">
            <a:avLst>
              <a:gd name="adj1" fmla="val -111310"/>
              <a:gd name="adj2" fmla="val 85417"/>
            </a:avLst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solidFill>
                  <a:srgbClr val="0000FF"/>
                </a:solidFill>
              </a:rPr>
              <a:t>Thái Bình Dương</a:t>
            </a:r>
          </a:p>
        </p:txBody>
      </p:sp>
      <p:sp>
        <p:nvSpPr>
          <p:cNvPr id="7" name="AutoShape 1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696200" y="5245100"/>
            <a:ext cx="1219200" cy="762000"/>
          </a:xfrm>
          <a:prstGeom prst="wedgeRectCallout">
            <a:avLst>
              <a:gd name="adj1" fmla="val -183856"/>
              <a:gd name="adj2" fmla="val -165625"/>
            </a:avLst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rgbClr val="0000FF"/>
                </a:solidFill>
              </a:rPr>
              <a:t>Ấn Độ Dương</a:t>
            </a:r>
          </a:p>
        </p:txBody>
      </p:sp>
      <p:sp>
        <p:nvSpPr>
          <p:cNvPr id="8" name="AutoShape 1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353300" y="850900"/>
            <a:ext cx="1295400" cy="685800"/>
          </a:xfrm>
          <a:prstGeom prst="wedgeRectCallout">
            <a:avLst>
              <a:gd name="adj1" fmla="val -212255"/>
              <a:gd name="adj2" fmla="val 65972"/>
            </a:avLst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b="1">
                <a:solidFill>
                  <a:srgbClr val="0000FF"/>
                </a:solidFill>
              </a:rPr>
              <a:t>Bắc Băng Dương</a:t>
            </a:r>
          </a:p>
        </p:txBody>
      </p:sp>
      <p:sp>
        <p:nvSpPr>
          <p:cNvPr id="9" name="Text Box 17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413000" y="6338888"/>
            <a:ext cx="4914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b="1">
                <a:solidFill>
                  <a:srgbClr val="0000FF"/>
                </a:solidFill>
              </a:rPr>
              <a:t>Hình 1: Lược đồ các châu lục và đại dương</a:t>
            </a:r>
          </a:p>
        </p:txBody>
      </p:sp>
      <p:sp>
        <p:nvSpPr>
          <p:cNvPr id="10" name="Text Box 19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352925" y="1685925"/>
            <a:ext cx="13652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1000" b="1">
                <a:solidFill>
                  <a:schemeClr val="hlink"/>
                </a:solidFill>
                <a:latin typeface="Times New Roman" pitchFamily="18" charset="0"/>
              </a:rPr>
              <a:t>BẮC BĂNG DƯƠNG</a:t>
            </a:r>
          </a:p>
        </p:txBody>
      </p:sp>
      <p:sp>
        <p:nvSpPr>
          <p:cNvPr id="11" name="Text Box 20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674938" y="152400"/>
            <a:ext cx="41973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3000" b="1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>
                <a:solidFill>
                  <a:srgbClr val="0000FF"/>
                </a:solidFill>
              </a:rPr>
              <a:t>Bài 17: CHÂU Á (Tiết 1)</a:t>
            </a:r>
          </a:p>
        </p:txBody>
      </p:sp>
      <p:sp>
        <p:nvSpPr>
          <p:cNvPr id="12" name="Text Box 21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28600" y="214313"/>
            <a:ext cx="1012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2400" b="1" u="sng">
                <a:solidFill>
                  <a:srgbClr val="0000FF"/>
                </a:solidFill>
              </a:rPr>
              <a:t>Địa lí: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019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>
            <a:extLst>
              <a:ext uri="{FF2B5EF4-FFF2-40B4-BE49-F238E27FC236}">
                <a16:creationId xmlns="" xmlns:a16="http://schemas.microsoft.com/office/drawing/2014/main" id="{21F67AFD-3222-4504-9BD5-80491D56A90C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invGray">
          <a:xfrm>
            <a:off x="1524000" y="2938463"/>
            <a:ext cx="6750050" cy="3386137"/>
          </a:xfrm>
          <a:prstGeom prst="roundRect">
            <a:avLst>
              <a:gd name="adj" fmla="val 16667"/>
            </a:avLst>
          </a:prstGeom>
          <a:solidFill>
            <a:srgbClr val="C0C0C0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" name="Group 4">
            <a:extLst>
              <a:ext uri="{FF2B5EF4-FFF2-40B4-BE49-F238E27FC236}">
                <a16:creationId xmlns="" xmlns:a16="http://schemas.microsoft.com/office/drawing/2014/main" id="{A641F962-EAF8-4130-AA4A-3F3D58EBF892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2463044" y="2667000"/>
            <a:ext cx="1838325" cy="3309938"/>
            <a:chOff x="528" y="1392"/>
            <a:chExt cx="1158" cy="2085"/>
          </a:xfrm>
        </p:grpSpPr>
        <p:sp>
          <p:nvSpPr>
            <p:cNvPr id="5" name="AutoShape 5">
              <a:extLst>
                <a:ext uri="{FF2B5EF4-FFF2-40B4-BE49-F238E27FC236}">
                  <a16:creationId xmlns="" xmlns:a16="http://schemas.microsoft.com/office/drawing/2014/main" id="{5A9EBEC2-9B36-4646-A5EC-ECE75CC5FB94}"/>
                </a:ext>
              </a:extLst>
            </p:cNvPr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gray">
            <a:xfrm>
              <a:off x="528" y="1392"/>
              <a:ext cx="1158" cy="208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76078"/>
                    <a:invGamma/>
                  </a:schemeClr>
                </a:gs>
              </a:gsLst>
              <a:lin ang="5400000" scaled="1"/>
            </a:gra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AutoShape 6">
              <a:extLst>
                <a:ext uri="{FF2B5EF4-FFF2-40B4-BE49-F238E27FC236}">
                  <a16:creationId xmlns="" xmlns:a16="http://schemas.microsoft.com/office/drawing/2014/main" id="{1A1AF604-6AB0-4A43-BB9B-BEC6142E9F6F}"/>
                </a:ext>
              </a:extLst>
            </p:cNvPr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gray">
            <a:xfrm>
              <a:off x="576" y="1416"/>
              <a:ext cx="1063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" name="Group 7">
            <a:extLst>
              <a:ext uri="{FF2B5EF4-FFF2-40B4-BE49-F238E27FC236}">
                <a16:creationId xmlns="" xmlns:a16="http://schemas.microsoft.com/office/drawing/2014/main" id="{3400B11F-918B-4BEC-AB6C-EB82BB697CE0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4706805" y="2667000"/>
            <a:ext cx="1838325" cy="3309938"/>
            <a:chOff x="2287" y="1392"/>
            <a:chExt cx="1158" cy="2085"/>
          </a:xfrm>
        </p:grpSpPr>
        <p:sp>
          <p:nvSpPr>
            <p:cNvPr id="8" name="AutoShape 8">
              <a:extLst>
                <a:ext uri="{FF2B5EF4-FFF2-40B4-BE49-F238E27FC236}">
                  <a16:creationId xmlns="" xmlns:a16="http://schemas.microsoft.com/office/drawing/2014/main" id="{E2D63070-F925-42A1-90CA-2E29C67C5595}"/>
                </a:ext>
              </a:extLst>
            </p:cNvPr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gray">
            <a:xfrm>
              <a:off x="2287" y="1392"/>
              <a:ext cx="1158" cy="208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AutoShape 9">
              <a:extLst>
                <a:ext uri="{FF2B5EF4-FFF2-40B4-BE49-F238E27FC236}">
                  <a16:creationId xmlns="" xmlns:a16="http://schemas.microsoft.com/office/drawing/2014/main" id="{7C7E7177-0971-4DEF-A9D9-2EB77BB9C014}"/>
                </a:ext>
              </a:extLst>
            </p:cNvPr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gray">
            <a:xfrm>
              <a:off x="2333" y="1416"/>
              <a:ext cx="1063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0" name="Group 10">
            <a:extLst>
              <a:ext uri="{FF2B5EF4-FFF2-40B4-BE49-F238E27FC236}">
                <a16:creationId xmlns="" xmlns:a16="http://schemas.microsoft.com/office/drawing/2014/main" id="{5A4A11F0-BB11-435B-A43E-209359EAB1B5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6924675" y="2667000"/>
            <a:ext cx="1838325" cy="3309938"/>
            <a:chOff x="4074" y="1392"/>
            <a:chExt cx="1158" cy="2085"/>
          </a:xfrm>
        </p:grpSpPr>
        <p:sp>
          <p:nvSpPr>
            <p:cNvPr id="11" name="AutoShape 11">
              <a:extLst>
                <a:ext uri="{FF2B5EF4-FFF2-40B4-BE49-F238E27FC236}">
                  <a16:creationId xmlns="" xmlns:a16="http://schemas.microsoft.com/office/drawing/2014/main" id="{81B04BC5-5782-4257-989C-2BF055E99CE7}"/>
                </a:ext>
              </a:extLst>
            </p:cNvPr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gray">
            <a:xfrm>
              <a:off x="4074" y="1392"/>
              <a:ext cx="1158" cy="208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72941"/>
                    <a:invGamma/>
                  </a:schemeClr>
                </a:gs>
              </a:gsLst>
              <a:lin ang="5400000" scaled="1"/>
            </a:gra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AutoShape 12">
              <a:extLst>
                <a:ext uri="{FF2B5EF4-FFF2-40B4-BE49-F238E27FC236}">
                  <a16:creationId xmlns="" xmlns:a16="http://schemas.microsoft.com/office/drawing/2014/main" id="{068A8A29-4CE7-4394-A81E-9E97FBF12193}"/>
                </a:ext>
              </a:extLst>
            </p:cNvPr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gray">
            <a:xfrm>
              <a:off x="4122" y="1422"/>
              <a:ext cx="1063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4" name="Text Box 14">
            <a:extLst>
              <a:ext uri="{FF2B5EF4-FFF2-40B4-BE49-F238E27FC236}">
                <a16:creationId xmlns="" xmlns:a16="http://schemas.microsoft.com/office/drawing/2014/main" id="{93955BFF-A07A-47E8-B08E-80EA8AE30037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gray">
          <a:xfrm>
            <a:off x="4724400" y="3063232"/>
            <a:ext cx="1752600" cy="1708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3000" b="1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Ấn</a:t>
            </a:r>
            <a:r>
              <a:rPr lang="en-US" altLang="en-US" sz="30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</a:p>
          <a:p>
            <a:pPr algn="ctr">
              <a:spcBef>
                <a:spcPct val="50000"/>
              </a:spcBef>
            </a:pPr>
            <a:r>
              <a:rPr lang="en-US" altLang="en-US" sz="3000" b="1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Độ</a:t>
            </a:r>
            <a:r>
              <a:rPr lang="en-US" altLang="en-US" sz="30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Dương</a:t>
            </a:r>
            <a:endParaRPr lang="en-US" altLang="en-US" sz="30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5" name="Text Box 15">
            <a:extLst>
              <a:ext uri="{FF2B5EF4-FFF2-40B4-BE49-F238E27FC236}">
                <a16:creationId xmlns="" xmlns:a16="http://schemas.microsoft.com/office/drawing/2014/main" id="{0D8B16F3-E104-4D51-B792-FAC45C251701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gray">
          <a:xfrm>
            <a:off x="6907213" y="3141341"/>
            <a:ext cx="1752600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3000" b="1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Bắc</a:t>
            </a:r>
            <a:r>
              <a:rPr lang="en-US" altLang="en-US" sz="30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Băng</a:t>
            </a:r>
            <a:r>
              <a:rPr lang="en-US" altLang="en-US" sz="30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Dương</a:t>
            </a:r>
            <a:endParaRPr lang="en-US" altLang="en-US" sz="30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42" name="Text Box 42">
            <a:extLst>
              <a:ext uri="{FF2B5EF4-FFF2-40B4-BE49-F238E27FC236}">
                <a16:creationId xmlns="" xmlns:a16="http://schemas.microsoft.com/office/drawing/2014/main" id="{A3834C65-7B18-42CD-8479-1CD485235EFC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gray">
          <a:xfrm>
            <a:off x="1600200" y="1371600"/>
            <a:ext cx="6477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en-US" sz="2400" b="1" dirty="0" smtClean="0">
                <a:solidFill>
                  <a:srgbClr val="2C0795"/>
                </a:solidFill>
                <a:cs typeface="Arial" panose="020B0604020202020204" pitchFamily="34" charset="0"/>
              </a:rPr>
              <a:t>CÁC ĐẠI DƯƠNG TRÊN THẾ </a:t>
            </a:r>
            <a:r>
              <a:rPr lang="en-US" altLang="en-US" sz="2400" b="1" dirty="0" err="1" smtClean="0">
                <a:solidFill>
                  <a:srgbClr val="2C0795"/>
                </a:solidFill>
                <a:cs typeface="Arial" panose="020B0604020202020204" pitchFamily="34" charset="0"/>
              </a:rPr>
              <a:t>GiỚI</a:t>
            </a:r>
            <a:endParaRPr lang="en-US" altLang="en-US" sz="2400" b="1" dirty="0">
              <a:solidFill>
                <a:srgbClr val="2C0795"/>
              </a:solidFill>
              <a:cs typeface="Arial" panose="020B0604020202020204" pitchFamily="34" charset="0"/>
            </a:endParaRPr>
          </a:p>
        </p:txBody>
      </p:sp>
      <p:sp>
        <p:nvSpPr>
          <p:cNvPr id="44" name="Text Box 49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611438" y="120650"/>
            <a:ext cx="41973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30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Bài</a:t>
            </a:r>
            <a:r>
              <a:rPr lang="en-US" sz="2800" b="1" dirty="0">
                <a:solidFill>
                  <a:srgbClr val="0000FF"/>
                </a:solidFill>
              </a:rPr>
              <a:t> 17: CHÂU Á (</a:t>
            </a:r>
            <a:r>
              <a:rPr lang="en-US" sz="2800" b="1" dirty="0" err="1">
                <a:solidFill>
                  <a:srgbClr val="0000FF"/>
                </a:solidFill>
              </a:rPr>
              <a:t>Tiết</a:t>
            </a:r>
            <a:r>
              <a:rPr lang="en-US" sz="2800" b="1" dirty="0">
                <a:solidFill>
                  <a:srgbClr val="0000FF"/>
                </a:solidFill>
              </a:rPr>
              <a:t> 1)</a:t>
            </a:r>
          </a:p>
        </p:txBody>
      </p:sp>
      <p:sp>
        <p:nvSpPr>
          <p:cNvPr id="45" name="Text Box 50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65100" y="182563"/>
            <a:ext cx="1012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2400" b="1" u="sng" dirty="0" err="1">
                <a:solidFill>
                  <a:srgbClr val="0000FF"/>
                </a:solidFill>
              </a:rPr>
              <a:t>Địa</a:t>
            </a:r>
            <a:r>
              <a:rPr lang="en-US" sz="2400" b="1" u="sng" dirty="0">
                <a:solidFill>
                  <a:srgbClr val="0000FF"/>
                </a:solidFill>
              </a:rPr>
              <a:t> </a:t>
            </a:r>
            <a:r>
              <a:rPr lang="en-US" sz="2400" b="1" u="sng" dirty="0" err="1">
                <a:solidFill>
                  <a:srgbClr val="0000FF"/>
                </a:solidFill>
              </a:rPr>
              <a:t>lí</a:t>
            </a:r>
            <a:r>
              <a:rPr lang="en-US" sz="2400" b="1" u="sng" dirty="0">
                <a:solidFill>
                  <a:srgbClr val="0000FF"/>
                </a:solidFill>
              </a:rPr>
              <a:t>:</a:t>
            </a:r>
          </a:p>
        </p:txBody>
      </p:sp>
      <p:grpSp>
        <p:nvGrpSpPr>
          <p:cNvPr id="46" name="Group 7">
            <a:extLst>
              <a:ext uri="{FF2B5EF4-FFF2-40B4-BE49-F238E27FC236}">
                <a16:creationId xmlns="" xmlns:a16="http://schemas.microsoft.com/office/drawing/2014/main" id="{3400B11F-918B-4BEC-AB6C-EB82BB697CE0}"/>
              </a:ext>
            </a:extLst>
          </p:cNvPr>
          <p:cNvGrpSpPr>
            <a:grpSpLocks/>
          </p:cNvGrpSpPr>
          <p:nvPr>
            <p:custDataLst>
              <p:tags r:id="rId11"/>
            </p:custDataLst>
          </p:nvPr>
        </p:nvGrpSpPr>
        <p:grpSpPr bwMode="auto">
          <a:xfrm>
            <a:off x="381000" y="2667000"/>
            <a:ext cx="1838325" cy="3309938"/>
            <a:chOff x="2287" y="1392"/>
            <a:chExt cx="1158" cy="2085"/>
          </a:xfrm>
        </p:grpSpPr>
        <p:sp>
          <p:nvSpPr>
            <p:cNvPr id="47" name="AutoShape 8">
              <a:extLst>
                <a:ext uri="{FF2B5EF4-FFF2-40B4-BE49-F238E27FC236}">
                  <a16:creationId xmlns="" xmlns:a16="http://schemas.microsoft.com/office/drawing/2014/main" id="{E2D63070-F925-42A1-90CA-2E29C67C5595}"/>
                </a:ext>
              </a:extLst>
            </p:cNvPr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gray">
            <a:xfrm>
              <a:off x="2287" y="1392"/>
              <a:ext cx="1158" cy="208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85882"/>
                    <a:invGamma/>
                  </a:schemeClr>
                </a:gs>
              </a:gsLst>
              <a:lin ang="5400000" scaled="1"/>
            </a:gra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" name="AutoShape 9">
              <a:extLst>
                <a:ext uri="{FF2B5EF4-FFF2-40B4-BE49-F238E27FC236}">
                  <a16:creationId xmlns="" xmlns:a16="http://schemas.microsoft.com/office/drawing/2014/main" id="{7C7E7177-0971-4DEF-A9D9-2EB77BB9C014}"/>
                </a:ext>
              </a:extLst>
            </p:cNvPr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gray">
            <a:xfrm>
              <a:off x="2333" y="1416"/>
              <a:ext cx="1063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9" name="Text Box 14">
            <a:extLst>
              <a:ext uri="{FF2B5EF4-FFF2-40B4-BE49-F238E27FC236}">
                <a16:creationId xmlns="" xmlns:a16="http://schemas.microsoft.com/office/drawing/2014/main" id="{93955BFF-A07A-47E8-B08E-80EA8AE30037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gray">
          <a:xfrm>
            <a:off x="2492324" y="3049164"/>
            <a:ext cx="1752600" cy="1708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3000" b="1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Đại</a:t>
            </a:r>
            <a:r>
              <a:rPr lang="en-US" altLang="en-US" sz="30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</a:p>
          <a:p>
            <a:pPr algn="ctr">
              <a:spcBef>
                <a:spcPct val="50000"/>
              </a:spcBef>
            </a:pPr>
            <a:r>
              <a:rPr lang="en-US" altLang="en-US" sz="3000" b="1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Tây</a:t>
            </a:r>
            <a:r>
              <a:rPr lang="en-US" altLang="en-US" sz="30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Dương</a:t>
            </a:r>
            <a:endParaRPr lang="en-US" altLang="en-US" sz="30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50" name="Text Box 14">
            <a:extLst>
              <a:ext uri="{FF2B5EF4-FFF2-40B4-BE49-F238E27FC236}">
                <a16:creationId xmlns="" xmlns:a16="http://schemas.microsoft.com/office/drawing/2014/main" id="{93955BFF-A07A-47E8-B08E-80EA8AE30037}"/>
              </a:ext>
            </a:extLst>
          </p:cNvPr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gray">
          <a:xfrm>
            <a:off x="457200" y="3048000"/>
            <a:ext cx="1676400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3000" b="1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Thái</a:t>
            </a:r>
            <a:r>
              <a:rPr lang="en-US" altLang="en-US" sz="30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Bình</a:t>
            </a:r>
            <a:r>
              <a:rPr lang="en-US" altLang="en-US" sz="30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altLang="en-US" sz="3000" b="1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Dương</a:t>
            </a:r>
            <a:endParaRPr lang="en-US" altLang="en-US" sz="30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49" grpId="0"/>
      <p:bldP spid="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70175" y="264319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n-US" sz="2800" i="1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3" name="Picture 2" descr="Luoc do cac chau luc va dai duong"/>
          <p:cNvPicPr>
            <a:picLocks noChangeAspect="1" noChangeArrowheads="1"/>
          </p:cNvPicPr>
          <p:nvPr/>
        </p:nvPicPr>
        <p:blipFill>
          <a:blip r:embed="rId8">
            <a:lum bright="-6000" contrast="18000"/>
          </a:blip>
          <a:srcRect/>
          <a:stretch>
            <a:fillRect/>
          </a:stretch>
        </p:blipFill>
        <p:spPr bwMode="auto">
          <a:xfrm>
            <a:off x="1250950" y="1505744"/>
            <a:ext cx="73025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36650" y="743744"/>
            <a:ext cx="75438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/>
            <a:r>
              <a:rPr lang="en-US" sz="2200" b="1" dirty="0">
                <a:solidFill>
                  <a:srgbClr val="FF0000"/>
                </a:solidFill>
                <a:latin typeface="Times New Roman" pitchFamily="18" charset="0"/>
              </a:rPr>
              <a:t>      </a:t>
            </a:r>
            <a:r>
              <a:rPr lang="en-US" sz="2000" b="1" dirty="0" err="1">
                <a:solidFill>
                  <a:srgbClr val="FF0000"/>
                </a:solidFill>
              </a:rPr>
              <a:t>Trái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Đất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chúng</a:t>
            </a:r>
            <a:r>
              <a:rPr lang="en-US" sz="2000" b="1" dirty="0">
                <a:solidFill>
                  <a:srgbClr val="FF0000"/>
                </a:solidFill>
              </a:rPr>
              <a:t> ta </a:t>
            </a:r>
            <a:r>
              <a:rPr lang="en-US" sz="2000" b="1" dirty="0" err="1">
                <a:solidFill>
                  <a:srgbClr val="FF0000"/>
                </a:solidFill>
              </a:rPr>
              <a:t>có</a:t>
            </a:r>
            <a:r>
              <a:rPr lang="en-US" sz="2000" b="1" dirty="0">
                <a:solidFill>
                  <a:srgbClr val="FF0000"/>
                </a:solidFill>
              </a:rPr>
              <a:t> 6 </a:t>
            </a:r>
            <a:r>
              <a:rPr lang="en-US" sz="2000" b="1" dirty="0" err="1">
                <a:solidFill>
                  <a:srgbClr val="FF0000"/>
                </a:solidFill>
              </a:rPr>
              <a:t>châu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lục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và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>
                <a:solidFill>
                  <a:srgbClr val="FF0000"/>
                </a:solidFill>
              </a:rPr>
              <a:t>4 </a:t>
            </a:r>
            <a:r>
              <a:rPr lang="en-US" sz="2000" b="1" dirty="0" err="1">
                <a:solidFill>
                  <a:srgbClr val="FF0000"/>
                </a:solidFill>
              </a:rPr>
              <a:t>đại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dương</a:t>
            </a:r>
            <a:r>
              <a:rPr lang="en-US" sz="2000" b="1" dirty="0">
                <a:solidFill>
                  <a:srgbClr val="FF0000"/>
                </a:solidFill>
              </a:rPr>
              <a:t>. </a:t>
            </a:r>
            <a:r>
              <a:rPr lang="en-US" sz="2000" b="1" dirty="0" err="1">
                <a:solidFill>
                  <a:srgbClr val="FF0000"/>
                </a:solidFill>
              </a:rPr>
              <a:t>Châu</a:t>
            </a:r>
            <a:r>
              <a:rPr lang="en-US" sz="2000" b="1" dirty="0">
                <a:solidFill>
                  <a:srgbClr val="FF0000"/>
                </a:solidFill>
              </a:rPr>
              <a:t> Á </a:t>
            </a:r>
            <a:r>
              <a:rPr lang="en-US" sz="2000" b="1" dirty="0" err="1">
                <a:solidFill>
                  <a:srgbClr val="FF0000"/>
                </a:solidFill>
              </a:rPr>
              <a:t>là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một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trong</a:t>
            </a:r>
            <a:r>
              <a:rPr lang="en-US" sz="2000" b="1" dirty="0">
                <a:solidFill>
                  <a:srgbClr val="FF0000"/>
                </a:solidFill>
              </a:rPr>
              <a:t> 6 </a:t>
            </a:r>
            <a:r>
              <a:rPr lang="en-US" sz="2000" b="1" dirty="0" err="1">
                <a:solidFill>
                  <a:srgbClr val="FF0000"/>
                </a:solidFill>
              </a:rPr>
              <a:t>châu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lục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của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Trái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Đất</a:t>
            </a:r>
            <a:r>
              <a:rPr lang="en-US" sz="2000" b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5" name="Text Box 1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419350" y="6306344"/>
            <a:ext cx="49149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b="1">
                <a:solidFill>
                  <a:srgbClr val="0000FF"/>
                </a:solidFill>
              </a:rPr>
              <a:t>Hình 1: Lược đồ các châu lục và đại dương</a:t>
            </a:r>
          </a:p>
        </p:txBody>
      </p:sp>
      <p:sp>
        <p:nvSpPr>
          <p:cNvPr id="6" name="Text Box 1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909888" y="184944"/>
            <a:ext cx="41973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30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Bài</a:t>
            </a:r>
            <a:r>
              <a:rPr lang="en-US" sz="2800" b="1" dirty="0">
                <a:solidFill>
                  <a:srgbClr val="0000FF"/>
                </a:solidFill>
              </a:rPr>
              <a:t> 17: CHÂU Á (</a:t>
            </a:r>
            <a:r>
              <a:rPr lang="en-US" sz="2800" b="1" dirty="0" err="1">
                <a:solidFill>
                  <a:srgbClr val="0000FF"/>
                </a:solidFill>
              </a:rPr>
              <a:t>Tiết</a:t>
            </a:r>
            <a:r>
              <a:rPr lang="en-US" sz="2800" b="1" dirty="0">
                <a:solidFill>
                  <a:srgbClr val="0000FF"/>
                </a:solidFill>
              </a:rPr>
              <a:t> 1)</a:t>
            </a:r>
          </a:p>
        </p:txBody>
      </p:sp>
      <p:sp>
        <p:nvSpPr>
          <p:cNvPr id="7" name="Text Box 1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63550" y="246857"/>
            <a:ext cx="1012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2400" b="1" u="sng">
                <a:solidFill>
                  <a:srgbClr val="0000FF"/>
                </a:solidFill>
              </a:rPr>
              <a:t>Địa lí: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268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19350" y="223838"/>
            <a:ext cx="184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n-US" sz="2800" i="1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6850" y="207963"/>
            <a:ext cx="1012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2400" b="1" u="sng">
                <a:solidFill>
                  <a:srgbClr val="0000FF"/>
                </a:solidFill>
              </a:rPr>
              <a:t>Địa lí:</a:t>
            </a:r>
          </a:p>
        </p:txBody>
      </p:sp>
      <p:sp>
        <p:nvSpPr>
          <p:cNvPr id="4" name="Text Box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556000" y="6345238"/>
            <a:ext cx="4914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b="1">
                <a:solidFill>
                  <a:srgbClr val="0000FF"/>
                </a:solidFill>
              </a:rPr>
              <a:t>Hình 1: Lược đồ các châu lục và đại dương</a:t>
            </a:r>
          </a:p>
        </p:txBody>
      </p:sp>
      <p:sp>
        <p:nvSpPr>
          <p:cNvPr id="5" name="Text Box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643188" y="146050"/>
            <a:ext cx="41973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3000" b="1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>
                <a:solidFill>
                  <a:srgbClr val="0000FF"/>
                </a:solidFill>
              </a:rPr>
              <a:t>Bài 17: CHÂU Á (Tiết 1)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8"/>
          <a:srcRect l="23614" t="23958" r="12152" b="3125"/>
          <a:stretch>
            <a:fillRect/>
          </a:stretch>
        </p:blipFill>
        <p:spPr bwMode="auto">
          <a:xfrm>
            <a:off x="2667000" y="1219200"/>
            <a:ext cx="63246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>
            <p:custDataLst>
              <p:tags r:id="rId6"/>
            </p:custDataLst>
          </p:nvPr>
        </p:nvSpPr>
        <p:spPr>
          <a:xfrm>
            <a:off x="228600" y="775850"/>
            <a:ext cx="594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2C0795"/>
                </a:solidFill>
              </a:rPr>
              <a:t>Hoạt</a:t>
            </a:r>
            <a:r>
              <a:rPr lang="en-US" sz="2400" b="1" dirty="0" smtClean="0">
                <a:solidFill>
                  <a:srgbClr val="2C0795"/>
                </a:solidFill>
              </a:rPr>
              <a:t> </a:t>
            </a:r>
            <a:r>
              <a:rPr lang="en-US" sz="2400" b="1" dirty="0" err="1" smtClean="0">
                <a:solidFill>
                  <a:srgbClr val="2C0795"/>
                </a:solidFill>
              </a:rPr>
              <a:t>động</a:t>
            </a:r>
            <a:r>
              <a:rPr lang="en-US" sz="2400" b="1" dirty="0" smtClean="0">
                <a:solidFill>
                  <a:srgbClr val="2C0795"/>
                </a:solidFill>
              </a:rPr>
              <a:t> 1: </a:t>
            </a:r>
            <a:r>
              <a:rPr lang="en-US" sz="2400" b="1" dirty="0" err="1" smtClean="0">
                <a:solidFill>
                  <a:srgbClr val="2C0795"/>
                </a:solidFill>
              </a:rPr>
              <a:t>Vị</a:t>
            </a:r>
            <a:r>
              <a:rPr lang="en-US" sz="2400" b="1" dirty="0" smtClean="0">
                <a:solidFill>
                  <a:srgbClr val="2C0795"/>
                </a:solidFill>
              </a:rPr>
              <a:t> </a:t>
            </a:r>
            <a:r>
              <a:rPr lang="en-US" sz="2400" b="1" dirty="0" err="1" smtClean="0">
                <a:solidFill>
                  <a:srgbClr val="2C0795"/>
                </a:solidFill>
              </a:rPr>
              <a:t>trí</a:t>
            </a:r>
            <a:r>
              <a:rPr lang="en-US" sz="2400" b="1" dirty="0" smtClean="0">
                <a:solidFill>
                  <a:srgbClr val="2C0795"/>
                </a:solidFill>
              </a:rPr>
              <a:t> </a:t>
            </a:r>
            <a:r>
              <a:rPr lang="en-US" sz="2400" b="1" dirty="0" err="1" smtClean="0">
                <a:solidFill>
                  <a:srgbClr val="2C0795"/>
                </a:solidFill>
              </a:rPr>
              <a:t>địa</a:t>
            </a:r>
            <a:r>
              <a:rPr lang="en-US" sz="2400" b="1" dirty="0" smtClean="0">
                <a:solidFill>
                  <a:srgbClr val="2C0795"/>
                </a:solidFill>
              </a:rPr>
              <a:t> </a:t>
            </a:r>
            <a:r>
              <a:rPr lang="en-US" sz="2400" b="1" dirty="0" err="1" smtClean="0">
                <a:solidFill>
                  <a:srgbClr val="2C0795"/>
                </a:solidFill>
              </a:rPr>
              <a:t>lý</a:t>
            </a:r>
            <a:r>
              <a:rPr lang="en-US" sz="2400" b="1" dirty="0" smtClean="0">
                <a:solidFill>
                  <a:srgbClr val="2C0795"/>
                </a:solidFill>
              </a:rPr>
              <a:t> </a:t>
            </a:r>
            <a:r>
              <a:rPr lang="en-US" sz="2400" b="1" dirty="0" err="1" smtClean="0">
                <a:solidFill>
                  <a:srgbClr val="2C0795"/>
                </a:solidFill>
              </a:rPr>
              <a:t>và</a:t>
            </a:r>
            <a:r>
              <a:rPr lang="en-US" sz="2400" b="1" dirty="0" smtClean="0">
                <a:solidFill>
                  <a:srgbClr val="2C0795"/>
                </a:solidFill>
              </a:rPr>
              <a:t> </a:t>
            </a:r>
            <a:r>
              <a:rPr lang="en-US" sz="2400" b="1" dirty="0" err="1" smtClean="0">
                <a:solidFill>
                  <a:srgbClr val="2C0795"/>
                </a:solidFill>
              </a:rPr>
              <a:t>giới</a:t>
            </a:r>
            <a:r>
              <a:rPr lang="en-US" sz="2400" b="1" dirty="0" smtClean="0">
                <a:solidFill>
                  <a:srgbClr val="2C0795"/>
                </a:solidFill>
              </a:rPr>
              <a:t> </a:t>
            </a:r>
            <a:r>
              <a:rPr lang="en-US" sz="2400" b="1" dirty="0" err="1" smtClean="0">
                <a:solidFill>
                  <a:srgbClr val="2C0795"/>
                </a:solidFill>
              </a:rPr>
              <a:t>hạn</a:t>
            </a:r>
            <a:r>
              <a:rPr lang="en-US" sz="2400" b="1" dirty="0" smtClean="0">
                <a:solidFill>
                  <a:srgbClr val="2C0795"/>
                </a:solidFill>
              </a:rPr>
              <a:t> </a:t>
            </a:r>
            <a:r>
              <a:rPr lang="en-US" sz="2400" b="1" dirty="0" err="1" smtClean="0">
                <a:solidFill>
                  <a:srgbClr val="2C0795"/>
                </a:solidFill>
              </a:rPr>
              <a:t>châu</a:t>
            </a:r>
            <a:r>
              <a:rPr lang="en-US" sz="2400" b="1" dirty="0" smtClean="0">
                <a:solidFill>
                  <a:srgbClr val="2C0795"/>
                </a:solidFill>
              </a:rPr>
              <a:t> Á</a:t>
            </a:r>
            <a:endParaRPr lang="en-US" sz="2400" b="1" dirty="0">
              <a:solidFill>
                <a:srgbClr val="2C0795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4060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292350" y="556419"/>
            <a:ext cx="184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n-US" sz="2800" i="1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3" name="Picture 2" descr="Luoc do cac chau luc va dai duong"/>
          <p:cNvPicPr>
            <a:picLocks noChangeAspect="1" noChangeArrowheads="1"/>
          </p:cNvPicPr>
          <p:nvPr/>
        </p:nvPicPr>
        <p:blipFill>
          <a:blip r:embed="rId17">
            <a:lum bright="-6000" contrast="18000"/>
          </a:blip>
          <a:srcRect/>
          <a:stretch>
            <a:fillRect/>
          </a:stretch>
        </p:blipFill>
        <p:spPr bwMode="auto">
          <a:xfrm>
            <a:off x="3587750" y="2220119"/>
            <a:ext cx="5486400" cy="3813175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</p:pic>
      <p:sp>
        <p:nvSpPr>
          <p:cNvPr id="4" name="Text Box 1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184650" y="6042819"/>
            <a:ext cx="4394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1600" b="1">
                <a:solidFill>
                  <a:srgbClr val="0000FF"/>
                </a:solidFill>
              </a:rPr>
              <a:t>Hình 1: Lược đồ các châu lục và đại dương</a:t>
            </a:r>
          </a:p>
        </p:txBody>
      </p:sp>
      <p:sp>
        <p:nvSpPr>
          <p:cNvPr id="5" name="Text Box 1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108950" y="2002631"/>
            <a:ext cx="922338" cy="365125"/>
          </a:xfrm>
          <a:prstGeom prst="rect">
            <a:avLst/>
          </a:prstGeom>
          <a:solidFill>
            <a:srgbClr val="FFFF00"/>
          </a:solidFill>
          <a:ln w="28575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1600" b="1">
                <a:solidFill>
                  <a:srgbClr val="0000FF"/>
                </a:solidFill>
              </a:rPr>
              <a:t>Châu Á</a:t>
            </a:r>
          </a:p>
        </p:txBody>
      </p:sp>
      <p:sp>
        <p:nvSpPr>
          <p:cNvPr id="6" name="Freeform 5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6673850" y="2410619"/>
            <a:ext cx="1727200" cy="1498600"/>
          </a:xfrm>
          <a:custGeom>
            <a:avLst/>
            <a:gdLst>
              <a:gd name="T0" fmla="*/ 613326447 w 1216"/>
              <a:gd name="T1" fmla="*/ 1366669508 h 1256"/>
              <a:gd name="T2" fmla="*/ 710167540 w 1216"/>
              <a:gd name="T3" fmla="*/ 1366669508 h 1256"/>
              <a:gd name="T4" fmla="*/ 710167540 w 1216"/>
              <a:gd name="T5" fmla="*/ 1503335624 h 1256"/>
              <a:gd name="T6" fmla="*/ 516485355 w 1216"/>
              <a:gd name="T7" fmla="*/ 1640002932 h 1256"/>
              <a:gd name="T8" fmla="*/ 419644262 w 1216"/>
              <a:gd name="T9" fmla="*/ 1571669875 h 1256"/>
              <a:gd name="T10" fmla="*/ 419644262 w 1216"/>
              <a:gd name="T11" fmla="*/ 1503335624 h 1256"/>
              <a:gd name="T12" fmla="*/ 225962076 w 1216"/>
              <a:gd name="T13" fmla="*/ 1161669142 h 1256"/>
              <a:gd name="T14" fmla="*/ 32279891 w 1216"/>
              <a:gd name="T15" fmla="*/ 1025001833 h 1256"/>
              <a:gd name="T16" fmla="*/ 225962076 w 1216"/>
              <a:gd name="T17" fmla="*/ 888334524 h 1256"/>
              <a:gd name="T18" fmla="*/ 419644262 w 1216"/>
              <a:gd name="T19" fmla="*/ 888334524 h 1256"/>
              <a:gd name="T20" fmla="*/ 613326447 w 1216"/>
              <a:gd name="T21" fmla="*/ 1025001833 h 1256"/>
              <a:gd name="T22" fmla="*/ 419644262 w 1216"/>
              <a:gd name="T23" fmla="*/ 820001466 h 1256"/>
              <a:gd name="T24" fmla="*/ 419644262 w 1216"/>
              <a:gd name="T25" fmla="*/ 615001100 h 1256"/>
              <a:gd name="T26" fmla="*/ 613326447 w 1216"/>
              <a:gd name="T27" fmla="*/ 615001100 h 1256"/>
              <a:gd name="T28" fmla="*/ 516485355 w 1216"/>
              <a:gd name="T29" fmla="*/ 410000733 h 1256"/>
              <a:gd name="T30" fmla="*/ 516485355 w 1216"/>
              <a:gd name="T31" fmla="*/ 205000367 h 1256"/>
              <a:gd name="T32" fmla="*/ 710167540 w 1216"/>
              <a:gd name="T33" fmla="*/ 136667309 h 1256"/>
              <a:gd name="T34" fmla="*/ 1000690818 w 1216"/>
              <a:gd name="T35" fmla="*/ 0 h 1256"/>
              <a:gd name="T36" fmla="*/ 1194373004 w 1216"/>
              <a:gd name="T37" fmla="*/ 68333058 h 1256"/>
              <a:gd name="T38" fmla="*/ 1484896282 w 1216"/>
              <a:gd name="T39" fmla="*/ 136667309 h 1256"/>
              <a:gd name="T40" fmla="*/ 1775418140 w 1216"/>
              <a:gd name="T41" fmla="*/ 136667309 h 1256"/>
              <a:gd name="T42" fmla="*/ 2147483647 w 1216"/>
              <a:gd name="T43" fmla="*/ 205000367 h 1256"/>
              <a:gd name="T44" fmla="*/ 2147483647 w 1216"/>
              <a:gd name="T45" fmla="*/ 273333424 h 1256"/>
              <a:gd name="T46" fmla="*/ 2147483647 w 1216"/>
              <a:gd name="T47" fmla="*/ 410000733 h 1256"/>
              <a:gd name="T48" fmla="*/ 2147483647 w 1216"/>
              <a:gd name="T49" fmla="*/ 615001100 h 1256"/>
              <a:gd name="T50" fmla="*/ 2147483647 w 1216"/>
              <a:gd name="T51" fmla="*/ 410000733 h 1256"/>
              <a:gd name="T52" fmla="*/ 2065941418 w 1216"/>
              <a:gd name="T53" fmla="*/ 410000733 h 1256"/>
              <a:gd name="T54" fmla="*/ 2065941418 w 1216"/>
              <a:gd name="T55" fmla="*/ 615001100 h 1256"/>
              <a:gd name="T56" fmla="*/ 2147483647 w 1216"/>
              <a:gd name="T57" fmla="*/ 683334157 h 1256"/>
              <a:gd name="T58" fmla="*/ 2147483647 w 1216"/>
              <a:gd name="T59" fmla="*/ 820001466 h 1256"/>
              <a:gd name="T60" fmla="*/ 2065941418 w 1216"/>
              <a:gd name="T61" fmla="*/ 888334524 h 1256"/>
              <a:gd name="T62" fmla="*/ 2147483647 w 1216"/>
              <a:gd name="T63" fmla="*/ 1025001833 h 1256"/>
              <a:gd name="T64" fmla="*/ 2065941418 w 1216"/>
              <a:gd name="T65" fmla="*/ 1093334891 h 1256"/>
              <a:gd name="T66" fmla="*/ 1969100326 w 1216"/>
              <a:gd name="T67" fmla="*/ 956668775 h 1256"/>
              <a:gd name="T68" fmla="*/ 1872259233 w 1216"/>
              <a:gd name="T69" fmla="*/ 1025001833 h 1256"/>
              <a:gd name="T70" fmla="*/ 1969100326 w 1216"/>
              <a:gd name="T71" fmla="*/ 1093334891 h 1256"/>
              <a:gd name="T72" fmla="*/ 1969100326 w 1216"/>
              <a:gd name="T73" fmla="*/ 1366669508 h 1256"/>
              <a:gd name="T74" fmla="*/ 1775418140 w 1216"/>
              <a:gd name="T75" fmla="*/ 1435002566 h 1256"/>
              <a:gd name="T76" fmla="*/ 1775418140 w 1216"/>
              <a:gd name="T77" fmla="*/ 1571669875 h 1256"/>
              <a:gd name="T78" fmla="*/ 1872259233 w 1216"/>
              <a:gd name="T79" fmla="*/ 1708335990 h 1256"/>
              <a:gd name="T80" fmla="*/ 1678577047 w 1216"/>
              <a:gd name="T81" fmla="*/ 1708335990 h 1256"/>
              <a:gd name="T82" fmla="*/ 1581735955 w 1216"/>
              <a:gd name="T83" fmla="*/ 1776670241 h 1256"/>
              <a:gd name="T84" fmla="*/ 1484896282 w 1216"/>
              <a:gd name="T85" fmla="*/ 1571669875 h 1256"/>
              <a:gd name="T86" fmla="*/ 1291214097 w 1216"/>
              <a:gd name="T87" fmla="*/ 1435002566 h 1256"/>
              <a:gd name="T88" fmla="*/ 1194373004 w 1216"/>
              <a:gd name="T89" fmla="*/ 1571669875 h 1256"/>
              <a:gd name="T90" fmla="*/ 1194373004 w 1216"/>
              <a:gd name="T91" fmla="*/ 1776670241 h 1256"/>
              <a:gd name="T92" fmla="*/ 1097531911 w 1216"/>
              <a:gd name="T93" fmla="*/ 1571669875 h 1256"/>
              <a:gd name="T94" fmla="*/ 903849726 w 1216"/>
              <a:gd name="T95" fmla="*/ 1366669508 h 1256"/>
              <a:gd name="T96" fmla="*/ 710167540 w 1216"/>
              <a:gd name="T97" fmla="*/ 1298335257 h 1256"/>
              <a:gd name="T98" fmla="*/ 613326447 w 1216"/>
              <a:gd name="T99" fmla="*/ 1230002199 h 1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216" h="1256">
                <a:moveTo>
                  <a:pt x="256" y="864"/>
                </a:moveTo>
                <a:cubicBezTo>
                  <a:pt x="256" y="880"/>
                  <a:pt x="288" y="952"/>
                  <a:pt x="304" y="960"/>
                </a:cubicBezTo>
                <a:cubicBezTo>
                  <a:pt x="320" y="968"/>
                  <a:pt x="344" y="912"/>
                  <a:pt x="352" y="912"/>
                </a:cubicBezTo>
                <a:cubicBezTo>
                  <a:pt x="360" y="912"/>
                  <a:pt x="344" y="952"/>
                  <a:pt x="352" y="960"/>
                </a:cubicBezTo>
                <a:cubicBezTo>
                  <a:pt x="360" y="968"/>
                  <a:pt x="400" y="944"/>
                  <a:pt x="400" y="960"/>
                </a:cubicBezTo>
                <a:cubicBezTo>
                  <a:pt x="400" y="976"/>
                  <a:pt x="360" y="1032"/>
                  <a:pt x="352" y="1056"/>
                </a:cubicBezTo>
                <a:cubicBezTo>
                  <a:pt x="344" y="1080"/>
                  <a:pt x="368" y="1088"/>
                  <a:pt x="352" y="1104"/>
                </a:cubicBezTo>
                <a:cubicBezTo>
                  <a:pt x="336" y="1120"/>
                  <a:pt x="280" y="1144"/>
                  <a:pt x="256" y="1152"/>
                </a:cubicBezTo>
                <a:cubicBezTo>
                  <a:pt x="232" y="1160"/>
                  <a:pt x="216" y="1160"/>
                  <a:pt x="208" y="1152"/>
                </a:cubicBezTo>
                <a:cubicBezTo>
                  <a:pt x="200" y="1144"/>
                  <a:pt x="208" y="1136"/>
                  <a:pt x="208" y="1104"/>
                </a:cubicBezTo>
                <a:cubicBezTo>
                  <a:pt x="208" y="1072"/>
                  <a:pt x="208" y="968"/>
                  <a:pt x="208" y="960"/>
                </a:cubicBezTo>
                <a:cubicBezTo>
                  <a:pt x="208" y="952"/>
                  <a:pt x="216" y="1056"/>
                  <a:pt x="208" y="1056"/>
                </a:cubicBezTo>
                <a:cubicBezTo>
                  <a:pt x="200" y="1056"/>
                  <a:pt x="176" y="1000"/>
                  <a:pt x="160" y="960"/>
                </a:cubicBezTo>
                <a:cubicBezTo>
                  <a:pt x="144" y="920"/>
                  <a:pt x="120" y="848"/>
                  <a:pt x="112" y="816"/>
                </a:cubicBezTo>
                <a:cubicBezTo>
                  <a:pt x="104" y="784"/>
                  <a:pt x="128" y="784"/>
                  <a:pt x="112" y="768"/>
                </a:cubicBezTo>
                <a:cubicBezTo>
                  <a:pt x="96" y="752"/>
                  <a:pt x="32" y="744"/>
                  <a:pt x="16" y="720"/>
                </a:cubicBezTo>
                <a:cubicBezTo>
                  <a:pt x="0" y="696"/>
                  <a:pt x="0" y="640"/>
                  <a:pt x="16" y="624"/>
                </a:cubicBezTo>
                <a:cubicBezTo>
                  <a:pt x="32" y="608"/>
                  <a:pt x="88" y="624"/>
                  <a:pt x="112" y="624"/>
                </a:cubicBezTo>
                <a:cubicBezTo>
                  <a:pt x="136" y="624"/>
                  <a:pt x="144" y="624"/>
                  <a:pt x="160" y="624"/>
                </a:cubicBezTo>
                <a:cubicBezTo>
                  <a:pt x="176" y="624"/>
                  <a:pt x="192" y="616"/>
                  <a:pt x="208" y="624"/>
                </a:cubicBezTo>
                <a:cubicBezTo>
                  <a:pt x="224" y="632"/>
                  <a:pt x="240" y="656"/>
                  <a:pt x="256" y="672"/>
                </a:cubicBezTo>
                <a:cubicBezTo>
                  <a:pt x="272" y="688"/>
                  <a:pt x="304" y="728"/>
                  <a:pt x="304" y="720"/>
                </a:cubicBezTo>
                <a:cubicBezTo>
                  <a:pt x="304" y="712"/>
                  <a:pt x="272" y="648"/>
                  <a:pt x="256" y="624"/>
                </a:cubicBezTo>
                <a:cubicBezTo>
                  <a:pt x="240" y="600"/>
                  <a:pt x="216" y="600"/>
                  <a:pt x="208" y="576"/>
                </a:cubicBezTo>
                <a:cubicBezTo>
                  <a:pt x="200" y="552"/>
                  <a:pt x="208" y="504"/>
                  <a:pt x="208" y="480"/>
                </a:cubicBezTo>
                <a:cubicBezTo>
                  <a:pt x="208" y="456"/>
                  <a:pt x="200" y="432"/>
                  <a:pt x="208" y="432"/>
                </a:cubicBezTo>
                <a:cubicBezTo>
                  <a:pt x="216" y="432"/>
                  <a:pt x="240" y="480"/>
                  <a:pt x="256" y="480"/>
                </a:cubicBezTo>
                <a:cubicBezTo>
                  <a:pt x="272" y="480"/>
                  <a:pt x="296" y="448"/>
                  <a:pt x="304" y="432"/>
                </a:cubicBezTo>
                <a:cubicBezTo>
                  <a:pt x="312" y="416"/>
                  <a:pt x="312" y="408"/>
                  <a:pt x="304" y="384"/>
                </a:cubicBezTo>
                <a:cubicBezTo>
                  <a:pt x="296" y="360"/>
                  <a:pt x="264" y="320"/>
                  <a:pt x="256" y="288"/>
                </a:cubicBezTo>
                <a:cubicBezTo>
                  <a:pt x="248" y="256"/>
                  <a:pt x="256" y="216"/>
                  <a:pt x="256" y="192"/>
                </a:cubicBezTo>
                <a:cubicBezTo>
                  <a:pt x="256" y="168"/>
                  <a:pt x="248" y="152"/>
                  <a:pt x="256" y="144"/>
                </a:cubicBezTo>
                <a:cubicBezTo>
                  <a:pt x="264" y="136"/>
                  <a:pt x="288" y="152"/>
                  <a:pt x="304" y="144"/>
                </a:cubicBezTo>
                <a:cubicBezTo>
                  <a:pt x="320" y="136"/>
                  <a:pt x="336" y="112"/>
                  <a:pt x="352" y="96"/>
                </a:cubicBezTo>
                <a:cubicBezTo>
                  <a:pt x="368" y="80"/>
                  <a:pt x="376" y="64"/>
                  <a:pt x="400" y="48"/>
                </a:cubicBezTo>
                <a:cubicBezTo>
                  <a:pt x="424" y="32"/>
                  <a:pt x="472" y="0"/>
                  <a:pt x="496" y="0"/>
                </a:cubicBezTo>
                <a:cubicBezTo>
                  <a:pt x="520" y="0"/>
                  <a:pt x="528" y="40"/>
                  <a:pt x="544" y="48"/>
                </a:cubicBezTo>
                <a:cubicBezTo>
                  <a:pt x="560" y="56"/>
                  <a:pt x="576" y="48"/>
                  <a:pt x="592" y="48"/>
                </a:cubicBezTo>
                <a:cubicBezTo>
                  <a:pt x="608" y="48"/>
                  <a:pt x="616" y="40"/>
                  <a:pt x="640" y="48"/>
                </a:cubicBezTo>
                <a:cubicBezTo>
                  <a:pt x="664" y="56"/>
                  <a:pt x="704" y="88"/>
                  <a:pt x="736" y="96"/>
                </a:cubicBezTo>
                <a:cubicBezTo>
                  <a:pt x="768" y="104"/>
                  <a:pt x="808" y="96"/>
                  <a:pt x="832" y="96"/>
                </a:cubicBezTo>
                <a:cubicBezTo>
                  <a:pt x="856" y="96"/>
                  <a:pt x="848" y="88"/>
                  <a:pt x="880" y="96"/>
                </a:cubicBezTo>
                <a:cubicBezTo>
                  <a:pt x="912" y="104"/>
                  <a:pt x="992" y="136"/>
                  <a:pt x="1024" y="144"/>
                </a:cubicBezTo>
                <a:cubicBezTo>
                  <a:pt x="1056" y="152"/>
                  <a:pt x="1056" y="144"/>
                  <a:pt x="1072" y="144"/>
                </a:cubicBezTo>
                <a:cubicBezTo>
                  <a:pt x="1088" y="144"/>
                  <a:pt x="1104" y="136"/>
                  <a:pt x="1120" y="144"/>
                </a:cubicBezTo>
                <a:cubicBezTo>
                  <a:pt x="1136" y="152"/>
                  <a:pt x="1152" y="176"/>
                  <a:pt x="1168" y="192"/>
                </a:cubicBezTo>
                <a:cubicBezTo>
                  <a:pt x="1184" y="208"/>
                  <a:pt x="1216" y="224"/>
                  <a:pt x="1216" y="240"/>
                </a:cubicBezTo>
                <a:cubicBezTo>
                  <a:pt x="1216" y="256"/>
                  <a:pt x="1168" y="256"/>
                  <a:pt x="1168" y="288"/>
                </a:cubicBezTo>
                <a:cubicBezTo>
                  <a:pt x="1168" y="320"/>
                  <a:pt x="1216" y="408"/>
                  <a:pt x="1216" y="432"/>
                </a:cubicBezTo>
                <a:cubicBezTo>
                  <a:pt x="1216" y="456"/>
                  <a:pt x="1184" y="448"/>
                  <a:pt x="1168" y="432"/>
                </a:cubicBezTo>
                <a:cubicBezTo>
                  <a:pt x="1152" y="416"/>
                  <a:pt x="1128" y="360"/>
                  <a:pt x="1120" y="336"/>
                </a:cubicBezTo>
                <a:cubicBezTo>
                  <a:pt x="1112" y="312"/>
                  <a:pt x="1128" y="296"/>
                  <a:pt x="1120" y="288"/>
                </a:cubicBezTo>
                <a:cubicBezTo>
                  <a:pt x="1112" y="280"/>
                  <a:pt x="1088" y="288"/>
                  <a:pt x="1072" y="288"/>
                </a:cubicBezTo>
                <a:cubicBezTo>
                  <a:pt x="1056" y="288"/>
                  <a:pt x="1040" y="280"/>
                  <a:pt x="1024" y="288"/>
                </a:cubicBezTo>
                <a:cubicBezTo>
                  <a:pt x="1008" y="296"/>
                  <a:pt x="976" y="312"/>
                  <a:pt x="976" y="336"/>
                </a:cubicBezTo>
                <a:cubicBezTo>
                  <a:pt x="976" y="360"/>
                  <a:pt x="1008" y="408"/>
                  <a:pt x="1024" y="432"/>
                </a:cubicBezTo>
                <a:cubicBezTo>
                  <a:pt x="1040" y="456"/>
                  <a:pt x="1056" y="472"/>
                  <a:pt x="1072" y="480"/>
                </a:cubicBezTo>
                <a:cubicBezTo>
                  <a:pt x="1088" y="488"/>
                  <a:pt x="1120" y="472"/>
                  <a:pt x="1120" y="480"/>
                </a:cubicBezTo>
                <a:cubicBezTo>
                  <a:pt x="1120" y="488"/>
                  <a:pt x="1080" y="512"/>
                  <a:pt x="1072" y="528"/>
                </a:cubicBezTo>
                <a:cubicBezTo>
                  <a:pt x="1064" y="544"/>
                  <a:pt x="1072" y="560"/>
                  <a:pt x="1072" y="576"/>
                </a:cubicBezTo>
                <a:cubicBezTo>
                  <a:pt x="1072" y="592"/>
                  <a:pt x="1080" y="616"/>
                  <a:pt x="1072" y="624"/>
                </a:cubicBezTo>
                <a:cubicBezTo>
                  <a:pt x="1064" y="632"/>
                  <a:pt x="1032" y="616"/>
                  <a:pt x="1024" y="624"/>
                </a:cubicBezTo>
                <a:cubicBezTo>
                  <a:pt x="1016" y="632"/>
                  <a:pt x="1016" y="656"/>
                  <a:pt x="1024" y="672"/>
                </a:cubicBezTo>
                <a:cubicBezTo>
                  <a:pt x="1032" y="688"/>
                  <a:pt x="1064" y="704"/>
                  <a:pt x="1072" y="720"/>
                </a:cubicBezTo>
                <a:cubicBezTo>
                  <a:pt x="1080" y="736"/>
                  <a:pt x="1080" y="760"/>
                  <a:pt x="1072" y="768"/>
                </a:cubicBezTo>
                <a:cubicBezTo>
                  <a:pt x="1064" y="776"/>
                  <a:pt x="1032" y="776"/>
                  <a:pt x="1024" y="768"/>
                </a:cubicBezTo>
                <a:cubicBezTo>
                  <a:pt x="1016" y="760"/>
                  <a:pt x="1032" y="736"/>
                  <a:pt x="1024" y="720"/>
                </a:cubicBezTo>
                <a:cubicBezTo>
                  <a:pt x="1016" y="704"/>
                  <a:pt x="992" y="680"/>
                  <a:pt x="976" y="672"/>
                </a:cubicBezTo>
                <a:cubicBezTo>
                  <a:pt x="960" y="664"/>
                  <a:pt x="936" y="664"/>
                  <a:pt x="928" y="672"/>
                </a:cubicBezTo>
                <a:cubicBezTo>
                  <a:pt x="920" y="680"/>
                  <a:pt x="920" y="712"/>
                  <a:pt x="928" y="720"/>
                </a:cubicBezTo>
                <a:cubicBezTo>
                  <a:pt x="936" y="728"/>
                  <a:pt x="968" y="712"/>
                  <a:pt x="976" y="720"/>
                </a:cubicBezTo>
                <a:cubicBezTo>
                  <a:pt x="984" y="728"/>
                  <a:pt x="968" y="736"/>
                  <a:pt x="976" y="768"/>
                </a:cubicBezTo>
                <a:cubicBezTo>
                  <a:pt x="984" y="800"/>
                  <a:pt x="1024" y="880"/>
                  <a:pt x="1024" y="912"/>
                </a:cubicBezTo>
                <a:cubicBezTo>
                  <a:pt x="1024" y="944"/>
                  <a:pt x="992" y="944"/>
                  <a:pt x="976" y="960"/>
                </a:cubicBezTo>
                <a:cubicBezTo>
                  <a:pt x="960" y="976"/>
                  <a:pt x="944" y="1000"/>
                  <a:pt x="928" y="1008"/>
                </a:cubicBezTo>
                <a:cubicBezTo>
                  <a:pt x="912" y="1016"/>
                  <a:pt x="888" y="1000"/>
                  <a:pt x="880" y="1008"/>
                </a:cubicBezTo>
                <a:cubicBezTo>
                  <a:pt x="872" y="1016"/>
                  <a:pt x="880" y="1040"/>
                  <a:pt x="880" y="1056"/>
                </a:cubicBezTo>
                <a:cubicBezTo>
                  <a:pt x="880" y="1072"/>
                  <a:pt x="872" y="1088"/>
                  <a:pt x="880" y="1104"/>
                </a:cubicBezTo>
                <a:cubicBezTo>
                  <a:pt x="888" y="1120"/>
                  <a:pt x="920" y="1136"/>
                  <a:pt x="928" y="1152"/>
                </a:cubicBezTo>
                <a:cubicBezTo>
                  <a:pt x="936" y="1168"/>
                  <a:pt x="936" y="1184"/>
                  <a:pt x="928" y="1200"/>
                </a:cubicBezTo>
                <a:cubicBezTo>
                  <a:pt x="920" y="1216"/>
                  <a:pt x="896" y="1248"/>
                  <a:pt x="880" y="1248"/>
                </a:cubicBezTo>
                <a:cubicBezTo>
                  <a:pt x="864" y="1248"/>
                  <a:pt x="848" y="1208"/>
                  <a:pt x="832" y="1200"/>
                </a:cubicBezTo>
                <a:cubicBezTo>
                  <a:pt x="816" y="1192"/>
                  <a:pt x="792" y="1192"/>
                  <a:pt x="784" y="1200"/>
                </a:cubicBezTo>
                <a:cubicBezTo>
                  <a:pt x="776" y="1208"/>
                  <a:pt x="784" y="1256"/>
                  <a:pt x="784" y="1248"/>
                </a:cubicBezTo>
                <a:cubicBezTo>
                  <a:pt x="784" y="1240"/>
                  <a:pt x="792" y="1176"/>
                  <a:pt x="784" y="1152"/>
                </a:cubicBezTo>
                <a:cubicBezTo>
                  <a:pt x="776" y="1128"/>
                  <a:pt x="752" y="1128"/>
                  <a:pt x="736" y="1104"/>
                </a:cubicBezTo>
                <a:cubicBezTo>
                  <a:pt x="720" y="1080"/>
                  <a:pt x="704" y="1024"/>
                  <a:pt x="688" y="1008"/>
                </a:cubicBezTo>
                <a:cubicBezTo>
                  <a:pt x="672" y="992"/>
                  <a:pt x="648" y="1000"/>
                  <a:pt x="640" y="1008"/>
                </a:cubicBezTo>
                <a:cubicBezTo>
                  <a:pt x="632" y="1016"/>
                  <a:pt x="648" y="1040"/>
                  <a:pt x="640" y="1056"/>
                </a:cubicBezTo>
                <a:cubicBezTo>
                  <a:pt x="632" y="1072"/>
                  <a:pt x="600" y="1080"/>
                  <a:pt x="592" y="1104"/>
                </a:cubicBezTo>
                <a:cubicBezTo>
                  <a:pt x="584" y="1128"/>
                  <a:pt x="592" y="1176"/>
                  <a:pt x="592" y="1200"/>
                </a:cubicBezTo>
                <a:cubicBezTo>
                  <a:pt x="592" y="1224"/>
                  <a:pt x="600" y="1248"/>
                  <a:pt x="592" y="1248"/>
                </a:cubicBezTo>
                <a:cubicBezTo>
                  <a:pt x="584" y="1248"/>
                  <a:pt x="552" y="1224"/>
                  <a:pt x="544" y="1200"/>
                </a:cubicBezTo>
                <a:cubicBezTo>
                  <a:pt x="536" y="1176"/>
                  <a:pt x="552" y="1136"/>
                  <a:pt x="544" y="1104"/>
                </a:cubicBezTo>
                <a:cubicBezTo>
                  <a:pt x="536" y="1072"/>
                  <a:pt x="512" y="1032"/>
                  <a:pt x="496" y="1008"/>
                </a:cubicBezTo>
                <a:cubicBezTo>
                  <a:pt x="480" y="984"/>
                  <a:pt x="464" y="968"/>
                  <a:pt x="448" y="960"/>
                </a:cubicBezTo>
                <a:cubicBezTo>
                  <a:pt x="432" y="952"/>
                  <a:pt x="416" y="968"/>
                  <a:pt x="400" y="960"/>
                </a:cubicBezTo>
                <a:cubicBezTo>
                  <a:pt x="384" y="952"/>
                  <a:pt x="368" y="920"/>
                  <a:pt x="352" y="912"/>
                </a:cubicBezTo>
                <a:cubicBezTo>
                  <a:pt x="336" y="904"/>
                  <a:pt x="312" y="920"/>
                  <a:pt x="304" y="912"/>
                </a:cubicBezTo>
                <a:cubicBezTo>
                  <a:pt x="296" y="904"/>
                  <a:pt x="312" y="872"/>
                  <a:pt x="304" y="864"/>
                </a:cubicBezTo>
                <a:cubicBezTo>
                  <a:pt x="296" y="856"/>
                  <a:pt x="256" y="848"/>
                  <a:pt x="256" y="864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7" name="Line 16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H="1">
            <a:off x="7727950" y="2370931"/>
            <a:ext cx="381000" cy="609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8" name="Freeform 7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7766050" y="3933031"/>
            <a:ext cx="241300" cy="355600"/>
          </a:xfrm>
          <a:custGeom>
            <a:avLst/>
            <a:gdLst>
              <a:gd name="T0" fmla="*/ 0 w 192"/>
              <a:gd name="T1" fmla="*/ 43365091 h 216"/>
              <a:gd name="T2" fmla="*/ 75814701 w 192"/>
              <a:gd name="T3" fmla="*/ 433645969 h 216"/>
              <a:gd name="T4" fmla="*/ 151629401 w 192"/>
              <a:gd name="T5" fmla="*/ 563741241 h 216"/>
              <a:gd name="T6" fmla="*/ 303258802 w 192"/>
              <a:gd name="T7" fmla="*/ 563741241 h 216"/>
              <a:gd name="T8" fmla="*/ 151629401 w 192"/>
              <a:gd name="T9" fmla="*/ 433645969 h 216"/>
              <a:gd name="T10" fmla="*/ 75814701 w 192"/>
              <a:gd name="T11" fmla="*/ 173458717 h 216"/>
              <a:gd name="T12" fmla="*/ 0 w 192"/>
              <a:gd name="T13" fmla="*/ 43365091 h 2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92" h="216">
                <a:moveTo>
                  <a:pt x="0" y="16"/>
                </a:moveTo>
                <a:cubicBezTo>
                  <a:pt x="0" y="32"/>
                  <a:pt x="32" y="128"/>
                  <a:pt x="48" y="160"/>
                </a:cubicBezTo>
                <a:cubicBezTo>
                  <a:pt x="64" y="192"/>
                  <a:pt x="72" y="200"/>
                  <a:pt x="96" y="208"/>
                </a:cubicBezTo>
                <a:cubicBezTo>
                  <a:pt x="120" y="216"/>
                  <a:pt x="192" y="216"/>
                  <a:pt x="192" y="208"/>
                </a:cubicBezTo>
                <a:cubicBezTo>
                  <a:pt x="192" y="200"/>
                  <a:pt x="120" y="184"/>
                  <a:pt x="96" y="160"/>
                </a:cubicBezTo>
                <a:cubicBezTo>
                  <a:pt x="72" y="136"/>
                  <a:pt x="64" y="88"/>
                  <a:pt x="48" y="64"/>
                </a:cubicBezTo>
                <a:cubicBezTo>
                  <a:pt x="32" y="40"/>
                  <a:pt x="0" y="0"/>
                  <a:pt x="0" y="16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9" name="Freeform 8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7980363" y="3831431"/>
            <a:ext cx="192087" cy="419100"/>
          </a:xfrm>
          <a:custGeom>
            <a:avLst/>
            <a:gdLst>
              <a:gd name="T0" fmla="*/ 163746780 w 104"/>
              <a:gd name="T1" fmla="*/ 60233983 h 216"/>
              <a:gd name="T2" fmla="*/ 327491712 w 104"/>
              <a:gd name="T3" fmla="*/ 60233983 h 216"/>
              <a:gd name="T4" fmla="*/ 327491712 w 104"/>
              <a:gd name="T5" fmla="*/ 421643704 h 216"/>
              <a:gd name="T6" fmla="*/ 163746780 w 104"/>
              <a:gd name="T7" fmla="*/ 602347594 h 216"/>
              <a:gd name="T8" fmla="*/ 163746780 w 104"/>
              <a:gd name="T9" fmla="*/ 783053425 h 216"/>
              <a:gd name="T10" fmla="*/ 0 w 104"/>
              <a:gd name="T11" fmla="*/ 421643704 h 216"/>
              <a:gd name="T12" fmla="*/ 163746780 w 104"/>
              <a:gd name="T13" fmla="*/ 240939814 h 216"/>
              <a:gd name="T14" fmla="*/ 327491712 w 104"/>
              <a:gd name="T15" fmla="*/ 60233983 h 216"/>
              <a:gd name="T16" fmla="*/ 163746780 w 104"/>
              <a:gd name="T17" fmla="*/ 60233983 h 21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04" h="216">
                <a:moveTo>
                  <a:pt x="48" y="16"/>
                </a:moveTo>
                <a:cubicBezTo>
                  <a:pt x="48" y="16"/>
                  <a:pt x="88" y="0"/>
                  <a:pt x="96" y="16"/>
                </a:cubicBezTo>
                <a:cubicBezTo>
                  <a:pt x="104" y="32"/>
                  <a:pt x="104" y="88"/>
                  <a:pt x="96" y="112"/>
                </a:cubicBezTo>
                <a:cubicBezTo>
                  <a:pt x="88" y="136"/>
                  <a:pt x="56" y="144"/>
                  <a:pt x="48" y="160"/>
                </a:cubicBezTo>
                <a:cubicBezTo>
                  <a:pt x="40" y="176"/>
                  <a:pt x="56" y="216"/>
                  <a:pt x="48" y="208"/>
                </a:cubicBezTo>
                <a:cubicBezTo>
                  <a:pt x="40" y="200"/>
                  <a:pt x="0" y="136"/>
                  <a:pt x="0" y="112"/>
                </a:cubicBezTo>
                <a:cubicBezTo>
                  <a:pt x="0" y="88"/>
                  <a:pt x="32" y="80"/>
                  <a:pt x="48" y="64"/>
                </a:cubicBezTo>
                <a:cubicBezTo>
                  <a:pt x="64" y="48"/>
                  <a:pt x="96" y="24"/>
                  <a:pt x="96" y="16"/>
                </a:cubicBezTo>
                <a:cubicBezTo>
                  <a:pt x="96" y="8"/>
                  <a:pt x="48" y="16"/>
                  <a:pt x="48" y="16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0" name="Freeform 9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8301038" y="3983831"/>
            <a:ext cx="87312" cy="241300"/>
          </a:xfrm>
          <a:custGeom>
            <a:avLst/>
            <a:gdLst>
              <a:gd name="T0" fmla="*/ 8470719 w 120"/>
              <a:gd name="T1" fmla="*/ 0 h 144"/>
              <a:gd name="T2" fmla="*/ 59292852 w 120"/>
              <a:gd name="T3" fmla="*/ 269563938 h 144"/>
              <a:gd name="T4" fmla="*/ 33881422 w 120"/>
              <a:gd name="T5" fmla="*/ 404345069 h 144"/>
              <a:gd name="T6" fmla="*/ 8470719 w 120"/>
              <a:gd name="T7" fmla="*/ 269563938 h 144"/>
              <a:gd name="T8" fmla="*/ 8470719 w 120"/>
              <a:gd name="T9" fmla="*/ 0 h 1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" h="144">
                <a:moveTo>
                  <a:pt x="16" y="0"/>
                </a:moveTo>
                <a:cubicBezTo>
                  <a:pt x="32" y="0"/>
                  <a:pt x="104" y="72"/>
                  <a:pt x="112" y="96"/>
                </a:cubicBezTo>
                <a:cubicBezTo>
                  <a:pt x="120" y="120"/>
                  <a:pt x="80" y="144"/>
                  <a:pt x="64" y="144"/>
                </a:cubicBezTo>
                <a:cubicBezTo>
                  <a:pt x="48" y="144"/>
                  <a:pt x="24" y="120"/>
                  <a:pt x="16" y="96"/>
                </a:cubicBezTo>
                <a:cubicBezTo>
                  <a:pt x="8" y="72"/>
                  <a:pt x="0" y="0"/>
                  <a:pt x="16" y="0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1" name="Line 21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 flipH="1" flipV="1">
            <a:off x="3600450" y="4099719"/>
            <a:ext cx="5435600" cy="254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2" name="Text Box 25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516188" y="478631"/>
            <a:ext cx="41973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3000" b="1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>
                <a:solidFill>
                  <a:srgbClr val="0000FF"/>
                </a:solidFill>
              </a:rPr>
              <a:t>Bài 17: CHÂU Á (Tiết 1)</a:t>
            </a:r>
          </a:p>
        </p:txBody>
      </p:sp>
      <p:sp>
        <p:nvSpPr>
          <p:cNvPr id="13" name="Text Box 26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9850" y="540544"/>
            <a:ext cx="1012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2400" b="1" u="sng" dirty="0" err="1">
                <a:solidFill>
                  <a:srgbClr val="0000FF"/>
                </a:solidFill>
              </a:rPr>
              <a:t>Địa</a:t>
            </a:r>
            <a:r>
              <a:rPr lang="en-US" sz="2400" b="1" u="sng" dirty="0">
                <a:solidFill>
                  <a:srgbClr val="0000FF"/>
                </a:solidFill>
              </a:rPr>
              <a:t> </a:t>
            </a:r>
            <a:r>
              <a:rPr lang="en-US" sz="2400" b="1" u="sng" dirty="0" err="1">
                <a:solidFill>
                  <a:srgbClr val="0000FF"/>
                </a:solidFill>
              </a:rPr>
              <a:t>lí</a:t>
            </a:r>
            <a:r>
              <a:rPr lang="en-US" sz="2400" b="1" u="sng" dirty="0">
                <a:solidFill>
                  <a:srgbClr val="0000FF"/>
                </a:solidFill>
              </a:rPr>
              <a:t>:</a:t>
            </a:r>
          </a:p>
        </p:txBody>
      </p:sp>
      <p:sp>
        <p:nvSpPr>
          <p:cNvPr id="14" name="Text Box 28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55650" y="1012031"/>
            <a:ext cx="5270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/>
            <a:r>
              <a:rPr lang="en-US" sz="2000" b="1" u="sng">
                <a:solidFill>
                  <a:srgbClr val="0000FF"/>
                </a:solidFill>
              </a:rPr>
              <a:t>Hoạt động 1:</a:t>
            </a:r>
            <a:r>
              <a:rPr lang="en-US" sz="2000" b="1">
                <a:solidFill>
                  <a:srgbClr val="0000FF"/>
                </a:solidFill>
              </a:rPr>
              <a:t> Vị trí địa lí và giới hạn</a:t>
            </a:r>
            <a:endParaRPr lang="en-US" sz="2000" b="1">
              <a:solidFill>
                <a:srgbClr val="FF3300"/>
              </a:solidFill>
            </a:endParaRPr>
          </a:p>
        </p:txBody>
      </p:sp>
      <p:sp>
        <p:nvSpPr>
          <p:cNvPr id="15" name="Text Box 30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39750" y="1405731"/>
            <a:ext cx="67056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/>
            <a:r>
              <a:rPr lang="en-US" b="1">
                <a:solidFill>
                  <a:srgbClr val="0000FF"/>
                </a:solidFill>
              </a:rPr>
              <a:t>- Quan sát và chỉ vị trí của châu Á trên lược đồ ?</a:t>
            </a:r>
          </a:p>
          <a:p>
            <a:pPr algn="just"/>
            <a:r>
              <a:rPr lang="en-US" b="1">
                <a:solidFill>
                  <a:srgbClr val="0000FF"/>
                </a:solidFill>
              </a:rPr>
              <a:t>- Các phía của châu Á tiếp giáp với các châu lục và đại dương nào ?</a:t>
            </a:r>
          </a:p>
        </p:txBody>
      </p:sp>
      <p:sp>
        <p:nvSpPr>
          <p:cNvPr id="16" name="Text Box 31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07950" y="2434431"/>
            <a:ext cx="3479800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/>
            <a:r>
              <a:rPr lang="en-US" b="1">
                <a:solidFill>
                  <a:srgbClr val="FF3300"/>
                </a:solidFill>
              </a:rPr>
              <a:t>  * Châu Á trải dài từ gần cực Bắc đến quá đường Xích đạo ba phía giáp biển và đại dương. </a:t>
            </a:r>
          </a:p>
          <a:p>
            <a:pPr algn="just">
              <a:buFontTx/>
              <a:buChar char="-"/>
            </a:pPr>
            <a:r>
              <a:rPr lang="en-US" b="1">
                <a:solidFill>
                  <a:srgbClr val="FF3300"/>
                </a:solidFill>
              </a:rPr>
              <a:t> Phía Bắc giáp Bắc Băng Dương. </a:t>
            </a:r>
          </a:p>
          <a:p>
            <a:pPr algn="just">
              <a:buFontTx/>
              <a:buChar char="-"/>
            </a:pPr>
            <a:r>
              <a:rPr lang="en-US" b="1">
                <a:solidFill>
                  <a:srgbClr val="FF3300"/>
                </a:solidFill>
              </a:rPr>
              <a:t> Phía Đông giáp Thái Bình Dương. </a:t>
            </a:r>
          </a:p>
          <a:p>
            <a:pPr algn="just"/>
            <a:r>
              <a:rPr lang="en-US" b="1">
                <a:solidFill>
                  <a:srgbClr val="FF3300"/>
                </a:solidFill>
              </a:rPr>
              <a:t>- Phía Nam giáp ấn Độ Dương. </a:t>
            </a:r>
          </a:p>
          <a:p>
            <a:pPr algn="just"/>
            <a:r>
              <a:rPr lang="en-US" b="1">
                <a:solidFill>
                  <a:srgbClr val="FF3300"/>
                </a:solidFill>
              </a:rPr>
              <a:t>- Phía Tây và Tây Nam giáp châu Âu và châu Phi.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165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uoc do cac chau luc va dai duong"/>
          <p:cNvPicPr>
            <a:picLocks noChangeAspect="1" noChangeArrowheads="1"/>
          </p:cNvPicPr>
          <p:nvPr/>
        </p:nvPicPr>
        <p:blipFill>
          <a:blip r:embed="rId20">
            <a:lum bright="-6000"/>
          </a:blip>
          <a:srcRect/>
          <a:stretch>
            <a:fillRect/>
          </a:stretch>
        </p:blipFill>
        <p:spPr bwMode="auto">
          <a:xfrm>
            <a:off x="2588087" y="1794669"/>
            <a:ext cx="624840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Line 3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 flipH="1">
            <a:off x="2651587" y="4144169"/>
            <a:ext cx="6113463" cy="1588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4" name="Line 4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H="1" flipV="1">
            <a:off x="3413587" y="2277269"/>
            <a:ext cx="4635500" cy="1588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5" name="Line 5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H="1" flipV="1">
            <a:off x="2715087" y="3483769"/>
            <a:ext cx="5980113" cy="1588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" name="Line 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>
            <a:off x="2727787" y="4804569"/>
            <a:ext cx="5980113" cy="1588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7" name="Line 7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H="1">
            <a:off x="3438987" y="5985669"/>
            <a:ext cx="4568825" cy="1588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8" name="Text Box 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821112" y="6031707"/>
            <a:ext cx="1143000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2000" b="1">
                <a:solidFill>
                  <a:srgbClr val="0000FF"/>
                </a:solidFill>
                <a:latin typeface="Times New Roman" pitchFamily="18" charset="0"/>
              </a:rPr>
              <a:t>Hàn đới</a:t>
            </a:r>
          </a:p>
        </p:txBody>
      </p:sp>
      <p:sp>
        <p:nvSpPr>
          <p:cNvPr id="9" name="Text Box 9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059112" y="3564732"/>
            <a:ext cx="1192213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2000" b="1">
                <a:solidFill>
                  <a:srgbClr val="FF3300"/>
                </a:solidFill>
                <a:latin typeface="Times New Roman" pitchFamily="18" charset="0"/>
              </a:rPr>
              <a:t>Nhiệt đới</a:t>
            </a:r>
          </a:p>
        </p:txBody>
      </p:sp>
      <p:sp>
        <p:nvSpPr>
          <p:cNvPr id="10" name="Text Box 10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059112" y="4312444"/>
            <a:ext cx="1192213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2000" b="1">
                <a:solidFill>
                  <a:srgbClr val="FF3300"/>
                </a:solidFill>
                <a:latin typeface="Times New Roman" pitchFamily="18" charset="0"/>
              </a:rPr>
              <a:t>Nhiệt đới</a:t>
            </a:r>
          </a:p>
        </p:txBody>
      </p:sp>
      <p:sp>
        <p:nvSpPr>
          <p:cNvPr id="11" name="Text Box 1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011612" y="5176044"/>
            <a:ext cx="938213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2000" b="1">
                <a:solidFill>
                  <a:srgbClr val="0000FF"/>
                </a:solidFill>
                <a:latin typeface="Times New Roman" pitchFamily="18" charset="0"/>
              </a:rPr>
              <a:t>Ôn đới</a:t>
            </a:r>
          </a:p>
        </p:txBody>
      </p:sp>
      <p:sp>
        <p:nvSpPr>
          <p:cNvPr id="12" name="Text Box 1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529012" y="2597944"/>
            <a:ext cx="938213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2000" b="1">
                <a:solidFill>
                  <a:srgbClr val="0000FF"/>
                </a:solidFill>
                <a:latin typeface="Times New Roman" pitchFamily="18" charset="0"/>
              </a:rPr>
              <a:t>Ôn đới</a:t>
            </a:r>
          </a:p>
        </p:txBody>
      </p:sp>
      <p:sp>
        <p:nvSpPr>
          <p:cNvPr id="13" name="Text Box 13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458912" y="1182607"/>
            <a:ext cx="69723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b="1" dirty="0" err="1">
                <a:solidFill>
                  <a:srgbClr val="FF0000"/>
                </a:solidFill>
              </a:rPr>
              <a:t>Quan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sát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lược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đồ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cho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biết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Châu</a:t>
            </a:r>
            <a:r>
              <a:rPr lang="en-US" b="1" dirty="0">
                <a:solidFill>
                  <a:srgbClr val="FF0000"/>
                </a:solidFill>
              </a:rPr>
              <a:t> Á </a:t>
            </a:r>
            <a:r>
              <a:rPr lang="en-US" b="1" dirty="0" err="1">
                <a:solidFill>
                  <a:srgbClr val="FF0000"/>
                </a:solidFill>
              </a:rPr>
              <a:t>có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những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đới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khí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hậu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nào</a:t>
            </a:r>
            <a:r>
              <a:rPr lang="en-US" b="1" dirty="0">
                <a:solidFill>
                  <a:srgbClr val="FF0000"/>
                </a:solidFill>
              </a:rPr>
              <a:t> ?</a:t>
            </a:r>
          </a:p>
        </p:txBody>
      </p:sp>
      <p:sp>
        <p:nvSpPr>
          <p:cNvPr id="14" name="Text Box 1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89387" y="2705204"/>
            <a:ext cx="23622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err="1">
                <a:solidFill>
                  <a:srgbClr val="0000FF"/>
                </a:solidFill>
              </a:rPr>
              <a:t>Châu</a:t>
            </a:r>
            <a:r>
              <a:rPr lang="en-US" sz="2000" b="1" dirty="0">
                <a:solidFill>
                  <a:srgbClr val="0000FF"/>
                </a:solidFill>
              </a:rPr>
              <a:t> Á </a:t>
            </a:r>
            <a:r>
              <a:rPr lang="en-US" sz="2000" b="1" dirty="0" err="1">
                <a:solidFill>
                  <a:srgbClr val="0000FF"/>
                </a:solidFill>
              </a:rPr>
              <a:t>có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đủ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các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đới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khí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hậu</a:t>
            </a:r>
            <a:r>
              <a:rPr lang="en-US" sz="2000" b="1" dirty="0">
                <a:solidFill>
                  <a:srgbClr val="0000FF"/>
                </a:solidFill>
              </a:rPr>
              <a:t>: </a:t>
            </a:r>
            <a:endParaRPr lang="en-US" sz="2000" b="1" dirty="0" smtClean="0">
              <a:solidFill>
                <a:srgbClr val="0000FF"/>
              </a:solidFill>
            </a:endParaRPr>
          </a:p>
          <a:p>
            <a:pPr algn="ctr"/>
            <a:r>
              <a:rPr lang="en-US" sz="2000" b="1" dirty="0" smtClean="0">
                <a:solidFill>
                  <a:srgbClr val="0000FF"/>
                </a:solidFill>
              </a:rPr>
              <a:t>- </a:t>
            </a:r>
            <a:r>
              <a:rPr lang="en-US" sz="2000" b="1" dirty="0" err="1">
                <a:solidFill>
                  <a:srgbClr val="0000FF"/>
                </a:solidFill>
              </a:rPr>
              <a:t>N</a:t>
            </a:r>
            <a:r>
              <a:rPr lang="en-US" sz="2000" b="1" dirty="0" err="1" smtClean="0">
                <a:solidFill>
                  <a:srgbClr val="0000FF"/>
                </a:solidFill>
              </a:rPr>
              <a:t>hiệt</a:t>
            </a:r>
            <a:r>
              <a:rPr lang="en-US" sz="2000" b="1" dirty="0" smtClean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đới</a:t>
            </a:r>
            <a:r>
              <a:rPr lang="en-US" sz="2000" b="1" dirty="0">
                <a:solidFill>
                  <a:srgbClr val="0000FF"/>
                </a:solidFill>
              </a:rPr>
              <a:t>, </a:t>
            </a:r>
            <a:endParaRPr lang="en-US" sz="2000" b="1" dirty="0" smtClean="0">
              <a:solidFill>
                <a:srgbClr val="0000FF"/>
              </a:solidFill>
            </a:endParaRPr>
          </a:p>
          <a:p>
            <a:pPr algn="ctr"/>
            <a:r>
              <a:rPr lang="en-US" sz="2000" b="1" dirty="0" smtClean="0">
                <a:solidFill>
                  <a:srgbClr val="0000FF"/>
                </a:solidFill>
              </a:rPr>
              <a:t>- </a:t>
            </a:r>
            <a:r>
              <a:rPr lang="en-US" sz="2000" b="1" dirty="0" err="1" smtClean="0">
                <a:solidFill>
                  <a:srgbClr val="0000FF"/>
                </a:solidFill>
              </a:rPr>
              <a:t>Ôn</a:t>
            </a:r>
            <a:r>
              <a:rPr lang="en-US" sz="2000" b="1" dirty="0" smtClean="0">
                <a:solidFill>
                  <a:srgbClr val="0000FF"/>
                </a:solidFill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</a:rPr>
              <a:t>đới</a:t>
            </a:r>
            <a:endParaRPr lang="en-US" sz="2000" b="1" dirty="0" smtClean="0">
              <a:solidFill>
                <a:srgbClr val="0000FF"/>
              </a:solidFill>
            </a:endParaRPr>
          </a:p>
          <a:p>
            <a:pPr algn="ctr"/>
            <a:r>
              <a:rPr lang="en-US" sz="2000" b="1" dirty="0" smtClean="0">
                <a:solidFill>
                  <a:srgbClr val="0000FF"/>
                </a:solidFill>
              </a:rPr>
              <a:t>- </a:t>
            </a:r>
            <a:r>
              <a:rPr lang="en-US" sz="2000" b="1" dirty="0" err="1">
                <a:solidFill>
                  <a:srgbClr val="0000FF"/>
                </a:solidFill>
              </a:rPr>
              <a:t>H</a:t>
            </a:r>
            <a:r>
              <a:rPr lang="en-US" sz="2000" b="1" dirty="0" err="1" smtClean="0">
                <a:solidFill>
                  <a:srgbClr val="0000FF"/>
                </a:solidFill>
              </a:rPr>
              <a:t>àn</a:t>
            </a:r>
            <a:r>
              <a:rPr lang="en-US" sz="2000" b="1" dirty="0" smtClean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đới</a:t>
            </a:r>
            <a:r>
              <a:rPr lang="en-US" sz="2000" b="1" dirty="0">
                <a:solidFill>
                  <a:srgbClr val="0000FF"/>
                </a:solidFill>
              </a:rPr>
              <a:t>.</a:t>
            </a:r>
          </a:p>
        </p:txBody>
      </p:sp>
      <p:sp>
        <p:nvSpPr>
          <p:cNvPr id="15" name="Text Box 15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678112" y="6441282"/>
            <a:ext cx="4394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1600" b="1"/>
              <a:t>Hình 1: Lược đồ các châu lục và đại dương</a:t>
            </a:r>
          </a:p>
        </p:txBody>
      </p:sp>
      <p:sp>
        <p:nvSpPr>
          <p:cNvPr id="16" name="Text Box 16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3363912" y="1880394"/>
            <a:ext cx="1141413" cy="396875"/>
          </a:xfrm>
          <a:prstGeom prst="rect">
            <a:avLst/>
          </a:prstGeom>
          <a:solidFill>
            <a:srgbClr val="D7F9FD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2000" b="1">
                <a:solidFill>
                  <a:srgbClr val="0000FF"/>
                </a:solidFill>
                <a:latin typeface="Times New Roman" pitchFamily="18" charset="0"/>
              </a:rPr>
              <a:t>Hàn</a:t>
            </a:r>
            <a:r>
              <a:rPr lang="en-US" sz="200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000" b="1">
                <a:solidFill>
                  <a:srgbClr val="0000FF"/>
                </a:solidFill>
                <a:latin typeface="Times New Roman" pitchFamily="18" charset="0"/>
              </a:rPr>
              <a:t>đới</a:t>
            </a:r>
          </a:p>
        </p:txBody>
      </p:sp>
      <p:sp>
        <p:nvSpPr>
          <p:cNvPr id="17" name="Text Box 17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978150" y="80169"/>
            <a:ext cx="3633787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30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</a:rPr>
              <a:t>Bài</a:t>
            </a:r>
            <a:r>
              <a:rPr lang="en-US" sz="2400" b="1" dirty="0">
                <a:solidFill>
                  <a:srgbClr val="0000FF"/>
                </a:solidFill>
              </a:rPr>
              <a:t> 17: CHÂU Á (</a:t>
            </a:r>
            <a:r>
              <a:rPr lang="en-US" sz="2400" b="1" dirty="0" err="1">
                <a:solidFill>
                  <a:srgbClr val="0000FF"/>
                </a:solidFill>
              </a:rPr>
              <a:t>Tiết</a:t>
            </a:r>
            <a:r>
              <a:rPr lang="en-US" sz="2400" b="1" dirty="0">
                <a:solidFill>
                  <a:srgbClr val="0000FF"/>
                </a:solidFill>
              </a:rPr>
              <a:t> 1)</a:t>
            </a:r>
          </a:p>
        </p:txBody>
      </p:sp>
      <p:sp>
        <p:nvSpPr>
          <p:cNvPr id="18" name="Text Box 18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31812" y="215107"/>
            <a:ext cx="873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2000" b="1" u="sng">
                <a:solidFill>
                  <a:srgbClr val="0000FF"/>
                </a:solidFill>
              </a:rPr>
              <a:t>Địa lí:</a:t>
            </a:r>
          </a:p>
        </p:txBody>
      </p:sp>
      <p:sp>
        <p:nvSpPr>
          <p:cNvPr id="19" name="Text Box 19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1230312" y="588169"/>
            <a:ext cx="5562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/>
            <a:r>
              <a:rPr lang="en-US" sz="2000" b="1" u="sng">
                <a:solidFill>
                  <a:srgbClr val="0000FF"/>
                </a:solidFill>
              </a:rPr>
              <a:t>Hoạt động 1:</a:t>
            </a:r>
            <a:r>
              <a:rPr lang="en-US" sz="2000" b="1">
                <a:solidFill>
                  <a:srgbClr val="0000FF"/>
                </a:solidFill>
              </a:rPr>
              <a:t> </a:t>
            </a:r>
            <a:r>
              <a:rPr lang="en-US" b="1">
                <a:solidFill>
                  <a:srgbClr val="0000FF"/>
                </a:solidFill>
              </a:rPr>
              <a:t>Vị trí địa lí và giới hạn</a:t>
            </a:r>
            <a:r>
              <a:rPr lang="en-US"/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0586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3354" y="1571625"/>
            <a:ext cx="541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b="1">
                <a:solidFill>
                  <a:srgbClr val="FF3300"/>
                </a:solidFill>
              </a:rPr>
              <a:t>Bảng số liệu về diện tích và dân số các châu lục</a:t>
            </a:r>
          </a:p>
        </p:txBody>
      </p:sp>
      <p:sp>
        <p:nvSpPr>
          <p:cNvPr id="3" name="Text Box 3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524000" y="5410200"/>
            <a:ext cx="6457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/>
            <a:r>
              <a:rPr lang="en-US" b="1" dirty="0">
                <a:solidFill>
                  <a:srgbClr val="0000FF"/>
                </a:solidFill>
              </a:rPr>
              <a:t>    - </a:t>
            </a:r>
            <a:r>
              <a:rPr lang="en-US" b="1" dirty="0" err="1">
                <a:solidFill>
                  <a:srgbClr val="0000FF"/>
                </a:solidFill>
              </a:rPr>
              <a:t>Dựa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err="1">
                <a:solidFill>
                  <a:srgbClr val="0000FF"/>
                </a:solidFill>
              </a:rPr>
              <a:t>vào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err="1">
                <a:solidFill>
                  <a:srgbClr val="0000FF"/>
                </a:solidFill>
              </a:rPr>
              <a:t>bảng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err="1">
                <a:solidFill>
                  <a:srgbClr val="0000FF"/>
                </a:solidFill>
              </a:rPr>
              <a:t>số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err="1">
                <a:solidFill>
                  <a:srgbClr val="0000FF"/>
                </a:solidFill>
              </a:rPr>
              <a:t>liệu</a:t>
            </a:r>
            <a:r>
              <a:rPr lang="en-US" b="1" dirty="0">
                <a:solidFill>
                  <a:srgbClr val="0000FF"/>
                </a:solidFill>
              </a:rPr>
              <a:t>, so </a:t>
            </a:r>
            <a:r>
              <a:rPr lang="en-US" b="1" dirty="0" err="1">
                <a:solidFill>
                  <a:srgbClr val="0000FF"/>
                </a:solidFill>
              </a:rPr>
              <a:t>sánh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err="1">
                <a:solidFill>
                  <a:srgbClr val="0000FF"/>
                </a:solidFill>
              </a:rPr>
              <a:t>diện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err="1">
                <a:solidFill>
                  <a:srgbClr val="0000FF"/>
                </a:solidFill>
              </a:rPr>
              <a:t>tích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err="1">
                <a:solidFill>
                  <a:srgbClr val="0000FF"/>
                </a:solidFill>
              </a:rPr>
              <a:t>và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err="1">
                <a:solidFill>
                  <a:srgbClr val="0000FF"/>
                </a:solidFill>
              </a:rPr>
              <a:t>dân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err="1">
                <a:solidFill>
                  <a:srgbClr val="0000FF"/>
                </a:solidFill>
              </a:rPr>
              <a:t>số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err="1">
                <a:solidFill>
                  <a:srgbClr val="0000FF"/>
                </a:solidFill>
              </a:rPr>
              <a:t>của</a:t>
            </a:r>
            <a:endParaRPr lang="en-US" b="1" dirty="0">
              <a:solidFill>
                <a:srgbClr val="0000FF"/>
              </a:solidFill>
            </a:endParaRPr>
          </a:p>
          <a:p>
            <a:pPr algn="just"/>
            <a:r>
              <a:rPr lang="en-US" b="1" dirty="0" err="1">
                <a:solidFill>
                  <a:srgbClr val="0000FF"/>
                </a:solidFill>
              </a:rPr>
              <a:t>châu</a:t>
            </a:r>
            <a:r>
              <a:rPr lang="en-US" b="1" dirty="0">
                <a:solidFill>
                  <a:srgbClr val="0000FF"/>
                </a:solidFill>
              </a:rPr>
              <a:t> Á </a:t>
            </a:r>
            <a:r>
              <a:rPr lang="en-US" b="1" dirty="0" err="1">
                <a:solidFill>
                  <a:srgbClr val="0000FF"/>
                </a:solidFill>
              </a:rPr>
              <a:t>với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err="1">
                <a:solidFill>
                  <a:srgbClr val="0000FF"/>
                </a:solidFill>
              </a:rPr>
              <a:t>diện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err="1">
                <a:solidFill>
                  <a:srgbClr val="0000FF"/>
                </a:solidFill>
              </a:rPr>
              <a:t>tích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err="1">
                <a:solidFill>
                  <a:srgbClr val="0000FF"/>
                </a:solidFill>
              </a:rPr>
              <a:t>và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err="1">
                <a:solidFill>
                  <a:srgbClr val="0000FF"/>
                </a:solidFill>
              </a:rPr>
              <a:t>dân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err="1">
                <a:solidFill>
                  <a:srgbClr val="0000FF"/>
                </a:solidFill>
              </a:rPr>
              <a:t>số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err="1">
                <a:solidFill>
                  <a:srgbClr val="0000FF"/>
                </a:solidFill>
              </a:rPr>
              <a:t>của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err="1">
                <a:solidFill>
                  <a:srgbClr val="0000FF"/>
                </a:solidFill>
              </a:rPr>
              <a:t>các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err="1">
                <a:solidFill>
                  <a:srgbClr val="0000FF"/>
                </a:solidFill>
              </a:rPr>
              <a:t>châu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err="1">
                <a:solidFill>
                  <a:srgbClr val="0000FF"/>
                </a:solidFill>
              </a:rPr>
              <a:t>lục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err="1">
                <a:solidFill>
                  <a:srgbClr val="0000FF"/>
                </a:solidFill>
              </a:rPr>
              <a:t>khác</a:t>
            </a:r>
            <a:r>
              <a:rPr lang="en-US" b="1" dirty="0">
                <a:solidFill>
                  <a:srgbClr val="0000FF"/>
                </a:solidFill>
              </a:rPr>
              <a:t> ?</a:t>
            </a:r>
          </a:p>
        </p:txBody>
      </p:sp>
      <p:pic>
        <p:nvPicPr>
          <p:cNvPr id="4" name="table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0610" y="1894005"/>
            <a:ext cx="7388992" cy="3439995"/>
          </a:xfrm>
          <a:prstGeom prst="rect">
            <a:avLst/>
          </a:prstGeom>
        </p:spPr>
      </p:pic>
      <p:sp>
        <p:nvSpPr>
          <p:cNvPr id="5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676400" y="6019800"/>
            <a:ext cx="6400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/>
            <a:r>
              <a:rPr lang="en-US" b="1" dirty="0">
                <a:solidFill>
                  <a:srgbClr val="FF0000"/>
                </a:solidFill>
                <a:latin typeface="Times New Roman" pitchFamily="18" charset="0"/>
              </a:rPr>
              <a:t>   </a:t>
            </a:r>
            <a:r>
              <a:rPr lang="en-US" b="1" dirty="0" err="1">
                <a:solidFill>
                  <a:srgbClr val="FF0000"/>
                </a:solidFill>
              </a:rPr>
              <a:t>Châu</a:t>
            </a:r>
            <a:r>
              <a:rPr lang="en-US" b="1" dirty="0">
                <a:solidFill>
                  <a:srgbClr val="FF0000"/>
                </a:solidFill>
              </a:rPr>
              <a:t> Á </a:t>
            </a:r>
            <a:r>
              <a:rPr lang="en-US" b="1" dirty="0" err="1">
                <a:solidFill>
                  <a:srgbClr val="FF0000"/>
                </a:solidFill>
              </a:rPr>
              <a:t>có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diện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tích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lớn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nhất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trong</a:t>
            </a:r>
            <a:r>
              <a:rPr lang="en-US" b="1" dirty="0" smtClean="0">
                <a:solidFill>
                  <a:srgbClr val="FF0000"/>
                </a:solidFill>
              </a:rPr>
              <a:t> 6 </a:t>
            </a:r>
            <a:r>
              <a:rPr lang="en-US" b="1" dirty="0" err="1" smtClean="0">
                <a:solidFill>
                  <a:srgbClr val="FF0000"/>
                </a:solidFill>
              </a:rPr>
              <a:t>châu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lục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và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số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dân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đông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nhất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trong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các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châu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lục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trên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thế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giới</a:t>
            </a:r>
            <a:r>
              <a:rPr lang="en-US" b="1" dirty="0">
                <a:solidFill>
                  <a:srgbClr val="FF0000"/>
                </a:solidFill>
              </a:rPr>
              <a:t>. </a:t>
            </a:r>
          </a:p>
        </p:txBody>
      </p:sp>
      <p:sp>
        <p:nvSpPr>
          <p:cNvPr id="6" name="Text Box 11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936492" y="415925"/>
            <a:ext cx="41973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3000" b="1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>
                <a:solidFill>
                  <a:srgbClr val="0000FF"/>
                </a:solidFill>
              </a:rPr>
              <a:t>Bài 17: CHÂU Á (Tiết 1)</a:t>
            </a:r>
          </a:p>
        </p:txBody>
      </p:sp>
      <p:sp>
        <p:nvSpPr>
          <p:cNvPr id="7" name="Text Box 120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90154" y="477838"/>
            <a:ext cx="1012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2400" b="1" u="sng">
                <a:solidFill>
                  <a:srgbClr val="0000FF"/>
                </a:solidFill>
              </a:rPr>
              <a:t>Địa lí:</a:t>
            </a:r>
          </a:p>
        </p:txBody>
      </p:sp>
      <p:sp>
        <p:nvSpPr>
          <p:cNvPr id="11" name="Text Box 12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188654" y="1050925"/>
            <a:ext cx="7239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/>
            <a:r>
              <a:rPr lang="en-US" sz="2000" b="1" u="sng">
                <a:solidFill>
                  <a:srgbClr val="0000FF"/>
                </a:solidFill>
              </a:rPr>
              <a:t>Hoạt động 1:</a:t>
            </a:r>
            <a:r>
              <a:rPr lang="en-US" sz="2000" b="1">
                <a:solidFill>
                  <a:srgbClr val="0000FF"/>
                </a:solidFill>
              </a:rPr>
              <a:t> </a:t>
            </a:r>
            <a:r>
              <a:rPr lang="en-US" b="1">
                <a:solidFill>
                  <a:srgbClr val="0000FF"/>
                </a:solidFill>
              </a:rPr>
              <a:t>Vị trí địa lí và giới hạn</a:t>
            </a:r>
            <a:r>
              <a:rPr lang="en-US"/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6643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E-L NAM HOC 21-22\CHAU A (TIET 1)\hinh truong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530" y="1530925"/>
            <a:ext cx="4717473" cy="400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2"/>
    </p:custDataLst>
    <p:controls>
      <mc:AlternateContent xmlns:mc="http://schemas.openxmlformats.org/markup-compatibility/2006">
        <mc:Choice xmlns:v="urn:schemas-microsoft-com:vml" Requires="v">
          <p:control spid="2050" name="ShockwaveFlash1" r:id="rId3" imgW="4038095" imgH="5942857"/>
        </mc:Choice>
        <mc:Fallback>
          <p:control name="ShockwaveFlash1" r:id="rId3" imgW="4038095" imgH="5942857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>
                  <p:custDataLst>
                    <p:tags r:id="rId4"/>
                  </p:custDataLst>
                </p:nvPr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48250" y="533400"/>
                  <a:ext cx="4038600" cy="59436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36049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2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62238" y="76200"/>
            <a:ext cx="3633787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3000" b="1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400" b="1">
                <a:solidFill>
                  <a:srgbClr val="0000FF"/>
                </a:solidFill>
              </a:rPr>
              <a:t>Bài 17: CHÂU Á (Tiết 1)</a:t>
            </a:r>
          </a:p>
        </p:txBody>
      </p:sp>
      <p:sp>
        <p:nvSpPr>
          <p:cNvPr id="15" name="Text Box 2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15900" y="211138"/>
            <a:ext cx="873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2000" b="1" u="sng">
                <a:solidFill>
                  <a:srgbClr val="0000FF"/>
                </a:solidFill>
              </a:rPr>
              <a:t>Địa lí:</a:t>
            </a:r>
          </a:p>
        </p:txBody>
      </p:sp>
      <p:sp>
        <p:nvSpPr>
          <p:cNvPr id="16" name="Text Box 2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4400" y="584200"/>
            <a:ext cx="5562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/>
            <a:r>
              <a:rPr lang="en-US" sz="2000" b="1" u="sng" dirty="0" err="1">
                <a:solidFill>
                  <a:srgbClr val="0000FF"/>
                </a:solidFill>
              </a:rPr>
              <a:t>Hoạt</a:t>
            </a:r>
            <a:r>
              <a:rPr lang="en-US" sz="2000" b="1" u="sng" dirty="0">
                <a:solidFill>
                  <a:srgbClr val="0000FF"/>
                </a:solidFill>
              </a:rPr>
              <a:t> </a:t>
            </a:r>
            <a:r>
              <a:rPr lang="en-US" sz="2000" b="1" u="sng" dirty="0" err="1">
                <a:solidFill>
                  <a:srgbClr val="0000FF"/>
                </a:solidFill>
              </a:rPr>
              <a:t>động</a:t>
            </a:r>
            <a:r>
              <a:rPr lang="en-US" sz="2000" b="1" u="sng" dirty="0">
                <a:solidFill>
                  <a:srgbClr val="0000FF"/>
                </a:solidFill>
              </a:rPr>
              <a:t> 1: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b="1" dirty="0" err="1">
                <a:solidFill>
                  <a:srgbClr val="0000FF"/>
                </a:solidFill>
              </a:rPr>
              <a:t>Vị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err="1">
                <a:solidFill>
                  <a:srgbClr val="0000FF"/>
                </a:solidFill>
              </a:rPr>
              <a:t>trí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err="1">
                <a:solidFill>
                  <a:srgbClr val="0000FF"/>
                </a:solidFill>
              </a:rPr>
              <a:t>địa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err="1">
                <a:solidFill>
                  <a:srgbClr val="0000FF"/>
                </a:solidFill>
              </a:rPr>
              <a:t>lí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err="1">
                <a:solidFill>
                  <a:srgbClr val="0000FF"/>
                </a:solidFill>
              </a:rPr>
              <a:t>và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err="1">
                <a:solidFill>
                  <a:srgbClr val="0000FF"/>
                </a:solidFill>
              </a:rPr>
              <a:t>giới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err="1">
                <a:solidFill>
                  <a:srgbClr val="0000FF"/>
                </a:solidFill>
              </a:rPr>
              <a:t>hạn</a:t>
            </a:r>
            <a:r>
              <a:rPr lang="en-US" dirty="0"/>
              <a:t> </a:t>
            </a:r>
          </a:p>
        </p:txBody>
      </p:sp>
      <p:sp>
        <p:nvSpPr>
          <p:cNvPr id="17" name="Text Box 2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14400" y="990600"/>
            <a:ext cx="5562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/>
            <a:r>
              <a:rPr lang="en-US" sz="2000" b="1" u="sng" dirty="0" err="1">
                <a:solidFill>
                  <a:srgbClr val="0000FF"/>
                </a:solidFill>
              </a:rPr>
              <a:t>Hoạt</a:t>
            </a:r>
            <a:r>
              <a:rPr lang="en-US" sz="2000" b="1" u="sng" dirty="0">
                <a:solidFill>
                  <a:srgbClr val="0000FF"/>
                </a:solidFill>
              </a:rPr>
              <a:t> </a:t>
            </a:r>
            <a:r>
              <a:rPr lang="en-US" sz="2000" b="1" u="sng" dirty="0" err="1">
                <a:solidFill>
                  <a:srgbClr val="0000FF"/>
                </a:solidFill>
              </a:rPr>
              <a:t>động</a:t>
            </a:r>
            <a:r>
              <a:rPr lang="en-US" sz="2000" b="1" u="sng" dirty="0">
                <a:solidFill>
                  <a:srgbClr val="0000FF"/>
                </a:solidFill>
              </a:rPr>
              <a:t> 2: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b="1" dirty="0" err="1">
                <a:solidFill>
                  <a:srgbClr val="0000FF"/>
                </a:solidFill>
              </a:rPr>
              <a:t>Đặc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err="1">
                <a:solidFill>
                  <a:srgbClr val="0000FF"/>
                </a:solidFill>
              </a:rPr>
              <a:t>điểm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err="1">
                <a:solidFill>
                  <a:srgbClr val="0000FF"/>
                </a:solidFill>
              </a:rPr>
              <a:t>tự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err="1">
                <a:solidFill>
                  <a:srgbClr val="0000FF"/>
                </a:solidFill>
              </a:rPr>
              <a:t>nhiên</a:t>
            </a:r>
            <a:endParaRPr lang="en-US" dirty="0"/>
          </a:p>
        </p:txBody>
      </p:sp>
      <p:sp>
        <p:nvSpPr>
          <p:cNvPr id="20" name="TextBox 19"/>
          <p:cNvSpPr txBox="1"/>
          <p:nvPr>
            <p:custDataLst>
              <p:tags r:id="rId6"/>
            </p:custDataLst>
          </p:nvPr>
        </p:nvSpPr>
        <p:spPr>
          <a:xfrm>
            <a:off x="1295400" y="1970424"/>
            <a:ext cx="6858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err="1" smtClean="0">
                <a:solidFill>
                  <a:srgbClr val="0000FF"/>
                </a:solidFill>
              </a:rPr>
              <a:t>Em</a:t>
            </a:r>
            <a:r>
              <a:rPr lang="en-US" sz="3000" dirty="0" smtClean="0">
                <a:solidFill>
                  <a:srgbClr val="0000FF"/>
                </a:solidFill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</a:rPr>
              <a:t>hãy</a:t>
            </a:r>
            <a:r>
              <a:rPr lang="en-US" sz="3000" dirty="0" smtClean="0">
                <a:solidFill>
                  <a:srgbClr val="0000FF"/>
                </a:solidFill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</a:rPr>
              <a:t>quan</a:t>
            </a:r>
            <a:r>
              <a:rPr lang="en-US" sz="3000" dirty="0" smtClean="0">
                <a:solidFill>
                  <a:srgbClr val="0000FF"/>
                </a:solidFill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</a:rPr>
              <a:t>sát</a:t>
            </a:r>
            <a:r>
              <a:rPr lang="en-US" sz="3000" dirty="0" smtClean="0">
                <a:solidFill>
                  <a:srgbClr val="0000FF"/>
                </a:solidFill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</a:rPr>
              <a:t>các</a:t>
            </a:r>
            <a:r>
              <a:rPr lang="en-US" sz="3000" dirty="0" smtClean="0">
                <a:solidFill>
                  <a:srgbClr val="0000FF"/>
                </a:solidFill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</a:rPr>
              <a:t>hình</a:t>
            </a:r>
            <a:r>
              <a:rPr lang="en-US" sz="3000" dirty="0" smtClean="0">
                <a:solidFill>
                  <a:srgbClr val="0000FF"/>
                </a:solidFill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</a:rPr>
              <a:t>dưới</a:t>
            </a:r>
            <a:r>
              <a:rPr lang="en-US" sz="3000" dirty="0" smtClean="0">
                <a:solidFill>
                  <a:srgbClr val="0000FF"/>
                </a:solidFill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</a:rPr>
              <a:t>đây</a:t>
            </a:r>
            <a:r>
              <a:rPr lang="en-US" sz="3000" dirty="0" smtClean="0">
                <a:solidFill>
                  <a:srgbClr val="0000FF"/>
                </a:solidFill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</a:rPr>
              <a:t>và</a:t>
            </a:r>
            <a:r>
              <a:rPr lang="en-US" sz="3000" dirty="0" smtClean="0">
                <a:solidFill>
                  <a:srgbClr val="0000FF"/>
                </a:solidFill>
              </a:rPr>
              <a:t> </a:t>
            </a:r>
          </a:p>
          <a:p>
            <a:pPr algn="ctr"/>
            <a:r>
              <a:rPr lang="en-US" sz="3000" dirty="0" err="1" smtClean="0">
                <a:solidFill>
                  <a:srgbClr val="0000FF"/>
                </a:solidFill>
              </a:rPr>
              <a:t>đọc</a:t>
            </a:r>
            <a:r>
              <a:rPr lang="en-US" sz="3000" dirty="0" smtClean="0">
                <a:solidFill>
                  <a:srgbClr val="0000FF"/>
                </a:solidFill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</a:rPr>
              <a:t>tên</a:t>
            </a:r>
            <a:r>
              <a:rPr lang="en-US" sz="3000" dirty="0" smtClean="0">
                <a:solidFill>
                  <a:srgbClr val="0000FF"/>
                </a:solidFill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</a:rPr>
              <a:t>một</a:t>
            </a:r>
            <a:r>
              <a:rPr lang="en-US" sz="3000" dirty="0" smtClean="0">
                <a:solidFill>
                  <a:srgbClr val="0000FF"/>
                </a:solidFill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</a:rPr>
              <a:t>số</a:t>
            </a:r>
            <a:r>
              <a:rPr lang="en-US" sz="3000" dirty="0" smtClean="0">
                <a:solidFill>
                  <a:srgbClr val="0000FF"/>
                </a:solidFill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</a:rPr>
              <a:t>cảnh</a:t>
            </a:r>
            <a:r>
              <a:rPr lang="en-US" sz="3000" dirty="0" smtClean="0">
                <a:solidFill>
                  <a:srgbClr val="0000FF"/>
                </a:solidFill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</a:rPr>
              <a:t>thiên</a:t>
            </a:r>
            <a:r>
              <a:rPr lang="en-US" sz="3000" dirty="0" smtClean="0">
                <a:solidFill>
                  <a:srgbClr val="0000FF"/>
                </a:solidFill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</a:rPr>
              <a:t>nhiên</a:t>
            </a:r>
            <a:r>
              <a:rPr lang="en-US" sz="3000" dirty="0" smtClean="0">
                <a:solidFill>
                  <a:srgbClr val="0000FF"/>
                </a:solidFill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</a:rPr>
              <a:t>châu</a:t>
            </a:r>
            <a:r>
              <a:rPr lang="en-US" sz="3000" dirty="0" smtClean="0">
                <a:solidFill>
                  <a:srgbClr val="0000FF"/>
                </a:solidFill>
              </a:rPr>
              <a:t> Á</a:t>
            </a:r>
            <a:endParaRPr lang="en-US" sz="3000" dirty="0">
              <a:solidFill>
                <a:srgbClr val="0000FF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7364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" y="113135"/>
            <a:ext cx="2755900" cy="2754313"/>
          </a:xfrm>
          <a:prstGeom prst="rect">
            <a:avLst/>
          </a:prstGeom>
          <a:solidFill>
            <a:srgbClr val="FF0000"/>
          </a:solidFill>
          <a:ln w="38100" cmpd="dbl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3" name="Picture 2" descr="Ban hoang mac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52750" y="154700"/>
            <a:ext cx="2959100" cy="2768600"/>
          </a:xfrm>
          <a:prstGeom prst="rect">
            <a:avLst/>
          </a:prstGeom>
          <a:solidFill>
            <a:srgbClr val="FF0000"/>
          </a:solidFill>
          <a:ln w="38100" cmpd="dbl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4" name="Picture 3" descr="a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38850" y="211275"/>
            <a:ext cx="3048000" cy="2790825"/>
          </a:xfrm>
          <a:prstGeom prst="rect">
            <a:avLst/>
          </a:prstGeom>
          <a:noFill/>
          <a:ln w="38100" cmpd="dbl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5" name="Picture 4" descr="a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06950" y="3733800"/>
            <a:ext cx="4114800" cy="2703513"/>
          </a:xfrm>
          <a:prstGeom prst="rect">
            <a:avLst/>
          </a:prstGeom>
          <a:solidFill>
            <a:srgbClr val="FF0000"/>
          </a:solidFill>
          <a:ln w="38100" cmpd="dbl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6" name="Picture 5" descr="a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2250" y="3733800"/>
            <a:ext cx="4038600" cy="2705100"/>
          </a:xfrm>
          <a:prstGeom prst="rect">
            <a:avLst/>
          </a:prstGeom>
          <a:noFill/>
          <a:ln w="38100" cmpd="dbl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7" name="Text Box 1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813050" y="2884625"/>
            <a:ext cx="3098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i="1" dirty="0" err="1">
                <a:solidFill>
                  <a:srgbClr val="0000FF"/>
                </a:solidFill>
              </a:rPr>
              <a:t>Bán</a:t>
            </a:r>
            <a:r>
              <a:rPr lang="en-US" i="1" dirty="0">
                <a:solidFill>
                  <a:srgbClr val="0000FF"/>
                </a:solidFill>
              </a:rPr>
              <a:t> </a:t>
            </a:r>
            <a:r>
              <a:rPr lang="en-US" i="1" dirty="0" err="1">
                <a:solidFill>
                  <a:srgbClr val="0000FF"/>
                </a:solidFill>
              </a:rPr>
              <a:t>hoang</a:t>
            </a:r>
            <a:r>
              <a:rPr lang="en-US" i="1" dirty="0">
                <a:solidFill>
                  <a:srgbClr val="0000FF"/>
                </a:solidFill>
              </a:rPr>
              <a:t> </a:t>
            </a:r>
            <a:r>
              <a:rPr lang="en-US" i="1" dirty="0" err="1">
                <a:solidFill>
                  <a:srgbClr val="0000FF"/>
                </a:solidFill>
              </a:rPr>
              <a:t>mạc</a:t>
            </a:r>
            <a:r>
              <a:rPr lang="en-US" i="1" dirty="0">
                <a:solidFill>
                  <a:srgbClr val="0000FF"/>
                </a:solidFill>
              </a:rPr>
              <a:t> (</a:t>
            </a:r>
            <a:r>
              <a:rPr lang="en-US" i="1" dirty="0" err="1">
                <a:solidFill>
                  <a:srgbClr val="0000FF"/>
                </a:solidFill>
              </a:rPr>
              <a:t>ca-dăc-xtan</a:t>
            </a:r>
            <a:r>
              <a:rPr lang="en-US" i="1" dirty="0">
                <a:solidFill>
                  <a:srgbClr val="0000FF"/>
                </a:solidFill>
              </a:rPr>
              <a:t>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4001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1066800"/>
            <a:ext cx="4267200" cy="3581400"/>
          </a:xfrm>
          <a:prstGeom prst="rect">
            <a:avLst/>
          </a:prstGeom>
          <a:solidFill>
            <a:srgbClr val="FF0000"/>
          </a:solidFill>
          <a:ln w="38100" cmpd="dbl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3" name="Picture 2" descr="Ban hoang mac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24400" y="1066800"/>
            <a:ext cx="4191000" cy="3581400"/>
          </a:xfrm>
          <a:prstGeom prst="rect">
            <a:avLst/>
          </a:prstGeom>
          <a:solidFill>
            <a:srgbClr val="FF0000"/>
          </a:solidFill>
          <a:ln w="38100" cmpd="dbl">
            <a:solidFill>
              <a:srgbClr val="FF0000"/>
            </a:solidFill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5597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525" y="1392415"/>
            <a:ext cx="4121150" cy="3331985"/>
          </a:xfrm>
          <a:prstGeom prst="rect">
            <a:avLst/>
          </a:prstGeom>
          <a:noFill/>
          <a:ln w="38100" cmpd="dbl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3" name="Picture 2" descr="a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92780" y="1392414"/>
            <a:ext cx="4038600" cy="3331986"/>
          </a:xfrm>
          <a:prstGeom prst="rect">
            <a:avLst/>
          </a:prstGeom>
          <a:noFill/>
          <a:ln w="38100" cmpd="dbl">
            <a:solidFill>
              <a:srgbClr val="FF0000"/>
            </a:solidFill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9640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762000"/>
            <a:ext cx="7315200" cy="5370513"/>
          </a:xfrm>
          <a:prstGeom prst="rect">
            <a:avLst/>
          </a:prstGeom>
          <a:solidFill>
            <a:srgbClr val="FF0000"/>
          </a:solidFill>
          <a:ln w="38100" cmpd="dbl">
            <a:solidFill>
              <a:srgbClr val="FF0000"/>
            </a:solidFill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7893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7650" y="1622283"/>
            <a:ext cx="87122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Quan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sát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lược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đồ</a:t>
            </a:r>
            <a:r>
              <a:rPr lang="en-US" b="1" dirty="0" smtClean="0">
                <a:solidFill>
                  <a:srgbClr val="0000FF"/>
                </a:solidFill>
              </a:rPr>
              <a:t>, </a:t>
            </a:r>
            <a:r>
              <a:rPr lang="en-US" b="1" dirty="0" err="1" smtClean="0">
                <a:solidFill>
                  <a:srgbClr val="0000FF"/>
                </a:solidFill>
              </a:rPr>
              <a:t>đọc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chú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giải</a:t>
            </a:r>
            <a:r>
              <a:rPr lang="en-US" b="1" dirty="0" smtClean="0">
                <a:solidFill>
                  <a:srgbClr val="0000FF"/>
                </a:solidFill>
              </a:rPr>
              <a:t>, </a:t>
            </a:r>
            <a:r>
              <a:rPr lang="en-US" b="1" dirty="0" err="1" smtClean="0">
                <a:solidFill>
                  <a:srgbClr val="0000FF"/>
                </a:solidFill>
              </a:rPr>
              <a:t>nêu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đặc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điểm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núi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>
                <a:solidFill>
                  <a:srgbClr val="0000FF"/>
                </a:solidFill>
              </a:rPr>
              <a:t>và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cao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nguyên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châu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>
                <a:solidFill>
                  <a:srgbClr val="0000FF"/>
                </a:solidFill>
              </a:rPr>
              <a:t>Á</a:t>
            </a:r>
          </a:p>
        </p:txBody>
      </p:sp>
      <p:sp>
        <p:nvSpPr>
          <p:cNvPr id="4" name="Text Box 19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84150" y="2209800"/>
            <a:ext cx="264795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Núi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và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cao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nguyên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chiếm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diện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tích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¾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châu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Á,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trong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đó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có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những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vùng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vúi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rất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cao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và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đồ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sộ</a:t>
            </a:r>
            <a:endParaRPr lang="en-US" sz="2400" b="1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Đỉnh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Ê-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vơ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-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rét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(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cao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8848m)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thuộc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dãy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Hi-ma-lay-a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cao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nhất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thế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giới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5" name="Text Box 2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630488" y="152400"/>
            <a:ext cx="3633787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3000" b="1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400" b="1">
                <a:solidFill>
                  <a:srgbClr val="0000FF"/>
                </a:solidFill>
              </a:rPr>
              <a:t>Bài 17: CHÂU Á (Tiết 1)</a:t>
            </a:r>
          </a:p>
        </p:txBody>
      </p:sp>
      <p:sp>
        <p:nvSpPr>
          <p:cNvPr id="6" name="Text Box 2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84150" y="287338"/>
            <a:ext cx="873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2000" b="1" u="sng">
                <a:solidFill>
                  <a:srgbClr val="0000FF"/>
                </a:solidFill>
              </a:rPr>
              <a:t>Địa lí:</a:t>
            </a:r>
          </a:p>
        </p:txBody>
      </p:sp>
      <p:sp>
        <p:nvSpPr>
          <p:cNvPr id="7" name="Text Box 2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82650" y="660400"/>
            <a:ext cx="5562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/>
            <a:r>
              <a:rPr lang="en-US" sz="2000" b="1" u="sng">
                <a:solidFill>
                  <a:srgbClr val="0000FF"/>
                </a:solidFill>
              </a:rPr>
              <a:t>Hoạt động 1:</a:t>
            </a:r>
            <a:r>
              <a:rPr lang="en-US" sz="2000" b="1">
                <a:solidFill>
                  <a:srgbClr val="0000FF"/>
                </a:solidFill>
              </a:rPr>
              <a:t> </a:t>
            </a:r>
            <a:r>
              <a:rPr lang="en-US" b="1">
                <a:solidFill>
                  <a:srgbClr val="0000FF"/>
                </a:solidFill>
              </a:rPr>
              <a:t>Vị trí địa lí và giới hạn</a:t>
            </a:r>
            <a:r>
              <a:rPr lang="en-US"/>
              <a:t> </a:t>
            </a:r>
          </a:p>
        </p:txBody>
      </p:sp>
      <p:sp>
        <p:nvSpPr>
          <p:cNvPr id="8" name="Text Box 2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82650" y="1066800"/>
            <a:ext cx="5562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/>
            <a:r>
              <a:rPr lang="en-US" sz="2000" b="1" u="sng">
                <a:solidFill>
                  <a:srgbClr val="0000FF"/>
                </a:solidFill>
              </a:rPr>
              <a:t>Hoạt động 2:</a:t>
            </a:r>
            <a:r>
              <a:rPr lang="en-US" sz="2000" b="1">
                <a:solidFill>
                  <a:srgbClr val="0000FF"/>
                </a:solidFill>
              </a:rPr>
              <a:t> </a:t>
            </a:r>
            <a:r>
              <a:rPr lang="en-US" b="1">
                <a:solidFill>
                  <a:srgbClr val="0000FF"/>
                </a:solidFill>
              </a:rPr>
              <a:t>Đặc điểm tự nhiên</a:t>
            </a:r>
            <a:endParaRPr lang="en-US"/>
          </a:p>
        </p:txBody>
      </p:sp>
      <p:pic>
        <p:nvPicPr>
          <p:cNvPr id="1026" name="Picture 2" descr="Luoc do cac khu vuc Chau A | Học hỏi để trau dồi, chia sẻ để kết nối.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2019158"/>
            <a:ext cx="5766377" cy="4345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>
            <p:custDataLst>
              <p:tags r:id="rId8"/>
            </p:custDataLst>
          </p:nvPr>
        </p:nvSpPr>
        <p:spPr>
          <a:xfrm>
            <a:off x="3962400" y="6477000"/>
            <a:ext cx="426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0000FF"/>
                </a:solidFill>
              </a:rPr>
              <a:t>Lược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đồ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các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khu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vực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châu</a:t>
            </a:r>
            <a:r>
              <a:rPr lang="en-US" b="1" dirty="0" smtClean="0">
                <a:solidFill>
                  <a:srgbClr val="0000FF"/>
                </a:solidFill>
              </a:rPr>
              <a:t> Á</a:t>
            </a:r>
            <a:endParaRPr lang="en-US" b="1" dirty="0">
              <a:solidFill>
                <a:srgbClr val="0000FF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9509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l="23426" t="15625" r="11567" b="4167"/>
          <a:stretch>
            <a:fillRect/>
          </a:stretch>
        </p:blipFill>
        <p:spPr bwMode="auto">
          <a:xfrm>
            <a:off x="228600" y="990600"/>
            <a:ext cx="4191000" cy="4191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 descr="Đỉnh Everest cao nhất thế giới thì ai cũng biết nhưng đảm bảo 90% bạn sẽ  trả lời sai vị trí chính xác của ngọn nú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990600"/>
            <a:ext cx="4191000" cy="419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7650" y="1622283"/>
            <a:ext cx="8712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b="1" dirty="0" err="1" smtClean="0">
                <a:solidFill>
                  <a:srgbClr val="0000FF"/>
                </a:solidFill>
              </a:rPr>
              <a:t>Quan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sát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lược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đồ</a:t>
            </a:r>
            <a:r>
              <a:rPr lang="en-US" b="1" dirty="0" smtClean="0">
                <a:solidFill>
                  <a:srgbClr val="0000FF"/>
                </a:solidFill>
              </a:rPr>
              <a:t>, </a:t>
            </a:r>
            <a:r>
              <a:rPr lang="en-US" b="1" dirty="0" err="1" smtClean="0">
                <a:solidFill>
                  <a:srgbClr val="0000FF"/>
                </a:solidFill>
              </a:rPr>
              <a:t>em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hãy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đọc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tên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núi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và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đồng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bằng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lớn</a:t>
            </a:r>
            <a:r>
              <a:rPr lang="en-US" b="1" dirty="0" smtClean="0">
                <a:solidFill>
                  <a:srgbClr val="0000FF"/>
                </a:solidFill>
              </a:rPr>
              <a:t> ở </a:t>
            </a:r>
            <a:r>
              <a:rPr lang="en-US" b="1" dirty="0" err="1" smtClean="0">
                <a:solidFill>
                  <a:srgbClr val="0000FF"/>
                </a:solidFill>
              </a:rPr>
              <a:t>châu</a:t>
            </a:r>
            <a:r>
              <a:rPr lang="en-US" b="1" dirty="0" smtClean="0">
                <a:solidFill>
                  <a:srgbClr val="0000FF"/>
                </a:solidFill>
              </a:rPr>
              <a:t> Á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84150" y="2209800"/>
            <a:ext cx="264795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Châu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Á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có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nhiều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đồng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bằng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lớn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như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</a:rPr>
              <a:t>: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Tây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–Xi –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Bia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,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Hoa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Bắc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,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Hoa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Trung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,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Đồng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bằng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sông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Mê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Công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,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Ấn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Hằng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,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Lưỡng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Hà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5" name="Text Box 2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630488" y="152400"/>
            <a:ext cx="3633787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3000" b="1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400" b="1">
                <a:solidFill>
                  <a:srgbClr val="0000FF"/>
                </a:solidFill>
              </a:rPr>
              <a:t>Bài 17: CHÂU Á (Tiết 1)</a:t>
            </a:r>
          </a:p>
        </p:txBody>
      </p:sp>
      <p:sp>
        <p:nvSpPr>
          <p:cNvPr id="6" name="Text Box 2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84150" y="287338"/>
            <a:ext cx="873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2000" b="1" u="sng">
                <a:solidFill>
                  <a:srgbClr val="0000FF"/>
                </a:solidFill>
              </a:rPr>
              <a:t>Địa lí:</a:t>
            </a:r>
          </a:p>
        </p:txBody>
      </p:sp>
      <p:sp>
        <p:nvSpPr>
          <p:cNvPr id="7" name="Text Box 2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82650" y="660400"/>
            <a:ext cx="5562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/>
            <a:r>
              <a:rPr lang="en-US" sz="2000" b="1" u="sng">
                <a:solidFill>
                  <a:srgbClr val="0000FF"/>
                </a:solidFill>
              </a:rPr>
              <a:t>Hoạt động 1:</a:t>
            </a:r>
            <a:r>
              <a:rPr lang="en-US" sz="2000" b="1">
                <a:solidFill>
                  <a:srgbClr val="0000FF"/>
                </a:solidFill>
              </a:rPr>
              <a:t> </a:t>
            </a:r>
            <a:r>
              <a:rPr lang="en-US" b="1">
                <a:solidFill>
                  <a:srgbClr val="0000FF"/>
                </a:solidFill>
              </a:rPr>
              <a:t>Vị trí địa lí và giới hạn</a:t>
            </a:r>
            <a:r>
              <a:rPr lang="en-US"/>
              <a:t> </a:t>
            </a:r>
          </a:p>
        </p:txBody>
      </p:sp>
      <p:sp>
        <p:nvSpPr>
          <p:cNvPr id="8" name="Text Box 2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82650" y="1066800"/>
            <a:ext cx="5562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/>
            <a:r>
              <a:rPr lang="en-US" sz="2000" b="1" u="sng">
                <a:solidFill>
                  <a:srgbClr val="0000FF"/>
                </a:solidFill>
              </a:rPr>
              <a:t>Hoạt động 2:</a:t>
            </a:r>
            <a:r>
              <a:rPr lang="en-US" sz="2000" b="1">
                <a:solidFill>
                  <a:srgbClr val="0000FF"/>
                </a:solidFill>
              </a:rPr>
              <a:t> </a:t>
            </a:r>
            <a:r>
              <a:rPr lang="en-US" b="1">
                <a:solidFill>
                  <a:srgbClr val="0000FF"/>
                </a:solidFill>
              </a:rPr>
              <a:t>Đặc điểm tự nhiên</a:t>
            </a:r>
            <a:endParaRPr lang="en-US"/>
          </a:p>
        </p:txBody>
      </p:sp>
      <p:pic>
        <p:nvPicPr>
          <p:cNvPr id="1026" name="Picture 2" descr="Luoc do cac khu vuc Chau A | Học hỏi để trau dồi, chia sẻ để kết nối.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2019158"/>
            <a:ext cx="5766377" cy="4345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>
            <p:custDataLst>
              <p:tags r:id="rId8"/>
            </p:custDataLst>
          </p:nvPr>
        </p:nvSpPr>
        <p:spPr>
          <a:xfrm>
            <a:off x="3962400" y="6477000"/>
            <a:ext cx="426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0000FF"/>
                </a:solidFill>
              </a:rPr>
              <a:t>Lược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đồ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các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khu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vực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châu</a:t>
            </a:r>
            <a:r>
              <a:rPr lang="en-US" b="1" dirty="0" smtClean="0">
                <a:solidFill>
                  <a:srgbClr val="0000FF"/>
                </a:solidFill>
              </a:rPr>
              <a:t> Á</a:t>
            </a:r>
            <a:endParaRPr lang="en-US" b="1" dirty="0">
              <a:solidFill>
                <a:srgbClr val="0000FF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90496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/>
          <a:srcRect l="24012" t="15625" r="12152" b="3125"/>
          <a:stretch>
            <a:fillRect/>
          </a:stretch>
        </p:blipFill>
        <p:spPr bwMode="auto">
          <a:xfrm>
            <a:off x="429485" y="805660"/>
            <a:ext cx="8305800" cy="5678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>
            <p:custDataLst>
              <p:tags r:id="rId2"/>
            </p:custDataLst>
          </p:nvPr>
        </p:nvSpPr>
        <p:spPr>
          <a:xfrm>
            <a:off x="990600" y="76200"/>
            <a:ext cx="777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 SỐ CẢNH QUAN Ở CHÂU Á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8501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 l="23426" t="14583" r="11567" b="4167"/>
          <a:stretch>
            <a:fillRect/>
          </a:stretch>
        </p:blipFill>
        <p:spPr bwMode="auto">
          <a:xfrm>
            <a:off x="381000" y="533400"/>
            <a:ext cx="84582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>
            <p:custDataLst>
              <p:tags r:id="rId2"/>
            </p:custDataLst>
          </p:nvPr>
        </p:nvSpPr>
        <p:spPr>
          <a:xfrm>
            <a:off x="2057400" y="1143000"/>
            <a:ext cx="4876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KHỞI ĐỘNG</a:t>
            </a:r>
            <a:endParaRPr lang="en-US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3712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 l="23426" t="14583" r="12152" b="4167"/>
          <a:stretch>
            <a:fillRect/>
          </a:stretch>
        </p:blipFill>
        <p:spPr bwMode="auto">
          <a:xfrm>
            <a:off x="457200" y="457200"/>
            <a:ext cx="83820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 l="23426" t="15625" r="12152" b="4167"/>
          <a:stretch>
            <a:fillRect/>
          </a:stretch>
        </p:blipFill>
        <p:spPr bwMode="auto">
          <a:xfrm>
            <a:off x="381000" y="609600"/>
            <a:ext cx="8382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 l="24012" t="15625" r="12152" b="4167"/>
          <a:stretch>
            <a:fillRect/>
          </a:stretch>
        </p:blipFill>
        <p:spPr bwMode="auto">
          <a:xfrm>
            <a:off x="533400" y="533400"/>
            <a:ext cx="83058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819400" y="533400"/>
            <a:ext cx="3633787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30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</a:rPr>
              <a:t>Bài</a:t>
            </a:r>
            <a:r>
              <a:rPr lang="en-US" sz="2400" b="1" dirty="0">
                <a:solidFill>
                  <a:srgbClr val="0000FF"/>
                </a:solidFill>
              </a:rPr>
              <a:t> 17: CHÂU Á (</a:t>
            </a:r>
            <a:r>
              <a:rPr lang="en-US" sz="2400" b="1" dirty="0" err="1">
                <a:solidFill>
                  <a:srgbClr val="0000FF"/>
                </a:solidFill>
              </a:rPr>
              <a:t>Tiết</a:t>
            </a:r>
            <a:r>
              <a:rPr lang="en-US" sz="2400" b="1" dirty="0">
                <a:solidFill>
                  <a:srgbClr val="0000FF"/>
                </a:solidFill>
              </a:rPr>
              <a:t> 1)</a:t>
            </a:r>
          </a:p>
        </p:txBody>
      </p:sp>
      <p:sp>
        <p:nvSpPr>
          <p:cNvPr id="3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81000" y="663524"/>
            <a:ext cx="873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2000" b="1" u="sng" dirty="0" err="1">
                <a:solidFill>
                  <a:srgbClr val="0000FF"/>
                </a:solidFill>
              </a:rPr>
              <a:t>Địa</a:t>
            </a:r>
            <a:r>
              <a:rPr lang="en-US" sz="2000" b="1" u="sng" dirty="0">
                <a:solidFill>
                  <a:srgbClr val="0000FF"/>
                </a:solidFill>
              </a:rPr>
              <a:t> </a:t>
            </a:r>
            <a:r>
              <a:rPr lang="en-US" sz="2000" b="1" u="sng" dirty="0" err="1">
                <a:solidFill>
                  <a:srgbClr val="0000FF"/>
                </a:solidFill>
              </a:rPr>
              <a:t>lí</a:t>
            </a:r>
            <a:r>
              <a:rPr lang="en-US" sz="2000" b="1" u="sng" dirty="0">
                <a:solidFill>
                  <a:srgbClr val="0000FF"/>
                </a:solidFill>
              </a:rPr>
              <a:t>:</a:t>
            </a:r>
          </a:p>
        </p:txBody>
      </p:sp>
      <p:sp>
        <p:nvSpPr>
          <p:cNvPr id="4" name="Text 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225550" y="1444217"/>
            <a:ext cx="5562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/>
            <a:r>
              <a:rPr lang="en-US" sz="2000" b="1" u="sng" dirty="0" err="1">
                <a:solidFill>
                  <a:srgbClr val="0000FF"/>
                </a:solidFill>
              </a:rPr>
              <a:t>Hoạt</a:t>
            </a:r>
            <a:r>
              <a:rPr lang="en-US" sz="2000" b="1" u="sng" dirty="0">
                <a:solidFill>
                  <a:srgbClr val="0000FF"/>
                </a:solidFill>
              </a:rPr>
              <a:t> </a:t>
            </a:r>
            <a:r>
              <a:rPr lang="en-US" sz="2000" b="1" u="sng" dirty="0" err="1">
                <a:solidFill>
                  <a:srgbClr val="0000FF"/>
                </a:solidFill>
              </a:rPr>
              <a:t>động</a:t>
            </a:r>
            <a:r>
              <a:rPr lang="en-US" sz="2000" b="1" u="sng" dirty="0">
                <a:solidFill>
                  <a:srgbClr val="0000FF"/>
                </a:solidFill>
              </a:rPr>
              <a:t> 1: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Vị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trí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địa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lí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và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giới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hạn</a:t>
            </a:r>
            <a:r>
              <a:rPr lang="en-US" sz="2000" dirty="0"/>
              <a:t> </a:t>
            </a:r>
          </a:p>
        </p:txBody>
      </p:sp>
      <p:sp>
        <p:nvSpPr>
          <p:cNvPr id="5" name="Text Box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225550" y="2165973"/>
            <a:ext cx="5562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/>
            <a:r>
              <a:rPr lang="en-US" sz="2000" b="1" u="sng">
                <a:solidFill>
                  <a:srgbClr val="0000FF"/>
                </a:solidFill>
              </a:rPr>
              <a:t>Hoạt động 2:</a:t>
            </a:r>
            <a:r>
              <a:rPr lang="en-US" sz="2000" b="1">
                <a:solidFill>
                  <a:srgbClr val="0000FF"/>
                </a:solidFill>
              </a:rPr>
              <a:t> Đặc điểm tự nhiên</a:t>
            </a:r>
            <a:endParaRPr lang="en-US" sz="2000"/>
          </a:p>
        </p:txBody>
      </p:sp>
      <p:sp>
        <p:nvSpPr>
          <p:cNvPr id="6" name="Text Box 8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377950" y="2971800"/>
            <a:ext cx="6934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2400" b="1" dirty="0" err="1">
                <a:solidFill>
                  <a:srgbClr val="0000FF"/>
                </a:solidFill>
              </a:rPr>
              <a:t>Em</a:t>
            </a:r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en-US" sz="2400" b="1" dirty="0" err="1">
                <a:solidFill>
                  <a:srgbClr val="0000FF"/>
                </a:solidFill>
              </a:rPr>
              <a:t>có</a:t>
            </a:r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en-US" sz="2400" b="1" dirty="0" err="1">
                <a:solidFill>
                  <a:srgbClr val="0000FF"/>
                </a:solidFill>
              </a:rPr>
              <a:t>nhận</a:t>
            </a:r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en-US" sz="2400" b="1" dirty="0" err="1">
                <a:solidFill>
                  <a:srgbClr val="0000FF"/>
                </a:solidFill>
              </a:rPr>
              <a:t>xét</a:t>
            </a:r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en-US" sz="2400" b="1" dirty="0" err="1">
                <a:solidFill>
                  <a:srgbClr val="0000FF"/>
                </a:solidFill>
              </a:rPr>
              <a:t>gì</a:t>
            </a:r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en-US" sz="2400" b="1" dirty="0" err="1">
                <a:solidFill>
                  <a:srgbClr val="0000FF"/>
                </a:solidFill>
              </a:rPr>
              <a:t>về</a:t>
            </a:r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en-US" sz="2400" b="1" dirty="0" err="1">
                <a:solidFill>
                  <a:srgbClr val="0000FF"/>
                </a:solidFill>
              </a:rPr>
              <a:t>thiên</a:t>
            </a:r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en-US" sz="2400" b="1" dirty="0" err="1">
                <a:solidFill>
                  <a:srgbClr val="0000FF"/>
                </a:solidFill>
              </a:rPr>
              <a:t>nhiên</a:t>
            </a:r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en-US" sz="2400" b="1" dirty="0" err="1">
                <a:solidFill>
                  <a:srgbClr val="0000FF"/>
                </a:solidFill>
              </a:rPr>
              <a:t>của</a:t>
            </a:r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en-US" sz="2400" b="1" dirty="0" err="1">
                <a:solidFill>
                  <a:srgbClr val="0000FF"/>
                </a:solidFill>
              </a:rPr>
              <a:t>châu</a:t>
            </a:r>
            <a:r>
              <a:rPr lang="en-US" sz="2400" b="1" dirty="0">
                <a:solidFill>
                  <a:srgbClr val="0000FF"/>
                </a:solidFill>
              </a:rPr>
              <a:t> Á ?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7" name="Text Box 9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225550" y="3997325"/>
            <a:ext cx="73914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/>
            <a:r>
              <a:rPr lang="en-US" sz="2400" b="1" dirty="0">
                <a:solidFill>
                  <a:srgbClr val="FF0000"/>
                </a:solidFill>
              </a:rPr>
              <a:t>  </a:t>
            </a:r>
            <a:r>
              <a:rPr lang="en-US" sz="2400" b="1" dirty="0" err="1">
                <a:solidFill>
                  <a:srgbClr val="FF0000"/>
                </a:solidFill>
              </a:rPr>
              <a:t>Thiên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nhiên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châu</a:t>
            </a:r>
            <a:r>
              <a:rPr lang="en-US" sz="2400" b="1" dirty="0">
                <a:solidFill>
                  <a:srgbClr val="FF0000"/>
                </a:solidFill>
              </a:rPr>
              <a:t> Á </a:t>
            </a:r>
            <a:r>
              <a:rPr lang="en-US" sz="2400" b="1" dirty="0" err="1">
                <a:solidFill>
                  <a:srgbClr val="FF0000"/>
                </a:solidFill>
              </a:rPr>
              <a:t>rất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đa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dạng</a:t>
            </a:r>
            <a:r>
              <a:rPr lang="en-US" sz="2400" b="1" dirty="0">
                <a:solidFill>
                  <a:srgbClr val="FF0000"/>
                </a:solidFill>
              </a:rPr>
              <a:t>. </a:t>
            </a:r>
            <a:r>
              <a:rPr lang="en-US" sz="2400" b="1" dirty="0" err="1">
                <a:solidFill>
                  <a:srgbClr val="FF0000"/>
                </a:solidFill>
              </a:rPr>
              <a:t>Châu</a:t>
            </a:r>
            <a:r>
              <a:rPr lang="en-US" sz="2400" b="1" dirty="0">
                <a:solidFill>
                  <a:srgbClr val="FF0000"/>
                </a:solidFill>
              </a:rPr>
              <a:t> Á </a:t>
            </a:r>
            <a:r>
              <a:rPr lang="en-US" sz="2400" b="1" dirty="0" err="1">
                <a:solidFill>
                  <a:srgbClr val="FF0000"/>
                </a:solidFill>
              </a:rPr>
              <a:t>có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nhiều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dãy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núi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và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đồng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bằng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lớn</a:t>
            </a:r>
            <a:r>
              <a:rPr lang="en-US" sz="2400" b="1" dirty="0">
                <a:solidFill>
                  <a:srgbClr val="FF0000"/>
                </a:solidFill>
              </a:rPr>
              <a:t>. </a:t>
            </a:r>
            <a:r>
              <a:rPr lang="en-US" sz="2400" b="1" dirty="0" err="1">
                <a:solidFill>
                  <a:srgbClr val="FF0000"/>
                </a:solidFill>
              </a:rPr>
              <a:t>Núi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và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cao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nguyên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chiếm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phần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lớn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diện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tích</a:t>
            </a:r>
            <a:r>
              <a:rPr lang="en-US" sz="2400" b="1" dirty="0">
                <a:solidFill>
                  <a:srgbClr val="FF0000"/>
                </a:solidFill>
              </a:rPr>
              <a:t>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04059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3124200"/>
            <a:ext cx="77724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   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</a:rPr>
              <a:t>học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</a:rPr>
              <a:t>:</a:t>
            </a:r>
          </a:p>
          <a:p>
            <a:pPr algn="just"/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Châu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 Á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Nằm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 ở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bán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cầu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Bắc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,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có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diện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tích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lớn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nhất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trong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các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châu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lục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trên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thế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giới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.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Thiên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nhiên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Châu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 Á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rất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đa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dạng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.</a:t>
            </a:r>
          </a:p>
        </p:txBody>
      </p:sp>
      <p:sp>
        <p:nvSpPr>
          <p:cNvPr id="3" name="Text Box 1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782888" y="600762"/>
            <a:ext cx="3633787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30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</a:rPr>
              <a:t>Bài</a:t>
            </a:r>
            <a:r>
              <a:rPr lang="en-US" sz="2400" b="1" dirty="0">
                <a:solidFill>
                  <a:srgbClr val="0000FF"/>
                </a:solidFill>
              </a:rPr>
              <a:t> 17: CHÂU Á (</a:t>
            </a:r>
            <a:r>
              <a:rPr lang="en-US" sz="2400" b="1" dirty="0" err="1">
                <a:solidFill>
                  <a:srgbClr val="0000FF"/>
                </a:solidFill>
              </a:rPr>
              <a:t>Tiết</a:t>
            </a:r>
            <a:r>
              <a:rPr lang="en-US" sz="2400" b="1" dirty="0">
                <a:solidFill>
                  <a:srgbClr val="0000FF"/>
                </a:solidFill>
              </a:rPr>
              <a:t> 1)</a:t>
            </a:r>
          </a:p>
        </p:txBody>
      </p:sp>
      <p:sp>
        <p:nvSpPr>
          <p:cNvPr id="4" name="Text Box 1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35050" y="1538267"/>
            <a:ext cx="556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/>
            <a:r>
              <a:rPr lang="en-US" sz="2400" b="1" u="sng" dirty="0" err="1">
                <a:solidFill>
                  <a:srgbClr val="0000FF"/>
                </a:solidFill>
              </a:rPr>
              <a:t>Hoạt</a:t>
            </a:r>
            <a:r>
              <a:rPr lang="en-US" sz="2400" b="1" u="sng" dirty="0">
                <a:solidFill>
                  <a:srgbClr val="0000FF"/>
                </a:solidFill>
              </a:rPr>
              <a:t> </a:t>
            </a:r>
            <a:r>
              <a:rPr lang="en-US" sz="2400" b="1" u="sng" dirty="0" err="1">
                <a:solidFill>
                  <a:srgbClr val="0000FF"/>
                </a:solidFill>
              </a:rPr>
              <a:t>động</a:t>
            </a:r>
            <a:r>
              <a:rPr lang="en-US" sz="2400" b="1" u="sng" dirty="0">
                <a:solidFill>
                  <a:srgbClr val="0000FF"/>
                </a:solidFill>
              </a:rPr>
              <a:t> 1:</a:t>
            </a:r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en-US" sz="2400" b="1" dirty="0" err="1">
                <a:solidFill>
                  <a:srgbClr val="0000FF"/>
                </a:solidFill>
              </a:rPr>
              <a:t>Vị</a:t>
            </a:r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en-US" sz="2400" b="1" dirty="0" err="1">
                <a:solidFill>
                  <a:srgbClr val="0000FF"/>
                </a:solidFill>
              </a:rPr>
              <a:t>trí</a:t>
            </a:r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en-US" sz="2400" b="1" dirty="0" err="1">
                <a:solidFill>
                  <a:srgbClr val="0000FF"/>
                </a:solidFill>
              </a:rPr>
              <a:t>địa</a:t>
            </a:r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en-US" sz="2400" b="1" dirty="0" err="1">
                <a:solidFill>
                  <a:srgbClr val="0000FF"/>
                </a:solidFill>
              </a:rPr>
              <a:t>lí</a:t>
            </a:r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en-US" sz="2400" b="1" dirty="0" err="1">
                <a:solidFill>
                  <a:srgbClr val="0000FF"/>
                </a:solidFill>
              </a:rPr>
              <a:t>và</a:t>
            </a:r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en-US" sz="2400" b="1" dirty="0" err="1">
                <a:solidFill>
                  <a:srgbClr val="0000FF"/>
                </a:solidFill>
              </a:rPr>
              <a:t>giới</a:t>
            </a:r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en-US" sz="2400" b="1" dirty="0" err="1">
                <a:solidFill>
                  <a:srgbClr val="0000FF"/>
                </a:solidFill>
              </a:rPr>
              <a:t>hạn</a:t>
            </a:r>
            <a:r>
              <a:rPr lang="en-US" sz="2400" dirty="0"/>
              <a:t> </a:t>
            </a:r>
          </a:p>
        </p:txBody>
      </p:sp>
      <p:sp>
        <p:nvSpPr>
          <p:cNvPr id="5" name="Text Box 1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36550" y="735700"/>
            <a:ext cx="873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2000" b="1" u="sng">
                <a:solidFill>
                  <a:srgbClr val="0000FF"/>
                </a:solidFill>
              </a:rPr>
              <a:t>Địa lí:</a:t>
            </a:r>
          </a:p>
        </p:txBody>
      </p:sp>
      <p:sp>
        <p:nvSpPr>
          <p:cNvPr id="6" name="Text Box 1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035050" y="2269102"/>
            <a:ext cx="556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/>
            <a:r>
              <a:rPr lang="en-US" sz="2400" b="1" u="sng" dirty="0" err="1">
                <a:solidFill>
                  <a:srgbClr val="0000FF"/>
                </a:solidFill>
              </a:rPr>
              <a:t>Hoạt</a:t>
            </a:r>
            <a:r>
              <a:rPr lang="en-US" sz="2400" b="1" u="sng" dirty="0">
                <a:solidFill>
                  <a:srgbClr val="0000FF"/>
                </a:solidFill>
              </a:rPr>
              <a:t> </a:t>
            </a:r>
            <a:r>
              <a:rPr lang="en-US" sz="2400" b="1" u="sng" dirty="0" err="1">
                <a:solidFill>
                  <a:srgbClr val="0000FF"/>
                </a:solidFill>
              </a:rPr>
              <a:t>động</a:t>
            </a:r>
            <a:r>
              <a:rPr lang="en-US" sz="2400" b="1" u="sng" dirty="0">
                <a:solidFill>
                  <a:srgbClr val="0000FF"/>
                </a:solidFill>
              </a:rPr>
              <a:t> 2:</a:t>
            </a:r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en-US" sz="2400" b="1" dirty="0" err="1">
                <a:solidFill>
                  <a:srgbClr val="0000FF"/>
                </a:solidFill>
              </a:rPr>
              <a:t>Đặc</a:t>
            </a:r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en-US" sz="2400" b="1" dirty="0" err="1">
                <a:solidFill>
                  <a:srgbClr val="0000FF"/>
                </a:solidFill>
              </a:rPr>
              <a:t>điểm</a:t>
            </a:r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en-US" sz="2400" b="1" dirty="0" err="1">
                <a:solidFill>
                  <a:srgbClr val="0000FF"/>
                </a:solidFill>
              </a:rPr>
              <a:t>tự</a:t>
            </a:r>
            <a:r>
              <a:rPr lang="en-US" sz="2400" b="1" dirty="0">
                <a:solidFill>
                  <a:srgbClr val="0000FF"/>
                </a:solidFill>
              </a:rPr>
              <a:t> </a:t>
            </a:r>
            <a:r>
              <a:rPr lang="en-US" sz="2400" b="1" dirty="0" err="1">
                <a:solidFill>
                  <a:srgbClr val="0000FF"/>
                </a:solidFill>
              </a:rPr>
              <a:t>nhiên</a:t>
            </a:r>
            <a:endParaRPr lang="en-US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9602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054475" y="1239044"/>
            <a:ext cx="167481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3000" b="1" dirty="0">
                <a:solidFill>
                  <a:srgbClr val="0000FF"/>
                </a:solidFill>
                <a:latin typeface="Times New Roman" pitchFamily="18" charset="0"/>
              </a:rPr>
              <a:t>CHÂU Á</a:t>
            </a:r>
          </a:p>
        </p:txBody>
      </p:sp>
      <p:sp>
        <p:nvSpPr>
          <p:cNvPr id="4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36550" y="1250156"/>
            <a:ext cx="987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2400" b="1" u="sng" dirty="0" err="1">
                <a:solidFill>
                  <a:srgbClr val="0000FF"/>
                </a:solidFill>
                <a:latin typeface="Times New Roman" pitchFamily="18" charset="0"/>
              </a:rPr>
              <a:t>Địa</a:t>
            </a:r>
            <a:r>
              <a:rPr lang="en-US" sz="2400" b="1" u="sng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0000FF"/>
                </a:solidFill>
                <a:latin typeface="Times New Roman" pitchFamily="18" charset="0"/>
              </a:rPr>
              <a:t>lí</a:t>
            </a:r>
            <a:r>
              <a:rPr lang="en-US" sz="2400" b="1" u="sng" dirty="0">
                <a:solidFill>
                  <a:srgbClr val="0000FF"/>
                </a:solidFill>
                <a:latin typeface="Times New Roman" pitchFamily="18" charset="0"/>
              </a:rPr>
              <a:t>:</a:t>
            </a:r>
          </a:p>
        </p:txBody>
      </p:sp>
      <p:sp>
        <p:nvSpPr>
          <p:cNvPr id="5" name="Text Box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22350" y="1934369"/>
            <a:ext cx="14605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600" b="1" u="sng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Ghi nhớ:</a:t>
            </a:r>
          </a:p>
        </p:txBody>
      </p:sp>
      <p:sp>
        <p:nvSpPr>
          <p:cNvPr id="6" name="Text Box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035050" y="2351881"/>
            <a:ext cx="77724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/>
            <a:r>
              <a:rPr lang="en-US" sz="2800" b="1" i="1">
                <a:solidFill>
                  <a:srgbClr val="FF0000"/>
                </a:solidFill>
                <a:latin typeface="Times New Roman" pitchFamily="18" charset="0"/>
              </a:rPr>
              <a:t>    Châu Á Nằm ở bán cầu Bắc, có diện tích lớn nhất trong các châu lục trên thế giới. Thiên nhiên châu Á rất đa dạng.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7384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mprod_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ctr">
            <a:noAutofit/>
          </a:bodyPr>
          <a:lstStyle/>
          <a:p>
            <a:r>
              <a:rPr lang="vi-VN" sz="3200" b="1" smtClean="0">
                <a:latin typeface="Calibri"/>
              </a:rPr>
              <a:t>Châu Á có đủ các đới khí hậu từ nhiệt đới, ôn đới đến hàn đới vì:</a:t>
            </a:r>
            <a:endParaRPr lang="en-US" sz="3200" b="1" dirty="0">
              <a:latin typeface="Calibri"/>
            </a:endParaRPr>
          </a:p>
        </p:txBody>
      </p:sp>
      <p:sp>
        <p:nvSpPr>
          <p:cNvPr id="23" name="mmprod_feedback_7000"/>
          <p:cNvSpPr/>
          <p:nvPr>
            <p:custDataLst>
              <p:tags r:id="rId3"/>
            </p:custDataLst>
          </p:nvPr>
        </p:nvSpPr>
        <p:spPr>
          <a:xfrm>
            <a:off x="868680" y="4542076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Đúng rồi - Click vào bất cứ nơi đâu để tiếp tục</a:t>
            </a:r>
            <a:endParaRPr lang="en-US">
              <a:latin typeface="Calibri"/>
            </a:endParaRPr>
          </a:p>
        </p:txBody>
      </p:sp>
      <p:sp>
        <p:nvSpPr>
          <p:cNvPr id="24" name="mmprod_feedback_7002"/>
          <p:cNvSpPr/>
          <p:nvPr>
            <p:custDataLst>
              <p:tags r:id="rId4"/>
            </p:custDataLst>
          </p:nvPr>
        </p:nvSpPr>
        <p:spPr>
          <a:xfrm>
            <a:off x="4983480" y="4542076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Chưa đúng- Click vào bất cứ nơi đâu để tiếp tục</a:t>
            </a:r>
            <a:endParaRPr lang="en-US">
              <a:latin typeface="Calibri"/>
            </a:endParaRPr>
          </a:p>
        </p:txBody>
      </p:sp>
      <p:sp>
        <p:nvSpPr>
          <p:cNvPr id="25" name="mmprod_feedback_7009"/>
          <p:cNvSpPr/>
          <p:nvPr>
            <p:custDataLst>
              <p:tags r:id="rId5"/>
            </p:custDataLst>
          </p:nvPr>
        </p:nvSpPr>
        <p:spPr>
          <a:xfrm>
            <a:off x="2514600" y="5334119"/>
            <a:ext cx="329184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mtClean="0">
                <a:latin typeface="Calibri"/>
              </a:rPr>
              <a:t>Em trả lời rất chính xác !</a:t>
            </a:r>
            <a:endParaRPr lang="en-US">
              <a:latin typeface="Calibri"/>
            </a:endParaRPr>
          </a:p>
        </p:txBody>
      </p:sp>
      <p:sp>
        <p:nvSpPr>
          <p:cNvPr id="26" name="mmprod_feedback_7006"/>
          <p:cNvSpPr/>
          <p:nvPr>
            <p:custDataLst>
              <p:tags r:id="rId6"/>
            </p:custDataLst>
          </p:nvPr>
        </p:nvSpPr>
        <p:spPr>
          <a:xfrm>
            <a:off x="2514600" y="4994671"/>
            <a:ext cx="658368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Autofit/>
          </a:bodyPr>
          <a:lstStyle/>
          <a:p>
            <a:r>
              <a:rPr lang="pt-BR" smtClean="0">
                <a:latin typeface="Calibri"/>
              </a:rPr>
              <a:t>Câu trả lời của em:</a:t>
            </a:r>
            <a:endParaRPr lang="en-US">
              <a:latin typeface="Calibri"/>
            </a:endParaRPr>
          </a:p>
        </p:txBody>
      </p:sp>
      <p:sp>
        <p:nvSpPr>
          <p:cNvPr id="27" name="mmprod_feedback_7010"/>
          <p:cNvSpPr/>
          <p:nvPr>
            <p:custDataLst>
              <p:tags r:id="rId7"/>
            </p:custDataLst>
          </p:nvPr>
        </p:nvSpPr>
        <p:spPr>
          <a:xfrm>
            <a:off x="2514600" y="5673566"/>
            <a:ext cx="658368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Autofit/>
          </a:bodyPr>
          <a:lstStyle/>
          <a:p>
            <a:r>
              <a:rPr lang="vi-VN" smtClean="0">
                <a:latin typeface="Calibri"/>
              </a:rPr>
              <a:t>Câu trả lời đúng là:</a:t>
            </a:r>
            <a:endParaRPr lang="en-US">
              <a:latin typeface="Calibri"/>
            </a:endParaRPr>
          </a:p>
        </p:txBody>
      </p:sp>
      <p:sp>
        <p:nvSpPr>
          <p:cNvPr id="28" name="mmprod_feedback_7011"/>
          <p:cNvSpPr/>
          <p:nvPr>
            <p:custDataLst>
              <p:tags r:id="rId8"/>
            </p:custDataLst>
          </p:nvPr>
        </p:nvSpPr>
        <p:spPr>
          <a:xfrm>
            <a:off x="2514600" y="5334119"/>
            <a:ext cx="329184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pt-BR" smtClean="0">
                <a:latin typeface="Calibri"/>
              </a:rPr>
              <a:t>Em trả lời chưa chính xác !</a:t>
            </a:r>
            <a:endParaRPr lang="en-US">
              <a:latin typeface="Calibri"/>
            </a:endParaRPr>
          </a:p>
        </p:txBody>
      </p:sp>
      <p:sp>
        <p:nvSpPr>
          <p:cNvPr id="29" name="mmprod_feedback_7007"/>
          <p:cNvSpPr/>
          <p:nvPr>
            <p:custDataLst>
              <p:tags r:id="rId9"/>
            </p:custDataLst>
          </p:nvPr>
        </p:nvSpPr>
        <p:spPr>
          <a:xfrm>
            <a:off x="2679192" y="5663304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Em phải trả lời câu hỏi trước khi tiếp tục</a:t>
            </a:r>
            <a:endParaRPr lang="en-US">
              <a:latin typeface="Calibri"/>
            </a:endParaRPr>
          </a:p>
        </p:txBody>
      </p:sp>
      <p:sp>
        <p:nvSpPr>
          <p:cNvPr id="40" name="mmprod_feedback_7004"/>
          <p:cNvSpPr/>
          <p:nvPr>
            <p:custDataLst>
              <p:tags r:id="rId10"/>
            </p:custDataLst>
          </p:nvPr>
        </p:nvSpPr>
        <p:spPr>
          <a:xfrm>
            <a:off x="2596896" y="5498711"/>
            <a:ext cx="329184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mtClean="0">
                <a:latin typeface="Calibri"/>
              </a:rPr>
              <a:t>Làm lại</a:t>
            </a:r>
            <a:endParaRPr lang="en-US">
              <a:latin typeface="Calibri"/>
            </a:endParaRPr>
          </a:p>
        </p:txBody>
      </p:sp>
      <p:grpSp>
        <p:nvGrpSpPr>
          <p:cNvPr id="41" name="mmprod_Button104"/>
          <p:cNvGrpSpPr/>
          <p:nvPr>
            <p:custDataLst>
              <p:tags r:id="rId11"/>
            </p:custDataLst>
          </p:nvPr>
        </p:nvGrpSpPr>
        <p:grpSpPr>
          <a:xfrm>
            <a:off x="6306820" y="5718826"/>
            <a:ext cx="1145540" cy="407337"/>
            <a:chOff x="6306820" y="5718826"/>
            <a:chExt cx="1145540" cy="407337"/>
          </a:xfrm>
          <a:solidFill>
            <a:schemeClr val="bg1"/>
          </a:solidFill>
        </p:grpSpPr>
        <p:sp>
          <p:nvSpPr>
            <p:cNvPr id="42" name="mmprod_ButtonShape104"/>
            <p:cNvSpPr/>
            <p:nvPr>
              <p:custDataLst>
                <p:tags r:id="rId31"/>
              </p:custDataLst>
            </p:nvPr>
          </p:nvSpPr>
          <p:spPr>
            <a:xfrm>
              <a:off x="6306820" y="5718826"/>
              <a:ext cx="1145540" cy="407337"/>
            </a:xfrm>
            <a:prstGeom prst="roundRect">
              <a:avLst/>
            </a:prstGeom>
            <a:noFill/>
            <a:ln w="15875" cap="flat" cmpd="sng" algn="ctr">
              <a:solidFill>
                <a:srgbClr val="0000FF"/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/>
              </a:endParaRPr>
            </a:p>
          </p:txBody>
        </p:sp>
        <p:sp>
          <p:nvSpPr>
            <p:cNvPr id="43" name="mmprod_ButtonText105"/>
            <p:cNvSpPr/>
            <p:nvPr>
              <p:custDataLst>
                <p:tags r:id="rId32"/>
              </p:custDataLst>
            </p:nvPr>
          </p:nvSpPr>
          <p:spPr>
            <a:xfrm>
              <a:off x="6332220" y="5744226"/>
              <a:ext cx="1094740" cy="356537"/>
            </a:xfrm>
            <a:prstGeom prst="roundRect">
              <a:avLst/>
            </a:prstGeom>
            <a:noFill/>
            <a:ln w="15875" cap="flat" cmpd="sng" algn="ctr">
              <a:solidFill>
                <a:srgbClr val="0000FF"/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b="1" smtClean="0">
                  <a:solidFill>
                    <a:srgbClr val="FF0000"/>
                  </a:solidFill>
                  <a:latin typeface="Calibri"/>
                </a:rPr>
                <a:t>Trả lời</a:t>
              </a:r>
              <a:endParaRPr lang="en-US" b="1" dirty="0">
                <a:solidFill>
                  <a:srgbClr val="FF0000"/>
                </a:solidFill>
                <a:latin typeface="Calibri"/>
              </a:endParaRPr>
            </a:p>
          </p:txBody>
        </p:sp>
      </p:grpSp>
      <p:grpSp>
        <p:nvGrpSpPr>
          <p:cNvPr id="44" name="mmprod_Button106"/>
          <p:cNvGrpSpPr/>
          <p:nvPr>
            <p:custDataLst>
              <p:tags r:id="rId12"/>
            </p:custDataLst>
          </p:nvPr>
        </p:nvGrpSpPr>
        <p:grpSpPr>
          <a:xfrm>
            <a:off x="7541260" y="5718826"/>
            <a:ext cx="1145540" cy="407337"/>
            <a:chOff x="7541260" y="5718826"/>
            <a:chExt cx="1145540" cy="407337"/>
          </a:xfrm>
        </p:grpSpPr>
        <p:sp>
          <p:nvSpPr>
            <p:cNvPr id="45" name="mmprod_ButtonShape106"/>
            <p:cNvSpPr/>
            <p:nvPr>
              <p:custDataLst>
                <p:tags r:id="rId29"/>
              </p:custDataLst>
            </p:nvPr>
          </p:nvSpPr>
          <p:spPr>
            <a:xfrm>
              <a:off x="7541260" y="5718826"/>
              <a:ext cx="1145540" cy="407337"/>
            </a:xfrm>
            <a:prstGeom prst="roundRect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/>
              </a:endParaRPr>
            </a:p>
          </p:txBody>
        </p:sp>
        <p:sp>
          <p:nvSpPr>
            <p:cNvPr id="46" name="mmprod_ButtonText107"/>
            <p:cNvSpPr/>
            <p:nvPr>
              <p:custDataLst>
                <p:tags r:id="rId30"/>
              </p:custDataLst>
            </p:nvPr>
          </p:nvSpPr>
          <p:spPr>
            <a:xfrm>
              <a:off x="7566660" y="5744226"/>
              <a:ext cx="1094740" cy="356537"/>
            </a:xfrm>
            <a:prstGeom prst="roundRect">
              <a:avLst/>
            </a:prstGeom>
            <a:solidFill>
              <a:schemeClr val="bg1"/>
            </a:solidFill>
            <a:ln w="15875" cap="flat" cmpd="sng" algn="ctr">
              <a:solidFill>
                <a:srgbClr val="0000FF"/>
              </a:solidFill>
              <a:prstDash val="soli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b="1" smtClean="0">
                  <a:solidFill>
                    <a:srgbClr val="FF0000"/>
                  </a:solidFill>
                  <a:latin typeface="Calibri"/>
                </a:rPr>
                <a:t>Tiếp tục</a:t>
              </a:r>
              <a:endParaRPr lang="en-US" b="1" dirty="0">
                <a:solidFill>
                  <a:srgbClr val="FF0000"/>
                </a:solidFill>
                <a:latin typeface="Calibri"/>
              </a:endParaRPr>
            </a:p>
          </p:txBody>
        </p:sp>
      </p:grpSp>
      <p:grpSp>
        <p:nvGrpSpPr>
          <p:cNvPr id="50" name="mmprod_answer10026"/>
          <p:cNvGrpSpPr/>
          <p:nvPr>
            <p:custDataLst>
              <p:tags r:id="rId13"/>
            </p:custDataLst>
          </p:nvPr>
        </p:nvGrpSpPr>
        <p:grpSpPr>
          <a:xfrm>
            <a:off x="672450" y="1645921"/>
            <a:ext cx="5756290" cy="426720"/>
            <a:chOff x="672450" y="1645921"/>
            <a:chExt cx="5756290" cy="426720"/>
          </a:xfrm>
        </p:grpSpPr>
        <p:sp>
          <p:nvSpPr>
            <p:cNvPr id="4" name="mmprod_s2_1041"/>
            <p:cNvSpPr txBox="1"/>
            <p:nvPr>
              <p:custDataLst>
                <p:tags r:id="rId26"/>
              </p:custDataLst>
            </p:nvPr>
          </p:nvSpPr>
          <p:spPr>
            <a:xfrm>
              <a:off x="1079500" y="1645921"/>
              <a:ext cx="47625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800" smtClean="0">
                  <a:latin typeface="Calibri"/>
                </a:rPr>
                <a:t>A) </a:t>
              </a:r>
              <a:endParaRPr lang="en-US" sz="2800">
                <a:latin typeface="Calibri"/>
              </a:endParaRPr>
            </a:p>
          </p:txBody>
        </p:sp>
        <p:sp>
          <p:nvSpPr>
            <p:cNvPr id="5" name="mmprod_s1_1021"/>
            <p:cNvSpPr txBox="1"/>
            <p:nvPr>
              <p:custDataLst>
                <p:tags r:id="rId27"/>
              </p:custDataLst>
            </p:nvPr>
          </p:nvSpPr>
          <p:spPr>
            <a:xfrm>
              <a:off x="1549400" y="1645921"/>
              <a:ext cx="487934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800" smtClean="0">
                  <a:latin typeface="Calibri"/>
                </a:rPr>
                <a:t>Châu Á trải dài từ Tây sang Đông</a:t>
              </a:r>
              <a:endParaRPr lang="en-US" sz="2800">
                <a:latin typeface="Calibri"/>
              </a:endParaRPr>
            </a:p>
          </p:txBody>
        </p:sp>
        <p:pic>
          <p:nvPicPr>
            <p:cNvPr id="49" name="mmprod_answer_input10026"/>
            <p:cNvPicPr>
              <a:picLocks noChangeAspect="1"/>
            </p:cNvPicPr>
            <p:nvPr>
              <p:custDataLst>
                <p:tags r:id="rId28"/>
              </p:custDataLst>
            </p:nvPr>
          </p:nvPicPr>
          <p:blipFill>
            <a:blip r:embed="rId3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2450" y="1755672"/>
              <a:ext cx="205646" cy="204522"/>
            </a:xfrm>
            <a:prstGeom prst="rect">
              <a:avLst/>
            </a:prstGeom>
          </p:spPr>
        </p:pic>
      </p:grpSp>
      <p:grpSp>
        <p:nvGrpSpPr>
          <p:cNvPr id="52" name="mmprod_answer10028"/>
          <p:cNvGrpSpPr/>
          <p:nvPr>
            <p:custDataLst>
              <p:tags r:id="rId14"/>
            </p:custDataLst>
          </p:nvPr>
        </p:nvGrpSpPr>
        <p:grpSpPr>
          <a:xfrm>
            <a:off x="672450" y="1879013"/>
            <a:ext cx="8152895" cy="853440"/>
            <a:chOff x="672450" y="1879013"/>
            <a:chExt cx="8152895" cy="853440"/>
          </a:xfrm>
        </p:grpSpPr>
        <p:sp>
          <p:nvSpPr>
            <p:cNvPr id="9" name="mmprod_s2_1042"/>
            <p:cNvSpPr txBox="1"/>
            <p:nvPr>
              <p:custDataLst>
                <p:tags r:id="rId23"/>
              </p:custDataLst>
            </p:nvPr>
          </p:nvSpPr>
          <p:spPr>
            <a:xfrm>
              <a:off x="1079500" y="2114548"/>
              <a:ext cx="46355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800" smtClean="0">
                  <a:latin typeface="Calibri"/>
                </a:rPr>
                <a:t>B) </a:t>
              </a:r>
              <a:endParaRPr lang="en-US" sz="2800">
                <a:latin typeface="Calibri"/>
              </a:endParaRPr>
            </a:p>
          </p:txBody>
        </p:sp>
        <p:sp>
          <p:nvSpPr>
            <p:cNvPr id="10" name="mmprod_s1_1022"/>
            <p:cNvSpPr txBox="1"/>
            <p:nvPr>
              <p:custDataLst>
                <p:tags r:id="rId24"/>
              </p:custDataLst>
            </p:nvPr>
          </p:nvSpPr>
          <p:spPr>
            <a:xfrm>
              <a:off x="1535545" y="1879013"/>
              <a:ext cx="7289800" cy="85344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800" smtClean="0">
                  <a:latin typeface="Calibri"/>
                </a:rPr>
                <a:t>Châu Á có diện tích lớn nhất trong các châu lục</a:t>
              </a:r>
              <a:endParaRPr lang="en-US" sz="2800" dirty="0">
                <a:latin typeface="Calibri"/>
              </a:endParaRPr>
            </a:p>
          </p:txBody>
        </p:sp>
        <p:pic>
          <p:nvPicPr>
            <p:cNvPr id="51" name="mmprod_answer_input10028"/>
            <p:cNvPicPr>
              <a:picLocks noChangeAspect="1"/>
            </p:cNvPicPr>
            <p:nvPr>
              <p:custDataLst>
                <p:tags r:id="rId25"/>
              </p:custDataLst>
            </p:nvPr>
          </p:nvPicPr>
          <p:blipFill>
            <a:blip r:embed="rId3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2450" y="2224299"/>
              <a:ext cx="205646" cy="204522"/>
            </a:xfrm>
            <a:prstGeom prst="rect">
              <a:avLst/>
            </a:prstGeom>
          </p:spPr>
        </p:pic>
      </p:grpSp>
      <p:grpSp>
        <p:nvGrpSpPr>
          <p:cNvPr id="54" name="mmprod_answer10030"/>
          <p:cNvGrpSpPr/>
          <p:nvPr>
            <p:custDataLst>
              <p:tags r:id="rId15"/>
            </p:custDataLst>
          </p:nvPr>
        </p:nvGrpSpPr>
        <p:grpSpPr>
          <a:xfrm>
            <a:off x="636989" y="2389905"/>
            <a:ext cx="7834550" cy="853440"/>
            <a:chOff x="789610" y="2798615"/>
            <a:chExt cx="5531528" cy="853440"/>
          </a:xfrm>
        </p:grpSpPr>
        <p:sp>
          <p:nvSpPr>
            <p:cNvPr id="14" name="mmprod_s2_1043"/>
            <p:cNvSpPr txBox="1"/>
            <p:nvPr>
              <p:custDataLst>
                <p:tags r:id="rId20"/>
              </p:custDataLst>
            </p:nvPr>
          </p:nvSpPr>
          <p:spPr>
            <a:xfrm>
              <a:off x="1079500" y="3009895"/>
              <a:ext cx="458788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800" smtClean="0">
                  <a:latin typeface="Calibri"/>
                </a:rPr>
                <a:t>C) </a:t>
              </a:r>
              <a:endParaRPr lang="en-US" sz="2800">
                <a:latin typeface="Calibri"/>
              </a:endParaRPr>
            </a:p>
          </p:txBody>
        </p:sp>
        <p:sp>
          <p:nvSpPr>
            <p:cNvPr id="15" name="mmprod_s1_1023"/>
            <p:cNvSpPr txBox="1"/>
            <p:nvPr>
              <p:custDataLst>
                <p:tags r:id="rId21"/>
              </p:custDataLst>
            </p:nvPr>
          </p:nvSpPr>
          <p:spPr>
            <a:xfrm>
              <a:off x="1429098" y="2798615"/>
              <a:ext cx="4892040" cy="85344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800" smtClean="0">
                  <a:latin typeface="Calibri"/>
                </a:rPr>
                <a:t>Châu Á trải dài từ gần cực Bắc tới quá Xích đạo</a:t>
              </a:r>
              <a:endParaRPr lang="en-US" sz="2800" dirty="0">
                <a:latin typeface="Calibri"/>
              </a:endParaRPr>
            </a:p>
          </p:txBody>
        </p:sp>
        <p:pic>
          <p:nvPicPr>
            <p:cNvPr id="53" name="mmprod_answer_input10030"/>
            <p:cNvPicPr>
              <a:picLocks noChangeAspect="1"/>
            </p:cNvPicPr>
            <p:nvPr>
              <p:custDataLst>
                <p:tags r:id="rId22"/>
              </p:custDataLst>
            </p:nvPr>
          </p:nvPicPr>
          <p:blipFill>
            <a:blip r:embed="rId3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610" y="3119646"/>
              <a:ext cx="205646" cy="204522"/>
            </a:xfrm>
            <a:prstGeom prst="rect">
              <a:avLst/>
            </a:prstGeom>
          </p:spPr>
        </p:pic>
      </p:grpSp>
      <p:grpSp>
        <p:nvGrpSpPr>
          <p:cNvPr id="56" name="mmprod_answer10032"/>
          <p:cNvGrpSpPr/>
          <p:nvPr>
            <p:custDataLst>
              <p:tags r:id="rId16"/>
            </p:custDataLst>
          </p:nvPr>
        </p:nvGrpSpPr>
        <p:grpSpPr>
          <a:xfrm>
            <a:off x="658595" y="3124200"/>
            <a:ext cx="5756290" cy="445762"/>
            <a:chOff x="672450" y="3886200"/>
            <a:chExt cx="5756290" cy="445762"/>
          </a:xfrm>
        </p:grpSpPr>
        <p:sp>
          <p:nvSpPr>
            <p:cNvPr id="19" name="mmprod_s2_1044"/>
            <p:cNvSpPr txBox="1"/>
            <p:nvPr>
              <p:custDataLst>
                <p:tags r:id="rId17"/>
              </p:custDataLst>
            </p:nvPr>
          </p:nvSpPr>
          <p:spPr>
            <a:xfrm>
              <a:off x="1079500" y="3905242"/>
              <a:ext cx="48895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800" smtClean="0">
                  <a:latin typeface="Calibri"/>
                </a:rPr>
                <a:t>D) </a:t>
              </a:r>
              <a:endParaRPr lang="en-US" sz="2800">
                <a:latin typeface="Calibri"/>
              </a:endParaRPr>
            </a:p>
          </p:txBody>
        </p:sp>
        <p:sp>
          <p:nvSpPr>
            <p:cNvPr id="20" name="mmprod_s1_1024"/>
            <p:cNvSpPr txBox="1"/>
            <p:nvPr>
              <p:custDataLst>
                <p:tags r:id="rId18"/>
              </p:custDataLst>
            </p:nvPr>
          </p:nvSpPr>
          <p:spPr>
            <a:xfrm>
              <a:off x="1574800" y="3886200"/>
              <a:ext cx="485394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800" smtClean="0">
                  <a:latin typeface="Calibri"/>
                </a:rPr>
                <a:t>Châu Á nằm ở bán cầu Bắc</a:t>
              </a:r>
              <a:endParaRPr lang="en-US" sz="2800" dirty="0">
                <a:latin typeface="Calibri"/>
              </a:endParaRPr>
            </a:p>
          </p:txBody>
        </p:sp>
        <p:pic>
          <p:nvPicPr>
            <p:cNvPr id="55" name="mmprod_answer_input10032"/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3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2450" y="4014993"/>
              <a:ext cx="205646" cy="204522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305584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 autoUpdateAnimBg="0"/>
      <p:bldP spid="24" grpId="0" animBg="1" autoUpdateAnimBg="0"/>
      <p:bldP spid="25" grpId="0" animBg="1" autoUpdateAnimBg="0"/>
      <p:bldP spid="26" grpId="0" animBg="1" autoUpdateAnimBg="0"/>
      <p:bldP spid="27" grpId="0" animBg="1" autoUpdateAnimBg="0"/>
      <p:bldP spid="28" grpId="0" animBg="1" autoUpdateAnimBg="0"/>
      <p:bldP spid="29" grpId="0" animBg="1" autoUpdateAnimBg="0"/>
      <p:bldP spid="40" grpId="0" animBg="1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mprod_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ctr">
            <a:noAutofit/>
          </a:bodyPr>
          <a:lstStyle/>
          <a:p>
            <a:r>
              <a:rPr lang="en-US" sz="3600" b="1" smtClean="0">
                <a:latin typeface="Calibri"/>
              </a:rPr>
              <a:t>Châu Á có diện tích lớn nhất thế giới trong các châu lục trên thế giới</a:t>
            </a:r>
            <a:endParaRPr lang="en-US" sz="3600" b="1" dirty="0">
              <a:latin typeface="Calibri"/>
            </a:endParaRPr>
          </a:p>
        </p:txBody>
      </p:sp>
      <p:sp>
        <p:nvSpPr>
          <p:cNvPr id="13" name="mmprod_feedback_7000"/>
          <p:cNvSpPr/>
          <p:nvPr>
            <p:custDataLst>
              <p:tags r:id="rId3"/>
            </p:custDataLst>
          </p:nvPr>
        </p:nvSpPr>
        <p:spPr>
          <a:xfrm>
            <a:off x="868680" y="4542076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Đúng rồi - Click vào bất cứ nơi đâu để tiếp tục</a:t>
            </a:r>
            <a:endParaRPr lang="en-US">
              <a:latin typeface="Calibri"/>
            </a:endParaRPr>
          </a:p>
        </p:txBody>
      </p:sp>
      <p:sp>
        <p:nvSpPr>
          <p:cNvPr id="14" name="mmprod_feedback_7002"/>
          <p:cNvSpPr/>
          <p:nvPr>
            <p:custDataLst>
              <p:tags r:id="rId4"/>
            </p:custDataLst>
          </p:nvPr>
        </p:nvSpPr>
        <p:spPr>
          <a:xfrm>
            <a:off x="4983480" y="4542076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Chưa đúng- Click vào bất cứ nơi đâu để tiếp tục</a:t>
            </a:r>
            <a:endParaRPr lang="en-US">
              <a:latin typeface="Calibri"/>
            </a:endParaRPr>
          </a:p>
        </p:txBody>
      </p:sp>
      <p:sp>
        <p:nvSpPr>
          <p:cNvPr id="15" name="mmprod_feedback_7009"/>
          <p:cNvSpPr/>
          <p:nvPr>
            <p:custDataLst>
              <p:tags r:id="rId5"/>
            </p:custDataLst>
          </p:nvPr>
        </p:nvSpPr>
        <p:spPr>
          <a:xfrm>
            <a:off x="2514600" y="5334119"/>
            <a:ext cx="329184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mtClean="0">
                <a:latin typeface="Calibri"/>
              </a:rPr>
              <a:t>Em trả lời rất chính xác !</a:t>
            </a:r>
            <a:endParaRPr lang="en-US">
              <a:latin typeface="Calibri"/>
            </a:endParaRPr>
          </a:p>
        </p:txBody>
      </p:sp>
      <p:sp>
        <p:nvSpPr>
          <p:cNvPr id="16" name="mmprod_feedback_7006"/>
          <p:cNvSpPr/>
          <p:nvPr>
            <p:custDataLst>
              <p:tags r:id="rId6"/>
            </p:custDataLst>
          </p:nvPr>
        </p:nvSpPr>
        <p:spPr>
          <a:xfrm>
            <a:off x="2514600" y="4994671"/>
            <a:ext cx="658368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Autofit/>
          </a:bodyPr>
          <a:lstStyle/>
          <a:p>
            <a:r>
              <a:rPr lang="pt-BR" smtClean="0">
                <a:latin typeface="Calibri"/>
              </a:rPr>
              <a:t>Câu trả lời của em:</a:t>
            </a:r>
            <a:endParaRPr lang="en-US">
              <a:latin typeface="Calibri"/>
            </a:endParaRPr>
          </a:p>
        </p:txBody>
      </p:sp>
      <p:sp>
        <p:nvSpPr>
          <p:cNvPr id="17" name="mmprod_feedback_7010"/>
          <p:cNvSpPr/>
          <p:nvPr>
            <p:custDataLst>
              <p:tags r:id="rId7"/>
            </p:custDataLst>
          </p:nvPr>
        </p:nvSpPr>
        <p:spPr>
          <a:xfrm>
            <a:off x="2514600" y="5673566"/>
            <a:ext cx="658368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Autofit/>
          </a:bodyPr>
          <a:lstStyle/>
          <a:p>
            <a:r>
              <a:rPr lang="vi-VN" smtClean="0">
                <a:latin typeface="Calibri"/>
              </a:rPr>
              <a:t>Câu trả lời đúng là:</a:t>
            </a:r>
            <a:endParaRPr lang="en-US">
              <a:latin typeface="Calibri"/>
            </a:endParaRPr>
          </a:p>
        </p:txBody>
      </p:sp>
      <p:sp>
        <p:nvSpPr>
          <p:cNvPr id="18" name="mmprod_feedback_7011"/>
          <p:cNvSpPr/>
          <p:nvPr>
            <p:custDataLst>
              <p:tags r:id="rId8"/>
            </p:custDataLst>
          </p:nvPr>
        </p:nvSpPr>
        <p:spPr>
          <a:xfrm>
            <a:off x="2514600" y="5334119"/>
            <a:ext cx="329184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pt-BR" smtClean="0">
                <a:latin typeface="Calibri"/>
              </a:rPr>
              <a:t>Em trả lời chưa chính xác !</a:t>
            </a:r>
            <a:endParaRPr lang="en-US">
              <a:latin typeface="Calibri"/>
            </a:endParaRPr>
          </a:p>
        </p:txBody>
      </p:sp>
      <p:sp>
        <p:nvSpPr>
          <p:cNvPr id="19" name="mmprod_feedback_7007"/>
          <p:cNvSpPr/>
          <p:nvPr>
            <p:custDataLst>
              <p:tags r:id="rId9"/>
            </p:custDataLst>
          </p:nvPr>
        </p:nvSpPr>
        <p:spPr>
          <a:xfrm>
            <a:off x="2679192" y="5663304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Em phải trả lời câu hỏi trước khi tiếp tục</a:t>
            </a:r>
            <a:endParaRPr lang="en-US">
              <a:latin typeface="Calibri"/>
            </a:endParaRPr>
          </a:p>
        </p:txBody>
      </p:sp>
      <p:grpSp>
        <p:nvGrpSpPr>
          <p:cNvPr id="28" name="mmprod_Button104"/>
          <p:cNvGrpSpPr/>
          <p:nvPr>
            <p:custDataLst>
              <p:tags r:id="rId10"/>
            </p:custDataLst>
          </p:nvPr>
        </p:nvGrpSpPr>
        <p:grpSpPr>
          <a:xfrm>
            <a:off x="6306820" y="5718826"/>
            <a:ext cx="1145540" cy="407337"/>
            <a:chOff x="6306820" y="5718826"/>
            <a:chExt cx="1145540" cy="407337"/>
          </a:xfrm>
          <a:solidFill>
            <a:schemeClr val="bg1"/>
          </a:solidFill>
        </p:grpSpPr>
        <p:sp>
          <p:nvSpPr>
            <p:cNvPr id="29" name="mmprod_ButtonShape104"/>
            <p:cNvSpPr/>
            <p:nvPr>
              <p:custDataLst>
                <p:tags r:id="rId22"/>
              </p:custDataLst>
            </p:nvPr>
          </p:nvSpPr>
          <p:spPr>
            <a:xfrm>
              <a:off x="6306820" y="5718826"/>
              <a:ext cx="1145540" cy="407337"/>
            </a:xfrm>
            <a:prstGeom prst="roundRect">
              <a:avLst/>
            </a:prstGeom>
            <a:noFill/>
            <a:ln w="15875" cap="flat" cmpd="sng" algn="ctr">
              <a:solidFill>
                <a:srgbClr val="0000FF"/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/>
              </a:endParaRPr>
            </a:p>
          </p:txBody>
        </p:sp>
        <p:sp>
          <p:nvSpPr>
            <p:cNvPr id="30" name="mmprod_ButtonText105"/>
            <p:cNvSpPr/>
            <p:nvPr>
              <p:custDataLst>
                <p:tags r:id="rId23"/>
              </p:custDataLst>
            </p:nvPr>
          </p:nvSpPr>
          <p:spPr>
            <a:xfrm>
              <a:off x="6332220" y="5744226"/>
              <a:ext cx="1094740" cy="356537"/>
            </a:xfrm>
            <a:prstGeom prst="roundRect">
              <a:avLst/>
            </a:prstGeom>
            <a:noFill/>
            <a:ln w="15875" cap="flat" cmpd="sng" algn="ctr">
              <a:solidFill>
                <a:srgbClr val="0000FF"/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b="1" smtClean="0">
                  <a:solidFill>
                    <a:srgbClr val="FF0000"/>
                  </a:solidFill>
                  <a:latin typeface="Calibri"/>
                </a:rPr>
                <a:t>Trả lời</a:t>
              </a:r>
              <a:endParaRPr lang="en-US" b="1" dirty="0">
                <a:solidFill>
                  <a:srgbClr val="FF0000"/>
                </a:solidFill>
                <a:latin typeface="Calibri"/>
              </a:endParaRPr>
            </a:p>
          </p:txBody>
        </p:sp>
      </p:grpSp>
      <p:grpSp>
        <p:nvGrpSpPr>
          <p:cNvPr id="31" name="mmprod_Button106"/>
          <p:cNvGrpSpPr/>
          <p:nvPr>
            <p:custDataLst>
              <p:tags r:id="rId11"/>
            </p:custDataLst>
          </p:nvPr>
        </p:nvGrpSpPr>
        <p:grpSpPr>
          <a:xfrm>
            <a:off x="7541260" y="5718826"/>
            <a:ext cx="1145540" cy="407337"/>
            <a:chOff x="7541260" y="5718826"/>
            <a:chExt cx="1145540" cy="407337"/>
          </a:xfrm>
        </p:grpSpPr>
        <p:sp>
          <p:nvSpPr>
            <p:cNvPr id="32" name="mmprod_ButtonShape106"/>
            <p:cNvSpPr/>
            <p:nvPr>
              <p:custDataLst>
                <p:tags r:id="rId20"/>
              </p:custDataLst>
            </p:nvPr>
          </p:nvSpPr>
          <p:spPr>
            <a:xfrm>
              <a:off x="7541260" y="5718826"/>
              <a:ext cx="1145540" cy="407337"/>
            </a:xfrm>
            <a:prstGeom prst="roundRect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/>
              </a:endParaRPr>
            </a:p>
          </p:txBody>
        </p:sp>
        <p:sp>
          <p:nvSpPr>
            <p:cNvPr id="33" name="mmprod_ButtonText107"/>
            <p:cNvSpPr/>
            <p:nvPr>
              <p:custDataLst>
                <p:tags r:id="rId21"/>
              </p:custDataLst>
            </p:nvPr>
          </p:nvSpPr>
          <p:spPr>
            <a:xfrm>
              <a:off x="7566660" y="5744226"/>
              <a:ext cx="1094740" cy="356537"/>
            </a:xfrm>
            <a:prstGeom prst="roundRect">
              <a:avLst/>
            </a:prstGeom>
            <a:solidFill>
              <a:schemeClr val="bg1"/>
            </a:solidFill>
            <a:ln w="15875" cap="flat" cmpd="sng" algn="ctr">
              <a:solidFill>
                <a:srgbClr val="0000FF"/>
              </a:solidFill>
              <a:prstDash val="soli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b="1" smtClean="0">
                  <a:solidFill>
                    <a:srgbClr val="FF0000"/>
                  </a:solidFill>
                  <a:latin typeface="Calibri"/>
                </a:rPr>
                <a:t>Tiếp tục</a:t>
              </a:r>
              <a:endParaRPr lang="en-US" b="1" dirty="0">
                <a:solidFill>
                  <a:srgbClr val="FF0000"/>
                </a:solidFill>
                <a:latin typeface="Calibri"/>
              </a:endParaRPr>
            </a:p>
          </p:txBody>
        </p:sp>
      </p:grpSp>
      <p:grpSp>
        <p:nvGrpSpPr>
          <p:cNvPr id="25" name="mmprod_answer10038"/>
          <p:cNvGrpSpPr/>
          <p:nvPr>
            <p:custDataLst>
              <p:tags r:id="rId12"/>
            </p:custDataLst>
          </p:nvPr>
        </p:nvGrpSpPr>
        <p:grpSpPr>
          <a:xfrm>
            <a:off x="2854960" y="2021840"/>
            <a:ext cx="5755640" cy="426720"/>
            <a:chOff x="673100" y="1645920"/>
            <a:chExt cx="5755640" cy="426720"/>
          </a:xfrm>
        </p:grpSpPr>
        <p:sp>
          <p:nvSpPr>
            <p:cNvPr id="4" name="mmprod_s2_1041"/>
            <p:cNvSpPr txBox="1"/>
            <p:nvPr>
              <p:custDataLst>
                <p:tags r:id="rId17"/>
              </p:custDataLst>
            </p:nvPr>
          </p:nvSpPr>
          <p:spPr>
            <a:xfrm>
              <a:off x="1079500" y="1645920"/>
              <a:ext cx="47625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en-US" sz="2800" smtClean="0">
                  <a:latin typeface="Calibri"/>
                </a:rPr>
                <a:t>A) </a:t>
              </a:r>
              <a:endParaRPr lang="en-US" sz="2800">
                <a:latin typeface="Calibri"/>
              </a:endParaRPr>
            </a:p>
          </p:txBody>
        </p:sp>
        <p:sp>
          <p:nvSpPr>
            <p:cNvPr id="5" name="mmprod_s1_1021"/>
            <p:cNvSpPr txBox="1"/>
            <p:nvPr>
              <p:custDataLst>
                <p:tags r:id="rId18"/>
              </p:custDataLst>
            </p:nvPr>
          </p:nvSpPr>
          <p:spPr>
            <a:xfrm>
              <a:off x="1549400" y="1645920"/>
              <a:ext cx="487934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en-US" sz="2800" smtClean="0">
                  <a:latin typeface="Calibri"/>
                </a:rPr>
                <a:t>Đúng</a:t>
              </a:r>
              <a:endParaRPr lang="en-US" sz="2800">
                <a:latin typeface="Calibri"/>
              </a:endParaRPr>
            </a:p>
          </p:txBody>
        </p:sp>
        <p:pic>
          <p:nvPicPr>
            <p:cNvPr id="24" name="mmprod_answer_input10038"/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3100" y="1812439"/>
              <a:ext cx="205646" cy="204522"/>
            </a:xfrm>
            <a:prstGeom prst="rect">
              <a:avLst/>
            </a:prstGeom>
          </p:spPr>
        </p:pic>
      </p:grpSp>
      <p:grpSp>
        <p:nvGrpSpPr>
          <p:cNvPr id="35" name="mmprod_answer10040"/>
          <p:cNvGrpSpPr/>
          <p:nvPr>
            <p:custDataLst>
              <p:tags r:id="rId13"/>
            </p:custDataLst>
          </p:nvPr>
        </p:nvGrpSpPr>
        <p:grpSpPr>
          <a:xfrm>
            <a:off x="2854960" y="2621280"/>
            <a:ext cx="5755640" cy="426720"/>
            <a:chOff x="673100" y="2245360"/>
            <a:chExt cx="5755640" cy="426720"/>
          </a:xfrm>
        </p:grpSpPr>
        <p:sp>
          <p:nvSpPr>
            <p:cNvPr id="9" name="mmprod_s2_1042"/>
            <p:cNvSpPr txBox="1"/>
            <p:nvPr>
              <p:custDataLst>
                <p:tags r:id="rId14"/>
              </p:custDataLst>
            </p:nvPr>
          </p:nvSpPr>
          <p:spPr>
            <a:xfrm>
              <a:off x="1079500" y="2245360"/>
              <a:ext cx="46355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en-US" sz="2800" smtClean="0">
                  <a:latin typeface="Calibri"/>
                </a:rPr>
                <a:t>B) </a:t>
              </a:r>
              <a:endParaRPr lang="en-US" sz="2800">
                <a:latin typeface="Calibri"/>
              </a:endParaRPr>
            </a:p>
          </p:txBody>
        </p:sp>
        <p:sp>
          <p:nvSpPr>
            <p:cNvPr id="10" name="mmprod_s1_1022"/>
            <p:cNvSpPr txBox="1"/>
            <p:nvPr>
              <p:custDataLst>
                <p:tags r:id="rId15"/>
              </p:custDataLst>
            </p:nvPr>
          </p:nvSpPr>
          <p:spPr>
            <a:xfrm>
              <a:off x="1549400" y="2245360"/>
              <a:ext cx="487934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en-US" sz="2800" smtClean="0">
                  <a:latin typeface="Calibri"/>
                </a:rPr>
                <a:t>Sai</a:t>
              </a:r>
              <a:endParaRPr lang="en-US" sz="2800">
                <a:latin typeface="Calibri"/>
              </a:endParaRPr>
            </a:p>
          </p:txBody>
        </p:sp>
        <p:pic>
          <p:nvPicPr>
            <p:cNvPr id="34" name="mmprod_answer_input10040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3100" y="2398024"/>
              <a:ext cx="205646" cy="204522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66312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 autoUpdateAnimBg="0"/>
      <p:bldP spid="14" grpId="0" animBg="1" autoUpdateAnimBg="0"/>
      <p:bldP spid="15" grpId="0" animBg="1" autoUpdateAnimBg="0"/>
      <p:bldP spid="16" grpId="0" animBg="1" autoUpdateAnimBg="0"/>
      <p:bldP spid="17" grpId="0" animBg="1" autoUpdateAnimBg="0"/>
      <p:bldP spid="18" grpId="0" animBg="1" autoUpdateAnimBg="0"/>
      <p:bldP spid="19" grpId="0" animBg="1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mprod_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ctr">
            <a:noAutofit/>
          </a:bodyPr>
          <a:lstStyle/>
          <a:p>
            <a:r>
              <a:rPr lang="vi-VN" smtClean="0">
                <a:latin typeface="Calibri"/>
              </a:rPr>
              <a:t>Đặc điểm tự nhiện của châu Á</a:t>
            </a:r>
            <a:endParaRPr lang="en-US">
              <a:latin typeface="Calibri"/>
            </a:endParaRPr>
          </a:p>
        </p:txBody>
      </p:sp>
      <p:sp>
        <p:nvSpPr>
          <p:cNvPr id="23" name="mmprod_feedback_7000"/>
          <p:cNvSpPr/>
          <p:nvPr>
            <p:custDataLst>
              <p:tags r:id="rId3"/>
            </p:custDataLst>
          </p:nvPr>
        </p:nvSpPr>
        <p:spPr>
          <a:xfrm>
            <a:off x="868680" y="4542076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Đúng rồi - Click vào bất cứ nơi đâu để tiếp tục</a:t>
            </a:r>
            <a:endParaRPr lang="en-US">
              <a:latin typeface="Calibri"/>
            </a:endParaRPr>
          </a:p>
        </p:txBody>
      </p:sp>
      <p:sp>
        <p:nvSpPr>
          <p:cNvPr id="24" name="mmprod_feedback_7002"/>
          <p:cNvSpPr/>
          <p:nvPr>
            <p:custDataLst>
              <p:tags r:id="rId4"/>
            </p:custDataLst>
          </p:nvPr>
        </p:nvSpPr>
        <p:spPr>
          <a:xfrm>
            <a:off x="4983480" y="4542076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Chưa đúng- Click vào bất cứ nơi đâu để tiếp tục</a:t>
            </a:r>
            <a:endParaRPr lang="en-US">
              <a:latin typeface="Calibri"/>
            </a:endParaRPr>
          </a:p>
        </p:txBody>
      </p:sp>
      <p:sp>
        <p:nvSpPr>
          <p:cNvPr id="25" name="mmprod_feedback_7009"/>
          <p:cNvSpPr/>
          <p:nvPr>
            <p:custDataLst>
              <p:tags r:id="rId5"/>
            </p:custDataLst>
          </p:nvPr>
        </p:nvSpPr>
        <p:spPr>
          <a:xfrm>
            <a:off x="2514600" y="5334119"/>
            <a:ext cx="329184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mtClean="0">
                <a:latin typeface="Calibri"/>
              </a:rPr>
              <a:t>Em trả lời rất chính xác !</a:t>
            </a:r>
            <a:endParaRPr lang="en-US">
              <a:latin typeface="Calibri"/>
            </a:endParaRPr>
          </a:p>
        </p:txBody>
      </p:sp>
      <p:sp>
        <p:nvSpPr>
          <p:cNvPr id="26" name="mmprod_feedback_7006"/>
          <p:cNvSpPr/>
          <p:nvPr>
            <p:custDataLst>
              <p:tags r:id="rId6"/>
            </p:custDataLst>
          </p:nvPr>
        </p:nvSpPr>
        <p:spPr>
          <a:xfrm>
            <a:off x="2514600" y="4994671"/>
            <a:ext cx="658368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Autofit/>
          </a:bodyPr>
          <a:lstStyle/>
          <a:p>
            <a:r>
              <a:rPr lang="pt-BR" smtClean="0">
                <a:latin typeface="Calibri"/>
              </a:rPr>
              <a:t>Câu trả lời của em:</a:t>
            </a:r>
            <a:endParaRPr lang="en-US">
              <a:latin typeface="Calibri"/>
            </a:endParaRPr>
          </a:p>
        </p:txBody>
      </p:sp>
      <p:sp>
        <p:nvSpPr>
          <p:cNvPr id="27" name="mmprod_feedback_7010"/>
          <p:cNvSpPr/>
          <p:nvPr>
            <p:custDataLst>
              <p:tags r:id="rId7"/>
            </p:custDataLst>
          </p:nvPr>
        </p:nvSpPr>
        <p:spPr>
          <a:xfrm>
            <a:off x="2514600" y="5673566"/>
            <a:ext cx="658368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Autofit/>
          </a:bodyPr>
          <a:lstStyle/>
          <a:p>
            <a:r>
              <a:rPr lang="vi-VN" smtClean="0">
                <a:latin typeface="Calibri"/>
              </a:rPr>
              <a:t>Câu trả lời đúng là:</a:t>
            </a:r>
            <a:endParaRPr lang="en-US">
              <a:latin typeface="Calibri"/>
            </a:endParaRPr>
          </a:p>
        </p:txBody>
      </p:sp>
      <p:sp>
        <p:nvSpPr>
          <p:cNvPr id="28" name="mmprod_feedback_7011"/>
          <p:cNvSpPr/>
          <p:nvPr>
            <p:custDataLst>
              <p:tags r:id="rId8"/>
            </p:custDataLst>
          </p:nvPr>
        </p:nvSpPr>
        <p:spPr>
          <a:xfrm>
            <a:off x="2514600" y="5334119"/>
            <a:ext cx="329184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pt-BR" smtClean="0">
                <a:latin typeface="Calibri"/>
              </a:rPr>
              <a:t>Em trả lời chưa chính xác !</a:t>
            </a:r>
            <a:endParaRPr lang="en-US">
              <a:latin typeface="Calibri"/>
            </a:endParaRPr>
          </a:p>
        </p:txBody>
      </p:sp>
      <p:sp>
        <p:nvSpPr>
          <p:cNvPr id="29" name="mmprod_feedback_7007"/>
          <p:cNvSpPr/>
          <p:nvPr>
            <p:custDataLst>
              <p:tags r:id="rId9"/>
            </p:custDataLst>
          </p:nvPr>
        </p:nvSpPr>
        <p:spPr>
          <a:xfrm>
            <a:off x="2679192" y="5663304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Em phải trả lời câu hỏi trước khi tiếp tục</a:t>
            </a:r>
            <a:endParaRPr lang="en-US">
              <a:latin typeface="Calibri"/>
            </a:endParaRPr>
          </a:p>
        </p:txBody>
      </p:sp>
      <p:sp>
        <p:nvSpPr>
          <p:cNvPr id="40" name="mmprod_feedback_7004"/>
          <p:cNvSpPr/>
          <p:nvPr>
            <p:custDataLst>
              <p:tags r:id="rId10"/>
            </p:custDataLst>
          </p:nvPr>
        </p:nvSpPr>
        <p:spPr>
          <a:xfrm>
            <a:off x="2596896" y="5498711"/>
            <a:ext cx="329184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mtClean="0">
                <a:latin typeface="Calibri"/>
              </a:rPr>
              <a:t>Làm lại</a:t>
            </a:r>
            <a:endParaRPr lang="en-US">
              <a:latin typeface="Calibri"/>
            </a:endParaRPr>
          </a:p>
        </p:txBody>
      </p:sp>
      <p:grpSp>
        <p:nvGrpSpPr>
          <p:cNvPr id="41" name="mmprod_Button104"/>
          <p:cNvGrpSpPr/>
          <p:nvPr>
            <p:custDataLst>
              <p:tags r:id="rId11"/>
            </p:custDataLst>
          </p:nvPr>
        </p:nvGrpSpPr>
        <p:grpSpPr>
          <a:xfrm>
            <a:off x="6306820" y="5718826"/>
            <a:ext cx="1145540" cy="407337"/>
            <a:chOff x="6306820" y="5718826"/>
            <a:chExt cx="1145540" cy="407337"/>
          </a:xfrm>
          <a:solidFill>
            <a:schemeClr val="bg1"/>
          </a:solidFill>
        </p:grpSpPr>
        <p:sp>
          <p:nvSpPr>
            <p:cNvPr id="42" name="mmprod_ButtonShape104"/>
            <p:cNvSpPr/>
            <p:nvPr>
              <p:custDataLst>
                <p:tags r:id="rId31"/>
              </p:custDataLst>
            </p:nvPr>
          </p:nvSpPr>
          <p:spPr>
            <a:xfrm>
              <a:off x="6306820" y="5718826"/>
              <a:ext cx="1145540" cy="407337"/>
            </a:xfrm>
            <a:prstGeom prst="roundRect">
              <a:avLst/>
            </a:prstGeom>
            <a:noFill/>
            <a:ln w="15875" cap="flat" cmpd="sng" algn="ctr">
              <a:solidFill>
                <a:srgbClr val="0000FF"/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/>
              </a:endParaRPr>
            </a:p>
          </p:txBody>
        </p:sp>
        <p:sp>
          <p:nvSpPr>
            <p:cNvPr id="43" name="mmprod_ButtonText105"/>
            <p:cNvSpPr/>
            <p:nvPr>
              <p:custDataLst>
                <p:tags r:id="rId32"/>
              </p:custDataLst>
            </p:nvPr>
          </p:nvSpPr>
          <p:spPr>
            <a:xfrm>
              <a:off x="6332220" y="5744226"/>
              <a:ext cx="1094740" cy="356537"/>
            </a:xfrm>
            <a:prstGeom prst="roundRect">
              <a:avLst/>
            </a:prstGeom>
            <a:noFill/>
            <a:ln w="15875" cap="flat" cmpd="sng" algn="ctr">
              <a:solidFill>
                <a:srgbClr val="0000FF"/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b="1" smtClean="0">
                  <a:solidFill>
                    <a:srgbClr val="FF0000"/>
                  </a:solidFill>
                  <a:latin typeface="Calibri"/>
                </a:rPr>
                <a:t>Trả lời</a:t>
              </a:r>
              <a:endParaRPr lang="en-US" b="1" dirty="0">
                <a:solidFill>
                  <a:srgbClr val="FF0000"/>
                </a:solidFill>
                <a:latin typeface="Calibri"/>
              </a:endParaRPr>
            </a:p>
          </p:txBody>
        </p:sp>
      </p:grpSp>
      <p:grpSp>
        <p:nvGrpSpPr>
          <p:cNvPr id="44" name="mmprod_Button106"/>
          <p:cNvGrpSpPr/>
          <p:nvPr>
            <p:custDataLst>
              <p:tags r:id="rId12"/>
            </p:custDataLst>
          </p:nvPr>
        </p:nvGrpSpPr>
        <p:grpSpPr>
          <a:xfrm>
            <a:off x="7541260" y="5718826"/>
            <a:ext cx="1145540" cy="407337"/>
            <a:chOff x="7541260" y="5718826"/>
            <a:chExt cx="1145540" cy="407337"/>
          </a:xfrm>
        </p:grpSpPr>
        <p:sp>
          <p:nvSpPr>
            <p:cNvPr id="45" name="mmprod_ButtonShape106"/>
            <p:cNvSpPr/>
            <p:nvPr>
              <p:custDataLst>
                <p:tags r:id="rId29"/>
              </p:custDataLst>
            </p:nvPr>
          </p:nvSpPr>
          <p:spPr>
            <a:xfrm>
              <a:off x="7541260" y="5718826"/>
              <a:ext cx="1145540" cy="407337"/>
            </a:xfrm>
            <a:prstGeom prst="roundRect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/>
              </a:endParaRPr>
            </a:p>
          </p:txBody>
        </p:sp>
        <p:sp>
          <p:nvSpPr>
            <p:cNvPr id="46" name="mmprod_ButtonText107"/>
            <p:cNvSpPr/>
            <p:nvPr>
              <p:custDataLst>
                <p:tags r:id="rId30"/>
              </p:custDataLst>
            </p:nvPr>
          </p:nvSpPr>
          <p:spPr>
            <a:xfrm>
              <a:off x="7566660" y="5744226"/>
              <a:ext cx="1094740" cy="356537"/>
            </a:xfrm>
            <a:prstGeom prst="roundRect">
              <a:avLst/>
            </a:prstGeom>
            <a:solidFill>
              <a:schemeClr val="bg1"/>
            </a:solidFill>
            <a:ln w="15875" cap="flat" cmpd="sng" algn="ctr">
              <a:solidFill>
                <a:srgbClr val="0000FF"/>
              </a:solidFill>
              <a:prstDash val="soli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b="1" smtClean="0">
                  <a:solidFill>
                    <a:srgbClr val="FF0000"/>
                  </a:solidFill>
                  <a:latin typeface="Calibri"/>
                </a:rPr>
                <a:t>Tiếp tục</a:t>
              </a:r>
              <a:endParaRPr lang="en-US" b="1" dirty="0">
                <a:solidFill>
                  <a:srgbClr val="FF0000"/>
                </a:solidFill>
                <a:latin typeface="Calibri"/>
              </a:endParaRPr>
            </a:p>
          </p:txBody>
        </p:sp>
      </p:grpSp>
      <p:grpSp>
        <p:nvGrpSpPr>
          <p:cNvPr id="50" name="mmprod_answer10046"/>
          <p:cNvGrpSpPr/>
          <p:nvPr>
            <p:custDataLst>
              <p:tags r:id="rId13"/>
            </p:custDataLst>
          </p:nvPr>
        </p:nvGrpSpPr>
        <p:grpSpPr>
          <a:xfrm>
            <a:off x="646907" y="1645921"/>
            <a:ext cx="5781833" cy="670561"/>
            <a:chOff x="646907" y="1645921"/>
            <a:chExt cx="5781833" cy="670561"/>
          </a:xfrm>
        </p:grpSpPr>
        <p:sp>
          <p:nvSpPr>
            <p:cNvPr id="4" name="mmprod_s2_1041"/>
            <p:cNvSpPr txBox="1"/>
            <p:nvPr>
              <p:custDataLst>
                <p:tags r:id="rId26"/>
              </p:custDataLst>
            </p:nvPr>
          </p:nvSpPr>
          <p:spPr>
            <a:xfrm>
              <a:off x="1079500" y="1645921"/>
              <a:ext cx="476250" cy="335281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200" smtClean="0">
                  <a:latin typeface="Calibri"/>
                </a:rPr>
                <a:t>A) </a:t>
              </a:r>
              <a:endParaRPr lang="en-US" sz="2200">
                <a:latin typeface="Calibri"/>
              </a:endParaRPr>
            </a:p>
          </p:txBody>
        </p:sp>
        <p:sp>
          <p:nvSpPr>
            <p:cNvPr id="5" name="mmprod_s1_1021"/>
            <p:cNvSpPr txBox="1"/>
            <p:nvPr>
              <p:custDataLst>
                <p:tags r:id="rId27"/>
              </p:custDataLst>
            </p:nvPr>
          </p:nvSpPr>
          <p:spPr>
            <a:xfrm>
              <a:off x="1549400" y="1645922"/>
              <a:ext cx="4879340" cy="67056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200" smtClean="0">
                  <a:latin typeface="Calibri"/>
                </a:rPr>
                <a:t>Núi và cao nguyên chiếm 2/3 diện tích châu Á</a:t>
              </a:r>
              <a:endParaRPr lang="en-US" sz="2200">
                <a:latin typeface="Calibri"/>
              </a:endParaRPr>
            </a:p>
          </p:txBody>
        </p:sp>
        <p:pic>
          <p:nvPicPr>
            <p:cNvPr id="49" name="mmprod_answer_input10046"/>
            <p:cNvPicPr>
              <a:picLocks noChangeAspect="1"/>
            </p:cNvPicPr>
            <p:nvPr>
              <p:custDataLst>
                <p:tags r:id="rId28"/>
              </p:custDataLst>
            </p:nvPr>
          </p:nvPicPr>
          <p:blipFill>
            <a:blip r:embed="rId3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6907" y="1702669"/>
              <a:ext cx="205646" cy="204522"/>
            </a:xfrm>
            <a:prstGeom prst="rect">
              <a:avLst/>
            </a:prstGeom>
          </p:spPr>
        </p:pic>
      </p:grpSp>
      <p:grpSp>
        <p:nvGrpSpPr>
          <p:cNvPr id="52" name="mmprod_answer10048"/>
          <p:cNvGrpSpPr/>
          <p:nvPr>
            <p:custDataLst>
              <p:tags r:id="rId14"/>
            </p:custDataLst>
          </p:nvPr>
        </p:nvGrpSpPr>
        <p:grpSpPr>
          <a:xfrm>
            <a:off x="646907" y="2358389"/>
            <a:ext cx="5781833" cy="335281"/>
            <a:chOff x="646907" y="2358389"/>
            <a:chExt cx="5781833" cy="335281"/>
          </a:xfrm>
        </p:grpSpPr>
        <p:sp>
          <p:nvSpPr>
            <p:cNvPr id="9" name="mmprod_s2_1042"/>
            <p:cNvSpPr txBox="1"/>
            <p:nvPr>
              <p:custDataLst>
                <p:tags r:id="rId23"/>
              </p:custDataLst>
            </p:nvPr>
          </p:nvSpPr>
          <p:spPr>
            <a:xfrm>
              <a:off x="1079500" y="2358389"/>
              <a:ext cx="463550" cy="33528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200" smtClean="0">
                  <a:latin typeface="Calibri"/>
                </a:rPr>
                <a:t>B) </a:t>
              </a:r>
              <a:endParaRPr lang="en-US" sz="2200">
                <a:latin typeface="Calibri"/>
              </a:endParaRPr>
            </a:p>
          </p:txBody>
        </p:sp>
        <p:sp>
          <p:nvSpPr>
            <p:cNvPr id="10" name="mmprod_s1_1022"/>
            <p:cNvSpPr txBox="1"/>
            <p:nvPr>
              <p:custDataLst>
                <p:tags r:id="rId24"/>
              </p:custDataLst>
            </p:nvPr>
          </p:nvSpPr>
          <p:spPr>
            <a:xfrm>
              <a:off x="1549400" y="2358390"/>
              <a:ext cx="4879340" cy="33528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200" smtClean="0">
                  <a:latin typeface="Calibri"/>
                </a:rPr>
                <a:t>Châu Á có ba phía giáp biển và Đại Dương</a:t>
              </a:r>
              <a:endParaRPr lang="en-US" sz="2200">
                <a:latin typeface="Calibri"/>
              </a:endParaRPr>
            </a:p>
          </p:txBody>
        </p:sp>
        <p:pic>
          <p:nvPicPr>
            <p:cNvPr id="51" name="mmprod_answer_input10048"/>
            <p:cNvPicPr>
              <a:picLocks noChangeAspect="1"/>
            </p:cNvPicPr>
            <p:nvPr>
              <p:custDataLst>
                <p:tags r:id="rId25"/>
              </p:custDataLst>
            </p:nvPr>
          </p:nvPicPr>
          <p:blipFill>
            <a:blip r:embed="rId3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6907" y="2415137"/>
              <a:ext cx="205646" cy="204522"/>
            </a:xfrm>
            <a:prstGeom prst="rect">
              <a:avLst/>
            </a:prstGeom>
          </p:spPr>
        </p:pic>
      </p:grpSp>
      <p:grpSp>
        <p:nvGrpSpPr>
          <p:cNvPr id="54" name="mmprod_answer10050"/>
          <p:cNvGrpSpPr/>
          <p:nvPr>
            <p:custDataLst>
              <p:tags r:id="rId15"/>
            </p:custDataLst>
          </p:nvPr>
        </p:nvGrpSpPr>
        <p:grpSpPr>
          <a:xfrm>
            <a:off x="646907" y="2735577"/>
            <a:ext cx="5781833" cy="335281"/>
            <a:chOff x="646907" y="2735577"/>
            <a:chExt cx="5781833" cy="335281"/>
          </a:xfrm>
        </p:grpSpPr>
        <p:sp>
          <p:nvSpPr>
            <p:cNvPr id="14" name="mmprod_s2_1043"/>
            <p:cNvSpPr txBox="1"/>
            <p:nvPr>
              <p:custDataLst>
                <p:tags r:id="rId20"/>
              </p:custDataLst>
            </p:nvPr>
          </p:nvSpPr>
          <p:spPr>
            <a:xfrm>
              <a:off x="1079500" y="2735577"/>
              <a:ext cx="458788" cy="33528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200" smtClean="0">
                  <a:latin typeface="Calibri"/>
                </a:rPr>
                <a:t>C) </a:t>
              </a:r>
              <a:endParaRPr lang="en-US" sz="2200">
                <a:latin typeface="Calibri"/>
              </a:endParaRPr>
            </a:p>
          </p:txBody>
        </p:sp>
        <p:sp>
          <p:nvSpPr>
            <p:cNvPr id="15" name="mmprod_s1_1023"/>
            <p:cNvSpPr txBox="1"/>
            <p:nvPr>
              <p:custDataLst>
                <p:tags r:id="rId21"/>
              </p:custDataLst>
            </p:nvPr>
          </p:nvSpPr>
          <p:spPr>
            <a:xfrm>
              <a:off x="1536700" y="2735578"/>
              <a:ext cx="4892040" cy="33528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200" smtClean="0">
                  <a:latin typeface="Calibri"/>
                </a:rPr>
                <a:t>Thiên nhiên của châu Á rất đa dạng</a:t>
              </a:r>
              <a:endParaRPr lang="en-US" sz="2200">
                <a:latin typeface="Calibri"/>
              </a:endParaRPr>
            </a:p>
          </p:txBody>
        </p:sp>
        <p:pic>
          <p:nvPicPr>
            <p:cNvPr id="53" name="mmprod_answer_input10050"/>
            <p:cNvPicPr>
              <a:picLocks noChangeAspect="1"/>
            </p:cNvPicPr>
            <p:nvPr>
              <p:custDataLst>
                <p:tags r:id="rId22"/>
              </p:custDataLst>
            </p:nvPr>
          </p:nvPicPr>
          <p:blipFill>
            <a:blip r:embed="rId3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6907" y="2792325"/>
              <a:ext cx="205646" cy="204522"/>
            </a:xfrm>
            <a:prstGeom prst="rect">
              <a:avLst/>
            </a:prstGeom>
          </p:spPr>
        </p:pic>
      </p:grpSp>
      <p:grpSp>
        <p:nvGrpSpPr>
          <p:cNvPr id="56" name="mmprod_answer10052"/>
          <p:cNvGrpSpPr/>
          <p:nvPr>
            <p:custDataLst>
              <p:tags r:id="rId16"/>
            </p:custDataLst>
          </p:nvPr>
        </p:nvGrpSpPr>
        <p:grpSpPr>
          <a:xfrm>
            <a:off x="646907" y="3112765"/>
            <a:ext cx="5781833" cy="670561"/>
            <a:chOff x="646907" y="3112765"/>
            <a:chExt cx="5781833" cy="670561"/>
          </a:xfrm>
        </p:grpSpPr>
        <p:sp>
          <p:nvSpPr>
            <p:cNvPr id="19" name="mmprod_s2_1044"/>
            <p:cNvSpPr txBox="1"/>
            <p:nvPr>
              <p:custDataLst>
                <p:tags r:id="rId17"/>
              </p:custDataLst>
            </p:nvPr>
          </p:nvSpPr>
          <p:spPr>
            <a:xfrm>
              <a:off x="1079500" y="3112765"/>
              <a:ext cx="488950" cy="335281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200" smtClean="0">
                  <a:latin typeface="Calibri"/>
                </a:rPr>
                <a:t>D) </a:t>
              </a:r>
              <a:endParaRPr lang="en-US" sz="2200">
                <a:latin typeface="Calibri"/>
              </a:endParaRPr>
            </a:p>
          </p:txBody>
        </p:sp>
        <p:sp>
          <p:nvSpPr>
            <p:cNvPr id="20" name="mmprod_s1_1024"/>
            <p:cNvSpPr txBox="1"/>
            <p:nvPr>
              <p:custDataLst>
                <p:tags r:id="rId18"/>
              </p:custDataLst>
            </p:nvPr>
          </p:nvSpPr>
          <p:spPr>
            <a:xfrm>
              <a:off x="1574800" y="3112766"/>
              <a:ext cx="4853940" cy="67056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200" smtClean="0">
                  <a:latin typeface="Calibri"/>
                </a:rPr>
                <a:t>Đỉnh Ê-vơ-rét cao nhất thế giới thuộc dãy Hi-ma-lay-a</a:t>
              </a:r>
              <a:endParaRPr lang="en-US" sz="2200">
                <a:latin typeface="Calibri"/>
              </a:endParaRPr>
            </a:p>
          </p:txBody>
        </p:sp>
        <p:pic>
          <p:nvPicPr>
            <p:cNvPr id="55" name="mmprod_answer_input10052"/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3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6907" y="3169513"/>
              <a:ext cx="205646" cy="204522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32005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 autoUpdateAnimBg="0"/>
      <p:bldP spid="24" grpId="0" animBg="1" autoUpdateAnimBg="0"/>
      <p:bldP spid="25" grpId="0" animBg="1" autoUpdateAnimBg="0"/>
      <p:bldP spid="26" grpId="0" animBg="1" autoUpdateAnimBg="0"/>
      <p:bldP spid="27" grpId="0" animBg="1" autoUpdateAnimBg="0"/>
      <p:bldP spid="28" grpId="0" animBg="1" autoUpdateAnimBg="0"/>
      <p:bldP spid="29" grpId="0" animBg="1" autoUpdateAnimBg="0"/>
      <p:bldP spid="40" grpId="0" animBg="1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mprod_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ctr">
            <a:noAutofit/>
          </a:bodyPr>
          <a:lstStyle/>
          <a:p>
            <a:r>
              <a:rPr lang="vi-VN" sz="2800" smtClean="0">
                <a:solidFill>
                  <a:srgbClr val="FF0000"/>
                </a:solidFill>
                <a:latin typeface="Calibri"/>
              </a:rPr>
              <a:t>Gõ các chữ số ở cột B vào ô trống ở cột A sao cho tên nước đúng với cảnh quan thiên nhiên</a:t>
            </a:r>
            <a:endParaRPr lang="en-US" sz="2800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3" name="mmprod_col_3090"/>
          <p:cNvSpPr txBox="1"/>
          <p:nvPr>
            <p:custDataLst>
              <p:tags r:id="rId3"/>
            </p:custDataLst>
          </p:nvPr>
        </p:nvSpPr>
        <p:spPr>
          <a:xfrm>
            <a:off x="457200" y="1600200"/>
            <a:ext cx="3867912" cy="407337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 sz="2800" smtClean="0">
                <a:latin typeface="Calibri"/>
              </a:rPr>
              <a:t>Cột A</a:t>
            </a:r>
            <a:endParaRPr lang="en-US" sz="2800">
              <a:latin typeface="Calibri"/>
            </a:endParaRPr>
          </a:p>
        </p:txBody>
      </p:sp>
      <p:sp>
        <p:nvSpPr>
          <p:cNvPr id="4" name="mmprod_col_30910"/>
          <p:cNvSpPr txBox="1"/>
          <p:nvPr>
            <p:custDataLst>
              <p:tags r:id="rId4"/>
            </p:custDataLst>
          </p:nvPr>
        </p:nvSpPr>
        <p:spPr>
          <a:xfrm>
            <a:off x="4818888" y="1600200"/>
            <a:ext cx="3867912" cy="407337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 sz="2800" smtClean="0">
                <a:latin typeface="Calibri"/>
              </a:rPr>
              <a:t>Cột B</a:t>
            </a:r>
            <a:endParaRPr lang="en-US" sz="2800">
              <a:latin typeface="Calibri"/>
            </a:endParaRPr>
          </a:p>
        </p:txBody>
      </p:sp>
      <p:grpSp>
        <p:nvGrpSpPr>
          <p:cNvPr id="8" name="mmprod_answer10059"/>
          <p:cNvGrpSpPr/>
          <p:nvPr>
            <p:custDataLst>
              <p:tags r:id="rId5"/>
            </p:custDataLst>
          </p:nvPr>
        </p:nvGrpSpPr>
        <p:grpSpPr>
          <a:xfrm>
            <a:off x="4818889" y="2098516"/>
            <a:ext cx="3872611" cy="426720"/>
            <a:chOff x="4818889" y="2098516"/>
            <a:chExt cx="3872611" cy="426720"/>
          </a:xfrm>
        </p:grpSpPr>
        <p:sp>
          <p:nvSpPr>
            <p:cNvPr id="6" name="mmprod_ansbullet_10059"/>
            <p:cNvSpPr txBox="1"/>
            <p:nvPr>
              <p:custDataLst>
                <p:tags r:id="rId41"/>
              </p:custDataLst>
            </p:nvPr>
          </p:nvSpPr>
          <p:spPr>
            <a:xfrm>
              <a:off x="4818889" y="2098516"/>
              <a:ext cx="377825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t">
              <a:noAutofit/>
            </a:bodyPr>
            <a:lstStyle/>
            <a:p>
              <a:r>
                <a:rPr lang="en-US" sz="2800" smtClean="0">
                  <a:latin typeface="Calibri"/>
                </a:rPr>
                <a:t>1.</a:t>
              </a:r>
              <a:endParaRPr lang="en-US" sz="2800">
                <a:latin typeface="Calibri"/>
              </a:endParaRPr>
            </a:p>
          </p:txBody>
        </p:sp>
        <p:sp>
          <p:nvSpPr>
            <p:cNvPr id="7" name="mmprod_anstext_10059"/>
            <p:cNvSpPr txBox="1"/>
            <p:nvPr>
              <p:custDataLst>
                <p:tags r:id="rId42"/>
              </p:custDataLst>
            </p:nvPr>
          </p:nvSpPr>
          <p:spPr>
            <a:xfrm>
              <a:off x="5330953" y="2098516"/>
              <a:ext cx="3360547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t">
              <a:noAutofit/>
            </a:bodyPr>
            <a:lstStyle/>
            <a:p>
              <a:r>
                <a:rPr lang="en-US" sz="2800" smtClean="0">
                  <a:latin typeface="Calibri"/>
                </a:rPr>
                <a:t>Vịnh Hạ Long</a:t>
              </a:r>
              <a:endParaRPr lang="en-US" sz="2800">
                <a:latin typeface="Calibri"/>
              </a:endParaRPr>
            </a:p>
          </p:txBody>
        </p:sp>
      </p:grpSp>
      <p:grpSp>
        <p:nvGrpSpPr>
          <p:cNvPr id="12" name="mmprod_answer10060"/>
          <p:cNvGrpSpPr/>
          <p:nvPr>
            <p:custDataLst>
              <p:tags r:id="rId6"/>
            </p:custDataLst>
          </p:nvPr>
        </p:nvGrpSpPr>
        <p:grpSpPr>
          <a:xfrm>
            <a:off x="4818889" y="2697956"/>
            <a:ext cx="3872611" cy="426720"/>
            <a:chOff x="4818889" y="2697956"/>
            <a:chExt cx="3872611" cy="426720"/>
          </a:xfrm>
        </p:grpSpPr>
        <p:sp>
          <p:nvSpPr>
            <p:cNvPr id="10" name="mmprod_ansbullet_10060"/>
            <p:cNvSpPr txBox="1"/>
            <p:nvPr>
              <p:custDataLst>
                <p:tags r:id="rId39"/>
              </p:custDataLst>
            </p:nvPr>
          </p:nvSpPr>
          <p:spPr>
            <a:xfrm>
              <a:off x="4818889" y="2697956"/>
              <a:ext cx="377825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t">
              <a:noAutofit/>
            </a:bodyPr>
            <a:lstStyle/>
            <a:p>
              <a:r>
                <a:rPr lang="en-US" sz="2800" smtClean="0">
                  <a:latin typeface="Calibri"/>
                </a:rPr>
                <a:t>2.</a:t>
              </a:r>
              <a:endParaRPr lang="en-US" sz="2800">
                <a:latin typeface="Calibri"/>
              </a:endParaRPr>
            </a:p>
          </p:txBody>
        </p:sp>
        <p:sp>
          <p:nvSpPr>
            <p:cNvPr id="11" name="mmprod_anstext_10060"/>
            <p:cNvSpPr txBox="1"/>
            <p:nvPr>
              <p:custDataLst>
                <p:tags r:id="rId40"/>
              </p:custDataLst>
            </p:nvPr>
          </p:nvSpPr>
          <p:spPr>
            <a:xfrm>
              <a:off x="5330953" y="2697956"/>
              <a:ext cx="3360547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t">
              <a:noAutofit/>
            </a:bodyPr>
            <a:lstStyle/>
            <a:p>
              <a:r>
                <a:rPr lang="en-US" sz="2800" smtClean="0">
                  <a:latin typeface="Calibri"/>
                </a:rPr>
                <a:t>Đảo Ba-ly</a:t>
              </a:r>
              <a:endParaRPr lang="en-US" sz="2800">
                <a:latin typeface="Calibri"/>
              </a:endParaRPr>
            </a:p>
          </p:txBody>
        </p:sp>
      </p:grpSp>
      <p:grpSp>
        <p:nvGrpSpPr>
          <p:cNvPr id="16" name="mmprod_answer10061"/>
          <p:cNvGrpSpPr/>
          <p:nvPr>
            <p:custDataLst>
              <p:tags r:id="rId7"/>
            </p:custDataLst>
          </p:nvPr>
        </p:nvGrpSpPr>
        <p:grpSpPr>
          <a:xfrm>
            <a:off x="4818889" y="3297396"/>
            <a:ext cx="3872611" cy="426720"/>
            <a:chOff x="4818889" y="3297396"/>
            <a:chExt cx="3872611" cy="426720"/>
          </a:xfrm>
        </p:grpSpPr>
        <p:sp>
          <p:nvSpPr>
            <p:cNvPr id="14" name="mmprod_ansbullet_10061"/>
            <p:cNvSpPr txBox="1"/>
            <p:nvPr>
              <p:custDataLst>
                <p:tags r:id="rId37"/>
              </p:custDataLst>
            </p:nvPr>
          </p:nvSpPr>
          <p:spPr>
            <a:xfrm>
              <a:off x="4818889" y="3297396"/>
              <a:ext cx="377825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t">
              <a:noAutofit/>
            </a:bodyPr>
            <a:lstStyle/>
            <a:p>
              <a:r>
                <a:rPr lang="en-US" sz="2800" smtClean="0">
                  <a:latin typeface="Calibri"/>
                </a:rPr>
                <a:t>3.</a:t>
              </a:r>
              <a:endParaRPr lang="en-US" sz="2800">
                <a:latin typeface="Calibri"/>
              </a:endParaRPr>
            </a:p>
          </p:txBody>
        </p:sp>
        <p:sp>
          <p:nvSpPr>
            <p:cNvPr id="15" name="mmprod_anstext_10061"/>
            <p:cNvSpPr txBox="1"/>
            <p:nvPr>
              <p:custDataLst>
                <p:tags r:id="rId38"/>
              </p:custDataLst>
            </p:nvPr>
          </p:nvSpPr>
          <p:spPr>
            <a:xfrm>
              <a:off x="5330953" y="3297396"/>
              <a:ext cx="3360547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t">
              <a:noAutofit/>
            </a:bodyPr>
            <a:lstStyle/>
            <a:p>
              <a:r>
                <a:rPr lang="en-US" sz="2800" smtClean="0">
                  <a:latin typeface="Calibri"/>
                </a:rPr>
                <a:t>Núi Phú Sĩ</a:t>
              </a:r>
              <a:endParaRPr lang="en-US" sz="2800">
                <a:latin typeface="Calibri"/>
              </a:endParaRPr>
            </a:p>
          </p:txBody>
        </p:sp>
      </p:grpSp>
      <p:grpSp>
        <p:nvGrpSpPr>
          <p:cNvPr id="20" name="mmprod_answer10062"/>
          <p:cNvGrpSpPr/>
          <p:nvPr>
            <p:custDataLst>
              <p:tags r:id="rId8"/>
            </p:custDataLst>
          </p:nvPr>
        </p:nvGrpSpPr>
        <p:grpSpPr>
          <a:xfrm>
            <a:off x="4818889" y="3896836"/>
            <a:ext cx="3872611" cy="426720"/>
            <a:chOff x="4818889" y="3896836"/>
            <a:chExt cx="3872611" cy="426720"/>
          </a:xfrm>
        </p:grpSpPr>
        <p:sp>
          <p:nvSpPr>
            <p:cNvPr id="18" name="mmprod_ansbullet_10062"/>
            <p:cNvSpPr txBox="1"/>
            <p:nvPr>
              <p:custDataLst>
                <p:tags r:id="rId35"/>
              </p:custDataLst>
            </p:nvPr>
          </p:nvSpPr>
          <p:spPr>
            <a:xfrm>
              <a:off x="4818889" y="3896836"/>
              <a:ext cx="377825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t">
              <a:noAutofit/>
            </a:bodyPr>
            <a:lstStyle/>
            <a:p>
              <a:r>
                <a:rPr lang="en-US" sz="2800" smtClean="0">
                  <a:latin typeface="Calibri"/>
                </a:rPr>
                <a:t>4.</a:t>
              </a:r>
              <a:endParaRPr lang="en-US" sz="2800">
                <a:latin typeface="Calibri"/>
              </a:endParaRPr>
            </a:p>
          </p:txBody>
        </p:sp>
        <p:sp>
          <p:nvSpPr>
            <p:cNvPr id="19" name="mmprod_anstext_10062"/>
            <p:cNvSpPr txBox="1"/>
            <p:nvPr>
              <p:custDataLst>
                <p:tags r:id="rId36"/>
              </p:custDataLst>
            </p:nvPr>
          </p:nvSpPr>
          <p:spPr>
            <a:xfrm>
              <a:off x="5330953" y="3896836"/>
              <a:ext cx="3360547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t">
              <a:noAutofit/>
            </a:bodyPr>
            <a:lstStyle/>
            <a:p>
              <a:r>
                <a:rPr lang="en-US" sz="2800" smtClean="0">
                  <a:latin typeface="Calibri"/>
                </a:rPr>
                <a:t>Rừng Tai-ga</a:t>
              </a:r>
              <a:endParaRPr lang="en-US" sz="2800" dirty="0">
                <a:latin typeface="Calibri"/>
              </a:endParaRPr>
            </a:p>
          </p:txBody>
        </p:sp>
      </p:grpSp>
      <p:grpSp>
        <p:nvGrpSpPr>
          <p:cNvPr id="25" name="mmprod_item10063"/>
          <p:cNvGrpSpPr/>
          <p:nvPr>
            <p:custDataLst>
              <p:tags r:id="rId9"/>
            </p:custDataLst>
          </p:nvPr>
        </p:nvGrpSpPr>
        <p:grpSpPr>
          <a:xfrm>
            <a:off x="457200" y="2098516"/>
            <a:ext cx="1971040" cy="431800"/>
            <a:chOff x="457200" y="2098516"/>
            <a:chExt cx="1971040" cy="431800"/>
          </a:xfrm>
        </p:grpSpPr>
        <p:sp>
          <p:nvSpPr>
            <p:cNvPr id="22" name="mmprod_item_input_outertext10063"/>
            <p:cNvSpPr/>
            <p:nvPr>
              <p:custDataLst>
                <p:tags r:id="rId33"/>
              </p:custDataLst>
            </p:nvPr>
          </p:nvSpPr>
          <p:spPr>
            <a:xfrm>
              <a:off x="457200" y="2098516"/>
              <a:ext cx="431800" cy="431800"/>
            </a:xfrm>
            <a:prstGeom prst="rect">
              <a:avLst/>
            </a:prstGeom>
            <a:ln w="19050"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>
              <a:noAutofit/>
            </a:bodyPr>
            <a:lstStyle/>
            <a:p>
              <a:pPr algn="ctr"/>
              <a:r>
                <a:rPr lang="en-US" sz="2800" smtClean="0">
                  <a:solidFill>
                    <a:schemeClr val="tx1"/>
                  </a:solidFill>
                  <a:latin typeface="Calibri"/>
                </a:rPr>
                <a:t>3</a:t>
              </a:r>
              <a:endParaRPr lang="en-US" sz="2800">
                <a:solidFill>
                  <a:schemeClr val="tx1"/>
                </a:solidFill>
                <a:latin typeface="Calibri"/>
              </a:endParaRPr>
            </a:p>
          </p:txBody>
        </p:sp>
        <p:sp>
          <p:nvSpPr>
            <p:cNvPr id="24" name="mmprod_item_label10063"/>
            <p:cNvSpPr txBox="1"/>
            <p:nvPr>
              <p:custDataLst>
                <p:tags r:id="rId34"/>
              </p:custDataLst>
            </p:nvPr>
          </p:nvSpPr>
          <p:spPr>
            <a:xfrm>
              <a:off x="1018540" y="2098516"/>
              <a:ext cx="140970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en-US" sz="2800" smtClean="0">
                  <a:latin typeface="Calibri"/>
                </a:rPr>
                <a:t>Nhật Bản</a:t>
              </a:r>
              <a:endParaRPr lang="en-US" sz="2800" dirty="0">
                <a:latin typeface="Calibri"/>
              </a:endParaRPr>
            </a:p>
          </p:txBody>
        </p:sp>
      </p:grpSp>
      <p:grpSp>
        <p:nvGrpSpPr>
          <p:cNvPr id="30" name="mmprod_item10064"/>
          <p:cNvGrpSpPr/>
          <p:nvPr>
            <p:custDataLst>
              <p:tags r:id="rId10"/>
            </p:custDataLst>
          </p:nvPr>
        </p:nvGrpSpPr>
        <p:grpSpPr>
          <a:xfrm>
            <a:off x="457200" y="2703036"/>
            <a:ext cx="1196340" cy="431800"/>
            <a:chOff x="457200" y="2703036"/>
            <a:chExt cx="1196340" cy="431800"/>
          </a:xfrm>
        </p:grpSpPr>
        <p:sp>
          <p:nvSpPr>
            <p:cNvPr id="27" name="mmprod_item_input_outertext10064"/>
            <p:cNvSpPr/>
            <p:nvPr>
              <p:custDataLst>
                <p:tags r:id="rId31"/>
              </p:custDataLst>
            </p:nvPr>
          </p:nvSpPr>
          <p:spPr>
            <a:xfrm>
              <a:off x="457200" y="2703036"/>
              <a:ext cx="431800" cy="431800"/>
            </a:xfrm>
            <a:prstGeom prst="rect">
              <a:avLst/>
            </a:prstGeom>
            <a:ln w="19050"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>
              <a:noAutofit/>
            </a:bodyPr>
            <a:lstStyle/>
            <a:p>
              <a:pPr algn="ctr"/>
              <a:r>
                <a:rPr lang="en-US" sz="2800" smtClean="0">
                  <a:solidFill>
                    <a:schemeClr val="tx1"/>
                  </a:solidFill>
                  <a:latin typeface="Calibri"/>
                </a:rPr>
                <a:t>4</a:t>
              </a:r>
              <a:endParaRPr lang="en-US" sz="2800">
                <a:solidFill>
                  <a:schemeClr val="tx1"/>
                </a:solidFill>
                <a:latin typeface="Calibri"/>
              </a:endParaRPr>
            </a:p>
          </p:txBody>
        </p:sp>
        <p:sp>
          <p:nvSpPr>
            <p:cNvPr id="29" name="mmprod_item_label10064"/>
            <p:cNvSpPr txBox="1"/>
            <p:nvPr>
              <p:custDataLst>
                <p:tags r:id="rId32"/>
              </p:custDataLst>
            </p:nvPr>
          </p:nvSpPr>
          <p:spPr>
            <a:xfrm>
              <a:off x="1018540" y="2703036"/>
              <a:ext cx="63500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en-US" sz="2800" smtClean="0">
                  <a:latin typeface="Calibri"/>
                </a:rPr>
                <a:t>Nga</a:t>
              </a:r>
              <a:endParaRPr lang="en-US" sz="2800" dirty="0">
                <a:latin typeface="Calibri"/>
              </a:endParaRPr>
            </a:p>
          </p:txBody>
        </p:sp>
      </p:grpSp>
      <p:grpSp>
        <p:nvGrpSpPr>
          <p:cNvPr id="35" name="mmprod_item10065"/>
          <p:cNvGrpSpPr/>
          <p:nvPr>
            <p:custDataLst>
              <p:tags r:id="rId11"/>
            </p:custDataLst>
          </p:nvPr>
        </p:nvGrpSpPr>
        <p:grpSpPr>
          <a:xfrm>
            <a:off x="457200" y="3307556"/>
            <a:ext cx="2504440" cy="431800"/>
            <a:chOff x="457200" y="3307556"/>
            <a:chExt cx="2504440" cy="431800"/>
          </a:xfrm>
        </p:grpSpPr>
        <p:sp>
          <p:nvSpPr>
            <p:cNvPr id="32" name="mmprod_item_input_outertext10065"/>
            <p:cNvSpPr/>
            <p:nvPr>
              <p:custDataLst>
                <p:tags r:id="rId29"/>
              </p:custDataLst>
            </p:nvPr>
          </p:nvSpPr>
          <p:spPr>
            <a:xfrm>
              <a:off x="457200" y="3307556"/>
              <a:ext cx="431800" cy="431800"/>
            </a:xfrm>
            <a:prstGeom prst="rect">
              <a:avLst/>
            </a:prstGeom>
            <a:ln w="19050"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>
              <a:noAutofit/>
            </a:bodyPr>
            <a:lstStyle/>
            <a:p>
              <a:pPr algn="ctr"/>
              <a:r>
                <a:rPr lang="en-US" sz="2800" smtClean="0">
                  <a:solidFill>
                    <a:schemeClr val="tx1"/>
                  </a:solidFill>
                  <a:latin typeface="Calibri"/>
                </a:rPr>
                <a:t>2</a:t>
              </a:r>
              <a:endParaRPr lang="en-US" sz="2800">
                <a:solidFill>
                  <a:schemeClr val="tx1"/>
                </a:solidFill>
                <a:latin typeface="Calibri"/>
              </a:endParaRPr>
            </a:p>
          </p:txBody>
        </p:sp>
        <p:sp>
          <p:nvSpPr>
            <p:cNvPr id="34" name="mmprod_item_label10065"/>
            <p:cNvSpPr txBox="1"/>
            <p:nvPr>
              <p:custDataLst>
                <p:tags r:id="rId30"/>
              </p:custDataLst>
            </p:nvPr>
          </p:nvSpPr>
          <p:spPr>
            <a:xfrm>
              <a:off x="1018540" y="3307556"/>
              <a:ext cx="194310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vi-VN" sz="2800" smtClean="0">
                  <a:latin typeface="Calibri"/>
                </a:rPr>
                <a:t>In-đô-nê-xi-a</a:t>
              </a:r>
              <a:endParaRPr lang="en-US" sz="2800" dirty="0">
                <a:latin typeface="Calibri"/>
              </a:endParaRPr>
            </a:p>
          </p:txBody>
        </p:sp>
      </p:grpSp>
      <p:grpSp>
        <p:nvGrpSpPr>
          <p:cNvPr id="40" name="mmprod_item10066"/>
          <p:cNvGrpSpPr/>
          <p:nvPr>
            <p:custDataLst>
              <p:tags r:id="rId12"/>
            </p:custDataLst>
          </p:nvPr>
        </p:nvGrpSpPr>
        <p:grpSpPr>
          <a:xfrm>
            <a:off x="457200" y="3912076"/>
            <a:ext cx="1983740" cy="431800"/>
            <a:chOff x="457200" y="3912076"/>
            <a:chExt cx="1983740" cy="431800"/>
          </a:xfrm>
        </p:grpSpPr>
        <p:sp>
          <p:nvSpPr>
            <p:cNvPr id="37" name="mmprod_item_input_outertext10066"/>
            <p:cNvSpPr/>
            <p:nvPr>
              <p:custDataLst>
                <p:tags r:id="rId27"/>
              </p:custDataLst>
            </p:nvPr>
          </p:nvSpPr>
          <p:spPr>
            <a:xfrm>
              <a:off x="457200" y="3912076"/>
              <a:ext cx="431800" cy="431800"/>
            </a:xfrm>
            <a:prstGeom prst="rect">
              <a:avLst/>
            </a:prstGeom>
            <a:ln w="19050"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>
              <a:noAutofit/>
            </a:bodyPr>
            <a:lstStyle/>
            <a:p>
              <a:pPr algn="ctr"/>
              <a:r>
                <a:rPr lang="en-US" sz="2800" smtClean="0">
                  <a:solidFill>
                    <a:schemeClr val="tx1"/>
                  </a:solidFill>
                  <a:latin typeface="Calibri"/>
                </a:rPr>
                <a:t>1</a:t>
              </a:r>
              <a:endParaRPr lang="en-US" sz="2800">
                <a:solidFill>
                  <a:schemeClr val="tx1"/>
                </a:solidFill>
                <a:latin typeface="Calibri"/>
              </a:endParaRPr>
            </a:p>
          </p:txBody>
        </p:sp>
        <p:sp>
          <p:nvSpPr>
            <p:cNvPr id="39" name="mmprod_item_label10066"/>
            <p:cNvSpPr txBox="1"/>
            <p:nvPr>
              <p:custDataLst>
                <p:tags r:id="rId28"/>
              </p:custDataLst>
            </p:nvPr>
          </p:nvSpPr>
          <p:spPr>
            <a:xfrm>
              <a:off x="1018540" y="3912076"/>
              <a:ext cx="142240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en-US" sz="2800" smtClean="0">
                  <a:latin typeface="Calibri"/>
                </a:rPr>
                <a:t>Việt Nam</a:t>
              </a:r>
              <a:endParaRPr lang="en-US" sz="2800" dirty="0">
                <a:latin typeface="Calibri"/>
              </a:endParaRPr>
            </a:p>
          </p:txBody>
        </p:sp>
      </p:grpSp>
      <p:sp>
        <p:nvSpPr>
          <p:cNvPr id="41" name="mmprod_feedback_7000"/>
          <p:cNvSpPr/>
          <p:nvPr>
            <p:custDataLst>
              <p:tags r:id="rId13"/>
            </p:custDataLst>
          </p:nvPr>
        </p:nvSpPr>
        <p:spPr>
          <a:xfrm>
            <a:off x="868680" y="4542076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Đúng rồi - Click vào bất cứ nơi đâu để tiếp tục</a:t>
            </a:r>
            <a:endParaRPr lang="en-US">
              <a:latin typeface="Calibri"/>
            </a:endParaRPr>
          </a:p>
        </p:txBody>
      </p:sp>
      <p:sp>
        <p:nvSpPr>
          <p:cNvPr id="42" name="mmprod_feedback_7002"/>
          <p:cNvSpPr/>
          <p:nvPr>
            <p:custDataLst>
              <p:tags r:id="rId14"/>
            </p:custDataLst>
          </p:nvPr>
        </p:nvSpPr>
        <p:spPr>
          <a:xfrm>
            <a:off x="4983480" y="4542076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Chưa đúng- Click vào bất cứ nơi đâu để tiếp tục</a:t>
            </a:r>
            <a:endParaRPr lang="en-US">
              <a:latin typeface="Calibri"/>
            </a:endParaRPr>
          </a:p>
        </p:txBody>
      </p:sp>
      <p:sp>
        <p:nvSpPr>
          <p:cNvPr id="43" name="mmprod_feedback_7009"/>
          <p:cNvSpPr/>
          <p:nvPr>
            <p:custDataLst>
              <p:tags r:id="rId15"/>
            </p:custDataLst>
          </p:nvPr>
        </p:nvSpPr>
        <p:spPr>
          <a:xfrm>
            <a:off x="2514600" y="5334119"/>
            <a:ext cx="329184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mtClean="0">
                <a:latin typeface="Calibri"/>
              </a:rPr>
              <a:t>Em trả lời rất chính xác !</a:t>
            </a:r>
            <a:endParaRPr lang="en-US">
              <a:latin typeface="Calibri"/>
            </a:endParaRPr>
          </a:p>
        </p:txBody>
      </p:sp>
      <p:sp>
        <p:nvSpPr>
          <p:cNvPr id="44" name="mmprod_feedback_7006"/>
          <p:cNvSpPr/>
          <p:nvPr>
            <p:custDataLst>
              <p:tags r:id="rId16"/>
            </p:custDataLst>
          </p:nvPr>
        </p:nvSpPr>
        <p:spPr>
          <a:xfrm>
            <a:off x="2514600" y="4994671"/>
            <a:ext cx="658368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Autofit/>
          </a:bodyPr>
          <a:lstStyle/>
          <a:p>
            <a:r>
              <a:rPr lang="pt-BR" smtClean="0">
                <a:latin typeface="Calibri"/>
              </a:rPr>
              <a:t>Câu trả lời của em:</a:t>
            </a:r>
            <a:endParaRPr lang="en-US">
              <a:latin typeface="Calibri"/>
            </a:endParaRPr>
          </a:p>
        </p:txBody>
      </p:sp>
      <p:sp>
        <p:nvSpPr>
          <p:cNvPr id="45" name="mmprod_feedback_7010"/>
          <p:cNvSpPr/>
          <p:nvPr>
            <p:custDataLst>
              <p:tags r:id="rId17"/>
            </p:custDataLst>
          </p:nvPr>
        </p:nvSpPr>
        <p:spPr>
          <a:xfrm>
            <a:off x="2514600" y="5673566"/>
            <a:ext cx="658368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Autofit/>
          </a:bodyPr>
          <a:lstStyle/>
          <a:p>
            <a:r>
              <a:rPr lang="vi-VN" smtClean="0">
                <a:latin typeface="Calibri"/>
              </a:rPr>
              <a:t>Câu trả lời đúng là:</a:t>
            </a:r>
            <a:endParaRPr lang="en-US">
              <a:latin typeface="Calibri"/>
            </a:endParaRPr>
          </a:p>
        </p:txBody>
      </p:sp>
      <p:sp>
        <p:nvSpPr>
          <p:cNvPr id="46" name="mmprod_feedback_7011"/>
          <p:cNvSpPr/>
          <p:nvPr>
            <p:custDataLst>
              <p:tags r:id="rId18"/>
            </p:custDataLst>
          </p:nvPr>
        </p:nvSpPr>
        <p:spPr>
          <a:xfrm>
            <a:off x="2514600" y="5334119"/>
            <a:ext cx="329184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pt-BR" smtClean="0">
                <a:latin typeface="Calibri"/>
              </a:rPr>
              <a:t>Em trả lời chưa chính xác !</a:t>
            </a:r>
            <a:endParaRPr lang="en-US">
              <a:latin typeface="Calibri"/>
            </a:endParaRPr>
          </a:p>
        </p:txBody>
      </p:sp>
      <p:sp>
        <p:nvSpPr>
          <p:cNvPr id="47" name="mmprod_feedback_7007"/>
          <p:cNvSpPr/>
          <p:nvPr>
            <p:custDataLst>
              <p:tags r:id="rId19"/>
            </p:custDataLst>
          </p:nvPr>
        </p:nvSpPr>
        <p:spPr>
          <a:xfrm>
            <a:off x="2679192" y="5663304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Em phải trả lời câu hỏi trước khi tiếp tục</a:t>
            </a:r>
            <a:endParaRPr lang="en-US">
              <a:latin typeface="Calibri"/>
            </a:endParaRPr>
          </a:p>
        </p:txBody>
      </p:sp>
      <p:sp>
        <p:nvSpPr>
          <p:cNvPr id="21" name="mmprod_feedback_7004"/>
          <p:cNvSpPr/>
          <p:nvPr>
            <p:custDataLst>
              <p:tags r:id="rId20"/>
            </p:custDataLst>
          </p:nvPr>
        </p:nvSpPr>
        <p:spPr>
          <a:xfrm>
            <a:off x="2596896" y="5498711"/>
            <a:ext cx="329184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mtClean="0">
                <a:latin typeface="Calibri"/>
              </a:rPr>
              <a:t>Làm lại</a:t>
            </a:r>
            <a:endParaRPr lang="en-US">
              <a:latin typeface="Calibri"/>
            </a:endParaRPr>
          </a:p>
        </p:txBody>
      </p:sp>
      <p:grpSp>
        <p:nvGrpSpPr>
          <p:cNvPr id="54" name="mmprod_Button104"/>
          <p:cNvGrpSpPr/>
          <p:nvPr>
            <p:custDataLst>
              <p:tags r:id="rId21"/>
            </p:custDataLst>
          </p:nvPr>
        </p:nvGrpSpPr>
        <p:grpSpPr>
          <a:xfrm>
            <a:off x="6306820" y="5718826"/>
            <a:ext cx="1145540" cy="407337"/>
            <a:chOff x="6306820" y="5718826"/>
            <a:chExt cx="1145540" cy="407337"/>
          </a:xfrm>
          <a:solidFill>
            <a:schemeClr val="bg1"/>
          </a:solidFill>
        </p:grpSpPr>
        <p:sp>
          <p:nvSpPr>
            <p:cNvPr id="55" name="mmprod_ButtonShape104"/>
            <p:cNvSpPr/>
            <p:nvPr>
              <p:custDataLst>
                <p:tags r:id="rId25"/>
              </p:custDataLst>
            </p:nvPr>
          </p:nvSpPr>
          <p:spPr>
            <a:xfrm>
              <a:off x="6306820" y="5718826"/>
              <a:ext cx="1145540" cy="407337"/>
            </a:xfrm>
            <a:prstGeom prst="roundRect">
              <a:avLst/>
            </a:prstGeom>
            <a:noFill/>
            <a:ln w="15875" cap="flat" cmpd="sng" algn="ctr">
              <a:solidFill>
                <a:srgbClr val="0000FF"/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/>
              </a:endParaRPr>
            </a:p>
          </p:txBody>
        </p:sp>
        <p:sp>
          <p:nvSpPr>
            <p:cNvPr id="56" name="mmprod_ButtonText105"/>
            <p:cNvSpPr/>
            <p:nvPr>
              <p:custDataLst>
                <p:tags r:id="rId26"/>
              </p:custDataLst>
            </p:nvPr>
          </p:nvSpPr>
          <p:spPr>
            <a:xfrm>
              <a:off x="6332220" y="5744226"/>
              <a:ext cx="1094740" cy="356537"/>
            </a:xfrm>
            <a:prstGeom prst="roundRect">
              <a:avLst/>
            </a:prstGeom>
            <a:noFill/>
            <a:ln w="15875" cap="flat" cmpd="sng" algn="ctr">
              <a:solidFill>
                <a:srgbClr val="0000FF"/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b="1" smtClean="0">
                  <a:solidFill>
                    <a:srgbClr val="FF0000"/>
                  </a:solidFill>
                  <a:latin typeface="Calibri"/>
                </a:rPr>
                <a:t>Trả lời</a:t>
              </a:r>
              <a:endParaRPr lang="en-US" b="1" dirty="0">
                <a:solidFill>
                  <a:srgbClr val="FF0000"/>
                </a:solidFill>
                <a:latin typeface="Calibri"/>
              </a:endParaRPr>
            </a:p>
          </p:txBody>
        </p:sp>
      </p:grpSp>
      <p:grpSp>
        <p:nvGrpSpPr>
          <p:cNvPr id="57" name="mmprod_Button106"/>
          <p:cNvGrpSpPr/>
          <p:nvPr>
            <p:custDataLst>
              <p:tags r:id="rId22"/>
            </p:custDataLst>
          </p:nvPr>
        </p:nvGrpSpPr>
        <p:grpSpPr>
          <a:xfrm>
            <a:off x="7541260" y="5718826"/>
            <a:ext cx="1145540" cy="407337"/>
            <a:chOff x="7541260" y="5718826"/>
            <a:chExt cx="1145540" cy="407337"/>
          </a:xfrm>
        </p:grpSpPr>
        <p:sp>
          <p:nvSpPr>
            <p:cNvPr id="58" name="mmprod_ButtonShape106"/>
            <p:cNvSpPr/>
            <p:nvPr>
              <p:custDataLst>
                <p:tags r:id="rId23"/>
              </p:custDataLst>
            </p:nvPr>
          </p:nvSpPr>
          <p:spPr>
            <a:xfrm>
              <a:off x="7541260" y="5718826"/>
              <a:ext cx="1145540" cy="407337"/>
            </a:xfrm>
            <a:prstGeom prst="roundRect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/>
              </a:endParaRPr>
            </a:p>
          </p:txBody>
        </p:sp>
        <p:sp>
          <p:nvSpPr>
            <p:cNvPr id="59" name="mmprod_ButtonText107"/>
            <p:cNvSpPr/>
            <p:nvPr>
              <p:custDataLst>
                <p:tags r:id="rId24"/>
              </p:custDataLst>
            </p:nvPr>
          </p:nvSpPr>
          <p:spPr>
            <a:xfrm>
              <a:off x="7566660" y="5744226"/>
              <a:ext cx="1094740" cy="356537"/>
            </a:xfrm>
            <a:prstGeom prst="roundRect">
              <a:avLst/>
            </a:prstGeom>
            <a:solidFill>
              <a:schemeClr val="bg1"/>
            </a:solidFill>
            <a:ln w="15875" cap="flat" cmpd="sng" algn="ctr">
              <a:solidFill>
                <a:srgbClr val="0000FF"/>
              </a:solidFill>
              <a:prstDash val="soli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b="1" smtClean="0">
                  <a:solidFill>
                    <a:srgbClr val="FF0000"/>
                  </a:solidFill>
                  <a:latin typeface="Calibri"/>
                </a:rPr>
                <a:t>Tiếp tục</a:t>
              </a:r>
              <a:endParaRPr lang="en-US" b="1" dirty="0">
                <a:solidFill>
                  <a:srgbClr val="FF0000"/>
                </a:solidFill>
                <a:latin typeface="Calibri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2839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 autoUpdateAnimBg="0"/>
      <p:bldP spid="42" grpId="0" animBg="1" autoUpdateAnimBg="0"/>
      <p:bldP spid="43" grpId="0" animBg="1" autoUpdateAnimBg="0"/>
      <p:bldP spid="44" grpId="0" animBg="1" autoUpdateAnimBg="0"/>
      <p:bldP spid="45" grpId="0" animBg="1" autoUpdateAnimBg="0"/>
      <p:bldP spid="46" grpId="0" animBg="1" autoUpdateAnimBg="0"/>
      <p:bldP spid="47" grpId="0" animBg="1" autoUpdateAnimBg="0"/>
      <p:bldP spid="21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>
            <p:custDataLst>
              <p:tags r:id="rId2"/>
            </p:custDataLst>
          </p:nvPr>
        </p:nvSpPr>
        <p:spPr>
          <a:xfrm>
            <a:off x="2057400" y="1143000"/>
            <a:ext cx="4876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KHỞI ĐỘNG</a:t>
            </a:r>
            <a:endParaRPr lang="en-US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4947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mprod_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76200"/>
            <a:ext cx="8229600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ctr">
            <a:noAutofit/>
          </a:bodyPr>
          <a:lstStyle/>
          <a:p>
            <a:r>
              <a:rPr lang="vi-VN" sz="3600" b="1" smtClean="0">
                <a:latin typeface="Calibri"/>
              </a:rPr>
              <a:t>Chọn từ thích hợp điền vào chỗ trống</a:t>
            </a:r>
            <a:endParaRPr lang="en-US" sz="3600" b="1" dirty="0">
              <a:latin typeface="Calibri"/>
            </a:endParaRPr>
          </a:p>
        </p:txBody>
      </p:sp>
      <p:sp>
        <p:nvSpPr>
          <p:cNvPr id="76" name="mmprod_feedback_7000"/>
          <p:cNvSpPr/>
          <p:nvPr>
            <p:custDataLst>
              <p:tags r:id="rId3"/>
            </p:custDataLst>
          </p:nvPr>
        </p:nvSpPr>
        <p:spPr>
          <a:xfrm>
            <a:off x="868680" y="4542076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vi-VN" smtClean="0">
                <a:latin typeface="Calibri"/>
              </a:rPr>
              <a:t>Đúng rồi - Click vào bất cứ nơi đâu để tiếp tục</a:t>
            </a:r>
            <a:endParaRPr lang="en-US">
              <a:latin typeface="Calibri"/>
            </a:endParaRPr>
          </a:p>
        </p:txBody>
      </p:sp>
      <p:sp>
        <p:nvSpPr>
          <p:cNvPr id="77" name="mmprod_feedback_7002"/>
          <p:cNvSpPr/>
          <p:nvPr>
            <p:custDataLst>
              <p:tags r:id="rId4"/>
            </p:custDataLst>
          </p:nvPr>
        </p:nvSpPr>
        <p:spPr>
          <a:xfrm>
            <a:off x="4983480" y="4542076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vi-VN" smtClean="0">
                <a:latin typeface="Calibri"/>
              </a:rPr>
              <a:t>Chưa đúng- Click vào bất cứ nơi đâu để tiếp tục</a:t>
            </a:r>
            <a:endParaRPr lang="en-US">
              <a:latin typeface="Calibri"/>
            </a:endParaRPr>
          </a:p>
        </p:txBody>
      </p:sp>
      <p:sp>
        <p:nvSpPr>
          <p:cNvPr id="78" name="mmprod_feedback_7009"/>
          <p:cNvSpPr/>
          <p:nvPr>
            <p:custDataLst>
              <p:tags r:id="rId5"/>
            </p:custDataLst>
          </p:nvPr>
        </p:nvSpPr>
        <p:spPr>
          <a:xfrm>
            <a:off x="2514600" y="5334119"/>
            <a:ext cx="329184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mtClean="0">
                <a:latin typeface="Calibri"/>
              </a:rPr>
              <a:t>Em trả lời rất chính xác !</a:t>
            </a:r>
            <a:endParaRPr lang="en-US">
              <a:latin typeface="Calibri"/>
            </a:endParaRPr>
          </a:p>
        </p:txBody>
      </p:sp>
      <p:sp>
        <p:nvSpPr>
          <p:cNvPr id="79" name="mmprod_feedback_7006"/>
          <p:cNvSpPr/>
          <p:nvPr>
            <p:custDataLst>
              <p:tags r:id="rId6"/>
            </p:custDataLst>
          </p:nvPr>
        </p:nvSpPr>
        <p:spPr>
          <a:xfrm>
            <a:off x="2514600" y="4994671"/>
            <a:ext cx="658368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r>
              <a:rPr lang="pt-BR" smtClean="0">
                <a:latin typeface="Calibri"/>
              </a:rPr>
              <a:t>Câu trả lời của em:</a:t>
            </a:r>
            <a:endParaRPr lang="en-US">
              <a:latin typeface="Calibri"/>
            </a:endParaRPr>
          </a:p>
        </p:txBody>
      </p:sp>
      <p:sp>
        <p:nvSpPr>
          <p:cNvPr id="80" name="mmprod_feedback_7010"/>
          <p:cNvSpPr/>
          <p:nvPr>
            <p:custDataLst>
              <p:tags r:id="rId7"/>
            </p:custDataLst>
          </p:nvPr>
        </p:nvSpPr>
        <p:spPr>
          <a:xfrm>
            <a:off x="2514600" y="5673566"/>
            <a:ext cx="658368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r>
              <a:rPr lang="vi-VN" smtClean="0">
                <a:latin typeface="Calibri"/>
              </a:rPr>
              <a:t>Câu trả lời đúng là:</a:t>
            </a:r>
            <a:endParaRPr lang="en-US">
              <a:latin typeface="Calibri"/>
            </a:endParaRPr>
          </a:p>
        </p:txBody>
      </p:sp>
      <p:sp>
        <p:nvSpPr>
          <p:cNvPr id="81" name="mmprod_feedback_7011"/>
          <p:cNvSpPr/>
          <p:nvPr>
            <p:custDataLst>
              <p:tags r:id="rId8"/>
            </p:custDataLst>
          </p:nvPr>
        </p:nvSpPr>
        <p:spPr>
          <a:xfrm>
            <a:off x="2514600" y="5334119"/>
            <a:ext cx="329184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pt-BR" smtClean="0">
                <a:latin typeface="Calibri"/>
              </a:rPr>
              <a:t>Em trả lời chưa chính xác !</a:t>
            </a:r>
            <a:endParaRPr lang="en-US">
              <a:latin typeface="Calibri"/>
            </a:endParaRPr>
          </a:p>
        </p:txBody>
      </p:sp>
      <p:sp>
        <p:nvSpPr>
          <p:cNvPr id="83" name="mmprod_feedback_7007"/>
          <p:cNvSpPr/>
          <p:nvPr>
            <p:custDataLst>
              <p:tags r:id="rId9"/>
            </p:custDataLst>
          </p:nvPr>
        </p:nvSpPr>
        <p:spPr>
          <a:xfrm>
            <a:off x="2679192" y="5663304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vi-VN" smtClean="0">
                <a:latin typeface="Calibri"/>
              </a:rPr>
              <a:t>Em phải trả lời câu hỏi trước khi tiếp tục</a:t>
            </a:r>
            <a:endParaRPr lang="en-US">
              <a:latin typeface="Calibri"/>
            </a:endParaRPr>
          </a:p>
        </p:txBody>
      </p:sp>
      <p:grpSp>
        <p:nvGrpSpPr>
          <p:cNvPr id="171" name="mmprod_question"/>
          <p:cNvGrpSpPr/>
          <p:nvPr>
            <p:custDataLst>
              <p:tags r:id="rId10"/>
            </p:custDataLst>
          </p:nvPr>
        </p:nvGrpSpPr>
        <p:grpSpPr>
          <a:xfrm>
            <a:off x="214745" y="1722120"/>
            <a:ext cx="8763000" cy="3535680"/>
            <a:chOff x="393124" y="1600200"/>
            <a:chExt cx="7368790" cy="2773680"/>
          </a:xfrm>
        </p:grpSpPr>
        <p:sp>
          <p:nvSpPr>
            <p:cNvPr id="97" name="TextBox 96"/>
            <p:cNvSpPr txBox="1"/>
            <p:nvPr>
              <p:custDataLst>
                <p:tags r:id="rId17"/>
              </p:custDataLst>
            </p:nvPr>
          </p:nvSpPr>
          <p:spPr>
            <a:xfrm>
              <a:off x="5458719" y="1621938"/>
              <a:ext cx="1901202" cy="39624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t">
              <a:noAutofit/>
            </a:bodyPr>
            <a:lstStyle/>
            <a:p>
              <a:r>
                <a:rPr lang="en-US" sz="2800" dirty="0" err="1" smtClean="0">
                  <a:latin typeface="Calibri"/>
                </a:rPr>
                <a:t>Trái</a:t>
              </a:r>
              <a:r>
                <a:rPr lang="en-US" sz="2800" dirty="0" smtClean="0">
                  <a:latin typeface="Calibri"/>
                </a:rPr>
                <a:t> </a:t>
              </a:r>
              <a:r>
                <a:rPr lang="en-US" sz="2800" dirty="0" err="1" smtClean="0">
                  <a:latin typeface="Calibri"/>
                </a:rPr>
                <a:t>Đất</a:t>
              </a:r>
              <a:r>
                <a:rPr lang="en-US" sz="2800" dirty="0" smtClean="0">
                  <a:latin typeface="Calibri"/>
                </a:rPr>
                <a:t>, </a:t>
              </a:r>
              <a:r>
                <a:rPr lang="en-US" sz="2800" dirty="0" err="1" smtClean="0">
                  <a:latin typeface="Calibri"/>
                </a:rPr>
                <a:t>nằm</a:t>
              </a:r>
              <a:r>
                <a:rPr lang="en-US" sz="2800" dirty="0" smtClean="0">
                  <a:latin typeface="Calibri"/>
                </a:rPr>
                <a:t> ở </a:t>
              </a:r>
            </a:p>
            <a:p>
              <a:endParaRPr lang="en-US" sz="2800" dirty="0">
                <a:latin typeface="Calibri"/>
              </a:endParaRPr>
            </a:p>
          </p:txBody>
        </p:sp>
        <p:sp>
          <p:nvSpPr>
            <p:cNvPr id="100" name="TextBox 99"/>
            <p:cNvSpPr txBox="1"/>
            <p:nvPr>
              <p:custDataLst>
                <p:tags r:id="rId18"/>
              </p:custDataLst>
            </p:nvPr>
          </p:nvSpPr>
          <p:spPr>
            <a:xfrm>
              <a:off x="2541391" y="2363180"/>
              <a:ext cx="5220523" cy="39624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t">
              <a:noAutofit/>
            </a:bodyPr>
            <a:lstStyle/>
            <a:p>
              <a:r>
                <a:rPr lang="vi-VN" sz="2800" dirty="0" smtClean="0">
                  <a:latin typeface="Calibri"/>
                </a:rPr>
                <a:t>giáp  ba  đại dương đó là Thái Bình Dương, </a:t>
              </a:r>
              <a:endParaRPr lang="en-US" sz="2800" dirty="0">
                <a:latin typeface="Calibri"/>
              </a:endParaRPr>
            </a:p>
          </p:txBody>
        </p:sp>
        <p:sp>
          <p:nvSpPr>
            <p:cNvPr id="101" name="TextBox 100"/>
            <p:cNvSpPr txBox="1"/>
            <p:nvPr>
              <p:custDataLst>
                <p:tags r:id="rId19"/>
              </p:custDataLst>
            </p:nvPr>
          </p:nvSpPr>
          <p:spPr>
            <a:xfrm>
              <a:off x="457199" y="2788919"/>
              <a:ext cx="1868470" cy="39624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t">
              <a:noAutofit/>
            </a:bodyPr>
            <a:lstStyle/>
            <a:p>
              <a:r>
                <a:rPr lang="en-US" sz="2800" dirty="0" err="1" smtClean="0">
                  <a:latin typeface="Calibri"/>
                </a:rPr>
                <a:t>Ấn</a:t>
              </a:r>
              <a:r>
                <a:rPr lang="en-US" sz="2800" dirty="0" smtClean="0">
                  <a:latin typeface="Calibri"/>
                </a:rPr>
                <a:t> </a:t>
              </a:r>
              <a:r>
                <a:rPr lang="en-US" sz="2800" dirty="0" err="1" smtClean="0">
                  <a:latin typeface="Calibri"/>
                </a:rPr>
                <a:t>Độ</a:t>
              </a:r>
              <a:r>
                <a:rPr lang="en-US" sz="2800" dirty="0" smtClean="0">
                  <a:latin typeface="Calibri"/>
                </a:rPr>
                <a:t> </a:t>
              </a:r>
              <a:r>
                <a:rPr lang="vi-VN" sz="2800" dirty="0" smtClean="0">
                  <a:latin typeface="Calibri"/>
                </a:rPr>
                <a:t>Dương </a:t>
              </a:r>
            </a:p>
            <a:p>
              <a:endParaRPr lang="en-US" sz="2800" dirty="0">
                <a:latin typeface="Calibri"/>
              </a:endParaRPr>
            </a:p>
          </p:txBody>
        </p:sp>
        <p:grpSp>
          <p:nvGrpSpPr>
            <p:cNvPr id="113" name="Group 112"/>
            <p:cNvGrpSpPr/>
            <p:nvPr/>
          </p:nvGrpSpPr>
          <p:grpSpPr>
            <a:xfrm>
              <a:off x="457201" y="1600200"/>
              <a:ext cx="5220522" cy="396240"/>
              <a:chOff x="457201" y="1600200"/>
              <a:chExt cx="5220522" cy="396240"/>
            </a:xfrm>
          </p:grpSpPr>
          <p:sp>
            <p:nvSpPr>
              <p:cNvPr id="96" name="TextBox 95"/>
              <p:cNvSpPr txBox="1"/>
              <p:nvPr>
                <p:custDataLst>
                  <p:tags r:id="rId29"/>
                </p:custDataLst>
              </p:nvPr>
            </p:nvSpPr>
            <p:spPr>
              <a:xfrm>
                <a:off x="3725098" y="1600200"/>
                <a:ext cx="1952625" cy="396240"/>
              </a:xfrm>
              <a:prstGeom prst="rect">
                <a:avLst/>
              </a:prstGeom>
              <a:noFill/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53640926-AAD7-44D8-BBD7-CCE9431645EC}">
                  <a14:shadowObscured xmlns:a14="http://schemas.microsoft.com/office/drawing/2010/main"/>
                </a:ext>
              </a:extLst>
            </p:spPr>
            <p:txBody>
              <a:bodyPr vert="horz" lIns="0" tIns="0" rIns="0" bIns="0" rtlCol="0" anchor="t">
                <a:noAutofit/>
              </a:bodyPr>
              <a:lstStyle/>
              <a:p>
                <a:r>
                  <a:rPr lang="en-US" sz="2800" dirty="0" smtClean="0">
                    <a:latin typeface="Calibri"/>
                  </a:rPr>
                  <a:t>  </a:t>
                </a:r>
                <a:r>
                  <a:rPr lang="en-US" sz="2800" dirty="0" err="1" smtClean="0">
                    <a:latin typeface="Calibri"/>
                  </a:rPr>
                  <a:t>châu</a:t>
                </a:r>
                <a:r>
                  <a:rPr lang="en-US" sz="2800" dirty="0" smtClean="0">
                    <a:latin typeface="Calibri"/>
                  </a:rPr>
                  <a:t> </a:t>
                </a:r>
                <a:r>
                  <a:rPr lang="en-US" sz="2800" dirty="0" err="1" smtClean="0">
                    <a:latin typeface="Calibri"/>
                  </a:rPr>
                  <a:t>lục</a:t>
                </a:r>
                <a:r>
                  <a:rPr lang="en-US" sz="2800" dirty="0" smtClean="0">
                    <a:latin typeface="Calibri"/>
                  </a:rPr>
                  <a:t> </a:t>
                </a:r>
                <a:r>
                  <a:rPr lang="en-US" sz="2800" dirty="0" err="1" smtClean="0">
                    <a:latin typeface="Calibri"/>
                  </a:rPr>
                  <a:t>của</a:t>
                </a:r>
                <a:r>
                  <a:rPr lang="en-US" sz="2800" dirty="0" smtClean="0">
                    <a:latin typeface="Calibri"/>
                  </a:rPr>
                  <a:t> </a:t>
                </a:r>
                <a:endParaRPr lang="en-US" sz="2800" dirty="0">
                  <a:latin typeface="Calibri"/>
                </a:endParaRPr>
              </a:p>
            </p:txBody>
          </p:sp>
          <p:sp>
            <p:nvSpPr>
              <p:cNvPr id="104" name="TextBox 103"/>
              <p:cNvSpPr txBox="1"/>
              <p:nvPr>
                <p:custDataLst>
                  <p:tags r:id="rId30"/>
                </p:custDataLst>
              </p:nvPr>
            </p:nvSpPr>
            <p:spPr>
              <a:xfrm>
                <a:off x="457201" y="1600200"/>
                <a:ext cx="2753741" cy="396240"/>
              </a:xfrm>
              <a:prstGeom prst="rect">
                <a:avLst/>
              </a:prstGeom>
              <a:noFill/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53640926-AAD7-44D8-BBD7-CCE9431645EC}">
                  <a14:shadowObscured xmlns:a14="http://schemas.microsoft.com/office/drawing/2010/main"/>
                </a:ext>
              </a:extLst>
            </p:spPr>
            <p:txBody>
              <a:bodyPr vert="horz" lIns="0" tIns="0" rIns="0" bIns="0" rtlCol="0" anchor="t">
                <a:noAutofit/>
              </a:bodyPr>
              <a:lstStyle/>
              <a:p>
                <a:r>
                  <a:rPr lang="fr-FR" sz="2800" dirty="0" err="1" smtClean="0">
                    <a:latin typeface="Calibri"/>
                  </a:rPr>
                  <a:t>Châu</a:t>
                </a:r>
                <a:r>
                  <a:rPr lang="fr-FR" sz="2800" dirty="0" smtClean="0">
                    <a:latin typeface="Calibri"/>
                  </a:rPr>
                  <a:t> Á là </a:t>
                </a:r>
                <a:r>
                  <a:rPr lang="fr-FR" sz="2800" dirty="0" err="1" smtClean="0">
                    <a:latin typeface="Calibri"/>
                  </a:rPr>
                  <a:t>một</a:t>
                </a:r>
                <a:r>
                  <a:rPr lang="fr-FR" sz="2800" dirty="0" smtClean="0">
                    <a:latin typeface="Calibri"/>
                  </a:rPr>
                  <a:t> </a:t>
                </a:r>
                <a:r>
                  <a:rPr lang="fr-FR" sz="2800" dirty="0" err="1" smtClean="0">
                    <a:latin typeface="Calibri"/>
                  </a:rPr>
                  <a:t>trong</a:t>
                </a:r>
                <a:endParaRPr lang="en-US" sz="2800" dirty="0">
                  <a:latin typeface="Calibri"/>
                </a:endParaRPr>
              </a:p>
            </p:txBody>
          </p:sp>
          <p:pic>
            <p:nvPicPr>
              <p:cNvPr id="105" name="mmprod_answer10196"/>
              <p:cNvPicPr>
                <a:picLocks noChangeAspect="1"/>
              </p:cNvPicPr>
              <p:nvPr>
                <p:custDataLst>
                  <p:tags r:id="rId31"/>
                </p:custDataLst>
              </p:nvPr>
            </p:nvPicPr>
            <p:blipFill>
              <a:blip r:embed="rId3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56181" y="1671320"/>
                <a:ext cx="906820" cy="251679"/>
              </a:xfrm>
              <a:prstGeom prst="rect">
                <a:avLst/>
              </a:prstGeom>
            </p:spPr>
          </p:pic>
        </p:grpSp>
        <p:grpSp>
          <p:nvGrpSpPr>
            <p:cNvPr id="132" name="Group 131"/>
            <p:cNvGrpSpPr/>
            <p:nvPr/>
          </p:nvGrpSpPr>
          <p:grpSpPr>
            <a:xfrm>
              <a:off x="457201" y="1976875"/>
              <a:ext cx="4498164" cy="402141"/>
              <a:chOff x="457201" y="1976875"/>
              <a:chExt cx="4498164" cy="402141"/>
            </a:xfrm>
          </p:grpSpPr>
          <p:sp>
            <p:nvSpPr>
              <p:cNvPr id="98" name="TextBox 97"/>
              <p:cNvSpPr txBox="1"/>
              <p:nvPr>
                <p:custDataLst>
                  <p:tags r:id="rId26"/>
                </p:custDataLst>
              </p:nvPr>
            </p:nvSpPr>
            <p:spPr>
              <a:xfrm>
                <a:off x="2190104" y="1976875"/>
                <a:ext cx="2765261" cy="396240"/>
              </a:xfrm>
              <a:prstGeom prst="rect">
                <a:avLst/>
              </a:prstGeom>
              <a:noFill/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53640926-AAD7-44D8-BBD7-CCE9431645EC}">
                  <a14:shadowObscured xmlns:a14="http://schemas.microsoft.com/office/drawing/2010/main"/>
                </a:ext>
              </a:extLst>
            </p:spPr>
            <p:txBody>
              <a:bodyPr vert="horz" lIns="0" tIns="0" rIns="0" bIns="0" rtlCol="0" anchor="t">
                <a:noAutofit/>
              </a:bodyPr>
              <a:lstStyle/>
              <a:p>
                <a:r>
                  <a:rPr lang="pt-BR" sz="2800" dirty="0" smtClean="0">
                    <a:latin typeface="Calibri"/>
                  </a:rPr>
                  <a:t>. Châu Á tiếp giáp với </a:t>
                </a:r>
                <a:endParaRPr lang="en-US" sz="2800" dirty="0">
                  <a:latin typeface="Calibri"/>
                </a:endParaRPr>
              </a:p>
            </p:txBody>
          </p:sp>
          <p:sp>
            <p:nvSpPr>
              <p:cNvPr id="124" name="TextBox 123"/>
              <p:cNvSpPr txBox="1"/>
              <p:nvPr>
                <p:custDataLst>
                  <p:tags r:id="rId27"/>
                </p:custDataLst>
              </p:nvPr>
            </p:nvSpPr>
            <p:spPr>
              <a:xfrm>
                <a:off x="457201" y="1982776"/>
                <a:ext cx="1122807" cy="396240"/>
              </a:xfrm>
              <a:prstGeom prst="rect">
                <a:avLst/>
              </a:prstGeom>
              <a:noFill/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53640926-AAD7-44D8-BBD7-CCE9431645EC}">
                  <a14:shadowObscured xmlns:a14="http://schemas.microsoft.com/office/drawing/2010/main"/>
                </a:ext>
              </a:extLst>
            </p:spPr>
            <p:txBody>
              <a:bodyPr vert="horz" lIns="0" tIns="0" rIns="0" bIns="0" rtlCol="0" anchor="t">
                <a:noAutofit/>
              </a:bodyPr>
              <a:lstStyle/>
              <a:p>
                <a:r>
                  <a:rPr lang="en-US" sz="2800" dirty="0" err="1" smtClean="0">
                    <a:latin typeface="Calibri"/>
                  </a:rPr>
                  <a:t>bán</a:t>
                </a:r>
                <a:r>
                  <a:rPr lang="en-US" sz="2800" dirty="0" smtClean="0">
                    <a:latin typeface="Calibri"/>
                  </a:rPr>
                  <a:t> </a:t>
                </a:r>
                <a:r>
                  <a:rPr lang="en-US" sz="2800" dirty="0" err="1" smtClean="0">
                    <a:latin typeface="Calibri"/>
                  </a:rPr>
                  <a:t>cầu</a:t>
                </a:r>
                <a:endParaRPr lang="en-US" sz="2800" dirty="0">
                  <a:latin typeface="Calibri"/>
                </a:endParaRPr>
              </a:p>
            </p:txBody>
          </p:sp>
          <p:pic>
            <p:nvPicPr>
              <p:cNvPr id="125" name="mmprod_answer10201"/>
              <p:cNvPicPr>
                <a:picLocks noChangeAspect="1"/>
              </p:cNvPicPr>
              <p:nvPr>
                <p:custDataLst>
                  <p:tags r:id="rId28"/>
                </p:custDataLst>
              </p:nvPr>
            </p:nvPicPr>
            <p:blipFill>
              <a:blip r:embed="rId3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53293" y="2004515"/>
                <a:ext cx="717983" cy="291156"/>
              </a:xfrm>
              <a:prstGeom prst="rect">
                <a:avLst/>
              </a:prstGeom>
            </p:spPr>
          </p:pic>
        </p:grpSp>
        <p:grpSp>
          <p:nvGrpSpPr>
            <p:cNvPr id="143" name="Group 142"/>
            <p:cNvGrpSpPr/>
            <p:nvPr/>
          </p:nvGrpSpPr>
          <p:grpSpPr>
            <a:xfrm>
              <a:off x="393124" y="2007309"/>
              <a:ext cx="5924934" cy="1177851"/>
              <a:chOff x="393124" y="2007309"/>
              <a:chExt cx="5924934" cy="1177851"/>
            </a:xfrm>
          </p:grpSpPr>
          <p:sp>
            <p:nvSpPr>
              <p:cNvPr id="99" name="TextBox 98"/>
              <p:cNvSpPr txBox="1"/>
              <p:nvPr>
                <p:custDataLst>
                  <p:tags r:id="rId23"/>
                </p:custDataLst>
              </p:nvPr>
            </p:nvSpPr>
            <p:spPr>
              <a:xfrm>
                <a:off x="393124" y="2373115"/>
                <a:ext cx="2420874" cy="396240"/>
              </a:xfrm>
              <a:prstGeom prst="rect">
                <a:avLst/>
              </a:prstGeom>
              <a:noFill/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53640926-AAD7-44D8-BBD7-CCE9431645EC}">
                  <a14:shadowObscured xmlns:a14="http://schemas.microsoft.com/office/drawing/2010/main"/>
                </a:ext>
              </a:extLst>
            </p:spPr>
            <p:txBody>
              <a:bodyPr vert="horz" lIns="0" tIns="0" rIns="0" bIns="0" rtlCol="0" anchor="t">
                <a:noAutofit/>
              </a:bodyPr>
              <a:lstStyle/>
              <a:p>
                <a:r>
                  <a:rPr lang="en-US" sz="2800" dirty="0" smtClean="0">
                    <a:latin typeface="Calibri"/>
                  </a:rPr>
                  <a:t>, </a:t>
                </a:r>
                <a:r>
                  <a:rPr lang="en-US" sz="2800" dirty="0" err="1" smtClean="0">
                    <a:latin typeface="Calibri"/>
                  </a:rPr>
                  <a:t>châu</a:t>
                </a:r>
                <a:r>
                  <a:rPr lang="en-US" sz="2800" dirty="0" smtClean="0">
                    <a:latin typeface="Calibri"/>
                  </a:rPr>
                  <a:t> Phi </a:t>
                </a:r>
                <a:r>
                  <a:rPr lang="en-US" sz="2800" dirty="0" err="1" smtClean="0">
                    <a:latin typeface="Calibri"/>
                  </a:rPr>
                  <a:t>và</a:t>
                </a:r>
                <a:r>
                  <a:rPr lang="en-US" sz="2800" dirty="0" smtClean="0">
                    <a:latin typeface="Calibri"/>
                  </a:rPr>
                  <a:t> </a:t>
                </a:r>
                <a:r>
                  <a:rPr lang="en-US" sz="2800" dirty="0" err="1" smtClean="0">
                    <a:latin typeface="Calibri"/>
                  </a:rPr>
                  <a:t>tiếp</a:t>
                </a:r>
                <a:r>
                  <a:rPr lang="en-US" sz="2800" dirty="0" smtClean="0">
                    <a:latin typeface="Calibri"/>
                  </a:rPr>
                  <a:t> </a:t>
                </a:r>
              </a:p>
              <a:p>
                <a:endParaRPr lang="en-US" sz="2800" dirty="0">
                  <a:latin typeface="Calibri"/>
                </a:endParaRPr>
              </a:p>
            </p:txBody>
          </p:sp>
          <p:sp>
            <p:nvSpPr>
              <p:cNvPr id="136" name="TextBox 135"/>
              <p:cNvSpPr txBox="1"/>
              <p:nvPr>
                <p:custDataLst>
                  <p:tags r:id="rId24"/>
                </p:custDataLst>
              </p:nvPr>
            </p:nvSpPr>
            <p:spPr>
              <a:xfrm>
                <a:off x="457201" y="2788920"/>
                <a:ext cx="74613" cy="396240"/>
              </a:xfrm>
              <a:prstGeom prst="rect">
                <a:avLst/>
              </a:prstGeom>
              <a:noFill/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53640926-AAD7-44D8-BBD7-CCE9431645EC}">
                  <a14:shadowObscured xmlns:a14="http://schemas.microsoft.com/office/drawing/2010/main"/>
                </a:ext>
              </a:extLst>
            </p:spPr>
            <p:txBody>
              <a:bodyPr vert="horz" lIns="0" tIns="0" rIns="0" bIns="0" rtlCol="0" anchor="t">
                <a:noAutofit/>
              </a:bodyPr>
              <a:lstStyle/>
              <a:p>
                <a:endParaRPr lang="en-US" sz="2800">
                  <a:latin typeface="Calibri"/>
                </a:endParaRPr>
              </a:p>
            </p:txBody>
          </p:sp>
          <p:pic>
            <p:nvPicPr>
              <p:cNvPr id="137" name="mmprod_answer10206"/>
              <p:cNvPicPr>
                <a:picLocks noChangeAspect="1"/>
              </p:cNvPicPr>
              <p:nvPr>
                <p:custDataLst>
                  <p:tags r:id="rId25"/>
                </p:custDataLst>
              </p:nvPr>
            </p:nvPicPr>
            <p:blipFill>
              <a:blip r:embed="rId3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24174" y="2007309"/>
                <a:ext cx="1493884" cy="291156"/>
              </a:xfrm>
              <a:prstGeom prst="rect">
                <a:avLst/>
              </a:prstGeom>
            </p:spPr>
          </p:pic>
        </p:grpSp>
        <p:grpSp>
          <p:nvGrpSpPr>
            <p:cNvPr id="170" name="Group 169"/>
            <p:cNvGrpSpPr/>
            <p:nvPr/>
          </p:nvGrpSpPr>
          <p:grpSpPr>
            <a:xfrm>
              <a:off x="2190735" y="2788919"/>
              <a:ext cx="2764632" cy="1584961"/>
              <a:chOff x="2190735" y="2788919"/>
              <a:chExt cx="2764632" cy="1584961"/>
            </a:xfrm>
          </p:grpSpPr>
          <p:sp>
            <p:nvSpPr>
              <p:cNvPr id="102" name="TextBox 101"/>
              <p:cNvSpPr txBox="1"/>
              <p:nvPr>
                <p:custDataLst>
                  <p:tags r:id="rId20"/>
                </p:custDataLst>
              </p:nvPr>
            </p:nvSpPr>
            <p:spPr>
              <a:xfrm>
                <a:off x="3881844" y="3977640"/>
                <a:ext cx="149225" cy="396240"/>
              </a:xfrm>
              <a:prstGeom prst="rect">
                <a:avLst/>
              </a:prstGeom>
              <a:noFill/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53640926-AAD7-44D8-BBD7-CCE9431645EC}">
                  <a14:shadowObscured xmlns:a14="http://schemas.microsoft.com/office/drawing/2010/main"/>
                </a:ext>
              </a:extLst>
            </p:spPr>
            <p:txBody>
              <a:bodyPr vert="horz" lIns="0" tIns="0" rIns="0" bIns="0" rtlCol="0" anchor="t">
                <a:noAutofit/>
              </a:bodyPr>
              <a:lstStyle/>
              <a:p>
                <a:r>
                  <a:rPr lang="en-US" sz="2800" smtClean="0">
                    <a:latin typeface="Calibri"/>
                  </a:rPr>
                  <a:t> </a:t>
                </a:r>
              </a:p>
              <a:p>
                <a:endParaRPr lang="en-US" sz="2800">
                  <a:latin typeface="Calibri"/>
                </a:endParaRPr>
              </a:p>
            </p:txBody>
          </p:sp>
          <p:sp>
            <p:nvSpPr>
              <p:cNvPr id="164" name="TextBox 163"/>
              <p:cNvSpPr txBox="1"/>
              <p:nvPr>
                <p:custDataLst>
                  <p:tags r:id="rId21"/>
                </p:custDataLst>
              </p:nvPr>
            </p:nvSpPr>
            <p:spPr>
              <a:xfrm>
                <a:off x="2190735" y="2788919"/>
                <a:ext cx="377762" cy="396240"/>
              </a:xfrm>
              <a:prstGeom prst="rect">
                <a:avLst/>
              </a:prstGeom>
              <a:noFill/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53640926-AAD7-44D8-BBD7-CCE9431645EC}">
                  <a14:shadowObscured xmlns:a14="http://schemas.microsoft.com/office/drawing/2010/main"/>
                </a:ext>
              </a:extLst>
            </p:spPr>
            <p:txBody>
              <a:bodyPr vert="horz" lIns="0" tIns="0" rIns="0" bIns="0" rtlCol="0" anchor="t">
                <a:noAutofit/>
              </a:bodyPr>
              <a:lstStyle/>
              <a:p>
                <a:r>
                  <a:rPr lang="en-US" sz="2800" dirty="0" err="1" smtClean="0">
                    <a:latin typeface="Calibri"/>
                  </a:rPr>
                  <a:t>và</a:t>
                </a:r>
                <a:endParaRPr lang="en-US" sz="2800" dirty="0">
                  <a:latin typeface="Calibri"/>
                </a:endParaRPr>
              </a:p>
            </p:txBody>
          </p:sp>
          <p:pic>
            <p:nvPicPr>
              <p:cNvPr id="165" name="mmprod_answer10211"/>
              <p:cNvPicPr>
                <a:picLocks noChangeAspect="1"/>
              </p:cNvPicPr>
              <p:nvPr>
                <p:custDataLst>
                  <p:tags r:id="rId22"/>
                </p:custDataLst>
              </p:nvPr>
            </p:nvPicPr>
            <p:blipFill>
              <a:blip r:embed="rId3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6345" y="2860296"/>
                <a:ext cx="2379022" cy="291156"/>
              </a:xfrm>
              <a:prstGeom prst="rect">
                <a:avLst/>
              </a:prstGeom>
            </p:spPr>
          </p:pic>
        </p:grpSp>
      </p:grpSp>
      <p:grpSp>
        <p:nvGrpSpPr>
          <p:cNvPr id="172" name="mmprod_Button104"/>
          <p:cNvGrpSpPr/>
          <p:nvPr>
            <p:custDataLst>
              <p:tags r:id="rId11"/>
            </p:custDataLst>
          </p:nvPr>
        </p:nvGrpSpPr>
        <p:grpSpPr>
          <a:xfrm>
            <a:off x="6306820" y="5718826"/>
            <a:ext cx="1145540" cy="407337"/>
            <a:chOff x="6306820" y="5718826"/>
            <a:chExt cx="1145540" cy="407337"/>
          </a:xfrm>
          <a:solidFill>
            <a:schemeClr val="bg1"/>
          </a:solidFill>
        </p:grpSpPr>
        <p:sp>
          <p:nvSpPr>
            <p:cNvPr id="173" name="mmprod_ButtonShape104"/>
            <p:cNvSpPr/>
            <p:nvPr>
              <p:custDataLst>
                <p:tags r:id="rId15"/>
              </p:custDataLst>
            </p:nvPr>
          </p:nvSpPr>
          <p:spPr>
            <a:xfrm>
              <a:off x="6306820" y="5718826"/>
              <a:ext cx="1145540" cy="407337"/>
            </a:xfrm>
            <a:prstGeom prst="roundRect">
              <a:avLst/>
            </a:prstGeom>
            <a:noFill/>
            <a:ln w="15875" cap="flat" cmpd="sng" algn="ctr">
              <a:solidFill>
                <a:srgbClr val="0000FF"/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/>
              </a:endParaRPr>
            </a:p>
          </p:txBody>
        </p:sp>
        <p:sp>
          <p:nvSpPr>
            <p:cNvPr id="174" name="mmprod_ButtonText105"/>
            <p:cNvSpPr/>
            <p:nvPr>
              <p:custDataLst>
                <p:tags r:id="rId16"/>
              </p:custDataLst>
            </p:nvPr>
          </p:nvSpPr>
          <p:spPr>
            <a:xfrm>
              <a:off x="6332220" y="5744226"/>
              <a:ext cx="1094740" cy="356537"/>
            </a:xfrm>
            <a:prstGeom prst="roundRect">
              <a:avLst/>
            </a:prstGeom>
            <a:noFill/>
            <a:ln w="15875" cap="flat" cmpd="sng" algn="ctr">
              <a:solidFill>
                <a:srgbClr val="0000FF"/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b="1" smtClean="0">
                  <a:solidFill>
                    <a:srgbClr val="FF0000"/>
                  </a:solidFill>
                  <a:latin typeface="Calibri"/>
                </a:rPr>
                <a:t>Trả lời</a:t>
              </a:r>
              <a:endParaRPr lang="en-US" b="1" dirty="0">
                <a:solidFill>
                  <a:srgbClr val="FF0000"/>
                </a:solidFill>
                <a:latin typeface="Calibri"/>
              </a:endParaRPr>
            </a:p>
          </p:txBody>
        </p:sp>
      </p:grpSp>
      <p:grpSp>
        <p:nvGrpSpPr>
          <p:cNvPr id="175" name="mmprod_Button106"/>
          <p:cNvGrpSpPr/>
          <p:nvPr>
            <p:custDataLst>
              <p:tags r:id="rId12"/>
            </p:custDataLst>
          </p:nvPr>
        </p:nvGrpSpPr>
        <p:grpSpPr>
          <a:xfrm>
            <a:off x="7541260" y="5718826"/>
            <a:ext cx="1145540" cy="407337"/>
            <a:chOff x="7541260" y="5718826"/>
            <a:chExt cx="1145540" cy="407337"/>
          </a:xfrm>
        </p:grpSpPr>
        <p:sp>
          <p:nvSpPr>
            <p:cNvPr id="176" name="mmprod_ButtonShape106"/>
            <p:cNvSpPr/>
            <p:nvPr>
              <p:custDataLst>
                <p:tags r:id="rId13"/>
              </p:custDataLst>
            </p:nvPr>
          </p:nvSpPr>
          <p:spPr>
            <a:xfrm>
              <a:off x="7541260" y="5718826"/>
              <a:ext cx="1145540" cy="407337"/>
            </a:xfrm>
            <a:prstGeom prst="roundRect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/>
              </a:endParaRPr>
            </a:p>
          </p:txBody>
        </p:sp>
        <p:sp>
          <p:nvSpPr>
            <p:cNvPr id="177" name="mmprod_ButtonText107"/>
            <p:cNvSpPr/>
            <p:nvPr>
              <p:custDataLst>
                <p:tags r:id="rId14"/>
              </p:custDataLst>
            </p:nvPr>
          </p:nvSpPr>
          <p:spPr>
            <a:xfrm>
              <a:off x="7566660" y="5744226"/>
              <a:ext cx="1094740" cy="356537"/>
            </a:xfrm>
            <a:prstGeom prst="roundRect">
              <a:avLst/>
            </a:prstGeom>
            <a:solidFill>
              <a:schemeClr val="bg1"/>
            </a:solidFill>
            <a:ln w="15875" cap="flat" cmpd="sng" algn="ctr">
              <a:solidFill>
                <a:srgbClr val="0000FF"/>
              </a:solidFill>
              <a:prstDash val="soli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b="1" smtClean="0">
                  <a:solidFill>
                    <a:srgbClr val="FF0000"/>
                  </a:solidFill>
                  <a:latin typeface="Calibri"/>
                </a:rPr>
                <a:t>Tiếp tục</a:t>
              </a:r>
              <a:endParaRPr lang="en-US" b="1" dirty="0">
                <a:solidFill>
                  <a:srgbClr val="FF0000"/>
                </a:solidFill>
                <a:latin typeface="Calibri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02557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 autoUpdateAnimBg="0"/>
      <p:bldP spid="77" grpId="0" animBg="1" autoUpdateAnimBg="0"/>
      <p:bldP spid="78" grpId="0" animBg="1" autoUpdateAnimBg="0"/>
      <p:bldP spid="79" grpId="0" animBg="1" autoUpdateAnimBg="0"/>
      <p:bldP spid="80" grpId="0" animBg="1" autoUpdateAnimBg="0"/>
      <p:bldP spid="81" grpId="0" animBg="1" autoUpdateAnimBg="0"/>
      <p:bldP spid="83" grpId="0" animBg="1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782888" y="600762"/>
            <a:ext cx="3633787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30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</a:rPr>
              <a:t>Bài</a:t>
            </a:r>
            <a:r>
              <a:rPr lang="en-US" sz="2400" b="1" dirty="0">
                <a:solidFill>
                  <a:srgbClr val="0000FF"/>
                </a:solidFill>
              </a:rPr>
              <a:t> 17: CHÂU Á (</a:t>
            </a:r>
            <a:r>
              <a:rPr lang="en-US" sz="2400" b="1" dirty="0" err="1">
                <a:solidFill>
                  <a:srgbClr val="0000FF"/>
                </a:solidFill>
              </a:rPr>
              <a:t>Tiết</a:t>
            </a:r>
            <a:r>
              <a:rPr lang="en-US" sz="2400" b="1" dirty="0">
                <a:solidFill>
                  <a:srgbClr val="0000FF"/>
                </a:solidFill>
              </a:rPr>
              <a:t> 1)</a:t>
            </a:r>
          </a:p>
        </p:txBody>
      </p:sp>
      <p:sp>
        <p:nvSpPr>
          <p:cNvPr id="3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36550" y="751376"/>
            <a:ext cx="987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2400" b="1" u="sng" dirty="0" err="1">
                <a:solidFill>
                  <a:srgbClr val="0000FF"/>
                </a:solidFill>
                <a:latin typeface="Times New Roman" pitchFamily="18" charset="0"/>
              </a:rPr>
              <a:t>Địa</a:t>
            </a:r>
            <a:r>
              <a:rPr lang="en-US" sz="2400" b="1" u="sng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0000FF"/>
                </a:solidFill>
                <a:latin typeface="Times New Roman" pitchFamily="18" charset="0"/>
              </a:rPr>
              <a:t>lí</a:t>
            </a:r>
            <a:r>
              <a:rPr lang="en-US" sz="2400" b="1" u="sng" dirty="0">
                <a:solidFill>
                  <a:srgbClr val="0000FF"/>
                </a:solidFill>
                <a:latin typeface="Times New Roman" pitchFamily="18" charset="0"/>
              </a:rPr>
              <a:t>:</a:t>
            </a:r>
          </a:p>
        </p:txBody>
      </p:sp>
      <p:sp>
        <p:nvSpPr>
          <p:cNvPr id="4" name="Text Box 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13581" y="1828800"/>
            <a:ext cx="77724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   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</a:rPr>
              <a:t>học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</a:rPr>
              <a:t>:</a:t>
            </a:r>
          </a:p>
          <a:p>
            <a:pPr algn="just"/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Châu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 Á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Nằm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 ở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bán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cầu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Bắc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,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có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diện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tích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lớn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nhất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trong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các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châu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lục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trên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thế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giới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.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Thiên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nhiên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Châu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 Á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rất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đa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</a:rPr>
              <a:t>dạng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822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2"/>
    </p:custDataLst>
    <p:controls>
      <mc:AlternateContent xmlns:mc="http://schemas.openxmlformats.org/markup-compatibility/2006">
        <mc:Choice xmlns:v="urn:schemas-microsoft-com:vml" Requires="v">
          <p:control spid="1029" name="ShockwaveFlash1" r:id="rId3" imgW="6323810" imgH="4114286"/>
        </mc:Choice>
        <mc:Fallback>
          <p:control name="ShockwaveFlash1" r:id="rId3" imgW="6323810" imgH="4114286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>
                  <p:custDataLst>
                    <p:tags r:id="rId4"/>
                  </p:custDataLst>
                </p:nvPr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24000" y="1219200"/>
                  <a:ext cx="6324600" cy="41148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409547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E-L NAM HOC 21-22\hinh nen\images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565"/>
            <a:ext cx="9144000" cy="678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>
            <p:custDataLst>
              <p:tags r:id="rId2"/>
            </p:custDataLst>
          </p:nvPr>
        </p:nvSpPr>
        <p:spPr>
          <a:xfrm>
            <a:off x="1295400" y="1851768"/>
            <a:ext cx="6858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</a:rPr>
              <a:t>CHÀO TẠM BIỆT CÁC EM !</a:t>
            </a:r>
            <a:endParaRPr lang="en-US" sz="4400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553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04863" y="314325"/>
            <a:ext cx="7467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 b="1" dirty="0">
                <a:solidFill>
                  <a:srgbClr val="0000FF"/>
                </a:solidFill>
              </a:rPr>
              <a:t>TÀI LIỆU THAM KHẢO</a:t>
            </a:r>
          </a:p>
        </p:txBody>
      </p:sp>
      <p:sp>
        <p:nvSpPr>
          <p:cNvPr id="3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38200" y="1295400"/>
            <a:ext cx="7407275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rgbClr val="0000FF"/>
                </a:solidFill>
              </a:rPr>
              <a:t>1. </a:t>
            </a:r>
            <a:r>
              <a:rPr lang="en-US" sz="2000" b="1" dirty="0" err="1">
                <a:solidFill>
                  <a:srgbClr val="0000FF"/>
                </a:solidFill>
              </a:rPr>
              <a:t>Các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phần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mềm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sử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dụng</a:t>
            </a:r>
            <a:r>
              <a:rPr lang="en-US" sz="2000" b="1" dirty="0">
                <a:solidFill>
                  <a:srgbClr val="0000FF"/>
                </a:solidFill>
              </a:rPr>
              <a:t>:</a:t>
            </a:r>
          </a:p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rgbClr val="0000FF"/>
                </a:solidFill>
              </a:rPr>
              <a:t>- </a:t>
            </a:r>
            <a:r>
              <a:rPr lang="en-US" sz="2000" b="1" dirty="0" err="1">
                <a:solidFill>
                  <a:srgbClr val="0000FF"/>
                </a:solidFill>
              </a:rPr>
              <a:t>Thiết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kế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trình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bày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trong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mocrosoft</a:t>
            </a:r>
            <a:r>
              <a:rPr lang="en-US" sz="2000" b="1" dirty="0">
                <a:solidFill>
                  <a:srgbClr val="0000FF"/>
                </a:solidFill>
              </a:rPr>
              <a:t> PowerPoint, Adobe </a:t>
            </a:r>
            <a:r>
              <a:rPr lang="en-US" sz="2000" b="1" dirty="0" err="1">
                <a:solidFill>
                  <a:srgbClr val="0000FF"/>
                </a:solidFill>
              </a:rPr>
              <a:t>Presentes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smtClean="0">
                <a:solidFill>
                  <a:srgbClr val="0000FF"/>
                </a:solidFill>
              </a:rPr>
              <a:t>11</a:t>
            </a:r>
            <a:endParaRPr lang="en-US" sz="2000" b="1" dirty="0">
              <a:solidFill>
                <a:srgbClr val="0000FF"/>
              </a:solidFill>
            </a:endParaRPr>
          </a:p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rgbClr val="0000FF"/>
                </a:solidFill>
              </a:rPr>
              <a:t>- </a:t>
            </a:r>
            <a:r>
              <a:rPr lang="en-US" sz="2000" b="1" dirty="0" err="1">
                <a:solidFill>
                  <a:srgbClr val="0000FF"/>
                </a:solidFill>
              </a:rPr>
              <a:t>Chương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trình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chép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nhạc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và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ghép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lời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Pinnal</a:t>
            </a:r>
            <a:r>
              <a:rPr lang="en-US" sz="2000" b="1" dirty="0">
                <a:solidFill>
                  <a:srgbClr val="0000FF"/>
                </a:solidFill>
              </a:rPr>
              <a:t>, Encore</a:t>
            </a:r>
          </a:p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rgbClr val="0000FF"/>
                </a:solidFill>
              </a:rPr>
              <a:t>- Convert Video </a:t>
            </a:r>
            <a:r>
              <a:rPr lang="en-US" sz="2000" b="1" dirty="0" err="1">
                <a:solidFill>
                  <a:srgbClr val="0000FF"/>
                </a:solidFill>
              </a:rPr>
              <a:t>Protabte</a:t>
            </a:r>
            <a:endParaRPr lang="en-US" sz="2000" b="1" dirty="0">
              <a:solidFill>
                <a:srgbClr val="0000FF"/>
              </a:solidFill>
            </a:endParaRPr>
          </a:p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rgbClr val="0000FF"/>
                </a:solidFill>
              </a:rPr>
              <a:t>- </a:t>
            </a:r>
            <a:r>
              <a:rPr lang="en-US" sz="2000" b="1" dirty="0" err="1">
                <a:solidFill>
                  <a:srgbClr val="0000FF"/>
                </a:solidFill>
              </a:rPr>
              <a:t>Phot</a:t>
            </a:r>
            <a:r>
              <a:rPr lang="en-US" sz="2000" b="1" dirty="0">
                <a:solidFill>
                  <a:srgbClr val="0000FF"/>
                </a:solidFill>
              </a:rPr>
              <a:t> Story 3 for windows</a:t>
            </a:r>
          </a:p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rgbClr val="0000FF"/>
                </a:solidFill>
              </a:rPr>
              <a:t>2. </a:t>
            </a:r>
            <a:r>
              <a:rPr lang="en-US" sz="2000" b="1" dirty="0" err="1">
                <a:solidFill>
                  <a:srgbClr val="0000FF"/>
                </a:solidFill>
              </a:rPr>
              <a:t>Các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học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liệu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trích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dẫn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tham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khảo</a:t>
            </a:r>
            <a:r>
              <a:rPr lang="en-US" sz="2000" b="1" dirty="0">
                <a:solidFill>
                  <a:srgbClr val="0000FF"/>
                </a:solidFill>
              </a:rPr>
              <a:t>:</a:t>
            </a:r>
          </a:p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rgbClr val="0000FF"/>
                </a:solidFill>
              </a:rPr>
              <a:t>- SGK – SGV </a:t>
            </a:r>
            <a:r>
              <a:rPr lang="en-US" sz="2000" b="1" dirty="0" err="1">
                <a:solidFill>
                  <a:srgbClr val="0000FF"/>
                </a:solidFill>
              </a:rPr>
              <a:t>môn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Lịch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sử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và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Địa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lý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lớp</a:t>
            </a:r>
            <a:r>
              <a:rPr lang="en-US" sz="2000" b="1" dirty="0">
                <a:solidFill>
                  <a:srgbClr val="0000FF"/>
                </a:solidFill>
              </a:rPr>
              <a:t> 4</a:t>
            </a:r>
          </a:p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rgbClr val="0000FF"/>
                </a:solidFill>
              </a:rPr>
              <a:t>- </a:t>
            </a:r>
            <a:r>
              <a:rPr lang="en-US" sz="2000" b="1" dirty="0" err="1">
                <a:solidFill>
                  <a:srgbClr val="0000FF"/>
                </a:solidFill>
              </a:rPr>
              <a:t>Thư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viện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tư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liệu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Giáo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dục</a:t>
            </a:r>
            <a:endParaRPr lang="en-US" sz="2000" b="1" dirty="0">
              <a:solidFill>
                <a:srgbClr val="0000FF"/>
              </a:solidFill>
            </a:endParaRPr>
          </a:p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rgbClr val="0000FF"/>
                </a:solidFill>
              </a:rPr>
              <a:t>- </a:t>
            </a:r>
            <a:r>
              <a:rPr lang="en-US" sz="2000" b="1" dirty="0" err="1">
                <a:solidFill>
                  <a:srgbClr val="0000FF"/>
                </a:solidFill>
              </a:rPr>
              <a:t>Các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đoạn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thu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âm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lời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giảng</a:t>
            </a:r>
            <a:r>
              <a:rPr lang="en-US" sz="2000" b="1" dirty="0">
                <a:solidFill>
                  <a:srgbClr val="0000FF"/>
                </a:solidFill>
              </a:rPr>
              <a:t> do </a:t>
            </a:r>
            <a:r>
              <a:rPr lang="en-US" sz="2000" b="1" dirty="0" err="1">
                <a:solidFill>
                  <a:srgbClr val="0000FF"/>
                </a:solidFill>
              </a:rPr>
              <a:t>giáo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viên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thực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hiện</a:t>
            </a:r>
            <a:r>
              <a:rPr lang="en-US" sz="2000" b="1" dirty="0">
                <a:solidFill>
                  <a:srgbClr val="0000FF"/>
                </a:solidFill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7538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mprod_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ctr">
            <a:noAutofit/>
          </a:bodyPr>
          <a:lstStyle/>
          <a:p>
            <a:r>
              <a:rPr lang="en-US" sz="3200" b="1" smtClean="0">
                <a:latin typeface="Calibri"/>
              </a:rPr>
              <a:t>Trong các thành phố sau, thành phố nào không có cảng biển ?</a:t>
            </a:r>
            <a:endParaRPr lang="en-US" sz="3200" b="1" dirty="0">
              <a:latin typeface="Calibri"/>
            </a:endParaRPr>
          </a:p>
        </p:txBody>
      </p:sp>
      <p:sp>
        <p:nvSpPr>
          <p:cNvPr id="23" name="mmprod_feedback_7000"/>
          <p:cNvSpPr/>
          <p:nvPr>
            <p:custDataLst>
              <p:tags r:id="rId3"/>
            </p:custDataLst>
          </p:nvPr>
        </p:nvSpPr>
        <p:spPr>
          <a:xfrm>
            <a:off x="868680" y="4542076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Đúng rồi - Click vào bất cứ nơi đâu để tiếp tục</a:t>
            </a:r>
            <a:endParaRPr lang="en-US">
              <a:latin typeface="Calibri"/>
            </a:endParaRPr>
          </a:p>
        </p:txBody>
      </p:sp>
      <p:sp>
        <p:nvSpPr>
          <p:cNvPr id="24" name="mmprod_feedback_7002"/>
          <p:cNvSpPr/>
          <p:nvPr>
            <p:custDataLst>
              <p:tags r:id="rId4"/>
            </p:custDataLst>
          </p:nvPr>
        </p:nvSpPr>
        <p:spPr>
          <a:xfrm>
            <a:off x="4983480" y="4542076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Chưa đúng- Click vào bất cứ nơi đâu để tiếp tục</a:t>
            </a:r>
            <a:endParaRPr lang="en-US">
              <a:latin typeface="Calibri"/>
            </a:endParaRPr>
          </a:p>
        </p:txBody>
      </p:sp>
      <p:sp>
        <p:nvSpPr>
          <p:cNvPr id="25" name="mmprod_feedback_7009"/>
          <p:cNvSpPr/>
          <p:nvPr>
            <p:custDataLst>
              <p:tags r:id="rId5"/>
            </p:custDataLst>
          </p:nvPr>
        </p:nvSpPr>
        <p:spPr>
          <a:xfrm>
            <a:off x="2514600" y="5334119"/>
            <a:ext cx="329184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mtClean="0">
                <a:latin typeface="Calibri"/>
              </a:rPr>
              <a:t>Em trả lời rất chính xác !</a:t>
            </a:r>
            <a:endParaRPr lang="en-US">
              <a:latin typeface="Calibri"/>
            </a:endParaRPr>
          </a:p>
        </p:txBody>
      </p:sp>
      <p:sp>
        <p:nvSpPr>
          <p:cNvPr id="26" name="mmprod_feedback_7006"/>
          <p:cNvSpPr/>
          <p:nvPr>
            <p:custDataLst>
              <p:tags r:id="rId6"/>
            </p:custDataLst>
          </p:nvPr>
        </p:nvSpPr>
        <p:spPr>
          <a:xfrm>
            <a:off x="2514600" y="4994671"/>
            <a:ext cx="658368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Autofit/>
          </a:bodyPr>
          <a:lstStyle/>
          <a:p>
            <a:r>
              <a:rPr lang="pt-BR" smtClean="0">
                <a:latin typeface="Calibri"/>
              </a:rPr>
              <a:t>Câu trả lời của em:</a:t>
            </a:r>
            <a:endParaRPr lang="en-US">
              <a:latin typeface="Calibri"/>
            </a:endParaRPr>
          </a:p>
        </p:txBody>
      </p:sp>
      <p:sp>
        <p:nvSpPr>
          <p:cNvPr id="27" name="mmprod_feedback_7010"/>
          <p:cNvSpPr/>
          <p:nvPr>
            <p:custDataLst>
              <p:tags r:id="rId7"/>
            </p:custDataLst>
          </p:nvPr>
        </p:nvSpPr>
        <p:spPr>
          <a:xfrm>
            <a:off x="2514600" y="5673566"/>
            <a:ext cx="658368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Autofit/>
          </a:bodyPr>
          <a:lstStyle/>
          <a:p>
            <a:r>
              <a:rPr lang="vi-VN" smtClean="0">
                <a:latin typeface="Calibri"/>
              </a:rPr>
              <a:t>Câu trả lời đúng là:</a:t>
            </a:r>
            <a:endParaRPr lang="en-US">
              <a:latin typeface="Calibri"/>
            </a:endParaRPr>
          </a:p>
        </p:txBody>
      </p:sp>
      <p:sp>
        <p:nvSpPr>
          <p:cNvPr id="28" name="mmprod_feedback_7011"/>
          <p:cNvSpPr/>
          <p:nvPr>
            <p:custDataLst>
              <p:tags r:id="rId8"/>
            </p:custDataLst>
          </p:nvPr>
        </p:nvSpPr>
        <p:spPr>
          <a:xfrm>
            <a:off x="2514600" y="5334119"/>
            <a:ext cx="329184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pt-BR" smtClean="0">
                <a:latin typeface="Calibri"/>
              </a:rPr>
              <a:t>Em trả lời chưa chính xác !</a:t>
            </a:r>
            <a:endParaRPr lang="en-US">
              <a:latin typeface="Calibri"/>
            </a:endParaRPr>
          </a:p>
        </p:txBody>
      </p:sp>
      <p:sp>
        <p:nvSpPr>
          <p:cNvPr id="29" name="mmprod_feedback_7007"/>
          <p:cNvSpPr/>
          <p:nvPr>
            <p:custDataLst>
              <p:tags r:id="rId9"/>
            </p:custDataLst>
          </p:nvPr>
        </p:nvSpPr>
        <p:spPr>
          <a:xfrm>
            <a:off x="2679192" y="5663304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Em phải trả lời câu hỏi trước khi tiếp tục</a:t>
            </a:r>
            <a:endParaRPr lang="en-US">
              <a:latin typeface="Calibri"/>
            </a:endParaRPr>
          </a:p>
        </p:txBody>
      </p:sp>
      <p:sp>
        <p:nvSpPr>
          <p:cNvPr id="40" name="mmprod_feedback_7004"/>
          <p:cNvSpPr/>
          <p:nvPr>
            <p:custDataLst>
              <p:tags r:id="rId10"/>
            </p:custDataLst>
          </p:nvPr>
        </p:nvSpPr>
        <p:spPr>
          <a:xfrm>
            <a:off x="2596896" y="5498711"/>
            <a:ext cx="329184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mtClean="0">
                <a:latin typeface="Calibri"/>
              </a:rPr>
              <a:t>Làm lại</a:t>
            </a:r>
            <a:endParaRPr lang="en-US">
              <a:latin typeface="Calibri"/>
            </a:endParaRPr>
          </a:p>
        </p:txBody>
      </p:sp>
      <p:grpSp>
        <p:nvGrpSpPr>
          <p:cNvPr id="41" name="mmprod_Button104"/>
          <p:cNvGrpSpPr/>
          <p:nvPr>
            <p:custDataLst>
              <p:tags r:id="rId11"/>
            </p:custDataLst>
          </p:nvPr>
        </p:nvGrpSpPr>
        <p:grpSpPr>
          <a:xfrm>
            <a:off x="6306820" y="5718826"/>
            <a:ext cx="1145540" cy="407337"/>
            <a:chOff x="6306820" y="5718826"/>
            <a:chExt cx="1145540" cy="407337"/>
          </a:xfrm>
          <a:solidFill>
            <a:schemeClr val="bg1"/>
          </a:solidFill>
        </p:grpSpPr>
        <p:sp>
          <p:nvSpPr>
            <p:cNvPr id="42" name="mmprod_ButtonShape104"/>
            <p:cNvSpPr/>
            <p:nvPr>
              <p:custDataLst>
                <p:tags r:id="rId31"/>
              </p:custDataLst>
            </p:nvPr>
          </p:nvSpPr>
          <p:spPr>
            <a:xfrm>
              <a:off x="6306820" y="5718826"/>
              <a:ext cx="1145540" cy="407337"/>
            </a:xfrm>
            <a:prstGeom prst="roundRect">
              <a:avLst/>
            </a:prstGeom>
            <a:noFill/>
            <a:ln w="15875" cap="flat" cmpd="sng" algn="ctr">
              <a:solidFill>
                <a:srgbClr val="0000FF"/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/>
              </a:endParaRPr>
            </a:p>
          </p:txBody>
        </p:sp>
        <p:sp>
          <p:nvSpPr>
            <p:cNvPr id="43" name="mmprod_ButtonText105"/>
            <p:cNvSpPr/>
            <p:nvPr>
              <p:custDataLst>
                <p:tags r:id="rId32"/>
              </p:custDataLst>
            </p:nvPr>
          </p:nvSpPr>
          <p:spPr>
            <a:xfrm>
              <a:off x="6332220" y="5744226"/>
              <a:ext cx="1094740" cy="356537"/>
            </a:xfrm>
            <a:prstGeom prst="roundRect">
              <a:avLst/>
            </a:prstGeom>
            <a:noFill/>
            <a:ln w="15875" cap="flat" cmpd="sng" algn="ctr">
              <a:solidFill>
                <a:srgbClr val="0000FF"/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b="1" smtClean="0">
                  <a:solidFill>
                    <a:srgbClr val="FF0000"/>
                  </a:solidFill>
                  <a:latin typeface="Calibri"/>
                </a:rPr>
                <a:t>Trả lời</a:t>
              </a:r>
              <a:endParaRPr lang="en-US" b="1" dirty="0">
                <a:solidFill>
                  <a:srgbClr val="FF0000"/>
                </a:solidFill>
                <a:latin typeface="Calibri"/>
              </a:endParaRPr>
            </a:p>
          </p:txBody>
        </p:sp>
      </p:grpSp>
      <p:grpSp>
        <p:nvGrpSpPr>
          <p:cNvPr id="44" name="mmprod_Button106"/>
          <p:cNvGrpSpPr/>
          <p:nvPr>
            <p:custDataLst>
              <p:tags r:id="rId12"/>
            </p:custDataLst>
          </p:nvPr>
        </p:nvGrpSpPr>
        <p:grpSpPr>
          <a:xfrm>
            <a:off x="7541260" y="5718826"/>
            <a:ext cx="1145540" cy="407337"/>
            <a:chOff x="7541260" y="5718826"/>
            <a:chExt cx="1145540" cy="407337"/>
          </a:xfrm>
        </p:grpSpPr>
        <p:sp>
          <p:nvSpPr>
            <p:cNvPr id="45" name="mmprod_ButtonShape106"/>
            <p:cNvSpPr/>
            <p:nvPr>
              <p:custDataLst>
                <p:tags r:id="rId29"/>
              </p:custDataLst>
            </p:nvPr>
          </p:nvSpPr>
          <p:spPr>
            <a:xfrm>
              <a:off x="7541260" y="5718826"/>
              <a:ext cx="1145540" cy="407337"/>
            </a:xfrm>
            <a:prstGeom prst="roundRect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/>
              </a:endParaRPr>
            </a:p>
          </p:txBody>
        </p:sp>
        <p:sp>
          <p:nvSpPr>
            <p:cNvPr id="46" name="mmprod_ButtonText107"/>
            <p:cNvSpPr/>
            <p:nvPr>
              <p:custDataLst>
                <p:tags r:id="rId30"/>
              </p:custDataLst>
            </p:nvPr>
          </p:nvSpPr>
          <p:spPr>
            <a:xfrm>
              <a:off x="7566660" y="5744226"/>
              <a:ext cx="1094740" cy="356537"/>
            </a:xfrm>
            <a:prstGeom prst="roundRect">
              <a:avLst/>
            </a:prstGeom>
            <a:solidFill>
              <a:schemeClr val="bg1"/>
            </a:solidFill>
            <a:ln w="15875" cap="flat" cmpd="sng" algn="ctr">
              <a:solidFill>
                <a:srgbClr val="0000FF"/>
              </a:solidFill>
              <a:prstDash val="soli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b="1" smtClean="0">
                  <a:solidFill>
                    <a:srgbClr val="FF0000"/>
                  </a:solidFill>
                  <a:latin typeface="Calibri"/>
                </a:rPr>
                <a:t>Tiếp tục</a:t>
              </a:r>
              <a:endParaRPr lang="en-US" b="1" dirty="0">
                <a:solidFill>
                  <a:srgbClr val="FF0000"/>
                </a:solidFill>
                <a:latin typeface="Calibri"/>
              </a:endParaRPr>
            </a:p>
          </p:txBody>
        </p:sp>
      </p:grpSp>
      <p:grpSp>
        <p:nvGrpSpPr>
          <p:cNvPr id="50" name="mmprod_answer10114"/>
          <p:cNvGrpSpPr/>
          <p:nvPr>
            <p:custDataLst>
              <p:tags r:id="rId13"/>
            </p:custDataLst>
          </p:nvPr>
        </p:nvGrpSpPr>
        <p:grpSpPr>
          <a:xfrm>
            <a:off x="673100" y="1645920"/>
            <a:ext cx="5755640" cy="426720"/>
            <a:chOff x="673100" y="1645920"/>
            <a:chExt cx="5755640" cy="426720"/>
          </a:xfrm>
        </p:grpSpPr>
        <p:sp>
          <p:nvSpPr>
            <p:cNvPr id="4" name="mmprod_s2_1041"/>
            <p:cNvSpPr txBox="1"/>
            <p:nvPr>
              <p:custDataLst>
                <p:tags r:id="rId26"/>
              </p:custDataLst>
            </p:nvPr>
          </p:nvSpPr>
          <p:spPr>
            <a:xfrm>
              <a:off x="1079500" y="1645920"/>
              <a:ext cx="47625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en-US" sz="2800" smtClean="0">
                  <a:latin typeface="Calibri"/>
                </a:rPr>
                <a:t>A) </a:t>
              </a:r>
              <a:endParaRPr lang="en-US" sz="2800">
                <a:latin typeface="Calibri"/>
              </a:endParaRPr>
            </a:p>
          </p:txBody>
        </p:sp>
        <p:sp>
          <p:nvSpPr>
            <p:cNvPr id="5" name="mmprod_s1_1021"/>
            <p:cNvSpPr txBox="1"/>
            <p:nvPr>
              <p:custDataLst>
                <p:tags r:id="rId27"/>
              </p:custDataLst>
            </p:nvPr>
          </p:nvSpPr>
          <p:spPr>
            <a:xfrm>
              <a:off x="1549400" y="1645920"/>
              <a:ext cx="487934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en-US" sz="2800" smtClean="0">
                  <a:latin typeface="Calibri"/>
                </a:rPr>
                <a:t>Thành phố Hải Phòng</a:t>
              </a:r>
              <a:endParaRPr lang="en-US" sz="2800">
                <a:latin typeface="Calibri"/>
              </a:endParaRPr>
            </a:p>
          </p:txBody>
        </p:sp>
        <p:pic>
          <p:nvPicPr>
            <p:cNvPr id="49" name="mmprod_answer_input10114"/>
            <p:cNvPicPr>
              <a:picLocks noChangeAspect="1"/>
            </p:cNvPicPr>
            <p:nvPr>
              <p:custDataLst>
                <p:tags r:id="rId28"/>
              </p:custDataLst>
            </p:nvPr>
          </p:nvPicPr>
          <p:blipFill>
            <a:blip r:embed="rId3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3100" y="1757019"/>
              <a:ext cx="205646" cy="204522"/>
            </a:xfrm>
            <a:prstGeom prst="rect">
              <a:avLst/>
            </a:prstGeom>
          </p:spPr>
        </p:pic>
      </p:grpSp>
      <p:grpSp>
        <p:nvGrpSpPr>
          <p:cNvPr id="52" name="mmprod_answer10116"/>
          <p:cNvGrpSpPr/>
          <p:nvPr>
            <p:custDataLst>
              <p:tags r:id="rId14"/>
            </p:custDataLst>
          </p:nvPr>
        </p:nvGrpSpPr>
        <p:grpSpPr>
          <a:xfrm>
            <a:off x="673100" y="2245360"/>
            <a:ext cx="5755640" cy="426720"/>
            <a:chOff x="673100" y="2245360"/>
            <a:chExt cx="5755640" cy="426720"/>
          </a:xfrm>
        </p:grpSpPr>
        <p:sp>
          <p:nvSpPr>
            <p:cNvPr id="9" name="mmprod_s2_1042"/>
            <p:cNvSpPr txBox="1"/>
            <p:nvPr>
              <p:custDataLst>
                <p:tags r:id="rId23"/>
              </p:custDataLst>
            </p:nvPr>
          </p:nvSpPr>
          <p:spPr>
            <a:xfrm>
              <a:off x="1079500" y="2245360"/>
              <a:ext cx="46355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en-US" sz="2800" smtClean="0">
                  <a:latin typeface="Calibri"/>
                </a:rPr>
                <a:t>B) </a:t>
              </a:r>
              <a:endParaRPr lang="en-US" sz="2800">
                <a:latin typeface="Calibri"/>
              </a:endParaRPr>
            </a:p>
          </p:txBody>
        </p:sp>
        <p:sp>
          <p:nvSpPr>
            <p:cNvPr id="10" name="mmprod_s1_1022"/>
            <p:cNvSpPr txBox="1"/>
            <p:nvPr>
              <p:custDataLst>
                <p:tags r:id="rId24"/>
              </p:custDataLst>
            </p:nvPr>
          </p:nvSpPr>
          <p:spPr>
            <a:xfrm>
              <a:off x="1549400" y="2245360"/>
              <a:ext cx="487934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en-US" sz="2800" smtClean="0">
                  <a:latin typeface="Calibri"/>
                </a:rPr>
                <a:t>Thành phố Đà Nẵng</a:t>
              </a:r>
              <a:endParaRPr lang="en-US" sz="2800">
                <a:latin typeface="Calibri"/>
              </a:endParaRPr>
            </a:p>
          </p:txBody>
        </p:sp>
        <p:pic>
          <p:nvPicPr>
            <p:cNvPr id="51" name="mmprod_answer_input10116"/>
            <p:cNvPicPr>
              <a:picLocks noChangeAspect="1"/>
            </p:cNvPicPr>
            <p:nvPr>
              <p:custDataLst>
                <p:tags r:id="rId25"/>
              </p:custDataLst>
            </p:nvPr>
          </p:nvPicPr>
          <p:blipFill>
            <a:blip r:embed="rId3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3100" y="2356459"/>
              <a:ext cx="205646" cy="204522"/>
            </a:xfrm>
            <a:prstGeom prst="rect">
              <a:avLst/>
            </a:prstGeom>
          </p:spPr>
        </p:pic>
      </p:grpSp>
      <p:grpSp>
        <p:nvGrpSpPr>
          <p:cNvPr id="54" name="mmprod_answer10118"/>
          <p:cNvGrpSpPr/>
          <p:nvPr>
            <p:custDataLst>
              <p:tags r:id="rId15"/>
            </p:custDataLst>
          </p:nvPr>
        </p:nvGrpSpPr>
        <p:grpSpPr>
          <a:xfrm>
            <a:off x="673100" y="2844800"/>
            <a:ext cx="5755640" cy="426720"/>
            <a:chOff x="673100" y="2844800"/>
            <a:chExt cx="5755640" cy="426720"/>
          </a:xfrm>
        </p:grpSpPr>
        <p:sp>
          <p:nvSpPr>
            <p:cNvPr id="14" name="mmprod_s2_1043"/>
            <p:cNvSpPr txBox="1"/>
            <p:nvPr>
              <p:custDataLst>
                <p:tags r:id="rId20"/>
              </p:custDataLst>
            </p:nvPr>
          </p:nvSpPr>
          <p:spPr>
            <a:xfrm>
              <a:off x="1079500" y="2844800"/>
              <a:ext cx="458788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en-US" sz="2800" smtClean="0">
                  <a:latin typeface="Calibri"/>
                </a:rPr>
                <a:t>C) </a:t>
              </a:r>
              <a:endParaRPr lang="en-US" sz="2800">
                <a:latin typeface="Calibri"/>
              </a:endParaRPr>
            </a:p>
          </p:txBody>
        </p:sp>
        <p:sp>
          <p:nvSpPr>
            <p:cNvPr id="15" name="mmprod_s1_1023"/>
            <p:cNvSpPr txBox="1"/>
            <p:nvPr>
              <p:custDataLst>
                <p:tags r:id="rId21"/>
              </p:custDataLst>
            </p:nvPr>
          </p:nvSpPr>
          <p:spPr>
            <a:xfrm>
              <a:off x="1536700" y="2844800"/>
              <a:ext cx="489204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en-US" sz="2800" smtClean="0">
                  <a:latin typeface="Calibri"/>
                </a:rPr>
                <a:t>Thành phố Hà Nội</a:t>
              </a:r>
              <a:endParaRPr lang="en-US" sz="2800">
                <a:latin typeface="Calibri"/>
              </a:endParaRPr>
            </a:p>
          </p:txBody>
        </p:sp>
        <p:pic>
          <p:nvPicPr>
            <p:cNvPr id="53" name="mmprod_answer_input10118"/>
            <p:cNvPicPr>
              <a:picLocks noChangeAspect="1"/>
            </p:cNvPicPr>
            <p:nvPr>
              <p:custDataLst>
                <p:tags r:id="rId22"/>
              </p:custDataLst>
            </p:nvPr>
          </p:nvPicPr>
          <p:blipFill>
            <a:blip r:embed="rId3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3100" y="2955899"/>
              <a:ext cx="205646" cy="204522"/>
            </a:xfrm>
            <a:prstGeom prst="rect">
              <a:avLst/>
            </a:prstGeom>
          </p:spPr>
        </p:pic>
      </p:grpSp>
      <p:grpSp>
        <p:nvGrpSpPr>
          <p:cNvPr id="56" name="mmprod_answer10120"/>
          <p:cNvGrpSpPr/>
          <p:nvPr>
            <p:custDataLst>
              <p:tags r:id="rId16"/>
            </p:custDataLst>
          </p:nvPr>
        </p:nvGrpSpPr>
        <p:grpSpPr>
          <a:xfrm>
            <a:off x="673100" y="3444240"/>
            <a:ext cx="5755640" cy="426720"/>
            <a:chOff x="673100" y="3444240"/>
            <a:chExt cx="5755640" cy="426720"/>
          </a:xfrm>
        </p:grpSpPr>
        <p:sp>
          <p:nvSpPr>
            <p:cNvPr id="19" name="mmprod_s2_1044"/>
            <p:cNvSpPr txBox="1"/>
            <p:nvPr>
              <p:custDataLst>
                <p:tags r:id="rId17"/>
              </p:custDataLst>
            </p:nvPr>
          </p:nvSpPr>
          <p:spPr>
            <a:xfrm>
              <a:off x="1079500" y="3444240"/>
              <a:ext cx="48895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en-US" sz="2800" smtClean="0">
                  <a:latin typeface="Calibri"/>
                </a:rPr>
                <a:t>D) </a:t>
              </a:r>
              <a:endParaRPr lang="en-US" sz="2800">
                <a:latin typeface="Calibri"/>
              </a:endParaRPr>
            </a:p>
          </p:txBody>
        </p:sp>
        <p:sp>
          <p:nvSpPr>
            <p:cNvPr id="20" name="mmprod_s1_1024"/>
            <p:cNvSpPr txBox="1"/>
            <p:nvPr>
              <p:custDataLst>
                <p:tags r:id="rId18"/>
              </p:custDataLst>
            </p:nvPr>
          </p:nvSpPr>
          <p:spPr>
            <a:xfrm>
              <a:off x="1574800" y="3444240"/>
              <a:ext cx="485394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en-US" sz="2800" smtClean="0">
                  <a:latin typeface="Calibri"/>
                </a:rPr>
                <a:t>Thành phố Hồ Chí Minh</a:t>
              </a:r>
              <a:endParaRPr lang="en-US" sz="2800">
                <a:latin typeface="Calibri"/>
              </a:endParaRPr>
            </a:p>
          </p:txBody>
        </p:sp>
        <p:pic>
          <p:nvPicPr>
            <p:cNvPr id="55" name="mmprod_answer_input10120"/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3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3100" y="3555339"/>
              <a:ext cx="205646" cy="204522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921009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 autoUpdateAnimBg="0"/>
      <p:bldP spid="24" grpId="0" animBg="1" autoUpdateAnimBg="0"/>
      <p:bldP spid="25" grpId="0" animBg="1" autoUpdateAnimBg="0"/>
      <p:bldP spid="26" grpId="0" animBg="1" autoUpdateAnimBg="0"/>
      <p:bldP spid="27" grpId="0" animBg="1" autoUpdateAnimBg="0"/>
      <p:bldP spid="28" grpId="0" animBg="1" autoUpdateAnimBg="0"/>
      <p:bldP spid="29" grpId="0" animBg="1" autoUpdateAnimBg="0"/>
      <p:bldP spid="40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mprod_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ctr">
            <a:noAutofit/>
          </a:bodyPr>
          <a:lstStyle/>
          <a:p>
            <a:r>
              <a:rPr lang="vi-VN" sz="3600" smtClean="0">
                <a:latin typeface="Calibri"/>
              </a:rPr>
              <a:t>Vịnh Hạ Long, cố đô Huế, phố cổ Hội An đã được công nhận là di sản thế giới</a:t>
            </a:r>
            <a:endParaRPr lang="en-US" sz="3600">
              <a:latin typeface="Calibri"/>
            </a:endParaRPr>
          </a:p>
        </p:txBody>
      </p:sp>
      <p:sp>
        <p:nvSpPr>
          <p:cNvPr id="13" name="mmprod_feedback_7000"/>
          <p:cNvSpPr/>
          <p:nvPr>
            <p:custDataLst>
              <p:tags r:id="rId3"/>
            </p:custDataLst>
          </p:nvPr>
        </p:nvSpPr>
        <p:spPr>
          <a:xfrm>
            <a:off x="868680" y="4542076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Đúng rồi - Click vào bất cứ nơi đâu để tiếp tục</a:t>
            </a:r>
            <a:endParaRPr lang="en-US">
              <a:latin typeface="Calibri"/>
            </a:endParaRPr>
          </a:p>
        </p:txBody>
      </p:sp>
      <p:sp>
        <p:nvSpPr>
          <p:cNvPr id="14" name="mmprod_feedback_7002"/>
          <p:cNvSpPr/>
          <p:nvPr>
            <p:custDataLst>
              <p:tags r:id="rId4"/>
            </p:custDataLst>
          </p:nvPr>
        </p:nvSpPr>
        <p:spPr>
          <a:xfrm>
            <a:off x="4983480" y="4542076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Chưa đúng- Click vào bất cứ nơi đâu để tiếp tục</a:t>
            </a:r>
            <a:endParaRPr lang="en-US">
              <a:latin typeface="Calibri"/>
            </a:endParaRPr>
          </a:p>
        </p:txBody>
      </p:sp>
      <p:sp>
        <p:nvSpPr>
          <p:cNvPr id="15" name="mmprod_feedback_7009"/>
          <p:cNvSpPr/>
          <p:nvPr>
            <p:custDataLst>
              <p:tags r:id="rId5"/>
            </p:custDataLst>
          </p:nvPr>
        </p:nvSpPr>
        <p:spPr>
          <a:xfrm>
            <a:off x="2514600" y="5334119"/>
            <a:ext cx="329184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mtClean="0">
                <a:latin typeface="Calibri"/>
              </a:rPr>
              <a:t>Em trả lời rất chính xác !</a:t>
            </a:r>
            <a:endParaRPr lang="en-US">
              <a:latin typeface="Calibri"/>
            </a:endParaRPr>
          </a:p>
        </p:txBody>
      </p:sp>
      <p:sp>
        <p:nvSpPr>
          <p:cNvPr id="16" name="mmprod_feedback_7006"/>
          <p:cNvSpPr/>
          <p:nvPr>
            <p:custDataLst>
              <p:tags r:id="rId6"/>
            </p:custDataLst>
          </p:nvPr>
        </p:nvSpPr>
        <p:spPr>
          <a:xfrm>
            <a:off x="2514600" y="4994671"/>
            <a:ext cx="658368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Autofit/>
          </a:bodyPr>
          <a:lstStyle/>
          <a:p>
            <a:r>
              <a:rPr lang="pt-BR" smtClean="0">
                <a:latin typeface="Calibri"/>
              </a:rPr>
              <a:t>Câu trả lời của em:</a:t>
            </a:r>
            <a:endParaRPr lang="en-US">
              <a:latin typeface="Calibri"/>
            </a:endParaRPr>
          </a:p>
        </p:txBody>
      </p:sp>
      <p:sp>
        <p:nvSpPr>
          <p:cNvPr id="17" name="mmprod_feedback_7010"/>
          <p:cNvSpPr/>
          <p:nvPr>
            <p:custDataLst>
              <p:tags r:id="rId7"/>
            </p:custDataLst>
          </p:nvPr>
        </p:nvSpPr>
        <p:spPr>
          <a:xfrm>
            <a:off x="2514600" y="5673566"/>
            <a:ext cx="658368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Autofit/>
          </a:bodyPr>
          <a:lstStyle/>
          <a:p>
            <a:r>
              <a:rPr lang="vi-VN" smtClean="0">
                <a:latin typeface="Calibri"/>
              </a:rPr>
              <a:t>Câu trả lời đúng là:</a:t>
            </a:r>
            <a:endParaRPr lang="en-US">
              <a:latin typeface="Calibri"/>
            </a:endParaRPr>
          </a:p>
        </p:txBody>
      </p:sp>
      <p:sp>
        <p:nvSpPr>
          <p:cNvPr id="18" name="mmprod_feedback_7011"/>
          <p:cNvSpPr/>
          <p:nvPr>
            <p:custDataLst>
              <p:tags r:id="rId8"/>
            </p:custDataLst>
          </p:nvPr>
        </p:nvSpPr>
        <p:spPr>
          <a:xfrm>
            <a:off x="2514600" y="5334119"/>
            <a:ext cx="329184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pt-BR" smtClean="0">
                <a:latin typeface="Calibri"/>
              </a:rPr>
              <a:t>Em trả lời chưa chính xác !</a:t>
            </a:r>
            <a:endParaRPr lang="en-US">
              <a:latin typeface="Calibri"/>
            </a:endParaRPr>
          </a:p>
        </p:txBody>
      </p:sp>
      <p:sp>
        <p:nvSpPr>
          <p:cNvPr id="19" name="mmprod_feedback_7007"/>
          <p:cNvSpPr/>
          <p:nvPr>
            <p:custDataLst>
              <p:tags r:id="rId9"/>
            </p:custDataLst>
          </p:nvPr>
        </p:nvSpPr>
        <p:spPr>
          <a:xfrm>
            <a:off x="2679192" y="5663304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Em phải trả lời câu hỏi trước khi tiếp tục</a:t>
            </a:r>
            <a:endParaRPr lang="en-US">
              <a:latin typeface="Calibri"/>
            </a:endParaRPr>
          </a:p>
        </p:txBody>
      </p:sp>
      <p:grpSp>
        <p:nvGrpSpPr>
          <p:cNvPr id="28" name="mmprod_Button104"/>
          <p:cNvGrpSpPr/>
          <p:nvPr>
            <p:custDataLst>
              <p:tags r:id="rId10"/>
            </p:custDataLst>
          </p:nvPr>
        </p:nvGrpSpPr>
        <p:grpSpPr>
          <a:xfrm>
            <a:off x="6306820" y="5718826"/>
            <a:ext cx="1145540" cy="407337"/>
            <a:chOff x="6306820" y="5718826"/>
            <a:chExt cx="1145540" cy="407337"/>
          </a:xfrm>
          <a:solidFill>
            <a:schemeClr val="bg1"/>
          </a:solidFill>
        </p:grpSpPr>
        <p:sp>
          <p:nvSpPr>
            <p:cNvPr id="29" name="mmprod_ButtonShape104"/>
            <p:cNvSpPr/>
            <p:nvPr>
              <p:custDataLst>
                <p:tags r:id="rId22"/>
              </p:custDataLst>
            </p:nvPr>
          </p:nvSpPr>
          <p:spPr>
            <a:xfrm>
              <a:off x="6306820" y="5718826"/>
              <a:ext cx="1145540" cy="407337"/>
            </a:xfrm>
            <a:prstGeom prst="roundRect">
              <a:avLst/>
            </a:prstGeom>
            <a:noFill/>
            <a:ln w="15875" cap="flat" cmpd="sng" algn="ctr">
              <a:solidFill>
                <a:srgbClr val="0000FF"/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/>
              </a:endParaRPr>
            </a:p>
          </p:txBody>
        </p:sp>
        <p:sp>
          <p:nvSpPr>
            <p:cNvPr id="30" name="mmprod_ButtonText105"/>
            <p:cNvSpPr/>
            <p:nvPr>
              <p:custDataLst>
                <p:tags r:id="rId23"/>
              </p:custDataLst>
            </p:nvPr>
          </p:nvSpPr>
          <p:spPr>
            <a:xfrm>
              <a:off x="6332220" y="5744226"/>
              <a:ext cx="1094740" cy="356537"/>
            </a:xfrm>
            <a:prstGeom prst="roundRect">
              <a:avLst/>
            </a:prstGeom>
            <a:noFill/>
            <a:ln w="15875" cap="flat" cmpd="sng" algn="ctr">
              <a:solidFill>
                <a:srgbClr val="0000FF"/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b="1" smtClean="0">
                  <a:solidFill>
                    <a:srgbClr val="FF0000"/>
                  </a:solidFill>
                  <a:latin typeface="Calibri"/>
                </a:rPr>
                <a:t>Trả lời</a:t>
              </a:r>
              <a:endParaRPr lang="en-US" b="1" dirty="0">
                <a:solidFill>
                  <a:srgbClr val="FF0000"/>
                </a:solidFill>
                <a:latin typeface="Calibri"/>
              </a:endParaRPr>
            </a:p>
          </p:txBody>
        </p:sp>
      </p:grpSp>
      <p:grpSp>
        <p:nvGrpSpPr>
          <p:cNvPr id="31" name="mmprod_Button106"/>
          <p:cNvGrpSpPr/>
          <p:nvPr>
            <p:custDataLst>
              <p:tags r:id="rId11"/>
            </p:custDataLst>
          </p:nvPr>
        </p:nvGrpSpPr>
        <p:grpSpPr>
          <a:xfrm>
            <a:off x="7541260" y="5718826"/>
            <a:ext cx="1145540" cy="407337"/>
            <a:chOff x="7541260" y="5718826"/>
            <a:chExt cx="1145540" cy="407337"/>
          </a:xfrm>
        </p:grpSpPr>
        <p:sp>
          <p:nvSpPr>
            <p:cNvPr id="32" name="mmprod_ButtonShape106"/>
            <p:cNvSpPr/>
            <p:nvPr>
              <p:custDataLst>
                <p:tags r:id="rId20"/>
              </p:custDataLst>
            </p:nvPr>
          </p:nvSpPr>
          <p:spPr>
            <a:xfrm>
              <a:off x="7541260" y="5718826"/>
              <a:ext cx="1145540" cy="407337"/>
            </a:xfrm>
            <a:prstGeom prst="roundRect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/>
              </a:endParaRPr>
            </a:p>
          </p:txBody>
        </p:sp>
        <p:sp>
          <p:nvSpPr>
            <p:cNvPr id="33" name="mmprod_ButtonText107"/>
            <p:cNvSpPr/>
            <p:nvPr>
              <p:custDataLst>
                <p:tags r:id="rId21"/>
              </p:custDataLst>
            </p:nvPr>
          </p:nvSpPr>
          <p:spPr>
            <a:xfrm>
              <a:off x="7566660" y="5744226"/>
              <a:ext cx="1094740" cy="356537"/>
            </a:xfrm>
            <a:prstGeom prst="roundRect">
              <a:avLst/>
            </a:prstGeom>
            <a:solidFill>
              <a:schemeClr val="bg1"/>
            </a:solidFill>
            <a:ln w="15875" cap="flat" cmpd="sng" algn="ctr">
              <a:solidFill>
                <a:srgbClr val="0000FF"/>
              </a:solidFill>
              <a:prstDash val="soli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b="1" smtClean="0">
                  <a:solidFill>
                    <a:srgbClr val="FF0000"/>
                  </a:solidFill>
                  <a:latin typeface="Calibri"/>
                </a:rPr>
                <a:t>Tiếp tục</a:t>
              </a:r>
              <a:endParaRPr lang="en-US" b="1" dirty="0">
                <a:solidFill>
                  <a:srgbClr val="FF0000"/>
                </a:solidFill>
                <a:latin typeface="Calibri"/>
              </a:endParaRPr>
            </a:p>
          </p:txBody>
        </p:sp>
      </p:grpSp>
      <p:grpSp>
        <p:nvGrpSpPr>
          <p:cNvPr id="25" name="mmprod_answer10126"/>
          <p:cNvGrpSpPr/>
          <p:nvPr>
            <p:custDataLst>
              <p:tags r:id="rId12"/>
            </p:custDataLst>
          </p:nvPr>
        </p:nvGrpSpPr>
        <p:grpSpPr>
          <a:xfrm>
            <a:off x="673100" y="1645920"/>
            <a:ext cx="5755640" cy="426720"/>
            <a:chOff x="673100" y="1645920"/>
            <a:chExt cx="5755640" cy="426720"/>
          </a:xfrm>
        </p:grpSpPr>
        <p:sp>
          <p:nvSpPr>
            <p:cNvPr id="4" name="mmprod_s2_1041"/>
            <p:cNvSpPr txBox="1"/>
            <p:nvPr>
              <p:custDataLst>
                <p:tags r:id="rId17"/>
              </p:custDataLst>
            </p:nvPr>
          </p:nvSpPr>
          <p:spPr>
            <a:xfrm>
              <a:off x="1079500" y="1645920"/>
              <a:ext cx="47625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en-US" sz="2800" smtClean="0">
                  <a:latin typeface="Calibri"/>
                </a:rPr>
                <a:t>A) </a:t>
              </a:r>
              <a:endParaRPr lang="en-US" sz="2800">
                <a:latin typeface="Calibri"/>
              </a:endParaRPr>
            </a:p>
          </p:txBody>
        </p:sp>
        <p:sp>
          <p:nvSpPr>
            <p:cNvPr id="5" name="mmprod_s1_1021"/>
            <p:cNvSpPr txBox="1"/>
            <p:nvPr>
              <p:custDataLst>
                <p:tags r:id="rId18"/>
              </p:custDataLst>
            </p:nvPr>
          </p:nvSpPr>
          <p:spPr>
            <a:xfrm>
              <a:off x="1549400" y="1645920"/>
              <a:ext cx="487934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en-US" sz="2800" smtClean="0">
                  <a:latin typeface="Calibri"/>
                </a:rPr>
                <a:t>Đúng</a:t>
              </a:r>
              <a:endParaRPr lang="en-US" sz="2800">
                <a:latin typeface="Calibri"/>
              </a:endParaRPr>
            </a:p>
          </p:txBody>
        </p:sp>
        <p:pic>
          <p:nvPicPr>
            <p:cNvPr id="24" name="mmprod_answer_input10126"/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3100" y="1757019"/>
              <a:ext cx="205646" cy="204522"/>
            </a:xfrm>
            <a:prstGeom prst="rect">
              <a:avLst/>
            </a:prstGeom>
          </p:spPr>
        </p:pic>
      </p:grpSp>
      <p:grpSp>
        <p:nvGrpSpPr>
          <p:cNvPr id="35" name="mmprod_answer10128"/>
          <p:cNvGrpSpPr/>
          <p:nvPr>
            <p:custDataLst>
              <p:tags r:id="rId13"/>
            </p:custDataLst>
          </p:nvPr>
        </p:nvGrpSpPr>
        <p:grpSpPr>
          <a:xfrm>
            <a:off x="673100" y="2245360"/>
            <a:ext cx="5755640" cy="426720"/>
            <a:chOff x="673100" y="2245360"/>
            <a:chExt cx="5755640" cy="426720"/>
          </a:xfrm>
        </p:grpSpPr>
        <p:sp>
          <p:nvSpPr>
            <p:cNvPr id="9" name="mmprod_s2_1042"/>
            <p:cNvSpPr txBox="1"/>
            <p:nvPr>
              <p:custDataLst>
                <p:tags r:id="rId14"/>
              </p:custDataLst>
            </p:nvPr>
          </p:nvSpPr>
          <p:spPr>
            <a:xfrm>
              <a:off x="1079500" y="2245360"/>
              <a:ext cx="46355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none" lIns="0" tIns="0" rIns="0" bIns="0" rtlCol="0" anchor="ctr">
              <a:noAutofit/>
            </a:bodyPr>
            <a:lstStyle/>
            <a:p>
              <a:r>
                <a:rPr lang="en-US" sz="2800" smtClean="0">
                  <a:latin typeface="Calibri"/>
                </a:rPr>
                <a:t>B) </a:t>
              </a:r>
              <a:endParaRPr lang="en-US" sz="2800">
                <a:latin typeface="Calibri"/>
              </a:endParaRPr>
            </a:p>
          </p:txBody>
        </p:sp>
        <p:sp>
          <p:nvSpPr>
            <p:cNvPr id="10" name="mmprod_s1_1022"/>
            <p:cNvSpPr txBox="1"/>
            <p:nvPr>
              <p:custDataLst>
                <p:tags r:id="rId15"/>
              </p:custDataLst>
            </p:nvPr>
          </p:nvSpPr>
          <p:spPr>
            <a:xfrm>
              <a:off x="1549400" y="2245360"/>
              <a:ext cx="4879340" cy="42672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lIns="0" tIns="0" rIns="0" bIns="0" rtlCol="0" anchor="ctr">
              <a:noAutofit/>
            </a:bodyPr>
            <a:lstStyle/>
            <a:p>
              <a:r>
                <a:rPr lang="en-US" sz="2800" smtClean="0">
                  <a:latin typeface="Calibri"/>
                </a:rPr>
                <a:t>Sai</a:t>
              </a:r>
              <a:endParaRPr lang="en-US" sz="2800">
                <a:latin typeface="Calibri"/>
              </a:endParaRPr>
            </a:p>
          </p:txBody>
        </p:sp>
        <p:pic>
          <p:nvPicPr>
            <p:cNvPr id="34" name="mmprod_answer_input10128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3100" y="2356459"/>
              <a:ext cx="205646" cy="204522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722963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 autoUpdateAnimBg="0"/>
      <p:bldP spid="14" grpId="0" animBg="1" autoUpdateAnimBg="0"/>
      <p:bldP spid="15" grpId="0" animBg="1" autoUpdateAnimBg="0"/>
      <p:bldP spid="16" grpId="0" animBg="1" autoUpdateAnimBg="0"/>
      <p:bldP spid="17" grpId="0" animBg="1" autoUpdateAnimBg="0"/>
      <p:bldP spid="18" grpId="0" animBg="1" autoUpdateAnimBg="0"/>
      <p:bldP spid="19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mprod_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ctr">
            <a:noAutofit/>
          </a:bodyPr>
          <a:lstStyle/>
          <a:p>
            <a:r>
              <a:rPr lang="en-US" sz="3600" smtClean="0">
                <a:latin typeface="Calibri"/>
              </a:rPr>
              <a:t>Kể tên một số sản phẩm của nghề thủ công ở Trà Bồng</a:t>
            </a:r>
            <a:endParaRPr lang="en-US" sz="3600" dirty="0">
              <a:latin typeface="Calibri"/>
            </a:endParaRPr>
          </a:p>
        </p:txBody>
      </p:sp>
      <p:sp>
        <p:nvSpPr>
          <p:cNvPr id="38" name="mmprod_feedback_7000"/>
          <p:cNvSpPr/>
          <p:nvPr>
            <p:custDataLst>
              <p:tags r:id="rId3"/>
            </p:custDataLst>
          </p:nvPr>
        </p:nvSpPr>
        <p:spPr>
          <a:xfrm>
            <a:off x="868680" y="4542076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Đúng rồi - Click vào bất cứ nơi đâu để tiếp tục</a:t>
            </a:r>
            <a:endParaRPr lang="en-US">
              <a:latin typeface="Calibri"/>
            </a:endParaRPr>
          </a:p>
        </p:txBody>
      </p:sp>
      <p:sp>
        <p:nvSpPr>
          <p:cNvPr id="39" name="mmprod_feedback_7002"/>
          <p:cNvSpPr/>
          <p:nvPr>
            <p:custDataLst>
              <p:tags r:id="rId4"/>
            </p:custDataLst>
          </p:nvPr>
        </p:nvSpPr>
        <p:spPr>
          <a:xfrm>
            <a:off x="4983480" y="4542076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Chưa đúng- Click vào bất cứ nơi đâu để tiếp tục</a:t>
            </a:r>
            <a:endParaRPr lang="en-US">
              <a:latin typeface="Calibri"/>
            </a:endParaRPr>
          </a:p>
        </p:txBody>
      </p:sp>
      <p:sp>
        <p:nvSpPr>
          <p:cNvPr id="40" name="mmprod_feedback_7009"/>
          <p:cNvSpPr/>
          <p:nvPr>
            <p:custDataLst>
              <p:tags r:id="rId5"/>
            </p:custDataLst>
          </p:nvPr>
        </p:nvSpPr>
        <p:spPr>
          <a:xfrm>
            <a:off x="2514600" y="5334119"/>
            <a:ext cx="329184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mtClean="0">
                <a:latin typeface="Calibri"/>
              </a:rPr>
              <a:t>Em trả lời rất chính xác !</a:t>
            </a:r>
            <a:endParaRPr lang="en-US">
              <a:latin typeface="Calibri"/>
            </a:endParaRPr>
          </a:p>
        </p:txBody>
      </p:sp>
      <p:sp>
        <p:nvSpPr>
          <p:cNvPr id="41" name="mmprod_feedback_7006"/>
          <p:cNvSpPr/>
          <p:nvPr>
            <p:custDataLst>
              <p:tags r:id="rId6"/>
            </p:custDataLst>
          </p:nvPr>
        </p:nvSpPr>
        <p:spPr>
          <a:xfrm>
            <a:off x="2514600" y="4994671"/>
            <a:ext cx="658368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Autofit/>
          </a:bodyPr>
          <a:lstStyle/>
          <a:p>
            <a:r>
              <a:rPr lang="pt-BR" smtClean="0">
                <a:latin typeface="Calibri"/>
              </a:rPr>
              <a:t>Câu trả lời của em:</a:t>
            </a:r>
            <a:endParaRPr lang="en-US">
              <a:latin typeface="Calibri"/>
            </a:endParaRPr>
          </a:p>
        </p:txBody>
      </p:sp>
      <p:sp>
        <p:nvSpPr>
          <p:cNvPr id="42" name="mmprod_feedback_7010"/>
          <p:cNvSpPr/>
          <p:nvPr>
            <p:custDataLst>
              <p:tags r:id="rId7"/>
            </p:custDataLst>
          </p:nvPr>
        </p:nvSpPr>
        <p:spPr>
          <a:xfrm>
            <a:off x="2514600" y="5673566"/>
            <a:ext cx="658368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Autofit/>
          </a:bodyPr>
          <a:lstStyle/>
          <a:p>
            <a:r>
              <a:rPr lang="vi-VN" smtClean="0">
                <a:latin typeface="Calibri"/>
              </a:rPr>
              <a:t>Câu trả lời đúng là:</a:t>
            </a:r>
            <a:endParaRPr lang="en-US">
              <a:latin typeface="Calibri"/>
            </a:endParaRPr>
          </a:p>
        </p:txBody>
      </p:sp>
      <p:sp>
        <p:nvSpPr>
          <p:cNvPr id="43" name="mmprod_feedback_7011"/>
          <p:cNvSpPr/>
          <p:nvPr>
            <p:custDataLst>
              <p:tags r:id="rId8"/>
            </p:custDataLst>
          </p:nvPr>
        </p:nvSpPr>
        <p:spPr>
          <a:xfrm>
            <a:off x="2514600" y="5334119"/>
            <a:ext cx="329184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pt-BR" smtClean="0">
                <a:latin typeface="Calibri"/>
              </a:rPr>
              <a:t>Em trả lời chưa chính xác !</a:t>
            </a:r>
            <a:endParaRPr lang="en-US">
              <a:latin typeface="Calibri"/>
            </a:endParaRPr>
          </a:p>
        </p:txBody>
      </p:sp>
      <p:sp>
        <p:nvSpPr>
          <p:cNvPr id="44" name="mmprod_feedback_7007"/>
          <p:cNvSpPr/>
          <p:nvPr>
            <p:custDataLst>
              <p:tags r:id="rId9"/>
            </p:custDataLst>
          </p:nvPr>
        </p:nvSpPr>
        <p:spPr>
          <a:xfrm>
            <a:off x="2679192" y="5663304"/>
            <a:ext cx="3291840" cy="678894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vi-VN" smtClean="0">
                <a:latin typeface="Calibri"/>
              </a:rPr>
              <a:t>Em phải trả lời câu hỏi trước khi tiếp tục</a:t>
            </a:r>
            <a:endParaRPr lang="en-US">
              <a:latin typeface="Calibri"/>
            </a:endParaRPr>
          </a:p>
        </p:txBody>
      </p:sp>
      <p:sp>
        <p:nvSpPr>
          <p:cNvPr id="58" name="mmprod_feedback_7004"/>
          <p:cNvSpPr/>
          <p:nvPr>
            <p:custDataLst>
              <p:tags r:id="rId10"/>
            </p:custDataLst>
          </p:nvPr>
        </p:nvSpPr>
        <p:spPr>
          <a:xfrm>
            <a:off x="2596896" y="5498711"/>
            <a:ext cx="3291840" cy="678895"/>
          </a:xfrm>
          <a:prstGeom prst="rect">
            <a:avLst/>
          </a:prstGeom>
          <a:ln w="12700"/>
          <a:effectLst>
            <a:outerShdw blurRad="63500" dist="71842" dir="2700013" rotWithShape="0">
              <a:scrgbClr r="0" g="0" b="0"/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mtClean="0">
                <a:latin typeface="Calibri"/>
              </a:rPr>
              <a:t>Làm lại</a:t>
            </a:r>
            <a:endParaRPr lang="en-US">
              <a:latin typeface="Calibri"/>
            </a:endParaRPr>
          </a:p>
        </p:txBody>
      </p:sp>
      <p:grpSp>
        <p:nvGrpSpPr>
          <p:cNvPr id="51" name="mmprod_Button104"/>
          <p:cNvGrpSpPr/>
          <p:nvPr>
            <p:custDataLst>
              <p:tags r:id="rId11"/>
            </p:custDataLst>
          </p:nvPr>
        </p:nvGrpSpPr>
        <p:grpSpPr>
          <a:xfrm>
            <a:off x="6306820" y="5718826"/>
            <a:ext cx="1145540" cy="407337"/>
            <a:chOff x="6306820" y="5718826"/>
            <a:chExt cx="1145540" cy="407337"/>
          </a:xfrm>
          <a:solidFill>
            <a:schemeClr val="bg1"/>
          </a:solidFill>
        </p:grpSpPr>
        <p:sp>
          <p:nvSpPr>
            <p:cNvPr id="52" name="mmprod_ButtonShape104"/>
            <p:cNvSpPr/>
            <p:nvPr>
              <p:custDataLst>
                <p:tags r:id="rId43"/>
              </p:custDataLst>
            </p:nvPr>
          </p:nvSpPr>
          <p:spPr>
            <a:xfrm>
              <a:off x="6306820" y="5718826"/>
              <a:ext cx="1145540" cy="407337"/>
            </a:xfrm>
            <a:prstGeom prst="roundRect">
              <a:avLst/>
            </a:prstGeom>
            <a:noFill/>
            <a:ln w="15875" cap="flat" cmpd="sng" algn="ctr">
              <a:solidFill>
                <a:srgbClr val="0000FF"/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/>
              </a:endParaRPr>
            </a:p>
          </p:txBody>
        </p:sp>
        <p:sp>
          <p:nvSpPr>
            <p:cNvPr id="53" name="mmprod_ButtonText105"/>
            <p:cNvSpPr/>
            <p:nvPr>
              <p:custDataLst>
                <p:tags r:id="rId44"/>
              </p:custDataLst>
            </p:nvPr>
          </p:nvSpPr>
          <p:spPr>
            <a:xfrm>
              <a:off x="6332220" y="5744226"/>
              <a:ext cx="1094740" cy="356537"/>
            </a:xfrm>
            <a:prstGeom prst="roundRect">
              <a:avLst/>
            </a:prstGeom>
            <a:noFill/>
            <a:ln w="15875" cap="flat" cmpd="sng" algn="ctr">
              <a:solidFill>
                <a:srgbClr val="0000FF"/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b="1" smtClean="0">
                  <a:solidFill>
                    <a:srgbClr val="FF0000"/>
                  </a:solidFill>
                  <a:latin typeface="Calibri"/>
                </a:rPr>
                <a:t>Trả lời</a:t>
              </a:r>
              <a:endParaRPr lang="en-US" b="1" dirty="0">
                <a:solidFill>
                  <a:srgbClr val="FF0000"/>
                </a:solidFill>
                <a:latin typeface="Calibri"/>
              </a:endParaRPr>
            </a:p>
          </p:txBody>
        </p:sp>
      </p:grpSp>
      <p:grpSp>
        <p:nvGrpSpPr>
          <p:cNvPr id="54" name="mmprod_Button106"/>
          <p:cNvGrpSpPr/>
          <p:nvPr>
            <p:custDataLst>
              <p:tags r:id="rId12"/>
            </p:custDataLst>
          </p:nvPr>
        </p:nvGrpSpPr>
        <p:grpSpPr>
          <a:xfrm>
            <a:off x="7541260" y="5718826"/>
            <a:ext cx="1145540" cy="407337"/>
            <a:chOff x="7541260" y="5718826"/>
            <a:chExt cx="1145540" cy="407337"/>
          </a:xfrm>
        </p:grpSpPr>
        <p:sp>
          <p:nvSpPr>
            <p:cNvPr id="55" name="mmprod_ButtonShape106"/>
            <p:cNvSpPr/>
            <p:nvPr>
              <p:custDataLst>
                <p:tags r:id="rId41"/>
              </p:custDataLst>
            </p:nvPr>
          </p:nvSpPr>
          <p:spPr>
            <a:xfrm>
              <a:off x="7541260" y="5718826"/>
              <a:ext cx="1145540" cy="407337"/>
            </a:xfrm>
            <a:prstGeom prst="roundRect">
              <a:avLst/>
            </a:prstGeom>
            <a:solidFill>
              <a:schemeClr val="accent1"/>
            </a:solidFill>
            <a:ln w="15875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/>
              </a:endParaRPr>
            </a:p>
          </p:txBody>
        </p:sp>
        <p:sp>
          <p:nvSpPr>
            <p:cNvPr id="56" name="mmprod_ButtonText107"/>
            <p:cNvSpPr/>
            <p:nvPr>
              <p:custDataLst>
                <p:tags r:id="rId42"/>
              </p:custDataLst>
            </p:nvPr>
          </p:nvSpPr>
          <p:spPr>
            <a:xfrm>
              <a:off x="7566660" y="5744226"/>
              <a:ext cx="1094740" cy="356537"/>
            </a:xfrm>
            <a:prstGeom prst="roundRect">
              <a:avLst/>
            </a:prstGeom>
            <a:solidFill>
              <a:schemeClr val="bg1"/>
            </a:solidFill>
            <a:ln w="15875" cap="flat" cmpd="sng" algn="ctr">
              <a:solidFill>
                <a:srgbClr val="0000FF"/>
              </a:solidFill>
              <a:prstDash val="soli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b="1" smtClean="0">
                  <a:solidFill>
                    <a:srgbClr val="FF0000"/>
                  </a:solidFill>
                  <a:latin typeface="Calibri"/>
                </a:rPr>
                <a:t>Tiếp tục</a:t>
              </a:r>
              <a:endParaRPr lang="en-US" b="1" dirty="0">
                <a:solidFill>
                  <a:srgbClr val="FF0000"/>
                </a:solidFill>
                <a:latin typeface="Calibri"/>
              </a:endParaRPr>
            </a:p>
          </p:txBody>
        </p:sp>
      </p:grpSp>
      <p:grpSp>
        <p:nvGrpSpPr>
          <p:cNvPr id="74" name="mmprod_answer10142"/>
          <p:cNvGrpSpPr/>
          <p:nvPr>
            <p:custDataLst>
              <p:tags r:id="rId13"/>
            </p:custDataLst>
          </p:nvPr>
        </p:nvGrpSpPr>
        <p:grpSpPr>
          <a:xfrm>
            <a:off x="653526" y="1645920"/>
            <a:ext cx="5775214" cy="335280"/>
            <a:chOff x="653526" y="1645920"/>
            <a:chExt cx="5775214" cy="335280"/>
          </a:xfrm>
        </p:grpSpPr>
        <p:sp>
          <p:nvSpPr>
            <p:cNvPr id="4" name="mmprod_s2_1041"/>
            <p:cNvSpPr txBox="1"/>
            <p:nvPr>
              <p:custDataLst>
                <p:tags r:id="rId38"/>
              </p:custDataLst>
            </p:nvPr>
          </p:nvSpPr>
          <p:spPr>
            <a:xfrm>
              <a:off x="1079500" y="1645920"/>
              <a:ext cx="476250" cy="33528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200" smtClean="0">
                  <a:latin typeface="Calibri"/>
                </a:rPr>
                <a:t>A) </a:t>
              </a:r>
              <a:endParaRPr lang="en-US" sz="2200">
                <a:latin typeface="Calibri"/>
              </a:endParaRPr>
            </a:p>
          </p:txBody>
        </p:sp>
        <p:sp>
          <p:nvSpPr>
            <p:cNvPr id="5" name="mmprod_s1_1021"/>
            <p:cNvSpPr txBox="1"/>
            <p:nvPr>
              <p:custDataLst>
                <p:tags r:id="rId39"/>
              </p:custDataLst>
            </p:nvPr>
          </p:nvSpPr>
          <p:spPr>
            <a:xfrm>
              <a:off x="1549400" y="1645920"/>
              <a:ext cx="4879340" cy="33528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200" smtClean="0">
                  <a:latin typeface="Calibri"/>
                </a:rPr>
                <a:t>Dệt lụa</a:t>
              </a:r>
              <a:endParaRPr lang="en-US" sz="2200" dirty="0">
                <a:latin typeface="Calibri"/>
              </a:endParaRPr>
            </a:p>
          </p:txBody>
        </p:sp>
        <p:pic>
          <p:nvPicPr>
            <p:cNvPr id="73" name="mmprod_answer_input10142"/>
            <p:cNvPicPr>
              <a:picLocks noChangeAspect="1"/>
            </p:cNvPicPr>
            <p:nvPr>
              <p:custDataLst>
                <p:tags r:id="rId40"/>
              </p:custDataLst>
            </p:nvPr>
          </p:nvPicPr>
          <p:blipFill>
            <a:blip r:embed="rId4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3526" y="1716403"/>
              <a:ext cx="205646" cy="204522"/>
            </a:xfrm>
            <a:prstGeom prst="rect">
              <a:avLst/>
            </a:prstGeom>
          </p:spPr>
        </p:pic>
      </p:grpSp>
      <p:grpSp>
        <p:nvGrpSpPr>
          <p:cNvPr id="76" name="mmprod_answer10144"/>
          <p:cNvGrpSpPr/>
          <p:nvPr>
            <p:custDataLst>
              <p:tags r:id="rId14"/>
            </p:custDataLst>
          </p:nvPr>
        </p:nvGrpSpPr>
        <p:grpSpPr>
          <a:xfrm>
            <a:off x="653526" y="2023107"/>
            <a:ext cx="5775214" cy="335280"/>
            <a:chOff x="653526" y="2023107"/>
            <a:chExt cx="5775214" cy="335280"/>
          </a:xfrm>
        </p:grpSpPr>
        <p:sp>
          <p:nvSpPr>
            <p:cNvPr id="9" name="mmprod_s2_1042"/>
            <p:cNvSpPr txBox="1"/>
            <p:nvPr>
              <p:custDataLst>
                <p:tags r:id="rId35"/>
              </p:custDataLst>
            </p:nvPr>
          </p:nvSpPr>
          <p:spPr>
            <a:xfrm>
              <a:off x="1079500" y="2023107"/>
              <a:ext cx="463550" cy="33528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200" smtClean="0">
                  <a:latin typeface="Calibri"/>
                </a:rPr>
                <a:t>B) </a:t>
              </a:r>
              <a:endParaRPr lang="en-US" sz="2200">
                <a:latin typeface="Calibri"/>
              </a:endParaRPr>
            </a:p>
          </p:txBody>
        </p:sp>
        <p:sp>
          <p:nvSpPr>
            <p:cNvPr id="10" name="mmprod_s1_1022"/>
            <p:cNvSpPr txBox="1"/>
            <p:nvPr>
              <p:custDataLst>
                <p:tags r:id="rId36"/>
              </p:custDataLst>
            </p:nvPr>
          </p:nvSpPr>
          <p:spPr>
            <a:xfrm>
              <a:off x="1549400" y="2023107"/>
              <a:ext cx="4879340" cy="33528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200" smtClean="0">
                  <a:latin typeface="Calibri"/>
                </a:rPr>
                <a:t>Bình ly quế</a:t>
              </a:r>
              <a:endParaRPr lang="en-US" sz="2200">
                <a:latin typeface="Calibri"/>
              </a:endParaRPr>
            </a:p>
          </p:txBody>
        </p:sp>
        <p:pic>
          <p:nvPicPr>
            <p:cNvPr id="75" name="mmprod_answer_input10144"/>
            <p:cNvPicPr>
              <a:picLocks noChangeAspect="1"/>
            </p:cNvPicPr>
            <p:nvPr>
              <p:custDataLst>
                <p:tags r:id="rId37"/>
              </p:custDataLst>
            </p:nvPr>
          </p:nvPicPr>
          <p:blipFill>
            <a:blip r:embed="rId4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3526" y="2093590"/>
              <a:ext cx="205646" cy="204522"/>
            </a:xfrm>
            <a:prstGeom prst="rect">
              <a:avLst/>
            </a:prstGeom>
          </p:spPr>
        </p:pic>
      </p:grpSp>
      <p:grpSp>
        <p:nvGrpSpPr>
          <p:cNvPr id="78" name="mmprod_answer10146"/>
          <p:cNvGrpSpPr/>
          <p:nvPr>
            <p:custDataLst>
              <p:tags r:id="rId15"/>
            </p:custDataLst>
          </p:nvPr>
        </p:nvGrpSpPr>
        <p:grpSpPr>
          <a:xfrm>
            <a:off x="653526" y="2400294"/>
            <a:ext cx="5775214" cy="335280"/>
            <a:chOff x="653526" y="2400294"/>
            <a:chExt cx="5775214" cy="335280"/>
          </a:xfrm>
        </p:grpSpPr>
        <p:sp>
          <p:nvSpPr>
            <p:cNvPr id="14" name="mmprod_s2_1043"/>
            <p:cNvSpPr txBox="1"/>
            <p:nvPr>
              <p:custDataLst>
                <p:tags r:id="rId32"/>
              </p:custDataLst>
            </p:nvPr>
          </p:nvSpPr>
          <p:spPr>
            <a:xfrm>
              <a:off x="1079500" y="2400294"/>
              <a:ext cx="458788" cy="33528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200" smtClean="0">
                  <a:latin typeface="Calibri"/>
                </a:rPr>
                <a:t>C) </a:t>
              </a:r>
              <a:endParaRPr lang="en-US" sz="2200">
                <a:latin typeface="Calibri"/>
              </a:endParaRPr>
            </a:p>
          </p:txBody>
        </p:sp>
        <p:sp>
          <p:nvSpPr>
            <p:cNvPr id="15" name="mmprod_s1_1023"/>
            <p:cNvSpPr txBox="1"/>
            <p:nvPr>
              <p:custDataLst>
                <p:tags r:id="rId33"/>
              </p:custDataLst>
            </p:nvPr>
          </p:nvSpPr>
          <p:spPr>
            <a:xfrm>
              <a:off x="1536700" y="2400294"/>
              <a:ext cx="4892040" cy="33528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200" smtClean="0">
                  <a:latin typeface="Calibri"/>
                </a:rPr>
                <a:t>Làm nhang</a:t>
              </a:r>
              <a:endParaRPr lang="en-US" sz="2200">
                <a:latin typeface="Calibri"/>
              </a:endParaRPr>
            </a:p>
          </p:txBody>
        </p:sp>
        <p:pic>
          <p:nvPicPr>
            <p:cNvPr id="77" name="mmprod_answer_input10146"/>
            <p:cNvPicPr>
              <a:picLocks noChangeAspect="1"/>
            </p:cNvPicPr>
            <p:nvPr>
              <p:custDataLst>
                <p:tags r:id="rId34"/>
              </p:custDataLst>
            </p:nvPr>
          </p:nvPicPr>
          <p:blipFill>
            <a:blip r:embed="rId4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3526" y="2470777"/>
              <a:ext cx="205646" cy="204522"/>
            </a:xfrm>
            <a:prstGeom prst="rect">
              <a:avLst/>
            </a:prstGeom>
          </p:spPr>
        </p:pic>
      </p:grpSp>
      <p:grpSp>
        <p:nvGrpSpPr>
          <p:cNvPr id="80" name="mmprod_answer10148"/>
          <p:cNvGrpSpPr/>
          <p:nvPr>
            <p:custDataLst>
              <p:tags r:id="rId16"/>
            </p:custDataLst>
          </p:nvPr>
        </p:nvGrpSpPr>
        <p:grpSpPr>
          <a:xfrm>
            <a:off x="653526" y="2777481"/>
            <a:ext cx="5775214" cy="335280"/>
            <a:chOff x="653526" y="2777481"/>
            <a:chExt cx="5775214" cy="335280"/>
          </a:xfrm>
        </p:grpSpPr>
        <p:sp>
          <p:nvSpPr>
            <p:cNvPr id="19" name="mmprod_s2_1044"/>
            <p:cNvSpPr txBox="1"/>
            <p:nvPr>
              <p:custDataLst>
                <p:tags r:id="rId29"/>
              </p:custDataLst>
            </p:nvPr>
          </p:nvSpPr>
          <p:spPr>
            <a:xfrm>
              <a:off x="1079500" y="2777481"/>
              <a:ext cx="488950" cy="33528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200" smtClean="0">
                  <a:latin typeface="Calibri"/>
                </a:rPr>
                <a:t>D) </a:t>
              </a:r>
              <a:endParaRPr lang="en-US" sz="2200">
                <a:latin typeface="Calibri"/>
              </a:endParaRPr>
            </a:p>
          </p:txBody>
        </p:sp>
        <p:sp>
          <p:nvSpPr>
            <p:cNvPr id="20" name="mmprod_s1_1024"/>
            <p:cNvSpPr txBox="1"/>
            <p:nvPr>
              <p:custDataLst>
                <p:tags r:id="rId30"/>
              </p:custDataLst>
            </p:nvPr>
          </p:nvSpPr>
          <p:spPr>
            <a:xfrm>
              <a:off x="1574800" y="2777481"/>
              <a:ext cx="4853940" cy="33528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200" smtClean="0">
                  <a:latin typeface="Calibri"/>
                </a:rPr>
                <a:t>Đúc tượng đá</a:t>
              </a:r>
              <a:endParaRPr lang="en-US" sz="2200">
                <a:latin typeface="Calibri"/>
              </a:endParaRPr>
            </a:p>
          </p:txBody>
        </p:sp>
        <p:pic>
          <p:nvPicPr>
            <p:cNvPr id="79" name="mmprod_answer_input10148"/>
            <p:cNvPicPr>
              <a:picLocks noChangeAspect="1"/>
            </p:cNvPicPr>
            <p:nvPr>
              <p:custDataLst>
                <p:tags r:id="rId31"/>
              </p:custDataLst>
            </p:nvPr>
          </p:nvPicPr>
          <p:blipFill>
            <a:blip r:embed="rId4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3526" y="2847964"/>
              <a:ext cx="205646" cy="204522"/>
            </a:xfrm>
            <a:prstGeom prst="rect">
              <a:avLst/>
            </a:prstGeom>
          </p:spPr>
        </p:pic>
      </p:grpSp>
      <p:grpSp>
        <p:nvGrpSpPr>
          <p:cNvPr id="82" name="mmprod_answer10150"/>
          <p:cNvGrpSpPr/>
          <p:nvPr>
            <p:custDataLst>
              <p:tags r:id="rId17"/>
            </p:custDataLst>
          </p:nvPr>
        </p:nvGrpSpPr>
        <p:grpSpPr>
          <a:xfrm>
            <a:off x="653526" y="3154668"/>
            <a:ext cx="5775214" cy="335280"/>
            <a:chOff x="653526" y="3154668"/>
            <a:chExt cx="5775214" cy="335280"/>
          </a:xfrm>
        </p:grpSpPr>
        <p:sp>
          <p:nvSpPr>
            <p:cNvPr id="24" name="mmprod_s2_1045"/>
            <p:cNvSpPr txBox="1"/>
            <p:nvPr>
              <p:custDataLst>
                <p:tags r:id="rId26"/>
              </p:custDataLst>
            </p:nvPr>
          </p:nvSpPr>
          <p:spPr>
            <a:xfrm>
              <a:off x="1079500" y="3154668"/>
              <a:ext cx="442913" cy="33528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200" smtClean="0">
                  <a:latin typeface="Calibri"/>
                </a:rPr>
                <a:t>E) </a:t>
              </a:r>
              <a:endParaRPr lang="en-US" sz="2200">
                <a:latin typeface="Calibri"/>
              </a:endParaRPr>
            </a:p>
          </p:txBody>
        </p:sp>
        <p:sp>
          <p:nvSpPr>
            <p:cNvPr id="25" name="mmprod_s1_1025"/>
            <p:cNvSpPr txBox="1"/>
            <p:nvPr>
              <p:custDataLst>
                <p:tags r:id="rId27"/>
              </p:custDataLst>
            </p:nvPr>
          </p:nvSpPr>
          <p:spPr>
            <a:xfrm>
              <a:off x="1524000" y="3154668"/>
              <a:ext cx="4904740" cy="33528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200" smtClean="0">
                  <a:latin typeface="Calibri"/>
                </a:rPr>
                <a:t>Gốm sứ</a:t>
              </a:r>
              <a:endParaRPr lang="en-US" sz="2200">
                <a:latin typeface="Calibri"/>
              </a:endParaRPr>
            </a:p>
          </p:txBody>
        </p:sp>
        <p:pic>
          <p:nvPicPr>
            <p:cNvPr id="81" name="mmprod_answer_input10150"/>
            <p:cNvPicPr>
              <a:picLocks noChangeAspect="1"/>
            </p:cNvPicPr>
            <p:nvPr>
              <p:custDataLst>
                <p:tags r:id="rId28"/>
              </p:custDataLst>
            </p:nvPr>
          </p:nvPicPr>
          <p:blipFill>
            <a:blip r:embed="rId4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3526" y="3225151"/>
              <a:ext cx="205646" cy="204522"/>
            </a:xfrm>
            <a:prstGeom prst="rect">
              <a:avLst/>
            </a:prstGeom>
          </p:spPr>
        </p:pic>
      </p:grpSp>
      <p:grpSp>
        <p:nvGrpSpPr>
          <p:cNvPr id="84" name="mmprod_answer10152"/>
          <p:cNvGrpSpPr/>
          <p:nvPr>
            <p:custDataLst>
              <p:tags r:id="rId18"/>
            </p:custDataLst>
          </p:nvPr>
        </p:nvGrpSpPr>
        <p:grpSpPr>
          <a:xfrm>
            <a:off x="653526" y="3531855"/>
            <a:ext cx="5775214" cy="335280"/>
            <a:chOff x="653526" y="3531855"/>
            <a:chExt cx="5775214" cy="335280"/>
          </a:xfrm>
        </p:grpSpPr>
        <p:sp>
          <p:nvSpPr>
            <p:cNvPr id="29" name="mmprod_s2_1046"/>
            <p:cNvSpPr txBox="1"/>
            <p:nvPr>
              <p:custDataLst>
                <p:tags r:id="rId23"/>
              </p:custDataLst>
            </p:nvPr>
          </p:nvSpPr>
          <p:spPr>
            <a:xfrm>
              <a:off x="1079500" y="3531855"/>
              <a:ext cx="433388" cy="33528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200" smtClean="0">
                  <a:latin typeface="Calibri"/>
                </a:rPr>
                <a:t>F) </a:t>
              </a:r>
              <a:endParaRPr lang="en-US" sz="2200" dirty="0">
                <a:latin typeface="Calibri"/>
              </a:endParaRPr>
            </a:p>
          </p:txBody>
        </p:sp>
        <p:sp>
          <p:nvSpPr>
            <p:cNvPr id="30" name="mmprod_s1_1026"/>
            <p:cNvSpPr txBox="1"/>
            <p:nvPr>
              <p:custDataLst>
                <p:tags r:id="rId24"/>
              </p:custDataLst>
            </p:nvPr>
          </p:nvSpPr>
          <p:spPr>
            <a:xfrm>
              <a:off x="1511300" y="3531855"/>
              <a:ext cx="4917440" cy="33528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vi-VN" sz="2200" smtClean="0">
                  <a:latin typeface="Calibri"/>
                </a:rPr>
                <a:t>Chổi đót</a:t>
              </a:r>
              <a:endParaRPr lang="en-US" sz="2200">
                <a:latin typeface="Calibri"/>
              </a:endParaRPr>
            </a:p>
          </p:txBody>
        </p:sp>
        <p:pic>
          <p:nvPicPr>
            <p:cNvPr id="83" name="mmprod_answer_input10152"/>
            <p:cNvPicPr>
              <a:picLocks noChangeAspect="1"/>
            </p:cNvPicPr>
            <p:nvPr>
              <p:custDataLst>
                <p:tags r:id="rId25"/>
              </p:custDataLst>
            </p:nvPr>
          </p:nvPicPr>
          <p:blipFill>
            <a:blip r:embed="rId4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3526" y="3602338"/>
              <a:ext cx="205646" cy="204522"/>
            </a:xfrm>
            <a:prstGeom prst="rect">
              <a:avLst/>
            </a:prstGeom>
          </p:spPr>
        </p:pic>
      </p:grpSp>
      <p:grpSp>
        <p:nvGrpSpPr>
          <p:cNvPr id="86" name="mmprod_answer10154"/>
          <p:cNvGrpSpPr/>
          <p:nvPr>
            <p:custDataLst>
              <p:tags r:id="rId19"/>
            </p:custDataLst>
          </p:nvPr>
        </p:nvGrpSpPr>
        <p:grpSpPr>
          <a:xfrm>
            <a:off x="653526" y="3909042"/>
            <a:ext cx="5775214" cy="335280"/>
            <a:chOff x="653526" y="3909042"/>
            <a:chExt cx="5775214" cy="335280"/>
          </a:xfrm>
        </p:grpSpPr>
        <p:sp>
          <p:nvSpPr>
            <p:cNvPr id="34" name="mmprod_s2_1047"/>
            <p:cNvSpPr txBox="1"/>
            <p:nvPr>
              <p:custDataLst>
                <p:tags r:id="rId20"/>
              </p:custDataLst>
            </p:nvPr>
          </p:nvSpPr>
          <p:spPr>
            <a:xfrm>
              <a:off x="1079500" y="3909042"/>
              <a:ext cx="493713" cy="33528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200" smtClean="0">
                  <a:latin typeface="Calibri"/>
                </a:rPr>
                <a:t>G) </a:t>
              </a:r>
              <a:endParaRPr lang="en-US" sz="2200" dirty="0">
                <a:latin typeface="Calibri"/>
              </a:endParaRPr>
            </a:p>
          </p:txBody>
        </p:sp>
        <p:sp>
          <p:nvSpPr>
            <p:cNvPr id="35" name="mmprod_s1_1027"/>
            <p:cNvSpPr txBox="1"/>
            <p:nvPr>
              <p:custDataLst>
                <p:tags r:id="rId21"/>
              </p:custDataLst>
            </p:nvPr>
          </p:nvSpPr>
          <p:spPr>
            <a:xfrm>
              <a:off x="1574800" y="3909042"/>
              <a:ext cx="4853940" cy="335280"/>
            </a:xfrm>
            <a:prstGeom prst="rect">
              <a:avLst/>
            </a:prstGeom>
            <a:noFill/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53640926-AAD7-44D8-BBD7-CCE9431645EC}">
                <a14:shadowObscured xmlns:a14="http://schemas.microsoft.com/office/drawing/2010/main"/>
              </a:ext>
            </a:extLst>
          </p:spPr>
          <p:txBody>
            <a:bodyPr vert="horz" wrap="square" lIns="0" tIns="0" rIns="0" bIns="0" rtlCol="0" anchor="ctr">
              <a:noAutofit/>
            </a:bodyPr>
            <a:lstStyle/>
            <a:p>
              <a:r>
                <a:rPr lang="en-US" sz="2200" smtClean="0">
                  <a:latin typeface="Calibri"/>
                </a:rPr>
                <a:t>Tinh dầu quế</a:t>
              </a:r>
              <a:endParaRPr lang="en-US" sz="2200">
                <a:latin typeface="Calibri"/>
              </a:endParaRPr>
            </a:p>
          </p:txBody>
        </p:sp>
        <p:pic>
          <p:nvPicPr>
            <p:cNvPr id="85" name="mmprod_answer_input10154"/>
            <p:cNvPicPr>
              <a:picLocks noChangeAspect="1"/>
            </p:cNvPicPr>
            <p:nvPr>
              <p:custDataLst>
                <p:tags r:id="rId22"/>
              </p:custDataLst>
            </p:nvPr>
          </p:nvPicPr>
          <p:blipFill>
            <a:blip r:embed="rId4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3526" y="3979525"/>
              <a:ext cx="205646" cy="204522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577416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 autoUpdateAnimBg="0"/>
      <p:bldP spid="39" grpId="0" animBg="1" autoUpdateAnimBg="0"/>
      <p:bldP spid="40" grpId="0" animBg="1" autoUpdateAnimBg="0"/>
      <p:bldP spid="41" grpId="0" animBg="1" autoUpdateAnimBg="0"/>
      <p:bldP spid="42" grpId="0" animBg="1" autoUpdateAnimBg="0"/>
      <p:bldP spid="43" grpId="0" animBg="1" autoUpdateAnimBg="0"/>
      <p:bldP spid="44" grpId="0" animBg="1" autoUpdateAnimBg="0"/>
      <p:bldP spid="58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19350" y="223838"/>
            <a:ext cx="184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en-US" sz="2800" i="1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6850" y="207963"/>
            <a:ext cx="1012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2400" b="1" u="sng">
                <a:solidFill>
                  <a:srgbClr val="0000FF"/>
                </a:solidFill>
              </a:rPr>
              <a:t>Địa lí:</a:t>
            </a:r>
          </a:p>
        </p:txBody>
      </p:sp>
      <p:sp>
        <p:nvSpPr>
          <p:cNvPr id="7" name="Text Box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643188" y="146050"/>
            <a:ext cx="41973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30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Bài</a:t>
            </a:r>
            <a:r>
              <a:rPr lang="en-US" sz="2800" b="1" dirty="0">
                <a:solidFill>
                  <a:srgbClr val="0000FF"/>
                </a:solidFill>
              </a:rPr>
              <a:t> 17: CHÂU Á (</a:t>
            </a:r>
            <a:r>
              <a:rPr lang="en-US" sz="2800" b="1" dirty="0" err="1">
                <a:solidFill>
                  <a:srgbClr val="0000FF"/>
                </a:solidFill>
              </a:rPr>
              <a:t>Tiết</a:t>
            </a:r>
            <a:r>
              <a:rPr lang="en-US" sz="2800" b="1" dirty="0">
                <a:solidFill>
                  <a:srgbClr val="0000FF"/>
                </a:solidFill>
              </a:rPr>
              <a:t> 1)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1585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="" xmlns:a16="http://schemas.microsoft.com/office/drawing/2014/main" id="{0F3109EE-0C69-47CA-AA3F-41B70B6F616C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2187626" y="4645056"/>
            <a:ext cx="6575374" cy="503238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" name="AutoShape 3">
            <a:extLst>
              <a:ext uri="{FF2B5EF4-FFF2-40B4-BE49-F238E27FC236}">
                <a16:creationId xmlns="" xmlns:a16="http://schemas.microsoft.com/office/drawing/2014/main" id="{BA883A69-16C1-4815-916D-D2E8BFD6D14C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1943692" y="3891264"/>
            <a:ext cx="6438308" cy="503238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" name="AutoShape 4">
            <a:extLst>
              <a:ext uri="{FF2B5EF4-FFF2-40B4-BE49-F238E27FC236}">
                <a16:creationId xmlns="" xmlns:a16="http://schemas.microsoft.com/office/drawing/2014/main" id="{2344179B-0568-4630-9EE2-2E7CD0FBC57D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1524000" y="3095268"/>
            <a:ext cx="6934200" cy="503238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AutoShape 5">
            <a:extLst>
              <a:ext uri="{FF2B5EF4-FFF2-40B4-BE49-F238E27FC236}">
                <a16:creationId xmlns="" xmlns:a16="http://schemas.microsoft.com/office/drawing/2014/main" id="{05121DF6-AF9A-4567-8BC0-B7CB228E11D6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gray">
          <a:xfrm>
            <a:off x="1019900" y="2283617"/>
            <a:ext cx="7315200" cy="503237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8C2EB152-BDF1-40EE-8FB8-BC860DA4F6A6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>
          <a:xfrm>
            <a:off x="1276350" y="457200"/>
            <a:ext cx="6496050" cy="762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7" name="Group 7">
            <a:extLst>
              <a:ext uri="{FF2B5EF4-FFF2-40B4-BE49-F238E27FC236}">
                <a16:creationId xmlns="" xmlns:a16="http://schemas.microsoft.com/office/drawing/2014/main" id="{B406C9FE-83CE-4E51-A7F0-56CFB7E51205}"/>
              </a:ext>
            </a:extLst>
          </p:cNvPr>
          <p:cNvGrpSpPr>
            <a:grpSpLocks/>
          </p:cNvGrpSpPr>
          <p:nvPr/>
        </p:nvGrpSpPr>
        <p:grpSpPr bwMode="auto">
          <a:xfrm>
            <a:off x="1010947" y="2252086"/>
            <a:ext cx="523875" cy="527050"/>
            <a:chOff x="720" y="1488"/>
            <a:chExt cx="806" cy="808"/>
          </a:xfrm>
        </p:grpSpPr>
        <p:sp>
          <p:nvSpPr>
            <p:cNvPr id="8" name="Oval 8">
              <a:extLst>
                <a:ext uri="{FF2B5EF4-FFF2-40B4-BE49-F238E27FC236}">
                  <a16:creationId xmlns="" xmlns:a16="http://schemas.microsoft.com/office/drawing/2014/main" id="{3B8C08A1-68CB-45C5-A3F8-B48B70D4F78B}"/>
                </a:ext>
              </a:extLst>
            </p:cNvPr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gray">
            <a:xfrm>
              <a:off x="720" y="1490"/>
              <a:ext cx="806" cy="80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9" name="Picture 9" descr="drop">
              <a:extLst>
                <a:ext uri="{FF2B5EF4-FFF2-40B4-BE49-F238E27FC236}">
                  <a16:creationId xmlns="" xmlns:a16="http://schemas.microsoft.com/office/drawing/2014/main" id="{DDD503CA-1649-4C00-ABA2-04AF360DD70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21" y="1488"/>
              <a:ext cx="800" cy="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Text Box 10">
            <a:extLst>
              <a:ext uri="{FF2B5EF4-FFF2-40B4-BE49-F238E27FC236}">
                <a16:creationId xmlns="" xmlns:a16="http://schemas.microsoft.com/office/drawing/2014/main" id="{6D0159F3-591B-4593-81DF-24B34B90D62F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gray">
          <a:xfrm>
            <a:off x="1141393" y="2220336"/>
            <a:ext cx="3270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3200" b="1" i="1" dirty="0">
                <a:solidFill>
                  <a:srgbClr val="FFFFFF"/>
                </a:solidFill>
                <a:cs typeface="Arial" panose="020B0604020202020204" pitchFamily="34" charset="0"/>
              </a:rPr>
              <a:t>1</a:t>
            </a:r>
          </a:p>
        </p:txBody>
      </p:sp>
      <p:grpSp>
        <p:nvGrpSpPr>
          <p:cNvPr id="11" name="Group 11">
            <a:extLst>
              <a:ext uri="{FF2B5EF4-FFF2-40B4-BE49-F238E27FC236}">
                <a16:creationId xmlns="" xmlns:a16="http://schemas.microsoft.com/office/drawing/2014/main" id="{B7AD4967-9052-4781-A949-C240FFBC5D3E}"/>
              </a:ext>
            </a:extLst>
          </p:cNvPr>
          <p:cNvGrpSpPr>
            <a:grpSpLocks/>
          </p:cNvGrpSpPr>
          <p:nvPr/>
        </p:nvGrpSpPr>
        <p:grpSpPr bwMode="auto">
          <a:xfrm>
            <a:off x="1502889" y="3077806"/>
            <a:ext cx="552450" cy="527050"/>
            <a:chOff x="1188" y="1705"/>
            <a:chExt cx="330" cy="332"/>
          </a:xfrm>
        </p:grpSpPr>
        <p:sp>
          <p:nvSpPr>
            <p:cNvPr id="12" name="Oval 12">
              <a:extLst>
                <a:ext uri="{FF2B5EF4-FFF2-40B4-BE49-F238E27FC236}">
                  <a16:creationId xmlns="" xmlns:a16="http://schemas.microsoft.com/office/drawing/2014/main" id="{CA4CE9EF-8C42-4C23-8DA3-12BAFBC81CCB}"/>
                </a:ext>
              </a:extLst>
            </p:cNvPr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gray">
            <a:xfrm>
              <a:off x="1188" y="1706"/>
              <a:ext cx="330" cy="33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3" name="Picture 13" descr="drop">
              <a:extLst>
                <a:ext uri="{FF2B5EF4-FFF2-40B4-BE49-F238E27FC236}">
                  <a16:creationId xmlns="" xmlns:a16="http://schemas.microsoft.com/office/drawing/2014/main" id="{777EF098-BA4D-4932-BD2E-30EDCD15A7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190" y="1705"/>
              <a:ext cx="328" cy="3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Text Box 14">
            <a:extLst>
              <a:ext uri="{FF2B5EF4-FFF2-40B4-BE49-F238E27FC236}">
                <a16:creationId xmlns="" xmlns:a16="http://schemas.microsoft.com/office/drawing/2014/main" id="{F7158223-CAE4-4277-99F0-EBE5891FA93C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gray">
          <a:xfrm>
            <a:off x="1582263" y="3046056"/>
            <a:ext cx="3460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3200" b="1" i="1" dirty="0">
                <a:solidFill>
                  <a:srgbClr val="FFFFFF"/>
                </a:solidFill>
                <a:cs typeface="Arial" panose="020B0604020202020204" pitchFamily="34" charset="0"/>
              </a:rPr>
              <a:t>2</a:t>
            </a:r>
          </a:p>
        </p:txBody>
      </p:sp>
      <p:grpSp>
        <p:nvGrpSpPr>
          <p:cNvPr id="15" name="Group 15">
            <a:extLst>
              <a:ext uri="{FF2B5EF4-FFF2-40B4-BE49-F238E27FC236}">
                <a16:creationId xmlns="" xmlns:a16="http://schemas.microsoft.com/office/drawing/2014/main" id="{7CA814CF-B09A-4F99-9150-A2FD3B37F627}"/>
              </a:ext>
            </a:extLst>
          </p:cNvPr>
          <p:cNvGrpSpPr>
            <a:grpSpLocks/>
          </p:cNvGrpSpPr>
          <p:nvPr/>
        </p:nvGrpSpPr>
        <p:grpSpPr bwMode="auto">
          <a:xfrm>
            <a:off x="1925368" y="3873802"/>
            <a:ext cx="481124" cy="527050"/>
            <a:chOff x="1188" y="2112"/>
            <a:chExt cx="330" cy="332"/>
          </a:xfrm>
        </p:grpSpPr>
        <p:sp>
          <p:nvSpPr>
            <p:cNvPr id="16" name="Oval 16">
              <a:extLst>
                <a:ext uri="{FF2B5EF4-FFF2-40B4-BE49-F238E27FC236}">
                  <a16:creationId xmlns="" xmlns:a16="http://schemas.microsoft.com/office/drawing/2014/main" id="{C396C3E7-0F30-4B66-8F8E-45F373549145}"/>
                </a:ext>
              </a:extLst>
            </p:cNvPr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gray">
            <a:xfrm>
              <a:off x="1188" y="2113"/>
              <a:ext cx="330" cy="331"/>
            </a:xfrm>
            <a:prstGeom prst="ellipse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7" name="Picture 17" descr="drop">
              <a:extLst>
                <a:ext uri="{FF2B5EF4-FFF2-40B4-BE49-F238E27FC236}">
                  <a16:creationId xmlns="" xmlns:a16="http://schemas.microsoft.com/office/drawing/2014/main" id="{34E410EB-C95B-493D-A3DB-13E0B8DD917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190" y="2112"/>
              <a:ext cx="328" cy="3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8" name="Text Box 18">
            <a:extLst>
              <a:ext uri="{FF2B5EF4-FFF2-40B4-BE49-F238E27FC236}">
                <a16:creationId xmlns="" xmlns:a16="http://schemas.microsoft.com/office/drawing/2014/main" id="{7C644A83-D4A7-492D-88AF-D598584CF373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gray">
          <a:xfrm>
            <a:off x="1979343" y="4573588"/>
            <a:ext cx="288674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3200" b="1" i="1" dirty="0">
                <a:solidFill>
                  <a:srgbClr val="FFFFFF"/>
                </a:solidFill>
                <a:cs typeface="Arial" panose="020B0604020202020204" pitchFamily="34" charset="0"/>
              </a:rPr>
              <a:t>3</a:t>
            </a:r>
          </a:p>
        </p:txBody>
      </p:sp>
      <p:grpSp>
        <p:nvGrpSpPr>
          <p:cNvPr id="19" name="Group 19">
            <a:extLst>
              <a:ext uri="{FF2B5EF4-FFF2-40B4-BE49-F238E27FC236}">
                <a16:creationId xmlns="" xmlns:a16="http://schemas.microsoft.com/office/drawing/2014/main" id="{B3852733-8BE7-4E32-B5E6-A07A79B1D66A}"/>
              </a:ext>
            </a:extLst>
          </p:cNvPr>
          <p:cNvGrpSpPr>
            <a:grpSpLocks/>
          </p:cNvGrpSpPr>
          <p:nvPr/>
        </p:nvGrpSpPr>
        <p:grpSpPr bwMode="auto">
          <a:xfrm>
            <a:off x="2206727" y="4627594"/>
            <a:ext cx="523875" cy="527050"/>
            <a:chOff x="1188" y="2532"/>
            <a:chExt cx="330" cy="332"/>
          </a:xfrm>
        </p:grpSpPr>
        <p:sp>
          <p:nvSpPr>
            <p:cNvPr id="20" name="Oval 20">
              <a:extLst>
                <a:ext uri="{FF2B5EF4-FFF2-40B4-BE49-F238E27FC236}">
                  <a16:creationId xmlns="" xmlns:a16="http://schemas.microsoft.com/office/drawing/2014/main" id="{D37D65B2-63A9-4978-B7F5-B1156EF6C59E}"/>
                </a:ext>
              </a:extLst>
            </p:cNvPr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gray">
            <a:xfrm>
              <a:off x="1188" y="2533"/>
              <a:ext cx="330" cy="331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21" name="Picture 21" descr="drop">
              <a:extLst>
                <a:ext uri="{FF2B5EF4-FFF2-40B4-BE49-F238E27FC236}">
                  <a16:creationId xmlns="" xmlns:a16="http://schemas.microsoft.com/office/drawing/2014/main" id="{A29FE42A-01ED-49A9-AC7A-B4952BEFA02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190" y="2532"/>
              <a:ext cx="328" cy="3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" name="Text Box 22">
            <a:extLst>
              <a:ext uri="{FF2B5EF4-FFF2-40B4-BE49-F238E27FC236}">
                <a16:creationId xmlns="" xmlns:a16="http://schemas.microsoft.com/office/drawing/2014/main" id="{6173F0C3-04BE-4A20-8FC5-E3A4612A9557}"/>
              </a:ext>
            </a:extLst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gray">
          <a:xfrm>
            <a:off x="2055813" y="5411788"/>
            <a:ext cx="3270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3200" b="1" i="1">
                <a:solidFill>
                  <a:srgbClr val="FFFFFF"/>
                </a:solidFill>
                <a:cs typeface="Arial" panose="020B0604020202020204" pitchFamily="34" charset="0"/>
              </a:rPr>
              <a:t>4</a:t>
            </a:r>
          </a:p>
        </p:txBody>
      </p:sp>
      <p:sp>
        <p:nvSpPr>
          <p:cNvPr id="23" name="Text Box 23">
            <a:extLst>
              <a:ext uri="{FF2B5EF4-FFF2-40B4-BE49-F238E27FC236}">
                <a16:creationId xmlns="" xmlns:a16="http://schemas.microsoft.com/office/drawing/2014/main" id="{3A032741-E48F-4B0F-81AC-6D5C5AF591FB}"/>
              </a:ext>
            </a:extLst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gray">
          <a:xfrm>
            <a:off x="1443104" y="2290186"/>
            <a:ext cx="7162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44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716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288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860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>
                <a:schemeClr val="tx1"/>
              </a:buClr>
            </a:pPr>
            <a:r>
              <a:rPr lang="en-US" altLang="en-US" sz="2400" b="1" dirty="0" err="1" smtClean="0">
                <a:cs typeface="Arial" panose="020B0604020202020204" pitchFamily="34" charset="0"/>
              </a:rPr>
              <a:t>Nêu</a:t>
            </a:r>
            <a:r>
              <a:rPr lang="en-US" altLang="en-US" sz="2400" b="1" dirty="0" smtClean="0">
                <a:cs typeface="Arial" panose="020B0604020202020204" pitchFamily="34" charset="0"/>
              </a:rPr>
              <a:t> </a:t>
            </a:r>
            <a:r>
              <a:rPr lang="en-US" altLang="en-US" sz="2400" b="1" dirty="0" err="1" smtClean="0">
                <a:cs typeface="Arial" panose="020B0604020202020204" pitchFamily="34" charset="0"/>
              </a:rPr>
              <a:t>được</a:t>
            </a:r>
            <a:r>
              <a:rPr lang="en-US" altLang="en-US" sz="2400" b="1" dirty="0" smtClean="0">
                <a:cs typeface="Arial" panose="020B0604020202020204" pitchFamily="34" charset="0"/>
              </a:rPr>
              <a:t> </a:t>
            </a:r>
            <a:r>
              <a:rPr lang="en-US" altLang="en-US" sz="2400" b="1" dirty="0" err="1" smtClean="0">
                <a:cs typeface="Arial" panose="020B0604020202020204" pitchFamily="34" charset="0"/>
              </a:rPr>
              <a:t>tên</a:t>
            </a:r>
            <a:r>
              <a:rPr lang="en-US" altLang="en-US" sz="2400" b="1" dirty="0" smtClean="0">
                <a:cs typeface="Arial" panose="020B0604020202020204" pitchFamily="34" charset="0"/>
              </a:rPr>
              <a:t> </a:t>
            </a:r>
            <a:r>
              <a:rPr lang="en-US" altLang="en-US" sz="2400" b="1" dirty="0" err="1" smtClean="0">
                <a:cs typeface="Arial" panose="020B0604020202020204" pitchFamily="34" charset="0"/>
              </a:rPr>
              <a:t>các</a:t>
            </a:r>
            <a:r>
              <a:rPr lang="en-US" altLang="en-US" sz="2400" b="1" dirty="0" smtClean="0">
                <a:cs typeface="Arial" panose="020B0604020202020204" pitchFamily="34" charset="0"/>
              </a:rPr>
              <a:t> </a:t>
            </a:r>
            <a:r>
              <a:rPr lang="en-US" altLang="en-US" sz="2400" b="1" dirty="0" err="1" smtClean="0">
                <a:cs typeface="Arial" panose="020B0604020202020204" pitchFamily="34" charset="0"/>
              </a:rPr>
              <a:t>châu</a:t>
            </a:r>
            <a:r>
              <a:rPr lang="en-US" altLang="en-US" sz="2400" b="1" dirty="0" smtClean="0">
                <a:cs typeface="Arial" panose="020B0604020202020204" pitchFamily="34" charset="0"/>
              </a:rPr>
              <a:t> </a:t>
            </a:r>
            <a:r>
              <a:rPr lang="en-US" altLang="en-US" sz="2400" b="1" dirty="0" err="1" smtClean="0">
                <a:cs typeface="Arial" panose="020B0604020202020204" pitchFamily="34" charset="0"/>
              </a:rPr>
              <a:t>lục</a:t>
            </a:r>
            <a:r>
              <a:rPr lang="en-US" altLang="en-US" sz="2400" b="1" dirty="0" smtClean="0">
                <a:cs typeface="Arial" panose="020B0604020202020204" pitchFamily="34" charset="0"/>
              </a:rPr>
              <a:t> </a:t>
            </a:r>
            <a:r>
              <a:rPr lang="en-US" altLang="en-US" sz="2400" b="1" dirty="0" err="1" smtClean="0">
                <a:cs typeface="Arial" panose="020B0604020202020204" pitchFamily="34" charset="0"/>
              </a:rPr>
              <a:t>và</a:t>
            </a:r>
            <a:r>
              <a:rPr lang="en-US" altLang="en-US" sz="2400" b="1" dirty="0" smtClean="0">
                <a:cs typeface="Arial" panose="020B0604020202020204" pitchFamily="34" charset="0"/>
              </a:rPr>
              <a:t> </a:t>
            </a:r>
            <a:r>
              <a:rPr lang="en-US" altLang="en-US" sz="2400" b="1" dirty="0" err="1" smtClean="0">
                <a:cs typeface="Arial" panose="020B0604020202020204" pitchFamily="34" charset="0"/>
              </a:rPr>
              <a:t>châu</a:t>
            </a:r>
            <a:r>
              <a:rPr lang="en-US" altLang="en-US" sz="2400" b="1" dirty="0" smtClean="0">
                <a:cs typeface="Arial" panose="020B0604020202020204" pitchFamily="34" charset="0"/>
              </a:rPr>
              <a:t> </a:t>
            </a:r>
            <a:r>
              <a:rPr lang="en-US" altLang="en-US" sz="2400" b="1" dirty="0" err="1" smtClean="0">
                <a:cs typeface="Arial" panose="020B0604020202020204" pitchFamily="34" charset="0"/>
              </a:rPr>
              <a:t>đại</a:t>
            </a:r>
            <a:r>
              <a:rPr lang="en-US" altLang="en-US" sz="2400" b="1" dirty="0" smtClean="0">
                <a:cs typeface="Arial" panose="020B0604020202020204" pitchFamily="34" charset="0"/>
              </a:rPr>
              <a:t> </a:t>
            </a:r>
            <a:r>
              <a:rPr lang="en-US" altLang="en-US" sz="2400" b="1" dirty="0" err="1" smtClean="0">
                <a:cs typeface="Arial" panose="020B0604020202020204" pitchFamily="34" charset="0"/>
              </a:rPr>
              <a:t>dương</a:t>
            </a:r>
            <a:endParaRPr lang="en-US" altLang="en-US" sz="2400" b="1" dirty="0">
              <a:cs typeface="Arial" panose="020B0604020202020204" pitchFamily="34" charset="0"/>
            </a:endParaRPr>
          </a:p>
        </p:txBody>
      </p:sp>
      <p:sp>
        <p:nvSpPr>
          <p:cNvPr id="24" name="Text Box 24">
            <a:extLst>
              <a:ext uri="{FF2B5EF4-FFF2-40B4-BE49-F238E27FC236}">
                <a16:creationId xmlns="" xmlns:a16="http://schemas.microsoft.com/office/drawing/2014/main" id="{E8F9F92B-C684-4082-8D29-0A919227220F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gray">
          <a:xfrm>
            <a:off x="2584450" y="3115906"/>
            <a:ext cx="57975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44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716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288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860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>
                <a:schemeClr val="tx1"/>
              </a:buClr>
            </a:pPr>
            <a:r>
              <a:rPr lang="en-US" altLang="en-US" sz="2400" b="1" dirty="0" err="1" smtClean="0">
                <a:cs typeface="Arial" panose="020B0604020202020204" pitchFamily="34" charset="0"/>
              </a:rPr>
              <a:t>Nêu</a:t>
            </a:r>
            <a:r>
              <a:rPr lang="en-US" altLang="en-US" sz="2400" b="1" dirty="0" smtClean="0">
                <a:cs typeface="Arial" panose="020B0604020202020204" pitchFamily="34" charset="0"/>
              </a:rPr>
              <a:t> </a:t>
            </a:r>
            <a:r>
              <a:rPr lang="en-US" altLang="en-US" sz="2400" b="1" dirty="0" err="1" smtClean="0">
                <a:cs typeface="Arial" panose="020B0604020202020204" pitchFamily="34" charset="0"/>
              </a:rPr>
              <a:t>được</a:t>
            </a:r>
            <a:r>
              <a:rPr lang="en-US" altLang="en-US" sz="2400" b="1" dirty="0" smtClean="0">
                <a:cs typeface="Arial" panose="020B0604020202020204" pitchFamily="34" charset="0"/>
              </a:rPr>
              <a:t> </a:t>
            </a:r>
            <a:r>
              <a:rPr lang="en-US" altLang="en-US" sz="2400" b="1" dirty="0" err="1" smtClean="0">
                <a:cs typeface="Arial" panose="020B0604020202020204" pitchFamily="34" charset="0"/>
              </a:rPr>
              <a:t>vị</a:t>
            </a:r>
            <a:r>
              <a:rPr lang="en-US" altLang="en-US" sz="2400" b="1" dirty="0" smtClean="0">
                <a:cs typeface="Arial" panose="020B0604020202020204" pitchFamily="34" charset="0"/>
              </a:rPr>
              <a:t> </a:t>
            </a:r>
            <a:r>
              <a:rPr lang="en-US" altLang="en-US" sz="2400" b="1" dirty="0" err="1" smtClean="0">
                <a:cs typeface="Arial" panose="020B0604020202020204" pitchFamily="34" charset="0"/>
              </a:rPr>
              <a:t>trí</a:t>
            </a:r>
            <a:r>
              <a:rPr lang="en-US" altLang="en-US" sz="2400" b="1" dirty="0" smtClean="0">
                <a:cs typeface="Arial" panose="020B0604020202020204" pitchFamily="34" charset="0"/>
              </a:rPr>
              <a:t>, </a:t>
            </a:r>
            <a:r>
              <a:rPr lang="en-US" altLang="en-US" sz="2400" b="1" dirty="0" err="1" smtClean="0">
                <a:cs typeface="Arial" panose="020B0604020202020204" pitchFamily="34" charset="0"/>
              </a:rPr>
              <a:t>giới</a:t>
            </a:r>
            <a:r>
              <a:rPr lang="en-US" altLang="en-US" sz="2400" b="1" dirty="0" smtClean="0">
                <a:cs typeface="Arial" panose="020B0604020202020204" pitchFamily="34" charset="0"/>
              </a:rPr>
              <a:t> </a:t>
            </a:r>
            <a:r>
              <a:rPr lang="en-US" altLang="en-US" sz="2400" b="1" dirty="0" err="1" smtClean="0">
                <a:cs typeface="Arial" panose="020B0604020202020204" pitchFamily="34" charset="0"/>
              </a:rPr>
              <a:t>hạn</a:t>
            </a:r>
            <a:r>
              <a:rPr lang="en-US" altLang="en-US" sz="2400" b="1" dirty="0" smtClean="0">
                <a:cs typeface="Arial" panose="020B0604020202020204" pitchFamily="34" charset="0"/>
              </a:rPr>
              <a:t> </a:t>
            </a:r>
            <a:r>
              <a:rPr lang="en-US" altLang="en-US" sz="2400" b="1" dirty="0" err="1" smtClean="0">
                <a:cs typeface="Arial" panose="020B0604020202020204" pitchFamily="34" charset="0"/>
              </a:rPr>
              <a:t>châu</a:t>
            </a:r>
            <a:r>
              <a:rPr lang="en-US" altLang="en-US" sz="2400" b="1" dirty="0" smtClean="0">
                <a:cs typeface="Arial" panose="020B0604020202020204" pitchFamily="34" charset="0"/>
              </a:rPr>
              <a:t> Á</a:t>
            </a:r>
            <a:endParaRPr lang="en-US" altLang="en-US" sz="2400" b="1" dirty="0">
              <a:cs typeface="Arial" panose="020B0604020202020204" pitchFamily="34" charset="0"/>
            </a:endParaRPr>
          </a:p>
        </p:txBody>
      </p:sp>
      <p:sp>
        <p:nvSpPr>
          <p:cNvPr id="25" name="Text Box 25">
            <a:extLst>
              <a:ext uri="{FF2B5EF4-FFF2-40B4-BE49-F238E27FC236}">
                <a16:creationId xmlns="" xmlns:a16="http://schemas.microsoft.com/office/drawing/2014/main" id="{AB607BBC-0721-4B2F-8DC5-FB41AA326862}"/>
              </a:ext>
            </a:extLst>
          </p:cNvPr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gray">
          <a:xfrm>
            <a:off x="2584450" y="3911902"/>
            <a:ext cx="58737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44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716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288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860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>
                <a:schemeClr val="tx1"/>
              </a:buClr>
            </a:pPr>
            <a:r>
              <a:rPr lang="en-US" altLang="en-US" sz="2400" b="1" dirty="0" err="1" smtClean="0">
                <a:cs typeface="Arial" panose="020B0604020202020204" pitchFamily="34" charset="0"/>
              </a:rPr>
              <a:t>Nhận</a:t>
            </a:r>
            <a:r>
              <a:rPr lang="en-US" altLang="en-US" sz="2400" b="1" dirty="0" smtClean="0">
                <a:cs typeface="Arial" panose="020B0604020202020204" pitchFamily="34" charset="0"/>
              </a:rPr>
              <a:t> </a:t>
            </a:r>
            <a:r>
              <a:rPr lang="en-US" altLang="en-US" sz="2400" b="1" dirty="0" err="1" smtClean="0">
                <a:cs typeface="Arial" panose="020B0604020202020204" pitchFamily="34" charset="0"/>
              </a:rPr>
              <a:t>biết</a:t>
            </a:r>
            <a:r>
              <a:rPr lang="en-US" altLang="en-US" sz="2400" b="1" dirty="0" smtClean="0">
                <a:cs typeface="Arial" panose="020B0604020202020204" pitchFamily="34" charset="0"/>
              </a:rPr>
              <a:t> </a:t>
            </a:r>
            <a:r>
              <a:rPr lang="en-US" altLang="en-US" sz="2400" b="1" dirty="0" err="1" smtClean="0">
                <a:cs typeface="Arial" panose="020B0604020202020204" pitchFamily="34" charset="0"/>
              </a:rPr>
              <a:t>sự</a:t>
            </a:r>
            <a:r>
              <a:rPr lang="en-US" altLang="en-US" sz="2400" b="1" dirty="0" smtClean="0">
                <a:cs typeface="Arial" panose="020B0604020202020204" pitchFamily="34" charset="0"/>
              </a:rPr>
              <a:t> </a:t>
            </a:r>
            <a:r>
              <a:rPr lang="en-US" altLang="en-US" sz="2400" b="1" dirty="0" err="1" smtClean="0">
                <a:cs typeface="Arial" panose="020B0604020202020204" pitchFamily="34" charset="0"/>
              </a:rPr>
              <a:t>đa</a:t>
            </a:r>
            <a:r>
              <a:rPr lang="en-US" altLang="en-US" sz="2400" b="1" dirty="0" smtClean="0">
                <a:cs typeface="Arial" panose="020B0604020202020204" pitchFamily="34" charset="0"/>
              </a:rPr>
              <a:t> </a:t>
            </a:r>
            <a:r>
              <a:rPr lang="en-US" altLang="en-US" sz="2400" b="1" dirty="0" err="1" smtClean="0">
                <a:cs typeface="Arial" panose="020B0604020202020204" pitchFamily="34" charset="0"/>
              </a:rPr>
              <a:t>dạng</a:t>
            </a:r>
            <a:r>
              <a:rPr lang="en-US" altLang="en-US" sz="2400" b="1" dirty="0" smtClean="0">
                <a:cs typeface="Arial" panose="020B0604020202020204" pitchFamily="34" charset="0"/>
              </a:rPr>
              <a:t> </a:t>
            </a:r>
            <a:r>
              <a:rPr lang="en-US" altLang="en-US" sz="2400" b="1" dirty="0" err="1" smtClean="0">
                <a:cs typeface="Arial" panose="020B0604020202020204" pitchFamily="34" charset="0"/>
              </a:rPr>
              <a:t>của</a:t>
            </a:r>
            <a:r>
              <a:rPr lang="en-US" altLang="en-US" sz="2400" b="1" dirty="0" smtClean="0">
                <a:cs typeface="Arial" panose="020B0604020202020204" pitchFamily="34" charset="0"/>
              </a:rPr>
              <a:t> </a:t>
            </a:r>
            <a:r>
              <a:rPr lang="en-US" altLang="en-US" sz="2400" b="1" dirty="0" err="1" smtClean="0">
                <a:cs typeface="Arial" panose="020B0604020202020204" pitchFamily="34" charset="0"/>
              </a:rPr>
              <a:t>thiên</a:t>
            </a:r>
            <a:r>
              <a:rPr lang="en-US" altLang="en-US" sz="2400" b="1" dirty="0" smtClean="0">
                <a:cs typeface="Arial" panose="020B0604020202020204" pitchFamily="34" charset="0"/>
              </a:rPr>
              <a:t> </a:t>
            </a:r>
            <a:r>
              <a:rPr lang="en-US" altLang="en-US" sz="2400" b="1" dirty="0" err="1" smtClean="0">
                <a:cs typeface="Arial" panose="020B0604020202020204" pitchFamily="34" charset="0"/>
              </a:rPr>
              <a:t>nhiên</a:t>
            </a:r>
            <a:endParaRPr lang="en-US" altLang="en-US" sz="2400" b="1" dirty="0">
              <a:cs typeface="Arial" panose="020B0604020202020204" pitchFamily="34" charset="0"/>
            </a:endParaRPr>
          </a:p>
        </p:txBody>
      </p:sp>
      <p:sp>
        <p:nvSpPr>
          <p:cNvPr id="26" name="Text Box 26">
            <a:extLst>
              <a:ext uri="{FF2B5EF4-FFF2-40B4-BE49-F238E27FC236}">
                <a16:creationId xmlns="" xmlns:a16="http://schemas.microsoft.com/office/drawing/2014/main" id="{7DB0F209-6058-4838-B72F-B818AF435CEA}"/>
              </a:ext>
            </a:extLst>
          </p:cNvPr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gray">
          <a:xfrm>
            <a:off x="2781402" y="4667281"/>
            <a:ext cx="636259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44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716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288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86000" indent="-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>
                <a:schemeClr val="tx1"/>
              </a:buClr>
            </a:pPr>
            <a:r>
              <a:rPr lang="en-US" altLang="en-US" sz="2000" b="1" dirty="0" err="1" smtClean="0">
                <a:cs typeface="Arial" panose="020B0604020202020204" pitchFamily="34" charset="0"/>
              </a:rPr>
              <a:t>Đọc</a:t>
            </a:r>
            <a:r>
              <a:rPr lang="en-US" altLang="en-US" sz="2000" b="1" dirty="0" smtClean="0">
                <a:cs typeface="Arial" panose="020B0604020202020204" pitchFamily="34" charset="0"/>
              </a:rPr>
              <a:t> </a:t>
            </a:r>
            <a:r>
              <a:rPr lang="en-US" altLang="en-US" sz="2000" b="1" dirty="0" err="1" smtClean="0">
                <a:cs typeface="Arial" panose="020B0604020202020204" pitchFamily="34" charset="0"/>
              </a:rPr>
              <a:t>được</a:t>
            </a:r>
            <a:r>
              <a:rPr lang="en-US" altLang="en-US" sz="2000" b="1" dirty="0" smtClean="0">
                <a:cs typeface="Arial" panose="020B0604020202020204" pitchFamily="34" charset="0"/>
              </a:rPr>
              <a:t> </a:t>
            </a:r>
            <a:r>
              <a:rPr lang="en-US" altLang="en-US" sz="2000" b="1" dirty="0" err="1" smtClean="0">
                <a:cs typeface="Arial" panose="020B0604020202020204" pitchFamily="34" charset="0"/>
              </a:rPr>
              <a:t>tên</a:t>
            </a:r>
            <a:r>
              <a:rPr lang="en-US" altLang="en-US" sz="2000" b="1" dirty="0" smtClean="0">
                <a:cs typeface="Arial" panose="020B0604020202020204" pitchFamily="34" charset="0"/>
              </a:rPr>
              <a:t> </a:t>
            </a:r>
            <a:r>
              <a:rPr lang="en-US" altLang="en-US" sz="2000" b="1" dirty="0" err="1" smtClean="0">
                <a:cs typeface="Arial" panose="020B0604020202020204" pitchFamily="34" charset="0"/>
              </a:rPr>
              <a:t>các</a:t>
            </a:r>
            <a:r>
              <a:rPr lang="en-US" altLang="en-US" sz="2000" b="1" dirty="0" smtClean="0">
                <a:cs typeface="Arial" panose="020B0604020202020204" pitchFamily="34" charset="0"/>
              </a:rPr>
              <a:t> </a:t>
            </a:r>
            <a:r>
              <a:rPr lang="en-US" altLang="en-US" sz="2000" b="1" dirty="0" err="1" smtClean="0">
                <a:cs typeface="Arial" panose="020B0604020202020204" pitchFamily="34" charset="0"/>
              </a:rPr>
              <a:t>dãy</a:t>
            </a:r>
            <a:r>
              <a:rPr lang="en-US" altLang="en-US" sz="2000" b="1" dirty="0" smtClean="0">
                <a:cs typeface="Arial" panose="020B0604020202020204" pitchFamily="34" charset="0"/>
              </a:rPr>
              <a:t> </a:t>
            </a:r>
            <a:r>
              <a:rPr lang="en-US" altLang="en-US" sz="2000" b="1" dirty="0" err="1" smtClean="0">
                <a:cs typeface="Arial" panose="020B0604020202020204" pitchFamily="34" charset="0"/>
              </a:rPr>
              <a:t>núi</a:t>
            </a:r>
            <a:r>
              <a:rPr lang="en-US" altLang="en-US" sz="2000" b="1" dirty="0" smtClean="0">
                <a:cs typeface="Arial" panose="020B0604020202020204" pitchFamily="34" charset="0"/>
              </a:rPr>
              <a:t> </a:t>
            </a:r>
            <a:r>
              <a:rPr lang="en-US" altLang="en-US" sz="2000" b="1" dirty="0" err="1" smtClean="0">
                <a:cs typeface="Arial" panose="020B0604020202020204" pitchFamily="34" charset="0"/>
              </a:rPr>
              <a:t>cao</a:t>
            </a:r>
            <a:r>
              <a:rPr lang="en-US" altLang="en-US" sz="2000" b="1" dirty="0" smtClean="0">
                <a:cs typeface="Arial" panose="020B0604020202020204" pitchFamily="34" charset="0"/>
              </a:rPr>
              <a:t> </a:t>
            </a:r>
            <a:r>
              <a:rPr lang="en-US" altLang="en-US" sz="2000" b="1" dirty="0" err="1" smtClean="0">
                <a:cs typeface="Arial" panose="020B0604020202020204" pitchFamily="34" charset="0"/>
              </a:rPr>
              <a:t>và</a:t>
            </a:r>
            <a:r>
              <a:rPr lang="en-US" altLang="en-US" sz="2000" b="1" dirty="0" smtClean="0">
                <a:cs typeface="Arial" panose="020B0604020202020204" pitchFamily="34" charset="0"/>
              </a:rPr>
              <a:t> </a:t>
            </a:r>
            <a:r>
              <a:rPr lang="en-US" altLang="en-US" sz="2000" b="1" dirty="0" err="1" smtClean="0">
                <a:cs typeface="Arial" panose="020B0604020202020204" pitchFamily="34" charset="0"/>
              </a:rPr>
              <a:t>đồng</a:t>
            </a:r>
            <a:r>
              <a:rPr lang="en-US" altLang="en-US" sz="2000" b="1" dirty="0" smtClean="0">
                <a:cs typeface="Arial" panose="020B0604020202020204" pitchFamily="34" charset="0"/>
              </a:rPr>
              <a:t> </a:t>
            </a:r>
            <a:r>
              <a:rPr lang="en-US" altLang="en-US" sz="2000" b="1" dirty="0" err="1" smtClean="0">
                <a:cs typeface="Arial" panose="020B0604020202020204" pitchFamily="34" charset="0"/>
              </a:rPr>
              <a:t>bằng</a:t>
            </a:r>
            <a:r>
              <a:rPr lang="en-US" altLang="en-US" sz="2000" b="1" dirty="0" smtClean="0">
                <a:cs typeface="Arial" panose="020B0604020202020204" pitchFamily="34" charset="0"/>
              </a:rPr>
              <a:t> </a:t>
            </a:r>
            <a:r>
              <a:rPr lang="en-US" altLang="en-US" sz="2000" b="1" dirty="0" err="1" smtClean="0">
                <a:cs typeface="Arial" panose="020B0604020202020204" pitchFamily="34" charset="0"/>
              </a:rPr>
              <a:t>lớn</a:t>
            </a:r>
            <a:endParaRPr lang="en-US" altLang="en-US" sz="2000" b="1" dirty="0">
              <a:cs typeface="Arial" panose="020B0604020202020204" pitchFamily="34" charset="0"/>
            </a:endParaRPr>
          </a:p>
        </p:txBody>
      </p:sp>
      <p:sp>
        <p:nvSpPr>
          <p:cNvPr id="27" name="Rectangle 27">
            <a:extLst>
              <a:ext uri="{FF2B5EF4-FFF2-40B4-BE49-F238E27FC236}">
                <a16:creationId xmlns="" xmlns:a16="http://schemas.microsoft.com/office/drawing/2014/main" id="{5F641AC3-54AD-4FD6-910F-8AF67EFDD0A8}"/>
              </a:ext>
            </a:extLst>
          </p:cNvPr>
          <p:cNvSpPr>
            <a:spLocks noChangeArrowheads="1"/>
          </p:cNvSpPr>
          <p:nvPr>
            <p:custDataLst>
              <p:tags r:id="rId15"/>
            </p:custDataLst>
          </p:nvPr>
        </p:nvSpPr>
        <p:spPr bwMode="black">
          <a:xfrm>
            <a:off x="2743200" y="1524000"/>
            <a:ext cx="3505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en-US" sz="3200" b="1" dirty="0" smtClean="0">
                <a:solidFill>
                  <a:srgbClr val="2C0795"/>
                </a:solidFill>
                <a:cs typeface="Arial" panose="020B0604020202020204" pitchFamily="34" charset="0"/>
              </a:rPr>
              <a:t>MỤC TIÊU CẦN ĐẠT</a:t>
            </a:r>
            <a:endParaRPr lang="en-US" altLang="en-US" sz="3200" b="1" dirty="0">
              <a:solidFill>
                <a:srgbClr val="2C0795"/>
              </a:solidFill>
              <a:cs typeface="Arial" panose="020B0604020202020204" pitchFamily="34" charset="0"/>
            </a:endParaRPr>
          </a:p>
        </p:txBody>
      </p:sp>
      <p:sp>
        <p:nvSpPr>
          <p:cNvPr id="28" name="Text Box 7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643188" y="146050"/>
            <a:ext cx="41973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30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Bài</a:t>
            </a:r>
            <a:r>
              <a:rPr lang="en-US" sz="2800" b="1" dirty="0">
                <a:solidFill>
                  <a:srgbClr val="0000FF"/>
                </a:solidFill>
              </a:rPr>
              <a:t> 17: CHÂU Á (</a:t>
            </a:r>
            <a:r>
              <a:rPr lang="en-US" sz="2800" b="1" dirty="0" err="1">
                <a:solidFill>
                  <a:srgbClr val="0000FF"/>
                </a:solidFill>
              </a:rPr>
              <a:t>Tiết</a:t>
            </a:r>
            <a:r>
              <a:rPr lang="en-US" sz="2800" b="1" dirty="0">
                <a:solidFill>
                  <a:srgbClr val="0000FF"/>
                </a:solidFill>
              </a:rPr>
              <a:t> 1)</a:t>
            </a:r>
          </a:p>
        </p:txBody>
      </p:sp>
      <p:sp>
        <p:nvSpPr>
          <p:cNvPr id="29" name="Text Box 3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196850" y="207963"/>
            <a:ext cx="1012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2400" b="1" u="sng" dirty="0" err="1">
                <a:solidFill>
                  <a:srgbClr val="0000FF"/>
                </a:solidFill>
              </a:rPr>
              <a:t>Địa</a:t>
            </a:r>
            <a:r>
              <a:rPr lang="en-US" sz="2400" b="1" u="sng" dirty="0">
                <a:solidFill>
                  <a:srgbClr val="0000FF"/>
                </a:solidFill>
              </a:rPr>
              <a:t> </a:t>
            </a:r>
            <a:r>
              <a:rPr lang="en-US" sz="2400" b="1" u="sng" dirty="0" err="1">
                <a:solidFill>
                  <a:srgbClr val="0000FF"/>
                </a:solidFill>
              </a:rPr>
              <a:t>lí</a:t>
            </a:r>
            <a:r>
              <a:rPr lang="en-US" sz="2400" b="1" u="sng" dirty="0">
                <a:solidFill>
                  <a:srgbClr val="0000FF"/>
                </a:solidFill>
              </a:rPr>
              <a:t>:</a:t>
            </a:r>
          </a:p>
        </p:txBody>
      </p:sp>
      <p:sp>
        <p:nvSpPr>
          <p:cNvPr id="30" name="Text Box 14">
            <a:extLst>
              <a:ext uri="{FF2B5EF4-FFF2-40B4-BE49-F238E27FC236}">
                <a16:creationId xmlns="" xmlns:a16="http://schemas.microsoft.com/office/drawing/2014/main" id="{F7158223-CAE4-4277-99F0-EBE5891FA93C}"/>
              </a:ext>
            </a:extLst>
          </p:cNvPr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gray">
          <a:xfrm>
            <a:off x="1981200" y="3810000"/>
            <a:ext cx="3460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3200" b="1" i="1" dirty="0" smtClean="0">
                <a:solidFill>
                  <a:srgbClr val="FFFFFF"/>
                </a:solidFill>
                <a:cs typeface="Arial" panose="020B0604020202020204" pitchFamily="34" charset="0"/>
              </a:rPr>
              <a:t>3</a:t>
            </a:r>
            <a:endParaRPr lang="en-US" altLang="en-US" sz="3200" b="1" i="1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31" name="Text Box 14">
            <a:extLst>
              <a:ext uri="{FF2B5EF4-FFF2-40B4-BE49-F238E27FC236}">
                <a16:creationId xmlns="" xmlns:a16="http://schemas.microsoft.com/office/drawing/2014/main" id="{F7158223-CAE4-4277-99F0-EBE5891FA93C}"/>
              </a:ext>
            </a:extLst>
          </p:cNvPr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gray">
          <a:xfrm>
            <a:off x="2286000" y="4572000"/>
            <a:ext cx="3460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3200" b="1" i="1" dirty="0" smtClean="0">
                <a:solidFill>
                  <a:srgbClr val="FFFFFF"/>
                </a:solidFill>
                <a:cs typeface="Arial" panose="020B0604020202020204" pitchFamily="34" charset="0"/>
              </a:rPr>
              <a:t>4</a:t>
            </a:r>
            <a:endParaRPr lang="en-US" altLang="en-US" sz="3200" b="1" i="1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UIPERSISTENCEDATA" val="MMPROD_UIPERSISTENCEDATA"/>
  <p:tag name="MMPROD_2PHOTO" val=""/>
  <p:tag name="MMPROD_2LOGO" val=""/>
  <p:tag name="MMPROD_10795PHOTO" val=""/>
  <p:tag name="MMPROD_10795LOGO" val="/9j/4AAQSkZJRgABAQAAAQABAAD/2wBDAAMCAgMCAgMDAwMEAwMEBQgFBQQEBQoHBwYIDAoMDAsKCwsNDhIQDQ4RDgsLEBYQERMUFRUVDA8XGBYUGBIUFRT/2wBDAQMEBAUEBQkFBQkUDQsNFBQUFBQUFBQUFBQUFBQUFBQUFBQUFBQUFBQUFBQUFBQUFBQUFBQUFBQUFBQUFBQUFBT/wAARCAFLAVE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9M3qo336tvVRvv1tEyInp1Nm6UV1EB/HTKfTHoLCimbWptWA6m0UPUACUPTEpjv8ALuqwH76HmrH1vxJp/h6yludQuVs7dfvu7V89fEv9tvwn4Sili0xl1KX+F9y7N1bUqM6vwilOMPiPph7lU+99yszWPFuleHovN1DULawRF3s8sq/c/wB2vzm8Z/tpeOPHkXlaVYtbb12eTaK/zf8AAqw7bwN8XfGer2+pwW0lhbqv7p9Rl+RH/vvurujgX/y9nymXP/Ifd+sftH+F/KddD1KDUpon/e/eSJf+B1xXif8Aafn0GwS8vFttNt3aJPtfm70Td/u189aD+zB441LSbjT9c8fy22n3G3z7GxtURJUVNnyNXZ6D+xh4OsINtzPqmq7mZ9lxdfJ/uVfsMPD4p8xX72XwxMTxD/wUC1y21TULO2bT7lLeXYstum/zV/4FWF/w3/4vS4RYJbT7O/zs8sCO6J/HXtWg/swfDnTYvKi8K2zp/wBNWZn/APQ66OH4J+B/uxeDtLRFXZ/qv/s6v2mFh9kz9nXPB3/bw1zSlfzNT/tKVl82KJNK+T5vufPvrHuf+Chfj3bE0FjpcKbU3O9i/wAjt/BX0nc/CLwqll5UXhrT0T7mxIFpifC7w4iP/wASHT33feTyE2URr4T+VlfV658/2H/BQ7xLbWSSsum3938vmxS2b2+2ur0H/goRqbzxLqfhexdG3JvtJ2T5v4/kZK7i/wD2e/h3fp5E/hDT9j/e2KyPXP3n7LvgCaL9xo0lnKu3/VTv8tHtcFL7LD2WIOt0H9vbwdf2fn6npmoaUm/yldNsqO9ejeHv2n/hz4haJYPEdtDLLt2pdt5X/oVfKOq/sVaHeebLp+rz2crN8v7releX+M/2OfHVha3H2O6g1i3+R9nnuru9L6vQq/BIiUq8PiifqFpvifStYXdY6laXif34Z1f/ANnrThuY5l/dS76/Hh/+FkfD2w+w3mlX1nbxLsV3VkdP9x1rvfhp+17rWiXv2PWtalsNPiieWV3Z5X+5/BSeXz5eaARrRZ+qG+hK+XPhd+2H4c1WDT7bV7lrbz13rfO29G/3/wC7X0Ro/i3StetUn0++tryJ/uvFLvrgnSnD4zbnN2iot++mPMqfMzbK5iy3/BR/BUW+h3byn2rvf+5SkA6j7nzUI7bPmXY+z5kp7puqQDZvo2U9Ho30AM2rT0ooRPkoAdTx996Z/BQk27+GoAfRRRQBbeqn8dXXqk336wiBE9Dpupk1PrqIGbNlFPeoaCx9RUb6h3NVgP31F52z7zUx5tleKfGn9p/wn8KNOuPtNy1ze/cWK3+d0rWNKU5csTPm5D1vWPE+n+Hrd59QvI7aJF+Z3bZXzJ8Wv23tF8PaXqH/AAi8q6le2TJb/wC+zf3ErwW58SfEb9pC/u7PTNM/4p+X7up3crRJs/2K9d+Hv7LvhXwx9nvLy2XUtTi+fzZfub/9yvQjh6WH96pId5VfgPBf7S+M/wC0PqVw07XNtpnm7FmuJXiT/vivRfBn7GGkWDQ3PiO+n1i983e1um/7PX07bWESfKq7P9hPkSh/I2eazbIU+f5/uf8AA6wr5hyR/c6HfQy/ml73vHD6b4Y8NeA4orO2ttP0r7QuyJPlTdXnuvXPj228TWW+draWXU/strbptdHt/vb/APvmpPHSeD9b8b6hq/iLV21K3WBLXTrTSf3r7t/30/26ivPipqvhWy0+X/hGrt9Ns5VRb7WWR5V3f7C/d+Wvmq+NnVn7x97hcphh4e7C/N3Pfraz3qjNF+9b7z7qsfuE2bmiTe2ze/8AfrnPE9hP4t8PJBp+q3eju6/aFltG+d/k+RK+fPghu8SfE27g16+1C5uLNWlg828Z03q/9ypliZQlGJlRyiNWM6kn8J9Mar4w0PQYv9O1W2s5U/1qPKu9a2NNuYNVtbe8tm863nXfE+37y14l8bPCWgaa+ieI10+N73+1rdLybbv81W/g+avbYYbaz/cW3yW6fJEifciX+5V060py944MThKdKnGcOpYv5razspZ52VEiVpW2V51D8afA8yO39vQQv/FDLE6OlehzIrp83z/N/H/FXyJeX9pd/tC7rnyYdKS8fzfNXZF/wL/xys61eVI7suwNLFQlzfZPoV/HnhrfFE2tWkLy/Ou+XZ977la2larY6rLKtjcwXjK3zJFLv218/wD7QGt6HeQaVLpH2Ga7ld90tuqfL/c317H8K9Bs9E8G6ZLFbLbXc9qtxO8P33bZU0sTKc+U1xOV06VNTOyhs18r7uz/AGKie2+V/wCD5a8k+J3xvvPDes2+g6HpS3+qy7fnuP8AVfM9O1Xxj4/+GujLrniODT9Y0r5WuobFfKltVb/0Ou362oHmyyefJGX8x6c+lQXMT+asbwuuzZKu/fXkXxF/Zg8C+M7r97pUdnqG3f8AaLFvK/4Hs/ir2Dw3qtn4ksLTU7GffZXEW9f4K1bmFZkRl27/AO/9+vQoY6rD3oyPnq+CjH3JRPg/4nfsf6vpsTz+F/8AiZOit+6hbZMzfJsrzfwr8S/HXwlS7gltr3TdQinRPN3Mrr/A6bK/ShNKV2f/AFdcp42+F3h7x5avZ61p63/zfK+7Y6PXuUswhP3a0bnjVcHOHwHBfBz9uTT9V+yaf4o/cyt+6W7Rd/z/AO3X1boniTSvE9h9p0+5jvLfbvV4W31+b/xU/Y21Xw3f/wBr+E7yfUrJNrtp0v36898E/H7xj8H/ABAlnFLfW0vnxbkdWVFRd+9NlaVcDSxHv0JHPGtOl7tU/X1H3p8tS18y/A39sPw58RYks9QZrDU0/wC+Hr6StrmKZdyt8jfPXi1aM6PuzOuE+csJT6iR6dvrAY+imJT6gB9OSm/wU5KAH0UUVABRRRQBYeq71Yf56pPu3VnEBk1G+mPRW4A7016dVd3qwB6z7/UoNNtXlnlVERd7Pu+7WL458eWPgzS5bm5Znfa+2JPvvtr4H8T/ABp8f/tP+I30Hwus9npXn7JbiJtqQJv/AL/8VddDCSqasxqS5T1v4/ftaT/2pL4O8DrPqWuy/wAduv3fkrifhd+y6uqyr4h+Ikrarrsux/s+75E/i+evVfhL8ENI+GNq7Wa/b9Vn/wBfqMq/Oz/8Cr1CGzihf5VXfWtXFxw8eSBrQwkq0uaRm6Vo8FhaxQQQQQxKuxUiXYlaEO1P9v5f464H4hfGzQfAf2uCBW1XUom+a3tPn8r/AH3rzLTb/wAbeP7C18Y6Zq8E1xZTt/xJbfcnlf72771fOV8bzSPuMJk0vZ80/diegfEL4tN4Plu7a20qW5eL/l4lXZErUfCjXrzx54au77VbyC/89nia0SLZ5G3f8lbd4lt8S/h5cRS20tsl/a/6m7X54m2P9/8A4F/7JXinwE8Wt4b8ean4VvmiRLpnii/dfdlWvMlVn7T3vhPoqGHoSw8lTjaUTP8Ajfo8XgDxbo9zpVnFZ2UTLcRfZ12Irq9dXF8QLbx78RpNFv5ZpPDut2K2SWNwG+d/7yN/DW3+0VoMeseCpbxtrpZyo7f3Pm+/XJ+A/FXhy58E6LB4jWV9V0a5822S3i/et/3zWe1TU9eFaE8PG+sonufhhNPSw/s3T7lblNO2Wsqee7vE6/wV88eEvK8JftCXcDMttE99KiJ99HRv/sq7/wCDNhr3/CZeJdV1CxkttP1b/SvnX7rb/k/8drb8efBPSvG2rxam1y1heqvzPD/F/wB81rUp1Je9GJ5FKvRwrnCcviLvx4dbb4aanFL8l3K8SWqJ9+WXf8myvQ9BuV/s2y3f63yERv8Af2JXlXhv4J2Nnf295rWp6hrz2rI8CXEvyRbf469SSZU/u/L92u+hRnzc0j5/G4ilCPs6cuYsX9/FbWvmySx2yL/HM2xK+Svh3DF4h+Ol3PctHc2n2q8fynb5Jf4Ur6d17R7HxJpz6fqESzWU/wB6HdXJW3wo8IabKn2OxazWJv3Xkzumx/8AgNFbCVJyOjL8yoYSlKEvikeKftK6Vp+lalpUGm21tZvLBL5ro3zs2/5K+kNDjktfCFlFt3+VYxfJ/wBsq4rW/gn4Y16WWW5iu3uJWZ9/2pv/AGauw8GeG7bwrpP9nwXl3eWm7ev26XfsT+5vrnpYarCUj0q+aYavShCMveieCfBSwn8W/FDz9Qbf/Z0ErMj/AD/Nv2pXpH7QN/5Pw+u7NVie4vJYk2P/AOP1Um8H6h8NfiI+veGkttYstWbyrnSZZ0t5fv8A30/4F/6DWLr3g/xx8UfEaT6rp/8Awj2lRRbFt5Zfni//AG6zipRjKP2judWNWcKk5csYo2/gt4hXwx8LbjUNTn+zWUV1K6o/93+CsnQfjB44+K2ryxeDILTTbeJ9kst3Bu2r/t1lftIWsnhv4f8Ah/RNP3fYnvNjJ/f+T5K9D/Z18KxeFfhnp87RN9r1T/TZ3f8Au/wJU041HUjEdaOHhQliZR5pS2Cb4kX3gZvsfj1baF2X/Rb6xXel1/sbP4a9IsNt5apcr9x/n/uferkfHnhW+8Yap4fi22z6PBdNcXn2j/Wrt/1SJ/wKu4RPuf8Ajv8Au16cObmPj8Z7GceaMfeK81su3/VL8n9yvMPi18B/DXxdtd2pW3k6mqt5GoW/ySxV6lf3MFhZS3k86w28S75X/u1mWeq2OvadFc2NzBeW8q71dP4v/ia9ChjJUpe7I8Spg+eF5Q5j85fiL8EPFXwKuPPa8Z7RGdf7Wibfv/ub694/Z4/a6vNBS00XxDqsF/aMv+tRvnX+D+KvpLWNBttbs5YLyzgubd/kaKWL5K+SPjr+y1c2EVxrXhpfOtF3vLYovzxKqV9NHF0sZH2dT4jwqmGnh/ej8J+h/h7xPY+JNNivLG5W5Rl3b/8AYrb31+WvwQ/aH1r4dSxRXMlz9ii2vKj/AHFX/cr9Evh18SNM8f6HFfafcq+5fmT+5XkYnCSoyCnUjM7tPuU5Kro/8NTI9cHKbFihKhRPm3VMlSA5KfTEf56fUAFFM30UAW3+SqL/AH6vTVRf79ZxAif5Kb9xKdN1ptbgMd64/wCIXxF0X4daDd6nqt5HDbxK/wDF89bfifxDZ+HtNuL6+njs7S3V3lllb5FWvzn8W+JPEP7YHxSuNP0+5a28FWcrJdTbfkdd+z7/APt16OEw/tJXn7sTGpLl+ANV8W+Nv2wPiW7aHPc+HvCVgzJPdpL8jI3/ALNX1V4A8B6V8OtBt9F0izW2tIvvf35W/vu/96m+BvBOleBtBtNF0q2W2tIF2fIv3/8Ae/8AH66resK+bPEsKJ/rXmbYif7dRjcbyx9lS+E7sNhJVJXl8RbhTf8A7dPvIYry1dflTcu2vOfDHxj0Pxb4l1jQbNvJu7KXZE7t8k6f7FdtbPv/AIv93ZXg80Zx5T6GNCphJ+/Gx4v8OvhdFpWr+OvDWoWjTW9/tliu5l3/AMH9+vP/AATqV98FviRLpWoM39ny/upd/wDF/clr61+5vfb8/wBz7teCftFeFYvE9xpUFjYzvrErbN6RfJ5X8e+uOph+T3on1ODzKNTmpVfhkewPNK9nFLBEs29Vdf7jr/8AE184eP8AwTrHi34rvqHhPTJ0lt2XdLcL5Seav8depfCvwTr3huCJta16e/8AKi8qK0/giSul8Q+J9P8ACthLfarqEGm2S/8ALxcS/JXRTwc8Vy3POlmEMvnP2fvHOw+BrzxPoKQeMbz+0rjzfNZNObyotuz7j/3q6LSvDGj6JF/oenwWy/30X/2dq+b/AIi/tq2elPLY+E9M/tW9+4t3cM3lf76IteOpYfHn9oG8lnln1D+x3++iO9rbqn+5vr6jDZNHl5qsuU+WxOeTn7sdfQ+0PE/7QPgDwf5sGq+I7LzV3bre3bzX/wDHa8i1v9vDw08rxaHpWpX77tm+X90n/wAVXKeCf2BonXz/ABRrjTb/AL0Wnxf+hvXuXhL9lr4c+GFTyPC8d5Nt2ebdt5td/s8Bh48vxHkvE4msfOut/tt+Orm4uotD8Naalun3XeKWX5qyn/aH+O+pRebY6fJDE3yKlvpLf+zV91aV4D0iwXbZ6RaW1v8A3IYErb+wbF8rbs+XZ8lZ/X8ND4KZMaFefxTPz/h+KP7SF5eeUqah5Sfx/wBmLTofiL+0YkVvugvdjS/NM+mJ9yvvtNN2fdb5KPsH8e35/wDvij+1KX/PtE/Van858FP+0/8AGDwqtwuq6VaXkSRb1e4sZU+f/gNaeift/wCoWa2ja94OWZNv717GfY+7/cavtq80eKZfmiV939/564zxJ8E/CHi1X/tXwvp95/tvBWkcZhJ/HAfscRD4ZHgCftFfBv4teKtC1fWtQ1Dw3qelt+6ivlZUdt/99K+l9H8W2PiS1S80y+ttSi2o/nW8+/71eC+Lf2EvB2vXCSWLXeiPu/1MX72L/vhq8sv/ANm/4ifBy61DVfDk8d5abW2/2ZPsf/v1RLBYLEa05csjqlj8T7sKmvKfYfi3wrZ+NvDkukXn8XzxO/8AAy1xng//AIWH4D0v+w10jT9bis4ttnffbPK2r/cdP9ivnfw3+2B4x8Gailn4o0hdVsnn+zxOn+j3EXzp/e+9X038OvjH4X+IUXmaVqEf2pPklsZW/eo9ePiMonTlzRPXw+de77KfwnUeAPDWvaPYXs+uaq1/rF5P9on8pv3USbPkRK7qGHyVT52+dqx7a8R3dV3I9ReJPFun+EtJl1XU5WhsrX/Wvt37K82UfYx94uE5Yirocv8AFTwNeePLqK2u9Vaw8LxQM91b26/PO39x2/u14dpvj6Lwp8QJbPwBaTXukN8j6YG3JcMq/M8X/fFXPjr8dF8SPF4V8Iy/bLSfYlzfRNt89m+5Eldx8I/hR/wr7wy+ry2f2zxLLAyKiL93/Y/+zrxZS9pL92ffUKUMLh71/tdD0Lwf420jxnpz3NnKzvE/+lW83yS27/xo6VpzWyvv+9vrzT4XfD3/AIQPRtT1rUFiTxBfr9ouYpm+SL7/AMla3wi+K9n8QtNe2naKHxBb7/tVujfI21/vo9ejSr8ko83xHy2Ly/n5p0veieM/Hv8AZv8A7bt7jXPDjeTqCfPLabf9ateX/CL4o6n8KNeSCVpYUXfut/8Aa/uPX3XNCs0X3m+f5vu187/Hj4CRa3LL4h0iLZequ+WJF++n/wAVX12Gxnto+zqHxmJw3svfifWfgPx/p/jPTkltpVSZPvW7t86V2UL1+ZXw3+Md58LvFTzyeZ5TNsnh/wBqv0L8AePNM8c6Nb6hplys0Uqq/wDtpXFicNKn75xxlzHZb/kqZKr9lqVK4Tcf81Mh83+Kn07utQAUU+igCxNVJ/vtV2as9/46wiBFN0qpc3kUMTtK2xP771LM+xN1fKv7Yfx+l8DRaf4V0WJrzxBrLeVFDE33VZK76FGVWXKZylyxPL/2k/i1rXx+8fxfDLwPPJ/Z8Uv/ABMdQi+5t/jSvaPhv8OtK+HXhy30PT4vJiiX96+3/j4b+/XH/s2fBlfhd4PSW82zeINSX7RfS/c2s38Cf7le0P5VtE8rKqJ96unF4mMIeyh9k6MJhpVJczIbaHZL8leReP8AXrbxt8X9E8HahO1to8UTXE8O75LiX+BH/wC+a63wl8S7Pxn4r8QaRp9s32fTV/4+Hb/W/wB90ryf9oTwrqem+LbfxZpW7/VbGlT/AJZOv3Hr5OvU93Q/RcswXLPlqe7K3unofjnwr4F8PaRDqeoW0WlxWbb4PsPyP5v91KxfhF8Zm8Z+N9bg1O5/s2KXZ/Z2mOv3E+5v31W8DfHXw14ztYrbxY0FhqcDK7Pdr+6l/wBtKz9H+HWg/Ejx/wCINXsYpE0faqWs1u2zzZ/43T/ZrH45R9md9enGlSlHFfF3Pfnm2RfM3/fdVJniSJ2aVU2/x/wVma34n0/wroz32p30FtaRL893M1fFHxX/AGhPEvxs1x/Cvg6zubPR2l2M8LfPdJ/wH7q19fg8BKuve+8/N6+LjSeh6r8af2ydF8GXVxovhf8A4qHWF3I0qfJbwP8A+zV4l4V+EvxL/aW1uLV/ENzcw6en3ri+bZFs/wBiKvavgt+xzpHhW4TV/Fix6lqq/PFY7d8Vv/8AFNX03pthBZxIqxRIn8KIvyJXryrYfBw5KPxdzxuWriJc0pcsTyH4XfsneDPh7LFctZx63qS/8vd9Fv8A++a9uh03Zaoq7UiT7uxfk/74qxbJ/E23fV2HynX/AG6+fr4yrW+I9ClTpUvhMqGz+d9u7Z/vVpQor/xU94fJ+6uynw7UX+LdXH7xpzDoUVH27mqWaH5tu6mw/P8Aw76uptd/u7KgvmKUNsyL95aHtt6/eq6+1F+Wq/8Af20RDmM97Zv4abcw7Itu5q0Htt7p81D2395lp8xtEx3hZ0+X79c/4h1ux8MaXcahqFy0Npaq7s6L/wCgf7Vdlc+UkX3lr46+P3ja5+IuqS6Zp8sv9i6dL9nXyf8Al6vGfb8n+zWdTEzpLQ9vA5f9Zl7/AMPc9Fs9K8K/tA+Ev7QudDWGKWeVInmi2S/K/wB+vnj4qfsW694Yun1XwHqF3fpBL5q2nmslwn/A6+zPAfg//hFfBumaV+682CL96+352ZkTfW3NZxvE6sy/PXt4PMatOMef3jwsxwdFVpeyPhj4Uftk+KvBOpPovxLs57yyVvs6323ZcWv+/wD3q+xfDfi3RfH/AIeTU9KubbWNHn/j/gb/AGHT+9XKfE74J6D8S7OVbmCOHUE/1V3bwIjrXx7qug/EH9k7x42oaRLc3miS/wCveH/j0nX+46/w/wC/Xszo4fMI+77sjyqVerg56n1vZ/BZfDfxJsvEehwWz2Sbknsbhf8AVbv7n+1Xpdzr1nZwXs895BDFarvld5dnlJXl/wAE/wBoTw58bNGefTWWw1OD57rSbhv3sS/30T+Jar/GD4RN4tsr7UNFaWHVVi2Nbo3yXW1PkSvkcTg6mD5uWJ9xgcdHMJxjWkeZfF34333j+eXRdIaSz0K3bY33t86b/v8A+7Xo/h/4R6V4M8HW+tNq6/2lB/pUWoJLtt2+X/VVF8MPD3hLwx8PLi+1VYkvpbX/AImqXyr5sS/88tleRafban4+1T/hFfDrT/2DFctLBaXErfulZ/4q+f8Aei+aWsj9DUYVKXLT92Efi8z6N+EvxRtviRo0Xn+XZ63Ev+lW6S793+2n+zXd3lmzq6qv8P8AHXn/AIJ+CGjeFYtPuf376ray+a12jbPN3fwbP7tdxoPiTTPEMuoW1nP50thL9nnif76PXtYarKHxHwWZYelVqXo/CfK/7SfwTubNX8VaDAqIrf6ZDD/c/v1zv7Lvxm1fwZ4ystIZZbmyut3yJ/CtfZ+t2C39lLA3zxSrsZP79fn78e/h1c/Cjx5b6hpk86WV5Lvimi/5ZMz/ADpX2uErRxcPZzPz7F0/ZT5on6oeHtbg1vTbe5glV0lXetbSPXxb+xb8a21KK48Narcr9oiVJYt7/Ptavsq2m3rXi16EsPPlkVCXOW6fUNTI9ccjQdvoqLfRUgaE33Kz3+Rquy/dqhNMyb2rOkBzPjPxJZ+FdDvdTvJdkVvF5rV8NfArw9efG/4oa78WfENsyWqXT2ui28vzfIr/AH6639snxVqHxF8UeH/hdoM/yX94r6j9nl+eC3X53317H4S8MW3hXQdP0zT4PJsrWJUiRK9vmjhaHN9qQU6ft5GlCmzZuZf9965XxV4/8J2DS6Rq+tWlnLLFsaLzfn2NXUXLyvb3EFjPF9rVdivu+61fPnjz4Car5T6m0q69ey/POiLsf/gG6vlK9WUo+6ffZThKXPH20uUl1ib4aQ2qN4V8S/2DrFqv7qa33y/8Aetn4e/G/SvG3/Eo8QtAmobvKaZ22W91XL+Cfgt4O8Z2/mwavqEN7F8k+mTL5UsT/wC2lda/7N/hp9m5rl/+BbNledSjNyPqsTLBUo2cnzHUXPwQ8GTXCXLaQru/zNs3Om//AHK0vEOt6V4A8OS3k/l2Gn2UTPsT+H+L5KsedY+DPDm2e8aHT7CD5ri4bftX/bffXw78UfiF4o/ah8eWnhzwus76Ok7eVEnyIyL/AMtX/wBmvsMsy6M5c8tIn5pmmZyn7nNzGf4t8W+M/wBq74oJoOh20sOiWrPLBbo3yRRb/wDWy/3m/wBivr34OfBPQ/hFYPFBEt5qcvzz30q/vZW/9lWrfwc+EWlfCjw4mn6fF/pcvz3l3t3vLK33/nqv45+PfhX4daommXn2u51NPvWlpFvdf9uvpJyqV/3GGj7p8pzRh+8qyPVYUXZt2t8/3qe7ojIu1tiV84zftMeMfEcUv/CMfDm9u1Xb/pd3u2f7/wByuc1L4pfFvUonl1DxP4Q8HL/cuJ4t/wD7O1TSyGtP47I56ma0o/CfWz3PzKqxSPu/jSpYZlhfd8ybP79fB+qeLdQmZItc+N9zK/8Ac0ZWlT/vvYtY76r4Jmlbz/GvjnUndd++KHZv/wC+mrvjw3BfHP8AA45Zv/dP0Te82f61lT/gVM+074t22V/+A1+dW/wV5DS22s/EGH/fVf8A4qruieIdDs5fKsfH/irSt3yebfQO+1v++q2/1bg4+7P8Cf7XP0LhvFRXVWb5KmheKZ0Zmavibwl408fvFby6D8Q9F8TXDf8ALpq3ySv/ALPzL/6BXpfhf9p/7Jq0Og+PNBk8Mar/AKpLh5f9HuG/2N33a8fFZBUpfw/eO+hm1Op8R9N/aYE37d2z/eqv52yX72ysG2v4Ly1ilgliuYn+dZofuMlPv7+DTYnnvJY7a3iXe01w2xFX/fr576rV5+TkPWjXh8Zu/af70rbKzb/Xlhd1Vvn/AN6vnfxn+1jBNfvpXw+0O58VahE2yW4RdlvFXknjn4nfEtLK7udV8daJoN6674NM0+VfNdv7ny72r2Y5JUjT9pU90zpY+nVq+zj7zPdfjZ8UdTSW08HaCrP4l1n90uxv+PeJv46wPh14S0+58fRWdsqzaP4VXY0yfOk9+yfO+/8A9A/3K+ZodbgvNNTULzxjrP8AwlaN8yPa75X/AO2u/wD9kq9Yar4VSyaW+8S+K7C9n/16WMX+j7v++vnrkw2SfWK3LKR9Nis6jgsLywj5H6FJqSuz/Lvfc/3P4qJpldUbdXwTZ6l4Zs5XWx+I/iywf5XW4ltndFX+JPvVvaP4w1xJ0XQ/jZC/8cSatFLFu/77WvpJcOL7Ej4F51zz2PthPn/hrF8SaDp/iSwl0/ULaO5tJ/ka3dVffur5xsPiR8ZLaJGs/wDhG/GcTt/rre5X5v8Ax9K6BP2nNd0jZB4r+H2radcIyo00L74vm/u7v92sJZJXoe9SleRrHM6U/wCIfOvxp+A/iH9n7xXF4x8FXlz/AGZA2+KWHc8tq/8Acf8A2a+m/wBnX9ofTPjTpCQSpFYeIrVf9KsXbZ5+378sW771b/hj4weCfivv0i2llmuLqzd20++g2O0X3H318kfHX4J6r8AvFen+LPA/2u209bnfFMkv/HrK330f/ZetalL28PY4mPLLudVHE+ynz0vhPqr4zfB+LxbZ3Gr6Kv8AxO/K+ZP4Lr/P3K6v4P8AhKx8MeA9MnXT2ttQlgW4vnu/9b5v8e965H4P/tCaV8SPhvd+I77/AIluoaXBv1jT/K3vE2z/AFqf3leuH8eXknj/AMKy+OvCN5q0Om3DfZdVtJWaJ1ZfuPX57jsJ9Vq/DqfqGV4qWPo+znPlid98S/2gbPw95umeHovt+oJ8jXf8ETf3P9quZ+Gml+OrPUovF0sUt5FdTrFdRS/I86N/Ht/2K7D4V/BbStBgtdV1OWLWL24VJYti/ulVv/Zq9jSHen+x/u1wRp1JS5pnZicZhsLTlQpx5v7xE8P7r5/kevN/i18Pbb4heEr3TJ7aN3/1tq7/AMMq/cr01/u/6qs+5tmm+Zovk+/sr28NV9jPmifDYilGqfmlYeKtV+Evip5W2pqFndJb3UO3Ztr9SPgn8SLP4keDdP1O2lifzYl3bJa+H/21fhQ3/I32KqkMq+VfIi/xf36f+wZ8YH8K+IJfB2p7oYpW3Qb1/wDHK+txNGOJw3tY/EfM+9Sq8sj9J99TfwVRtpleL5Wq2lfIyO8KKKKYF2b+7XC/EjxtY+APCWsa9qUqpa2ED3Df7W3+Cu4uRsWvjT9urxDc+JLXwv8ADnT2ZLvxBqsFvK6N/wAsvvPVYKnzzIqS5Y8x57+y14eufE954l+KOuRN/afiO8l+y+d99YFf5K+j7lFe1aBp1tvPXylmdv8A2Ssew8N/8I94Xi0rStts9rarbwOi/JuVK860r4Y6rolhqfijxDqs+seI4IJfsaJK6RRPsfY+yscyqynO0fhPqcmwkX78pHnvh7Xv+FIePtQX+0/+Eht/nS6hin3pu/g+dv4q9N8MftJ6DqV6kGtW1zo/m/dmm2vF/wB90nwBm8P698NbC2jtLZ9TWN/t0MqbnaVm3O1WfH/7Peh+KrNv7PiXTdQ2/Kn8Df7FfPxjKMeaMj9Ak8K37KpH3tuYPjN4SR9L/wCEl8L+bD4jZligu9Pb/Wq1dF4D8MXnhLw9bwaheT397L+9nlmbftf+5XMfs8XmoP4S1DSNT3faNDvm09Xd9+9KZ+0D8VF+F3gC71ODc97cN9ltYUb53dv469rL8N9YnofHZti/Zc1H+X7R4P8AtafGCfXtXi+H2kLvinbZfPD87ytv/wBUle5fs5fA22+FfhqJpV/4nE8W+V9uzyk/55JXiX7Hnw3vNev73x7rkS7FunS1S4Xe8sv8ctfZFt/o0G7/AGfv19jWq+yj9WpHwUY88vayOc8eeKrHwB4V1PWrltiWETOqf3n/AIErwr9n/wANW15/afinxHLbTeJfEG64sbe+Vd6RRfcbY1WPjfrf/CxfiVpngy2nVNM0n/iZa0+7ZvVf4NleS+D9fl8XftDeH9XlgWCyaeWDT1f7iwRI6qqf3vub6+py/AclBvqfNY3Fc9WxteBvD2r/ABsg1i71rxfqUNvFqLRLaQ/JE3/APu13Gj/s3+EbPf8AaYJbx3+880tVf2aYW/4RzxA3lbEbVpdr/wAde5Wyb/vRVtisTUw8vZwlY4qdOM4+8cZpXwf8K6Vbp9j0ayT/AG/K3v8A+PVvW3hXTLZXVbOyRH/g8hK2PJ2fw0Oivs3LXkSxdaf2jeNCmZP9g2ybP3Vt/wB+kqrc+G9KmldpdPsrlPufPBXReSv9ym/Zlh/h+R6zjiqsZfGa+wh/KeaeIfgJ4T16J2XT4NNuH/5bWi7K8v8AE+h618OrVNL8VSL4y8EOuze6s9xZv/0yf7y19KujOm1dtZ+q6VBqVhLBc2v2m3lXY0T16eGzCT9yp7xz1MNE8n+FfxLl+F2t6V4c1C+a/wDB+s/vdM16WdtkX+w393/arH+K/wAVJfjZqmq6e2oS6P4C0R08+7t22vevv2ui/wC0/wAm3/frMm8GtquveJfhbJFAifZmv9DuPuL56p/6C1Z8PgP+1fHfh/4aqy/2P4fiS61qX+Ce62fP/wB8/d/77r0Y0MLGp7X7RHtq/L7L7JN4S0fxF8Q7X7FoLf8ACFeDWXZvt2/0i8/66v8AxfJ/3zR8PfhFoOseN7i5sd15omlt5X2u4/5by/xpXo3xO8QN4e07SvDmmQedquqOlrBDF8n2e3X771pXPkfCL4bosES+baxbFRP+W87fx18fmeYyqSlTh8KPuMqy72EPaS+KW3kcPN4Y0zxn8X9P0WxsbaHRfDm+4vHhXZuuP7le0f8ACPW0zI0tnbfJ/wBMErmvhL4Vbw34fivNQg/4nGqS/bbx/wDer0D5pv4a48F7WC9o5bmeayhOUaa2ic5N4J0W/wD9fp9pMif34qytS+DPhHUlTdodpC6/OrxLsruPJX+78i1K8Kon+qZ69unja0PhkfJypQ/lPF9S/Zm8LzKjWLXOm7N217eX+Nv+B1w/xC0HXvg/YaZqFn4uvXt2vIrdre4l3p/e3bWd/wDL19MOi/8AAP7leJftV2yzeENKVYN8v9pxIu/+P5K9jCYuriJqMjmqU4wjzFr49eGLvwxc6F478MeXbahom2W8sbfbveJvvuy/8C2/8Dr2XTb/AEj4wfD60uVgW80rW7Xc0X3/AL3y7P8Ae+//AN8V8leLPEK+Ev2hfEeo30dzPoUty1hqdps3pPBLEi7f/Z69Q+Aur/8ACt/H+sfDq8nWbTLjbf6LcO2/zVZfl+f/AGvvf8DrHHYaTpRnu1qd+CxMVPkPn3xCniX9kv4wpPFu1Xw06eV5UrfutRs9jq8T/wC0ib6+9fAd5oOveErK50OKCbQtRg+0RbF2I6N/Bt/vfwt/uVyX7Qnwls/i14Nu7GeLztTt182xlf8Ahl/+Jr58/Yt+LU+g+Jr3wBriz20U8rPpyTf8sp1+/F/wOvm8TSjj6PP9qJ9RQxE8PPl5vdPuC2hihiSJYPJRPkVP7q1Y3o6btvyVialqTabpd3fQRNeSwRb1h3bfNrye/wD2nNIh0i1ax0+5m1iWLfLbt9yBv7m/+KvhcTONHRn2uAoTxnvRidB4w1P4kXa3f9lWen6PaROzK7yq8sqrXYeA/FsXjDwvaahFt3suyeL+OKVfv14FNc+P/i1dbl89LLaz+UnyRV1fwxvH+G/xGl8FXN9Hc2+pWy3UWz/llcf3H/74ripV/ePfxOChKhy/aiekeP8AQYPEmjXen3P+quP43Xf5TL/H/wAAr837/Urz4afEO7Zm/srUNGvnRofv/Ir/APxNfqBf7Xifcq/32Svg/wDbk+HTaV4j0/xVbRK9vfr9nunT+Bl+5/47X32UV+f9zL7R+WZlSlD3on6EfBP4hR+P/BWn6mrfeir0pK+B/wDgnp8S4prC98OXLM7o2+J3b7/+x/3ylfeyPurzcXQ+r15RMqUueBLRTKK4Lm1ibWLlLOzlnZtiL87V+f8A8N9bvPjZ+034o8bXUUqaFocTWWmRTL8jys7rvT/gFfZHx+8YQeA/hL4l1y5bZFa2cr/J/uV80/sl+Ev+Eb+EWlTy+Z9o1aWXUvn+/sZ/kSu3C/u6Mqhmo89TlO4+Inj+z+G+iJfXMEl55svlLDCv8WytDwN4t0j4l+FU1WxXfay74pYZl2eU39x62NY0Gz1iweC+tvtlv9/yXX+7Xjngz4aePPDcWp6hpms22iTXV48v9mPA8sWz+Cvm68p8390/RsDTouh8XLI5Pxt8DfEfhXxG+p+HJ2mtN2+LyV+eL/Yq74b8VfGS5g/s+2sYN/3Ptd3aqm3/AG99egTfEvxZ4Ylf/hJfCcv2eL72oaNvlRV/vuldl4e8Q6Z4q0m31PSrxbm0lVtr7P8A0NK5adKM5aHq18bOFD3oKX945/wZ4SbwT4fS2a5a8vZXe6vLjb/rZWr4o+OvjDU/jT+0Fo/hrSF86ytZ1soIkf5G/wCesv8A6HX1v+0D45X4dfDTWNTVv9IZfs9qifxytXgv7DfgaXUr/W/G18qu/m/YrF5l/i/5auj/APjv/A6+/wAvpRwtCVU/LswxMsRV5e59a+G/Ddt4V0O00yziVLe1iS3XYvyfL9+sT4l+NrP4e+DdT1y8ZkS1+dURd3zN8iJXcQou1N3/AHx/crwf9sO5W2+DtwzKru88UX3f4vnqcDH6xio8xwYuXsaEuU8MuYZ00T7DJ583ifxu32ppvK+eKz+Vk3t/tV1EnhiLw98cPh1pVlEyRWtnKu99q/Nsfe3/AH09P0Hb/wANEyxLtm+y+G7Xb8v3P3S/wfw/frW1h4Jv2jPCW5l81LGf7n8H7p/46/ToS5fdj/KfD8v2pDP2WkZPBuprKsu/+05fv17rDN92vH/2eHgfw/rCrKyeVqLxbHX+6n369Y/ubmr5rHy/eSO6h8Jef5/4qZ5P96n2zrs2/LVp0b/ZrxTvjEqomz7vzpTH+d/9mqmsX7WFrLP5W94l37K86/4XrZ/Yvl0+f7Qj/OjtXFLExpS989WjgK1eN4xPUH2J81V327X/AHtM03UotVsIryLdtlVX37aimRppX+Zdifx11Qn7t4HmzpckuSR5D8RtuiftB/DXV1Zt8s/2Jti/wt8v/s9ZvwuS2ufF/wAQvEEstsjteMjbJdzrtd/vUfGNG/4Wv8N4mbf/AMTFXXYvz7vNSvP/AAx4qlhtfGulPFs+2atLulT5HSJXf/x6vpcTVjRwkq0v5Sctw0sXi404Hq3w002fxP4l1XxnqHz/AGiX7PpiP/yyiX5d9QzJ/wALL+KUWnxSs/hrw5LvndPuS3Fauq+M7HTfAdpF4clW8u7pfssESL88TbNr71roPhj4J/4QPw5b6ZF89x/rbqb+OWVv79fn1JxraR9T9DruWEhOVX3ZbI7NEV13fKnzfcqWF9n8WysLxbqS6bpaRRN/pF/KtrAiffd2/wDiKqeBrmezvLjw9qE/2mWz/e2dw/8Ay9W7fx/8Aro/tChSqxw8pe8fEVOecfa8p1z/AHN336Pm+9Tn2vbpub/gFDouz72yvW5jzyrM7Iu7+DbXhX7VFzs8JaJI27/kLRfJ/wAAr3Kb7z/d214p+1F8/hzQl2q7vqcSfP8Ac+5XuZbLlqo5MRH92cydBg8X/Gf4raHcyyJby2sTRfxeVL8nz1yaQ6rrngBGVpIfHfw3lWWB0+/PZr/f/wB3/wBBavS/BNts/aQ+JK/c/dRbnT/gNZetW66d+0nL9m+RLrwzeS3Wz/lq/kS/fr3Zv3OV9rnHTjyz5/5j6O+HXxFtvid4F0zxHB9+/i/ep/zyn2fOn/AHT/x+vjr9s/4e33w68faZ4/0PzLOK/lR2lRtm29X+P/gf/slfRH7Hs0T/AAZtJdqpuvp9yIv8fyV1Hxv8B23xF+HOsaK0CvceV5tq7/PslX7lfESqfVsZKEfhPr6X7yiWvhR8RYPij4G0fxHAy7L+DfOiL/qpV/1qPWLo/wAHLOw8ea3qGoWcd/pU8Sy2vzf6qX+NNleFfsSePIodU13wdczsieV/aFjE/wDfX5Lj5P8Ax+vp/wCKOt6honhC41PSJYkvbdllbzV/h3pvT/vivmc2wtOFTnkfZ5Li6r/dQ6nQPYbNLltraX7HsVkifb8i/wDfNcUng/QPhppeoeKNQ+06rd2cX2qe+m+eX/gH/oNeb6l8dfEet3iWOi6fHbeb914ld3euf0fwf44+MG+8n1L/AIl/m/Z/9Ll+RdvyumyvlpV4v4Yn3dLL6qjzValkfUtnqUGsadaXls2+K4iW4V/k/iTdXkv7SHgyLxn8LdbgaD7S9rF9tiT+48Sf/EJW18ELxpvB7aRPK32jQbqfSpUf76or/JXZ6lpq3lrLA0XnRMuxv9r5Nv8A7PX0WXV5c8ZHwOaYaMJSifnV+zr4q/4Qz4m6PfRTyW0V/L5Xlf7X/wCxvr9ddBv1v9Nt7nayeau/56/G3xhZ3nw9+LWpR+a3m2Go+V86/d/j/wDQXr9YPgt4ki8T+BdH1CJ/kngV1d2/vV9PmsOeEasT5PD/ABcp6Lvopmz/AG1or5c9DlPl/wD4KI69v+HOieEYpWS48QarFa/J/cX79d74b0qLQdL0/TF2olrBFb/Iv91K8f8A2lNYi8Z/tY/Cfw15XnJpzT3s6feT5fmr2623Ou7b87fPvrvq/usPGJnhI81WUjzz9ofxJ/YPw3uIImZL3VGW1g8r7/zffry/wf8AtULomm6fp+s6RO6W8S2/2i3+/wDL8vzI1fQet6DpmsXVpPc2azS2rb4nf59jVz+t/Dfw14kV/tmlWjv8/wC+i+R6+Xr05ynzRkfpWX4nCwo8lWFzH/4X94Jm0uW5/tpYdsW77PcRbJW/2Nlc/wDs3wzv4N1XUPI+x2WranLe2tvt+6tV7n9mPwreX6SrPIlv/wA8vv8A/j9epW2m2eiaXFbWMX2a1t12RInybKeFpynV94jMq+Ho0OSjf3u58Yft7eM/t/iDw14Qtvn8pftsqfN8zM+2Kvq/4OeBrbwB8N/D+h21t9me3tUeWH/pq3zvXxlc7fjB+2LaQNF50VnqOxpvN+/FB9+v0NtoW27vv/N/er7zGS9jhoUz80p/vK0pDfJ2RP8A39tfP/7YztD8KkZW+dr6Cvoq5tv3X+3Xzr+2HNJD8MbTytu/+04PkesMo97EROTMJfupHCaNDs/aT1v5W+TRYEZN3/TKKrGpXK/8NDeH4Nqpvs5X37fv/I9M8PW0X/DR3iWVmWHdo8G1N3/TKKjWP+TjtHb77po8/wA+7/Yav0uPx/I+L+x/28W/2bLmW88EXc9zKrv9saL5P9mvaIfKeJK8V/ZpSX/hXz+f5aS/bp9yItezwp83+xXzWYfxJHpYf4CZ3+fb/HupyO0zbVi3/LVe8dYYHbd9z565qbx4um6Ndy/ZmSJV+Z3b71fM18X7I+myzAyxlXlOc+JfjOewWWCBt+7918leUWGm3N43lRLF9olb907/AMb1oa945g1Wwigaxj+2+fva+3/d/g2VpfB+/W58X/v285PK/cf7D18tKf1mufqdfDRy/C6RPfdNtvJsLeJolR0iSL5G/u1emSJ02/cfb81Qwv8AxbvkqvqTt87Kyv8A+z19rSp8kT8fry55ykeL/GO5iT4pfDWKRVTzdVV5Xf8Auq6V5LpvgbUNS8OeLdetmtra3t9TleeF22Om532f71dn+05f3Nt4t8FPZy7Lv/Str7f9V/t1w/wQ0TVfHn27TG82Hw+18txdRP8A7KbUSsc2r/WKMaEJH1fDtH6jzYycT1X4CeFZblX1zUIv3X/Lmjr/AOP17giMi7vm/wDs6z7OzWwiiitotluq7IE/3atarqq6Vpd3fSsrxQKz7P43rz6VOOEoHm5rmEsfXkznYZl8Q/EF28vfaaHBsX/r6l+b/wAcTZ/33VjxbZyQrb6vp6q+oWHzqm7Z5q/xpXI/Bzxzba9BqGmXO6w8UW91LLeWlx/rZdz7kl/3duyvUP8AXfL8v+/X865vnGIpZz7bpE9XC4anVwnJfcNN1W21izt762k3290nmxf7tXnm+T5VrjPCW3w9q13oPypb3DPe2af7LP8AOn/s9dxsZ1fb/wCOV/Q+UZhTx+FhVj9o+Kr0pUZ8kipN8kW1l314l+1KizeF/D8W1n83WIk+T79e4fvZk2/Nvrwr9qWZofDnhplZt661F9xtnz19tl/8VHkYj+GR+BoW/wCGhviY+xvuRJ5r/Lu+5UWtv/xf24/dL5qeGbp1/wBvdby/J/45VjwNJP8A8NBfFFmlZ/mT77f3WRai155X/aK27t6ReGbx1fds+byJa9ebur/3TlPRv2RU3/BuyZomT/Trj5P+B17LeQq8T/dR3+6/92vGv2P3e8+Cmnz/ADf8f11/F/t17lNCv2f/AFq/7Py18FmbtiH6n22C/wB3jE/PPxheN8Gv2qotT8pfs630VxvRdn+iy/63/wBDevue/sINS027s2bzopV2f3/l+fe9fJv7efg+V5dC1eBfJdllspdn9376V9FfB/Xv+Ek+HfhrU/v+fYxbn/2tnz/+PUsyXt8NGR6GXz9jVPOZvH0Xw4ii8L6HpUF5qFgvlS6g8Sp83+z/ALm+sXTZviD4J0j7dYxSJZaoz3TIkW/5t9ehzeD9PufiTK2marZWeqpEl1dWNxF87L/G6V7Eifuk3Lv2/P8Adr8/jQfN8R+rPHKlShyQ5vU8t/Z+8H6r4e0nWNQ1ppPtGqXX2j9799/k+/8A8Dr02/hW5geLb96tC2/1X8P/AANmqpM/y7mX/br1KD9kfGY+f1upKZ8G/taeV4V+MMV4rRfZ9SsYpfs7wfPL5T7X+f8A74r6o/YV8SQar8KtPgtpWeK3Vk2P99W3v/8AZ14F/wAFAdNZNG8L6rFAr7J2sm3/AH9jJvT/AMeStr/gnL4qnm+26Y1ys26XesP8cSbP/Qfv199Uj7XAcx8T/DxHKfoHhv79FQ73/vLRXyPsj0LnxvpUzeJP2z/Et5t/daXpjJ527ft+dE/9Br36GZdiLur58+Aln9s+Pvxl1NlXf9qit1dP9n79fRCW3yorV1Zl7jjA2wMbniXxp8eeLLfxLZeHPByzvceV9qneKLe6rXL+GPjrrnhi31Wx8VQT6ldxfPaxbdj76h8f/Eq+8E/GbxBd2NnFqr/Y7e1bezJsXb/s1y8/xitr3x8niTUvDwuXSz+yxWwb5fm/jr4urU974j9iw2Ej7CKlDQvWfxO1Xxn8UNCvtK0qfSr2WVIrxIp98UsX+2lfRHirxD/ZWiaheSvsigtZZW/4Cj15J4M+Lv8AwmHxB0LTNI0qPRIf3st1viid3RUf7j11v7Ql+ulfB7xbOjMn+gtErou/5mr28pj7SrE+R4h/dJQ5bHyl+w3psuvfGbxH4luYvngs3l2f7U7/APxL1+gdneLsRd3zr/Btr46/YA0GKz8KeJdQ8iVJZZ4Ldn/v7Ur7F0q2/wB6vps1l7/KfA4UuzO0zfL/AN9181ftnzb/AIX2XlNs/wCJnB89fSWxofm82vm39s51T4bWSsyo/wDacW19tXkf+8ROHMv4LOU8Pu3/AA0t4r+bfs0qBN6f9coqZrjtN+0nou1W3LpU7/7/AO6emeGJt/7SnjJllj2f2dAjb/v/AHEpuo7Zv2hLf5mR10Wd/k/65P8Ax1+lS9yf/bp8RzafM0/2bJp/+EAla5+/9unT96ux/v17Gn3Pl215D+zHtufhokvzfPfXG1JW3/x17Bs+f/br5fH/AMRnoYf4YmV4hmZNBu2i2pcMrJFv/v15f8RYdQsPA0UH2xndW2SptX5lruviLprX/hyVVlZHVkfen+/Xn+sXLeIdGuLO23PK8Wxd/wDHX55mnPze6fbZLi/q+IjI8Y1L7YmlyssG91i2RJtrrf2ZtH1VNW09dQuVe4iia4ldF+8rI+yua8Ya9Z6Doj/2hOtm8S7G3r9z/brvf2LdK1ebwVqfiXV1VEv5/s+nb1/epBF/G/8As1z5bQnKR9HnuZe3+17p9ETPs/vbKdNNBYQNPO0UMUS+bLLK3yKv99/9mpvlRP7n+2/8FfI/7cnxpbRLCy8AaVctbXWsxebqcsTb3igbZsi/3nr7GtU9jA+Apx9rP3Tj/iv8b5fi78afDPhzwnpH+ifak0qK7fa73W503yo/8K17X+zBbNYWXitWlW5ddT2Nsb7m3+Cvk79myGDV/jz4Dl8qNPsV9A8sqfKm7+5X1x+zTCv2Xxmu3Yn9tS7URfu/frfA4SM6U604m2IzKrDlw0Ze6j27YztuWJfvfLXL+LUbUtW0LQVbZFcS/arrYvz+RE//ALO1daiK6+U3/fb/AMNcv4ef+2/Eeu6vLB/qpf7Pgd/vsqom/wD4D5u//vivguLMw+oYKbjL3paHVgKH1ivE5r4tfDG816W38VeHG+weNdLX91Kn/L4v/PJ/99a1fhp8S4PiLoLytE2m6rYSta6jpzr88Ev/AMTXd/N8n9/dvrxf4r6C3w91NPiNocH72D/kMQ+a3+lQb/8AvndX874PE/2l/s1fWX2ZH1+Ih9SlzQ+HqdV8RdYs9Es9PvpZ1hu1vIvscSL887N8rp/u/frvtK1KDVbOK5gX5HXevzfdWvBPAeiXPxd8UP4z8Q2f/EitZ9+i2js/yKv33/8AH69T8Hv/AGDq+p+HJWb9wyXVr8n/ACylf7n/AABq/ZeD8XSwUvqEp80j4/HwlWl7b7J2vnfLuVWTb/HXz/8AtVzf8U54c27f+QxFtf7j17nv3r/ff+/u2V4P+1LN/wASTwuq/c/tiL+HfX71lv8AFPmK/wADLHgF1m+P3xR+b50kRG+b/aSs7xC/nftEMqwLM6eGbx9m7/p1lrQ8AOv/AAv74qNL8m6dHX5f4laqevvAP2g3lbzP+RYvl2bf+nWWvV5vcl/hOT7Mf8R6Z+xht/4ULpvy7P8ATLr+L/br3aFFfYzM2yvDP2P7N7D4LaVFOqwu91cPsdv4Geve08rZ8u3/AL6r89zWX+0M+2wP8KJ83/tn6Pv+EF7cxRb5bO6glT+Pb8+z/wBmqL9jzW/7Y+DsSq297DUZ7VU2/dT5GT/0Ou6/aKt4rz4UeLVba/lWMsv9/wC789eNfsOTLN4V8V20G7/R7yJ/++ov/sK3h+9wUuY6fgrxPWPEnwlXxh4+XVZ55Lay+ypb77dvKl3rXE2uvaroi6+y+M303+x7r7KsF9F9o8/+Kur+OWq6n4eXQr7SLmWGX7U9vsT/AGk+SuV8N/ArWvFs/wDaHiOf7NDK2+VHX/SJa+BrRlzcsIn63gJR+rxlWkuUseD/AI9+KL+8tNMn0G21vzX2Svbq0TqjP9//AL5rovh9f6rb/FHxBoNpq9zrvhW1+/8AaF3/AGWX+NFf/er07wr4M0/wlZpbaZZ/ZkX/AL7auM+Kmpa18NLXT9e8OW0dzo8U7f2tpKL88qy7P3v+9uStqVOVOPNI4MRWoYiUoUo8p5/+2ZpUE3wllnuf9Va3UUrbP7rb0fZ/6DXkv7Ddytn8Q9QtrZv+PdokgRF/1q73813/AO+69v8A2n3XxP8As8eILyKLZ5thFdRJN8jp8+9K+av2JPNf4wxbm+R4vlRG+T7/APHX6Tgv3uAkfluNj7PFcp+pexv7i/8AfVFH/Amorw/Zlcx8efs2XjP8SfjB832l11p0l3rs8pvv19FpeS7X+X5PuV8+fs8WbQ/Ev4xQMyzf8T3dvRdmz/Yf/ar3KF5U81E3b9v3N1cuZbndlnwnG3kPgfQdc1i8vrnSYb2/ZPtX2tlfbtT5P92tiHw34X16yt7yDStPubeVN8UsMXyN/uV8+ahqXg7wx8V/FV54n0abVb37Uv2NEgV0X5Pn3V1aftUaHYIkVt4evvs6rsVNyIi18nz0ub3j9LeExNSEJUmz0OH4V6fpvjy017T7a0sIoLaW3a0t1++zfxVxX7Vs32b4E+K2WD5/suzZ/wADSs7wx8b7zx58VfD8EFtPo+ntFKktu8u/zfk+/Wt+1cn2n4FeMFVdn+h71r6HJ5U5V48p8pntKtCEfay944H9gbdefDTW559ruureUv8AsLsr6zhdXr5F/wCCel/G/wANPEEX3HTWFf8A76ir61ttrpu/jr1sz/jM+UwsvcCbzdnyxf8Aj1fNn7ZMLTeBtH3Ns/4m0X+//wCP19NzQrtf/wCJr5n/AG0oVfwf4c2xM7prEX3FrqySP+1RPOzH+DI5HwvZxJ+0R49naVn/ANFiVU2/7CVFq0zQ/tI2i+UyPFod0/3t/wDyyarXgrb/AML7+IcCrIi7Ikbf/wAArK1T5P2h5WVvnXw3dP8AP/1yav0Zby/wnxb+z6mx+zBc7PhpFIqq/wDpkv3/AJK9whm3xea+1HrxL9mDb/wqiy/d/P8Aapfn/wCB17HD+5+9XzeO/iM9KhsixNtuU8v76P8AwVympeGIJtSt4rZVtnRfmdFrq0m/3ao6b/plw9yq70X5K+XxEYVZcp6cJHl/iT9mPwn451xNV8QwNfy/JuTzWRH/AOALXrFnbLptvbwQeUlvEqRLCi7NqrVv7ibdrb/79Gz91u2/8DrppUow+EVSrKfxDJrm2ht5bmWJdkCtK3zfwr81flVr2t6/8dPihrd5YwSzS+IL7fFaIvzvtf5E/wBn/wCwr9Fv2i9bufDHwQ8YSafHO+pXVsmm2yRffaWd0iTb/wB91z/7PPwE074LeF4tySXPiO6iV7y7/uN93Yn93/arOpH20uU0p1PZQPKLH4UW3wa8XfCLRYFjfULi8W41O4T/AJa3G5P/AECu8/Zm81LPxbuZn361K+/d8laXxRm+wfGr4X20Cx77q8+Z5f8Aeqv+y1D/AMSvxau1dn9vyou/79fX0/3WEnH0PEfv4jmPU/EmtroOh3uoMvneQrv5X99/4Erxr4dfFq88K64ng7xnA1hcNdSxWd2n/LX+Pe//AH3XqHjOH+0tU8OaGq70nuvtE/8A1yi/+zpnj/4aaV8SNLSC+3W13F/x63cK7Ht2/wB+v5u4yzPDOusDX2/m7H2uWYaty+3py+E6iG8ifYzMr/8AAq8X+K9zc/FHx9ZfDzT5Wh0eL/StYu0+5t++kVcvonxO8S/BZrjw54sgudVt7eJk0nUf739xH/4FXpHwH8K3OieEv7V1Vmm1vW2/tC5+0L86bvuJX5rTwEcshPFxlzfynvfWvrso0H8z0OwsItNtbe2giWG3t18qKFP4EWuc8bPLo8un+IYvNf7BLsutn8UDfK//AHx9+utT/VfL/FWbryWb6XexXMqpaPE/nu/3FX+OvLybMqtLMadaPxcx143DUnhpQ+yaqbXT5vn+X/gFeJftOIz6T4UiiZU3axF8ld18KPE6+JPBdrKsrTfZ99rLLt++0VcV+0s6w6D4caVV+XVon+T5/wCOv7YySr7RRn/Mfk+I0UiTwEki/Hj4owNFsh89HSX+8+756ztdmlf9ou9iZtkS+Frxm/8AAWWtH4fur/HD4kxtFL+6uf4/uf63+GsbXXj/AOGjL3bA3z+Fbrc/8f8Ax6y19F/y6l/hOP7Mf8R61+ycjf8ACltE/wBJa83Sz7ZnX/br3OG2l8r7q14f+xzDKnwW0Vp5WR2ll22/91N9e9zPFCm3c1fnea/7wz7bL/4UTzL402bXPw58VwLthll06dFf/gFfN/7BLtCnji2llXfutX3v/uS19C/H6/Wz+Evi2f7+zTpdv/fFeD/sIW0s2l+MLnytiPPaov8At/JL/wDF13Yb/c5HRKX7+PKe8fF3xJbeFdB0+8nsYLz/AImMSf6R/An8b1dh+M3gd0T/AIqG2h8351+0fI6f99Vp+IfCWn+LU09r5fOeyn+0Rf7Tf7def/Ev4m+DvDLS2dtpGn69qe75rf7MrRRN/t18HXl7KpKR+i4CjHEUo0+Vtndar8V/Cem6PqGpf23ZXMVqu5lhl3yt/upW94e1KLxVoOmar5DQxX9rFcLDLsd1Rk318n+G/hpr3xZ1ttQi0+00qynl/e3fkbYl+/8AcSvq3QdE/wCEe0Gy0+KXzorWJYll+5v2ps+5/wAAp4WpKr8RWZ0KOFjGMJe8eaftOabBc/BbxhbNPBZxfYfmll+4m16+Vf2P/wCz4fjJZWelKz26xN5t3cfJK7r/ALH92vp39rFP+LFeNdrf62x8r5PvtudK+Sv2IdNn/wCF56ZubyYvInf51/3K/TcDH/YZH5fi5f7TE/VL7Sv97/x2imeT/tL/AN80V41kdPMfLXwmuYtL/aT+NWjMrW0r3iXTO/8Ay13bPmr3aGzV9/3v9qvGdcmi8Mftsa1A0Wz+2dHSdfl+/tr27Srn5Nrf997a8rGR54xmb4Kfs3I+afF1t4e0r4ya03iPw/PqVldLEsFxaI7+U3+5XpPhXwB4F1iyivNM0GB4nZ0V7i12fd/3q9Nuba2uZ/MaBd39/b89SpYQQ/NFF8j/AD7P9uvnI0PePsp5vNwjGHunnU3wl0hPEuiarp9tHpr6dKzrFEuxJdyfx1k/HXTW1L4W+KLZfndtOl+T+98j16s+7c/yrXOeKrD+1dNuLPas3mxPFs/3kr3cBy0qsZHz2Or1MRH96fIX/BPG/lTTfGFjLFsR2guFf/gGx6+1bNPl2ba+Cv2J7+78K/HDXfDlyrJbywXESpu/iif7lfftm67P9ivXzWP708PDS93lHzfItfM/7Y3yeH/DKq3yPrESfPX066f3/wCOvmf9sZ/J8P8AhTbbK7vrUX366Mj/AN4icWY/wZHI+DJv+L/fENWZf4E2J/wCszWYVf4/3v3X2+F7p/8AyA1afgKb/jIP4lK33N0W1P4/4KzdYeVP2gbuVdz27+GZ4ml/7ZNX6HCMve/wnxX+Z0H7MaLD8KNPXayP58/yP/v17B5y/Izfwt/BXln7Ov7n4aWn7pk/fy7d7b/469T+0qn+3Xz+OjzVWejh/diRalbNeQSxRS+S7fxpUulQrbWsUUXz7aek3yJ8vz05H+X7yoleF7KPNzHfEsTbqbDMv+18lV5rlk27l+R/40pyP+63bfnraKM5S5SrrGiWOttaRXO50tZVuFR1+TetWpplRPvb3f5N+6m/bPm/8fqvNM2x22Lsq+UqMueJ4t8WrlX+NfwrSL7i3n3Nv3F3U39l3yk03xn83/Mal3fLVj4j7n+Mfw0l3Ro32z/nqu/79M/Z+1KL+y/FbfLCi6nLu8plr6KpL/ZJcv8AKeZGX7877SrmDWPHmq3K7kSwgison/uu3zv/AOyV2CeVMv8AFXj/AMHPiRpnie/8QaVt+zarb308rI7f6+Lf99K9aSb5flWv4b41lX+vzlUifsOSSpOhGETnfHPgDTPHmkS6fqEH7ra3lOi/Oj15f8N/Gt94A8QJ4A8YsyfN/wASnU3+5Kv8EW/+9XuX31+7vrhfi78OrP4keHPsc8UX22BvtFtcbtjo3+//AL1eZlGYKtT+qVvhl+BpjcIqcvrFH4oncPtTe3yps/vt92vnn4neLbz4weJn8BeE5/8AQoG/4md8j7E2/wAdcrf/ABd8WJ4U/wCEFa2nTxm866e18i/8sv4P92vdfhX8Mbb4deHIrZYoH1C4+e8uP9r+Ovejg6WSRlXqS5p/ZPIdeeZS9nT92P2ip4A0GD4b68mg2yyQ6fdWKvFvld/Nni+SV65j9pm5VNL8Lru2JLqy7kddm6u68eQtpv8AY+uIv/INvlefZLs3RN8rv/4/XBftRJ/ofg9WZX/4nCp8n+f9yv6M8Pc2eY0FKfxRPjM2w0cLJxiP+HyN/wAL9+Kke5t6zpsT/gVZ3iCZf+F/6wu5d6+FJ337vuf6LLWt8MH2fHj4rLLJv/0tNro+3+KszX0ZPj/4i+ZYYv8AhELpN7tv/wCXdq/WfsS/wngyPYP2P02fAzQmXbC/mz/fbfu+evcHTeibpa8S/ZFTyfgZ4ci3K6K0/wBxf+mr17bsZ4t27e9fnGZ/7wfZ4D+DE8K/ar1JtN+C3iCJWbfdJFbrs/2nrj/2EtK+zfDTU7xd3+lasyb/APdRF/8Ai6qft2699g8JeH9HaWVPtl48uxG+fZEjp/6E9eofsu+GJ/D3wU8KQXKslxPA11Kj/wDTV9yf+ObK7ZfusEaxlfEHQfEXwZ4j8VWtvbaVrS2GnouyeL7jy/8AA68nsvgJ4l0LVftbaNZeIUVtyW7XXlJX07CnyfMtWPse/wDvJXxVbDxqy5j7jCZtUwseWJ86fEzxt460Hw5b2raHbeHHnvLe3+3WUu9FRnT5FXZXvz/xr99P4Xf5KNV0G21WJIry2W5RX3qj/wALU+aGLa/y/wAW9quhT5DLHYyGJjG0bSPnn9sa/Wz+Bmtx7Wf7RLb2/wAkuz70qfPXgH7A1hLrHxal81Wme1sfNZ9z/LudE/8Ai69S/bq1iK28B6Ppkvlf8TK+2NE6796LF/An97e9Y/8AwTi0fyfEviW8Vl2eRFFs3b3X53fY9fomH/dYBnwlf38RE/QX7J7Gir2F/wAvRXzPtGehynyb+1tZt4K/aT+EXi9m2Wksr6VO6f5/269itkZJXVvnf7jf71cN/wAFFdAuNR+CY1e0+W70PVYr/f8A3Yt+x/8A2Wtv4e+KovFvhfRNXVV2XljFcf8AA2+/Wb/e4aMjOhLkqSidRNN9zctXkeLZ92qL7Zm2r8lS2zzw3rq0WyL+F/71ePL4j1OYV/Kmbd9xKz79FdZVVvnZflrdmhb5G2r/AMArPuYdjO3/ALNWlKXIyJe+fnL4/SL4OftY2+vbVht2vItQ+SV9/lS/K9fofYal+4SV933U2/8AoX/s9fH/AO358PYrnw1pXipGW2lsGe3ndPvsrfc/8fr1b9lf4kL8SPgj4cnaffe2EX9m3m9vn81f4/8AgdfW4yP1jDQqRPIpe5VlE9wfUt6/e2V8z/tjTLeaN4V+78msJ/rm2V9IIkHlI25a+dP2q3tktfDX2ny/s7asv3/71Z5N7uKjEwzL+BI4rwfZ/Zvjj8RJ98W2VkiVd251+596qOpWap8c9TvvtK/Z18Oz7k/jb91V3wreQWHxq+JM9y0UMUC/aN+7dtX5K5fS/ElpZR+Jvidqqwalbyq2j6ZY7vK81m+R/wDa+7X6Pb7XkfE83u2Jvgt8V/Cfgz4fpY6nqUkN2k7utvtaV9v/AAGumf8AaT8PPOi2Omazf75f+WMFcdo+jeKtRgiXw/8ADHw9pkW35bi7SW4f/wAitXW6b8P/AIpSxRRXXi7T9Lt0bd5ViiRbf++UpVYUH79RfiOnUqcvul4/F3xPfNt0rwDqlyjNtV3pj+OvixEibPCNjbfLv/0i8Rdv/AGeqU3wT1W/3tq/jjUr+X72+Fvvf99U2H9l3w5Mytc6hfTPt+/uSuX2mDj/AClfv5En/Cwvi5c3EUq6HoDpu2bEvIHf/wBG1NN8VPiHpSpLqvgr7Sm7979kl811/wC+au2H7LXhNIkZWuf7/wA8q1Bc/su6Qkvm2OualbXCfOrps+StY1MG9P0JlHEfZIU/aQ0W2nSLWtI1LRP9uVd//oNem6D4w0rxPa+ZpWoRXkTLv3o3zp/vpXj+pfCHxnpUEq6f4lbxDa7t32TVl81X/wCAtXG2fh65h8QPBFB/wg3iPd+6uEb/AESdlT7nzP8ALU1MHhcRHmpy94qlVrw+M9H+IKRT/GX4bMq+c63nyu7f7dc38KL/AOweA/GdzFEySz6m0S/x/O3yJ/6HVZPEOpa38WPAUfiGCCz1jS9qtE7bXn3b/n/2aj+EVyr6jF4eVo7mJtTbUGli3IjKqfJ97/arwc8rPA5fVn/LE7cND6xiYx/mMz4o+ALz4V3Sa54egZ7JPnaVPvwN/fr0/wCDPxptviFapZ3jKmuwRO88W7/Wp/fSvTptNtr+B7aeBZopV2SxP8/3v/sK+V/ip4AvPhLrmn65oqrDbxN+6uH3b4m/2/8AxxK/lp4rDcQxnh6/8T7LPvI0auXS56fwn1h9pim3/eTZ96uX+JXjy2+Hfha91m5bfKvyWsX/AD1l/gSsH4RfFe2+IumvE22HXYvkurR2/j/v/wC0tef3M3/C/vjD/ZTQb/CXh/d5u9tiSy18VQySeCxMpVvdjDU9qrmHt6HJD4pGn+z18Pbm5luPHWvee+t6puaD7R87xRN81e9onkp83z/8BplhZrDbxLAuxP7n92tO5ttlvu2/P/vV83m2Zyx9e0pfD8J6mCwkaFOKOZ8VaVba94f1CxlZt88TJ8i/xV85fFT4i6N4/wBE8C2NjffbNVtdTiS8tEi2PE67F/8AQkavp25+SJ28pk+Xf97ZXzPr3n+HvFWqs3w8ttb0/SNT+0RanEzRSxP8jpvf7v8AB/cr998JcdGNWVFnxXE9D4ZnW/C/bN8cPilKs7PF9uZFTyv9qqWtPs+PfiXcrI//AAiV0i7P+uDVg6d48s9G+Iej+OtPtvJ8P+Md1veI8qv5F1v+ZX/4Ft/4C1bXiW5W2+OHijyzveLwldMqbf8Aph96v6kVP3Zf4T89jL4T2/8AZLSRPgP4cX5U+afb/wB/Xr12aZrb5n2/7j/x/wCxXjX7Jb+d8AvC8sUC/Ms/z+b97969ekeLdeg8N6DqGr3KslvZwNcNsb+BUr84xsOfGNH22E9zDxPiz9p+5/4Wj8e9M8NWP777HEunqn8Hmyvuf/xx6+6PD2lRaJp1pp8C7LS1iS3i+b+6lfEH7K9hffFH48an4o1ODfZWbNf7H2fupW+WJHr73sLZUfaytvaqzCfsoRpG+GjzylIsQpvX5at5b+5T0hVGRdzf98U50V2+Xdvr5bmPYIn3Vm6k/wC6f/2StWbbs+7vrB1V1SJ/++/u1vRjzsU5Hwl+3nry3/jLwppXmq8UEEt00Trv+aV/k/8AHEr3v/gnp4Y+wfDJtV+zfZv7Uupbj72/eq/KlfGX7SfiSXxb8YfEt98qW9neJa2s27eksS//AGW+v0q/Za8JS+D/AIQeH9Pl2pts0/8AHvm/9nr7THS+r4KED56n7+I5j137L70Vb2UV8f7RnrWOc+N3glfiJ8N/FXhyVVdL+1liVH/vfeT/AMer4/8A2M/Ek+q/CWLSLxmTU9EupdPlR/4P7n/oD1923/8ArJ+/zN8tfBvhvR7n4IftWeItKvN1t4V8ZSyy2MyfcS4X97s/9DWuzBvnoypnHL3Jcx9J2zr/AHtlav30T5lrPtkieJGZf+B1oP8Af2q3368WpH3j1ISLttcqkW2WVf8Avmm3KQTI7RMv+/Vf/Utt/wDZaZv2fdZv++aIhI86+MHg+Dx54N1jQ5/Im+1WrRL8v3W/v/8AfdfF/wCxP4zb4b/EvWPAGpz+Tb6lLKi71+5cRfwf98pX31qsPyv8zf8AfNfAX7Z/gC88AeN9M8daKrIlxdea0sK/dul+dN/+/X2OW1Y1aUqEup5GKjySjUPvXf8AaUfft3/3EWvnX9r11h0HwpuVXSXWIk37fnSvTfgh8WrP4teANP1y2+S4dfKvoU+fyJ/4/wDvuvNP2yUebwn4abdJ/wAhiLam3/x+urLKEqGNUZ9Dix0ufDniHjxNVufi3440XTbaT7brdwlrF937u5K6eXQbTxh8SNH8KWLN/wAIx4QX968X/Leff+93bf8Aarrfih4R0X4SarrvxL+3TTavfxeVp1jLFtRbpkT5/wDarzX4UfFrw54G8NSxMuoX+u3sry3U0UG/f8/9+vvIzlVpKVP7J8hOHJK0z6dR02oqrEiI33NtPf5/lXaleK237QMFzKiWPhrW7ne2zZtT5quSfGfxPdOi6f8ADbXZk2/feD7714VXCV56s61VpHrbwr8jM/8AsU9E+5tWJN9eQp47+KF15rJ4Bu7Bf4XuI2X/ANCqhP4h+K1zfpEsWk6VDt/5e7yJf/Z6iGXyavzIf1mMfsnuSTfZvlbbso+0xf3ldG/2q8J1W98dMiS6l8RfDelJ5XzImoRfL/3zurDtvtyXW7UPjTpTxRfPL5M7XHyr/urWkcGnH3pDlX/un0fvXYittd//AGesDxn4S0zxnZPY3n392/zv40b/AH68JmPgp963vxe1a5V/4LTT5d6tT/Dd3eaPcf2n8P8AxHf+PNPi+S80y4XyruJv7/lfeZf9yqpUPZSvCRlKrzHqfwKeC8X+w9ctrK88S6CvlLLcRK9x5X9zd/dTf9+rHh6bRbn4l67baRp9pbW+lqsU726t+9uG+f8A8crhPAniySf476Lqv2O50qXUbZrKfzYm+/sfZ/l66j4Gwy/YPEGp3kE8Mt/qbS75mV3dP4Pu1+b8c1J4XAVHzayPpMm/e14+6esJDEibV279uz51rK17RINVs5YLmNXif5/u79v+3WxDt2/e/wB35aZNDvX7zV/HdPEVaNf29OR+pyoQqQ5JHw18TvDHiP4ReMpbyK8+zW8rMlrd267HZf7n/j9fQH7Nn9i/8K5hnsbmK8u2nf7dNt2SrKr/AHHrsPiX8PbH4heGrjTL5W3/ADvBKi/PE/8Afr5P8B+JNa+BvxGlsbxZ3tNyxajF5X3ov+fhP++6/VPrceIMulSj7tSP4nw3sHlmLjUl70fyPui2eJN+3591Sv8AO39z/frE0rUoL+1t7y2n863lXfFKn/LVf79azzM6ortsf/0KvwvE4WdCtyTP0OjVjVpc6GXKed8vmr/s1wlhD9m8eeI7Hy4ntbqxt7jyn/i++j/+yV2zzLs+X/0GvKfiR45g+HvijStal0+71KK4insmS0gZ3Rvvp/H/ALNfrfh3Xq0s1pwgfK8QUozw/NI8qvfAy6T4o8RfDi88j+zNe3X+h3Dy/Il4qfwf3d6/L/3xVT4aeIZ9Y8V+IJ9SjZ7u18KXlvO7/wAflRbavfFr4qeHPHmjaZLpjatYa/YXKvY+dZ+Vv+f+/v8A71dlpGg+HPEPw+8UfE+LULmHVb/RZ7LUbRNuy3n2bHfZ/wAA3V/dftOWl78bc2nzPyCNPnn7v2T1v9k52/4UF4V+VU2rP8kP+1K9eX/t2/FFdH8KWnhCxvIku9U/0q8RJfnaCL+D/gbV3HwN8Saf4S/Zs0TXL652afYWM9xK7r/dd/kr5i+Feiar+1X+0T/bmuQMmhW87XV0j/c+zxf6qL/gaV8dOhGFedaX2T6+nUtRjCJ9cfskfC7/AIV18L4mubRbbUtZZdQuk/jVdn7pP++a+gLPzf4W/wC+6pabD9mgf5VT+6if5/3Ku2yS18ZjK/1irzHt0Kfs6djSRGdfmZqru/kv95t9Nd22/M1V5n/i3bEryzoGXNyyb/vf8Arzz4qeNl8DeCtb1yVmT7BavKv9/d91P/H9tdtf3mz7zb/+BbK+PP28PiQ1h4a0TwnbT75dWla4vIk+/wCQqfJ8/wDtt/6BX0GV0Pa1onJiZ8lOR8u/C7wrc/Ej4m6FpjRK6XupxXEvnS738rf5su//AL4ev2f0HTYrDSLeCNVRVTYuz+7X51f8E9PhiuveLdV8SvbKkVl/o8G/7+5tj7/++f8A2ev0lT5Pu/cr0s5rc8vZfynnYSP2yb5qKKK+Tuz0+Y6N9Nt3Z2aPlvvc18Uf8FAvBV/b+G9G8d6MGFz4a1NJpUT+CLdt3f8AoFfcQNcF8R/Ath4r8M6tpOpJ9psNTVopYtv96rwVb2Va5z1o+6eHeBvFsHjbwlpmvWzf6PfwJLvdvvt/Gn/fe+u4SGXanzV8k/swaxffCjxv4j+EHiNtlxZzvLpLzf8ALwm/59n975HT/wAfr6lh1JnXa3yPXbjqVp80DbDVPdNvzlRPmbe/+xUXnO67fm2VXhdX+X79WERUX71eOdZn3kMtyv8Ac2/3686+KPgCDx54QvdF1BVe0nXfvf8Ahf8Av16l8mz/AG6qzWG/5mrswtWVGXOc9SPPHlPzP+Dnj/U/2YPjDqfh7XGuYdHupUtb5P4Iv7kqV9UftD+BtX+JfhTRItGWO8eK8iuld5URNmz5H3tWf+11+z3B8SPDX9s6RbeT4l06J3if5P8ASl/uV5f+yF8dbx/K+GviVp0u4t8Wkyyr/d/5d3/2q+6hXdVRxFH4o7ni1KfxU5fCdF4o8BfF/wAaXUTX2paXc29q6+QjwROkXyVNZ/AH4rXmxm8X6XpqN/BaQIn/AKClfStnZxPvZq1UtmRd0Xz/ACfInm1h/rFWpR5IRRh/ZVKcuaVz560f9nzx5u8y88dSb93z7EZPu/8AA6Zc/stahqU8s+oePdbd2Z9qW7Ns/wDQ6+nk8ryE3KqS/wAXzVX8mLzflrz5cRYhnRHKKB83w/sZwXKu194q1m/RlXcm/wD+zq2n7GHgm2iT7TLqVy8W/dvn++lfRsKLCm3bv/26xPGb64mjXbeGraC51jyv3H2ttkSt/feso55ip+7zClltGHvcp84+NvhX8D/hFB9s8QWMiXbRf6Nb/ad80u3+5F/7PXhHir4ieH4brd4f8AaFZ27r5q/bryW4eXd/fTdt3V6Rqv7GfjHxbq0uq+LPGNlNe3EvmyyvE0vlN/sVy/j/AOCHhf4MxWlzq+vN4h1Nm3xaJFa/I/8Ac812f5Vr1aWMqT+KZ89iacofDHlicTZ/Gm+S1ib+xvDsLvFsX/iUq6M+/wC+9RX/AItXW9Zt76K2ttKvWb97caSvlIn+4n8Nc7Z+HvEvxU169l0jQftlxK3zJpy7IkX/ANlr1rwr+yL4hubN21C5tNNuGV/9HlZn2f7fy10/XJUvtHNGFWp8MS34b8Ya5reqWlta+M9J/tjb+4/t6BfN3fd+SVk/u17V8KLCWw8JW/2nyEuJZZZZfs+zyt2/+CvmL4tfBOX4aWtlPfeKtPubiVtn2SHcku1f49lZXwx+MGteBpYrODU57/T0l2fYZfnTZ/Hs/ir4Xi3CVs6wnLS+ye7lOLp4Ot+9R91W15/33uqaaZn+Xb/FXnngb4l6L45gdtMl8m4TajWj/fR//Zlrs01Jdn3dmxq/knMsBicvq+yqQP1vDYulWjzxLsyb2/2Nuz/frxL9oH4V/wDCeaMmp2MH/E4sImdXf/lqv9yvUNE1W5v7i9inVdiS/utjVY1KH91u2q/8f3qwyvMa2W4qM47nPjcLHFUpXPlr9m/4xt4bvYvCetMsNlLKsVnK/wDy7z/3Hr6nfUmmTaq/P/sV8hftFfD2Lwl4ji1zSmW2tL9vNa03bHSVf465DxH8dPEuv6DZadJqH2OKJViZ4flef/eev2qrwrDiH2WMoe7zfEfD0s5ll3NRl9k+t/Enxj8NeFZXgvtQX7Qu52ih2u+yvDPiR8ftD8WrZRaHeatpVxa3Xmrqe1Edfk/gSvCLNLnWLiKJfPuZX/4G9aqfDTxRcxRSroN8/wBqZYov3H8X8FfZ5RwxgMkxMKsp/vInkY3OMRjqfJy+6egW3xCu7y4t2Xx/Ij7/AJf7T07f5Xz7vv7Hr0zw/wCGviH4g8N6hpHhbxZ4V1ixv4liurK0aLzZd2/e+3Zur521X4S+LtBZ21Lw5qVs6fL88D//ABNcLrd5caPevAssttdf8tWi3q6/xV+5xxtTERjFcsj5yhD3/eiz2zx/8RtQm8PaH8I9K23MultLb3n2Rt6Xl15r7Ivl/hT7tfcf7Pfwls/hL4IstM8pf7Tb97eTJ/FL/wDYV8+fsYfs3z6VBF488S2jf2hdLv0y3l+d4kb/AJat/tfPX2xpttvT/aVq+ZzXGRX7uB9jgsN9qZoW0MW2rqQqi7qrwoqfwtU29tj18VzHuhsX/gb1RvH2J83z1bd22VmXMyozbl+SiAGFqV5FbWsssrLDEis7O/8ADt/jr8yvi748g+LvxN8Qa1LPP9ndootJt0X5Hi3/ACfP/wAD3f8AA6+uP2xvicvg/wAB3Gg21z5Op65FLbt5PzukS/ff/gdfO/7HPwil+IvxN0+5aJptP0v97dPL9x2b7ibP++2/4AlfeZfSjhqEq0jw8VU55ezifoF+yv8ADRfhv8MtMs5IFS6Zd8v+9XtaVXsIVtoFiRdiRLsVKsfw/wDAa+VxNaVWrznXCPJHliG+iof3v92iua5dmdzWP4jRZLJUbgPIq7v7tbFY/iH/AI81/wB8VwU/iLl8J8X/ALZ/geTTdGt/iHpS7Nd0SVLqCVF+Td/Gjt/Cuyu48B+NrHx/4U0rxHp0vnWl/F5v+638af8AfVeu+KvD1n4q0G902+ggube6XymhuPuNur4J+Fuu6r+zb8bdb8A+Ltth4f1K8luLGaKL/R081/kZf9l6+mpxWJpcn2onJzckj7Ghm+WrcL1RRF27P4/96n2z+T/t14E4WPUhI0/J31D5zJ8u1qbDNvenO+xPvfPWRRi6kjTI/wB5P/Za+NP2q/2crxLqXxx4Tjl+1wfvZ7e3bY/97en+1X2nMm9aybmFnR1Zld/9uvXwWLlhpHPWoRqRPm39mb9quz8bNF4T8RsthrqfJa3by/Jfqv8AsfwtX01C6v8Aw/Ov3k3fOlfF/wC0z+yvvluPF/gWBkvUbzbrTofk3/7cX+1T/wBnv9rprNrTw549lktntf8ARYtWuPvp/sS//F16+JwtPF0/a0Tjp1ZUvdmfb1snz7WX5/7lWprZdu7ymrM0rWLN7O3nWdXil+eJ92/zf9tP9mtuabfFuVt6V8rVpzp/EeiZSfvv+WTVas32XW3bVeaZraXdt+SrFtc/6Q7Mu+ueMi+U5T4l3+taJpcv/CNaL/aut3jeVapL/qon/vyv/d/2K8V8Mfsr/bL+XXPH+uN4k126bfdJbq8Vv/uV9QPbKi/utyb/AJ9iNVT/AFKbfKb5a9GFeUY+6edVwkavvSOX03R9M8PWH2axsY7O3Vf9Vbq1eS/HL4x23w6sPs1nF9s12f5FR2+S3/2/lruvjf8AEiz+F3gu41efb9odvKs4X/ilr5Q8AfBDXvjrr134l1Fl0rTJbr7RPcPB/wAfDbPuRV24a0/fqnlYh8n7qieP69/bnj/VHuZ4Gv8AUH+eWbdvfa3/AAP5K7Xwr8AfGNtLbyrp+n2csXzr50vzs/8ABvr668VeBtD+G/wvuLPStPiht5Xt7dptqvKzM6fff/gdP/spdif7P9+Kvz/inimeVSjClE7cvyaOJ5pVD49vPDHirwBfpeanAts/m7/tEUT/ADv/AL++vV/h18XYPGFh/YerztbamsWz7d/yyb/7KvY7nTVuYngniW5i2/cf50r5v+OXwTn0S1u9e8NK32RvnutOT+BP76V8RQz3B8RP2OLhyz6SPSlg8RlX72nLmj/KfQeg6JY6CsrQK3mztvld2+dq83+M3x70/wAAW/8AZ+nLFqXiCX5Ps6fOlv8A7deH+Hvjr42tvBdv4einWa4upVisdQuF+dV+5s317L8MfgbY+G73+19eitr/AMQSytL538ET15eI4fw+UTli8VLm/lXc645lWx8fZUY8sjyqw+D/AI4+Jyxa5r1zFbfb5fNi+1q3m7f9hP4VpniH9lTXrOKWfT57a8Rfn8rdsdttfWqQxP8ANt2fN/HTXhX7vy1OH42xeGlyYePLDsEuHadWN5y94+ArP/hKPh1r0q2y3Oj6hFFvZHi2PXoFh+0tqWpQWVn4h06O8/fxXEt3brsdPKdG+5X0v4q8JaR4nsGXV7aC5i2/M7sv3f8Af/gr4g+Ltn4a0fxAlj4Q1BtVtHbZK7/Psb+4r/xV+ycPZlS4icXXp6x+0fLYvLamXv3Je6fT/wASP22NDh8L+V4FivbnxHeN5Xk30XlfZf8Abf8AvVyv7LX7LV98QvEf/Ce+Olley837RBb3C/PdS/33T+7Uv7Mf7HN5cz2nirxxbNDaOvm2OmTf62X/AG3r7jtofsfkrFthRV2KiL9xP7lfpGIxMMLS9lRLoUJVPfmWk03yV8qJdn8HyfJtSt6zh2JtrPs7zzv9btq1DM3n/L9yvkJ1JTldn0EIlv7Tsf5qHf5N26qU0299392mTTNs+WsYxlIosTTLDFXNeJPENjomjXeoX1yttb2UTXErv8m2pdSv2hilbd9xf4K+Mv2wPi1PrbJ4M0qffF5rvqL7vv7f+WVezl+E9rUsc9et7KFz58+LvxO1P4wfE271WBG2Sy/YtMtP7sX3E/z/ALdfpX+x58Fm+FHw3tPta/8AEzuv9In+X+Nv/wBnbXyp+wr8BIvGd5/wkur2ME1vZTr9hll+R0eL5X/4D/8AEV+lFtDsXarfIlezmWK5IfV6R5FCnK/tZkv3P4aN7PRT/wCOvlz0g+aiiioA0rfVZLfduVpt395qqalrH22NY/L2bW3fe3V43+0D8fl+CFlp7T6Y1+9/P9ni3/JFu/23/hrxz/hqX4qXN1tsfhpaTRbd+/7U2z/vqt6OFnW96MTllX5PjPrCZ1/irxT9qL4J2Pxm8Bu39mLf+INOV/sMvm7HR9leP69+0/8AGeZriKx+H1pYfwed80vzf9/as/8ADTPxrs7eyln8GaJcvdRK7fNLE8Tf3H+d67YUK9GXPEzlVpSiVv2ZvipqaKvw38bRNZ+LdJi/cTXDbP7RtV/jT5PmZPu19Fo8X3ty/wCy+779fAXx38K/E/x38R9E8daL4Vg0jULWJXZ9Mn3osqv/ALTfx1oTeOf2mrVnn/s/SftH3miSzi/+Lr1J5d9Yh7RS94mnjI0/dkfeH2xUfc1Q3N/sTcu6vhVPip+0/Mu3+zNNT5WT57WL/wCLp8PjD9p+5lt91jp7xfxf6LE//s9cn9jS/mOn69TPtX+1VR/mZtn+9VF7xfu/3/8Aar46m8VftJu0u2CxTb93ZZxfPXL+MPjl8fvAdql5q9zpGmp/zyuLWDf/AN8ferojks/syI/tGmfdsMMCfvW2u/8A4/XgHx4/ZX0P4lyy6vpEC6b4g+d2m/5ZTv8A7aV80+Hv2n/jl4k1R9P0yeK/vbj7sUWmK6f5/wCB194fD2bV7nwlpUviGz+x620C/botuz97UypTyyXNzFRlTxOh8K+CfjB49/Zd8QXfhrXrOe/0f/nxuJW2L/txPX2l8Jfj34c+J1qjaLqqzXsWzzdMuG2XEX/AP4q2PHPw30H4haRLp+vaZBf2jfJ88Xzr/uPXyF8Qv2LfEvga9TXvAGoNcpA29bf/AFVxF/8AFVv7TDY6Pv8AuyF++w/w+9E+8kv/ALSn3v8Avv5KvWDv97za/PnwN+2x4z+HU6aV460OTXoom2S3G37LfRf+yt/47X1T8NP2n/hv8RYkXT/EMFhe/wAFjq3+j3H/AI98rV5NfKpw96PvHXTxdOZ7lvXZ8y7/APbqk6K7f7Cfe/3KqPM2xG+b9786v/eoe8Xyvmb/AMcryJUJU/iOj4jyfxt8Fl+J3xL0/VfEsu/w5ocX+i6cn/Le4b78v+79yvULPSorOBIIIo4Yol+WKH7kVPe83s/zfP8A7FOh+RE+alKpLl5TnjhqcZcxwvxjtlfwvaRMzbJdTs0ZN2zf+9qp+6eX5Pk3/Oqbq0PjHeL/AMI/oi/wf2xa/wC3/HWPCips/uV+D8dz/fQPp8pjzcxYmhj/AIqzLywiuYnVl3p/FvX79PmmVNm5qrzalFt+9sevzDDyq0anNA9qrShNcsz49/aE+Gi+DNXtJ7aKV9Hup3lihT7iN/Gn+y1eq/s6/FGLxbof9g6hO39sWH+qeb/lvF/B/wAC+Suy+KmiReNvBuq6fLtRPKd4pZmWLa2z/ar4S0rxtP4M8QW+q2beTe2Eu5dnz7v4X/4DX9E5dl9XibKXSnD34/CfnGI5ssxsZQ+GR+kfnfIm5v8AvvZXE/Ej4weF/hpa7tX1Nfte391p1ovm3D18663+0h4z+JEsukeDtIbTZbj5V+wr9ouG/v8A+yq12Hw0/Yk8S+Lbr+0PHupz6bFK2/yUla4u2/8Aiayyjw59jU9rmE7f3T2Kuct+7Rieb+J/iR46/aH16Lw54csZYdPZvltLFtj/AO/K3+Vr6l+BX7H+mfDSwtLzxH9i1jxAvzqnlb4rVv8AYf8AiavYPh18NPDnw00lNK8PaYthFE3719u+WVv77vXcQ7f9xP4a/VKH1bL6fsMJDlR5fs6tb36sjMS2+xt/sffqbzuflddi18v/ALVHjb4z+D9etLnwYs9n4UWzbz5rezW43y/8Cr5y039rH4t6lqP2ZfFlpbPu2I93Z26J/wAD+SvYoZZPFx51IxqYmnR90/TKF237nbYlXba5+d/3q/8AfVfCUPjb9pq5s7e5sdV0u8t3+dZbeCyli/77X5al/wCEq/ahffKuq6a7u3+qSCzpyyartzIj+0Yn3M94r/e27P8Aeqpc3+9HX/Z/jr4yTxV+01NbpFPLpqb/AJGTyLVHrTTxh8fvNf7Sunvb7t+zyIt//fdY/wBluH2i442J6b8fvjHF8OvD8sFtPE+sXSv5Cbt3lf7bfPXx/wCAPAGr/Gb4g2nh6Bp7zzZ2uLy4T+D5/nd66vxn8LviH4w1m41O+s2vJpZfm+ZfkT+5/s13Xwc1jx18B9Li/sHwjBquq367dRe7+4vz/JsdX/2K9ynH6tQ/de9I8ytXVWp7x94fDfwNY/Drwrp+kWMcSJBFs3/7NdakywxbpWVE/wBtq+L7b9of4u6ks0GoeF28N/L/AMwy1+1O/wA/+29VbP4weJbm8iln0HX9SRmfc+o70+7v/gXZ/c/2q+anha83zSidka1P+Y+xbzx54csG8qfXLGGX+FHlRP8A2eq9t8SNDv8AVIrO2vopnl+RHh+f/P3K+ZNN/ab1fRJdPs5fCOgaVcX8qRQf2nayxSys1fQHg+5n1jUrefVfD1tZ3qK/763Vki3/AO43zVwVKFSj8UTpjKM/hO73P/eWimbf+mUlFYXNA1/QNM8SabLp+r6dbarZS/I1vdxI6V8ueNv2Y/FHgC8vdV+F+p/2lpm7e3g7Vm3oqfx/Z5W+ZP8AZT7tfW0yfJ/8XVKZFdvmq8NiKtL4TmqUY1fdkfF/hjxsuvNLaX2kal4e1WCf7PPpmrReVKrf7H97/YrqHmXc/wB75/8Ab+7XuXxT+Evhr4s6Q9jrltP9o/5YahYy+VcW7f30df4q+Z/G2h+MfgOLRtcgufG3hJYnWXxNpltvmtWX7n2iL/d/jSveoYyNT3ZHBWoch0D3io+1tuxqxfHOvL4Y8KanqHzO8UWyJP77Vma98Qp/7Gt9c8MWdp4q0KVd/wBrtLr/ANkWqVm998RbXSrmX7F/YkU/2ieK3n3yu6/wOuz+/XjZvndLLaUvaS5WfR5XlDxfLOWxu+HryDXtG0++Tcn2qBJWR/n+fZ8//j9XbnbZwMyxfJ/u1xt/f6h8NNLuImXTZrL7VLLZ+dO3m/N/yy2LVjw3qWveIbB7zXNIg0e3dd8UST73/wCBo1b5JnUMzpxlTM80yl4KUpfZPlz4tftReJdS1e90XSPK8PWkE7W7TQ/63b/f311Hwc+AfgDx48WpeI/iDaeJ9Sl2u2npfMkv+42771YnwK8G6V4z+I/xCtda0iC8t4pXZfO+V0/e7fvrXpGq/sl+E9VTbpl5d6VK7eb8n73Z/wB9V+gVJ01Dk+GR8nGXve9E+mPB/gbQ/A1u9npGi22iW7fwQwbK6mF13/Lt2bvuI3yV8WJ8EPif4Ai83wd4/vpt0vy2jz7E/wDHqsJ8dfj94JuvK17QLTXok/5apZo7un+/E9fN1stliPhqcx7FLFUofZPtpNuz5W/4Hup9z/qv4d7f36+N9K/b/n03/Q/Evw+vrO4Z/wDXWM7f+gNXYeG/25/hpqsqLeT6po9x/F9osV2f99q9eZLLsRS95I744uj3PW/HPwx8NeObN4Ne0G01VHXZvmi+dP8Aga183+Of2CdP1WXzfB2rtZys3y2+otvRf9yVfm/8cr3jTf2gfhz4h2fZvF+lu8vyRRTS+U7t/wACSuwsPFXh68RFtta0m5/2EvIvv/7m+t6NTFUO5lKnQqI+FLb4UftD/BbzV0G51Z7SJ9//ABLrz7Vb7f8AcatbQf2zPi74bd4PEekWmqpF8jfa7GW1f/gbLX3bMkt5/Cr/AC7F2Vn3nh6z1Vdt9pkF4m3/AJeIN/8A7JXfLGU6vu1aRh7CUP4cj5Xs/wDgojplm23UPBl3N/Az6fdf+yMldBZ/8FF/AVzsSXw14ms/m2b/ACrd0/8AQ69S1L4D/D7WHeW78HaX8zb22RNF/wCgvXO3P7KPwrmlRl8KqkSN5rxJLL/8XWf+xS+KAfvzzLxt+3J4H8Vabp8EGna35sWoxXH72CJEZV3/AO3WJeftyeEIYv3Gh6/c/wDfpNn/AI/Xrr/shfDDdFPFoLJ5XybEupf7/wDv1Ys/2TvhdbfN/wAIrbXO7e/72eV//Z6+ZzDh3J8yn7SvBnTQxOMw8XGKR86ar+3JLeeb/ZHhCf73yvd3nyf+OpWFN+0V8UvGyrZ6HpklnLK2z/iX2u9/++2r7N034D/DvR2ilsfA+kwyxbPneDe6/wDfW+u403QfsGz7HZtbRfL/AKpdif8Ajv8A8RWFDhzJsJ71Kjzepc6+Lq/FUPz6tv2afjX8TmeXXJdQtopZV3f2zdMibP8Acr2PwH+wBoempFP4q1qfVdnzrb2K+VE3+xX1hcotgnm3O223fx3DIn/oVYl54z8Oaary3muaTbIv3nuNTiT/ANnr6GnOdCPJhqXL6HJ7CM5c1WY3wT8MfDXw9sPs3h7SrbSomXe32dfnZ/8Abb71da8yvt+X5P8Aerx/W/2n/hTo+9bzxxpLuv3vs7Pcf+gpXH63+3P8KdHt3a2vNU1KVPupaac+x/8AgbbKwnhMTiPekpHTz0qR9G7/AJtq/wAHz/JT3udn8Xz18b3n7f8ABc2+3Qfh9qV5ceb/AKm4vF2IjJ9/5EesF/2k/jz4/byvDnhyx8PROvyv9j812/4HLW0cqq/4RSx9KJ9sTP529Ym3/wDxdeFfGb4Y/DXxJZuviNtP0e4b5FuLSWKK43/39i/erxKb4XfHnx5sbxL49ubO0++1ul9s2f8AAIq2NB/Yz0iHyrzWta1DVb1FbdKn/wAW3zV7VDC/V9faHlVcRGt9k8M8SR/8KW1t5/h98QV1uyX7yRRf6r+LY0TV9Ifs5fFHU/ivo2pz6vZrbXdhOtuz27Psl3J9/Z/DW7/wpPwd4b8P3HkaHBcypAyedds0r/c+/XnH7GHmzeEvFsUSxb01Ndr7vkbcj/f/APHK9OdT2lGX904YQbkfTSWy7fl+T/fXfXKX/iSKHx5ZaLtVEngd2+X7jt86J/3wj1i/8Jz4h03WYtM1yz0bSklX5bt55Xt2bf8AIm7+Grc3g+8msru++02n9utqK6gtxu+T5fuInz/d21+YZnxJSwVWNKZ91gckdSHPL5Hb/ZldN235KbDZqnzbl/33rh5vHOuXOtppumW1lqsv/Ly8LS+VF/wOsz4i/H7Q/h7YeVdSrqWsN8n2HT5d6I3+29fVZfiY46HPTPnMwwLwr949D1K8s7azlnvJY4bSJd7TPs2L/wADrwr4hftJWz3X9h+BYG1jVbpW8q+f/VL8/wDB/Ezb3/3areCPhf8AFT9qbW7e5vmbR/CqM7y75WS3Vdjr/D8zNX2n8C/2YPCfwOsIpLOJdV1ja3/EwuIlbbu+/sr0K+Lo4X3fikedSoSqny58Gv2MPGvxM1u08Y/ErVbuzT7Ul7FDK371mX5vnT7v/fFfoLY2cGm2EVnAreWq/wDj39+nvuf7rbHp6J9z5mr5PFYmpifiPapU40gw399qKN/+w1FcPIdF0XZvnrPdNjvV6Z9kTs1eeeOfijpXhj9x56zag/3bdPvtV0Iymc8pRgbut63Z6VbytcyrsVf++K8d8YftBz3M93Z+E7NdSl3bJbi7/dW+3/2avP8AxDNffEWK3ude3WzrL5v2S3n+RV/26tW1sthEnlfuYtmz5K9ulgvtHBPEfZiZuj+FdP8AD2pahqMECpd3/wA8+yJURf8AYRV/33rzfTfFUFt4v8S/2HpkVzqFxOtrFY2isiLt++7/AN2vWpodj7Yp9n/slZvhjw3pnhKye20+Lydzb53dv3tw/wDG7vXBm2TUs1hGnU2PeynNY4CMpSXMeaP4qsdS+JHhptV0/wCwarF5trdWNx88Su33JYn/AIq9Vmttlv8AM0f/ALPVXxD4YsfFUUUV8qvLA6PFKjbHX560rl50t3Xz5Xfb/wADrfJMmjll6dP4SM2zWOYKMo+6fJ/7KNss3j/4ltEv3Zf/AGq9fUENtsXcy/8AfdfPX7Kls3/Cb/EiJvN3/atn3t//AC1r6YS2+T71fV4z3GfK09EZl5qttYWF7eXk/k2lrE8rP/srXJaV8YPB2txRNY60tn57bFS+ga3Tf/vsldB4z8Er4w0H+zGvls4pZUe62L87xK/zoteT/tD38CRaJ4fs7OOG3t4muFih+RN38G/5N1fF4zH4jDu9M/QsmyvC42KjU+L8j02bSrHxIvmywWmqxOu/e/lXX/xe2sjUvgt4J1v5LzwvpqP/AH4ovKf/AMdrjvH/AMH7PTfBvg2XSlbTda82C1uZdPaVNzS/xt/33XffGnUtX8JeHLfVdI16SzdNtrLYy2qypK+z7/8AerannNWMOacbG1XhqjVqKFCe5xl/+yj8PtSsPIWzubb5t++G6+dW/wC+K4e5/Yh0O58r+z/Ed9Zuv8flLL/wP79eq+DPFvjjxJ4STxMsGhX+n7ZX+zput7h1i++/93+/Wz4A+IumfEhbiK2tpLPU7X55YXl81Nv99Hrsw+d88uW55WN4drYTml8XKeEzfseeJbN92meP7lET72yWeLf/ALf36fbfAT4qaPaoun/Ei+mil+dX/tGdE/77319RPptteWctneQNc288TJPF/fVq4jwZpWi/D3xk/gez1xZre4i+0WdjNveW1f7/AJW/7v8Afrtr5o4VI80YnDh8tliKEqkZe9E8Wf4Y/Hua9f8A4r2eG33fN5Wo/wDxVXrbwT+0LZ3DrbeNpbn5v9bNeK/y/wDfFfSUO1281mbfR5LTSorM2z/ers+uxjryRPIjTqfBGVz5n/sT9pWbYq+OGh2btsyXUXz/APjlQTeDP2jtSf8Af+Pdm1f+WV8n/oFe7zfEXwdDL5c/ijTUli3IyPLv/wCAfc/3Km/4TPwvD9n8/wAR6bCk674nef73+5WP9p0P7p6P9l42evLI8Bf4S/HKa6/e/Ea7f/cvGTa//Aaan7OvxS1KJf7Q+J9yjt87I95dPX0bbeJNBv7B9Ti1zT30+KXymuHnXYsv9z5qz38f+E7Zkg/4SixeVmXbEkrO7f7Hy045pQ/umP8AZOMl73LI+f5v2M9X1JUbU/Hs9583zI/m/P8A8Dan237FHhpJ3ludTubmVvvJCqpu/wDHK+jfGHxC8NeA71LHV9Qntrt1RlRLWV/vPt/3al0e8s/EOl2+oWf2tLSdn+S4g2O23/epf2knLkgy3lmIjHnq/CeKp+zB8NPDcsTXyt5X3Ynu7ryt9d7pvwN8C6DsWPwnZPKnzr9oRpX/APHvlrM+MGj+HPDzXfiHxHbN4te62afp2mP/AKPFZxKnzun+19yu78H/AGG28G6Uun3Ooalp7r5sE18/zr/0y3r/AHPu15lHOKtTEeykezXyWNPCRrwLelabbaVvSzs47P8AvJbxbEX/AIBV35n+Zmbf9z5/v1znjaz8Qvob3Ph7V4tNmtYGlnt/su95UX5/v14/4Y+PevaDeJP4jik1LRb+V7iB3X97En/TJ/4l+T7lZYnOvZT9nKJ05fw1LGUZVoSTPc7/AFjR9BV2vtX0uz2fxzSpvWtB3WZUliZXSVVlWX7+9a8n8c6P4VvLXQvH2g2NteWsWqwPqcsS/I8TfJ+9R/4t7167eJ+9uNsq7VbYqfwVODx08RV945MyyqGBpRkviZi+JHZNEvdq790Ev/oFfOn7EieT4U8Vf6rf9ui/9FV9F+JEX+xNT3NLs8ht2z/cr58/YnT/AIpLxQv71Hg1GJNifOn+q/v19bQ96jM+Ml8SPW/i1f2dn4Lltrzy9l+y2Su6/cZn+d0/4DVe28W615FvOugzp4XVfsq/vf8ASHX7vm7P7tdbf+HrTVby0nvovtL2f+o85fk37Pv/APj9auxX37tz/Ls+evz3Msgp5jW9rM+2wWeRw9CNKxyXwruYLzwu9nBt/wBFnlib5Pn+/uR3/wCAV5V8Tv2b1vL99X8K7ob3zftDWju+yVvv17xYaJY2Go3V5bRfZnulTz0T7ny/cf8A3q0HSJ22/f3fd319TluHeBoRpI8HMsSsXU54nl/wZ/bJ1DwHf2/hX4g6ZPZyo3lL5UWx02/P9/8AiX5K+1fB/jbSPGelpfaReR39rL/HD/7N/dr5K8c/DTQ/H9h5Gp2avLF88Vx9x4m/2Hrwz7T8T/2YNXfV9F1WfW9EaXfK6Rb32f3JUp18FGr78PiOOliOT3ZH6mo/8LU+Z9kW7az/AOwleH/AH9pbSPjHoyTxPsu4v3UqbdiK1e5o6uny/wB2vm6tKcJcsz1YkPnSf88Zf++qKsbVorLlGeT/ALS3irxV4J8By6n4csbnUpfNWJobRd82z/Yr4otvjB8Qbzyr6X4Tag93u2T3b+a7u3/fFfp/9z7v97fUXnfP/FW+Fxqw/wBjmOWpQlP7R+Y7/HLxtDsWf4V6gkrSsixJ5u//AH/uVNbfHvx1MqMnwt1TZuRPJ8qXf/6BX6WvNzu2/P8A36HkP99q9P8AteX/AD7MPqn94/Myb4zfEqGd4v8AhUGqbdzfJtn+7/3xViw+KnxPubyKKD4U3yNK2zzpWliRV/232V+lX2h0b5S3/fVH2h3Xbub/AL6q/wC15f8APtB9U/vH54al4k+LelROzfDuC5dIPN/c3kroys77ET5PvfJ/4/Vq21L4z3MFpO3wwtIbSdU2/aL6VHX/AH02V+gX2h0+6zf8A/hqKaWV1Zcs+7/arOOaT5vgK+p/3j86PgV8HPGPw3+Ifi3UPEugz6bb6tF5sUsLb4vN3/wV7bNbP8m1a9N+Mf2nRNBl1q5kk+xWu953+/tVUrx3R/iX4T8TpusfEel3O9tnyXSJt/76r0o154v3jCpS9kWNV1LT/D1m9zqupW2m2qsqNNcS7E+avnHUry+8ffFqa60q0bXoYrpfItLf/lrEv/oW+vpab7Heb4la2uYvldoXZZU/4GlYl/8ADfw1qU7t/ZS2ErNvWWxn+yurV4GMwVbESjy/ZPssmzDD4OlLfmkYXhj40z+Lde1Cx/4RXWdESwlf7VNqcHlRRMv3K4f9pbUvOsPD9tAyuku66b5m+f8AuPXuF+izPLuXf5sWxvO+f/8Aarxfxt8HNe8YajaXkviPTb+WJViit3tfsqIqv9z5U21wYyhX9n7OMT08mx1H61KrUny2OavNe8e+A/A1vplzFYw+H7pfstrvib7RArfO6V6V8HPhvB4GtX1f7dHqV3qVrEivD/yyi+999qyvjB4M17xz4c8Pztp8U2oW8rfarS3uvNTZ91HSug+GN54jsPD1vba5pUWj6JpenNaxQyqstxPKv8f3N22vPwlJ0anNUifT5hiYYjDS9lUjzSOq17XoPDeiXGoXKs7xfJFCi7/Nl/uV4P4j07V/h38QfD+q6vLv1CeVb+WVFZPlb76f8A3V0t54q0r4hfEHTLPXoNU0rwvArW8H7p0e4um+47/J8tUPjf4Y0XR/skFjqdzf3u1/NtLud5Xgib7nz7KeMqSqz5o/ZMMooUsND2c/ike67F835tr7vnpnnbPm3LXL/DTXo/FvgPSrmK5V7iKBbe6RG+eJ1+5XR+TL935Xlf7tfUUJRq0uaZ+bY2jKhipxj/MeRfHL4brrFq/iPSoFS4WLZdRW6/8AkWqWiXM/xos/D/hz+ytPtrTS7VZdW1N4lWWVPupEn+//ABV1/jbxzFNqlr4R0O+tH1jVm2T3fm/urW3/AI9zfd3VxGq6bP8ABD4l2ssV9v09IPNie0/e+bE3yOjpXymIjGNfmj8J+r4CVSpgVCfx9D2pNK0rTdOTSrPw9p76Y0qf6P5S/wBz/W/71eC/BO5ttN+Ml3ZyxQTP5F1FFvXZtZd/3K+gtN1LT9bs7fVdMngvLKVd6vDKrvF9z5Hr59mSL4Y/H2XUL6JksvtUvmzbf+WUqffT5P8AbrpxcIxlCpT+E8jLKzlGvRqy949N+Njtc/C/WJ52Wb7LLBdL5zO+3bKjvXe3j/bEhbauxoEddjfw+Uleb+OfHnhrxJ4avfDmh6nHr2q6zssoorGB32bn+d3+T5a7u8+zaDpKS3zbLfTrNPtWyLe/yp8+xNn+5Xo0Zx55Tj/KeNiYv6vGlU92XMeb+P7C28eePovD9ze22m2mnaVPdfaLifyv9Kl/1Vcp8DfFS+G9euND1O5iTT79tlrsb5Irj+/v/uvs/wDQK2/Bl/pXi3xprFzr3hW+1V9Uliezlez3xWsWz+NKsfFr4UX3iHVreLwx4e+wRQRKnnQ7Uilb/Z+T5a8blq+19tE+pp1cP7D6pVlaPKesJ/x8JFOqvv8Akl3r/wB9pXlngPw7pXiTwJrHg/XLNZv+Ef1i6tYn+5LAjfNFsb+789egeEn1z+xvK16KyTU7dViguIZWbz0VP9bL/uVynhv4Y65YeIb3XLzxjIl7ezpcXiaTa7Irjb/A+5P7vyf8Dr1qlCeJlGXIfMYXFxwEakFUt/KeNeOfh14j+HUV7bW08tzoV/8AKz28vyP/AHPNRf8AgNfSHg/VZde8G6Fq7O2+WxVJd7b/AN6vyP8A+gVq3Nm3+l7rb/R5fvW833Nn8G+sJNe8L+ErBLH+0NL0e0i+bY90qp838fzP/ervweWVcPV5/snn5rnlLH4eNOXxRGeMHlfw/qaqsbu1rLt+b+PZXyl+yTN4/wBS0bxBp/gfT9L1L979tlS7VvnfYnyJtr3Pxb8ePAD6NqtjFr0d/dtayoqWnzo/yf3/AO7TP+CePhW50281W8itpYbR5W8p/wCBl+6myvqZVfq9GR8LGPtZRC8m+P8AZ2KXP/Ct7a5iZm/49/NfY2+ruj3/AMab/wCaX4bxWyKn8ayp81fe0O5E+Vm31LuO/q1eD/ab/lR3fVInw0l/8UYVdp/B1sm5m2pKzJ/c++mz/brHufFXxbSC4a2+HP2mWJf4N2yvv3fIny7mp3mPt25b/gdTHNJ/yhLDR/mPgK81L472bxKvwgguUaJJd8V033f9uoH1X42abZ2l9qHwkgvIbxHRore+lZ02pv2Sp5Xy/wB356/QrzCn8TfP/tVKk7PvbPz7qj+16n8gvqkf5j49+BXgy503Sda1DxD4Vn8GW888TWemWK+bKrrv3yumz+Nnr2j4dfFT/hKvEN3pGn+Htd+z2a/vdW1Gze3t5X/2N1etb1d/miX/AH9tPluGl3IzN83+01eZXxMq8uaR3RjGEeUpbLj/AJ4N/wB9UVLhv77UVz847FuqlXXqlWMRBRR/yzSit+YBlNpz01KqIBTKfTKYDLy2gv7fyLmJZot29k/vV5B4t/Y/+D/jbW7jV9T8Fwf2hcf62W3nliRv+Ao+2vYqP71aKUqXwspU1U3PnHxH+wl8PbuXz/DV94g8G3W37mjXz+U3/bKsCH9jDxVbXj/2R8UfE1tb/wB67l+Tf/f2/NX1cnTHb0qSH5Rxx81brF14R0kZSoR5j4rl/Zq/aM06aVIPHXhrVLfcyr9pifft/vbdlZd/8MP2hNIt7vzbPw7rD+U/leTaypub/Yr7mm6VGjHYOf4aqOZ1PtxTIVFR2Pz71XxJ8a/Cs8X2z4VyXOyL5pbHz9iVmWfx18ZoytqHwp8QQv8Aw/Z9/wA7f8Cr9Gnmfe67jt3PxRbHzjEH+YfJ1rpWPjUjrTRXJP8AmPzlvP2n9c029e21D4eeL4dq73fyt+3/ANlqxc/tJ6QkUsuteDtZhVW2N9r05Zfkr9G5LSGeFxJErBiqkEdR6Vz8/hvSWaDdplo/+q+9Ap/mKqOIw81Z0w9viKbupn576b+1R8PrZb1rHQ9QsInZHne30zyvNb/cWulsP2jfCd41vBFBqjyyt9x7F0319xS+CvDs0cbP4f0piyrkmyi5/wDHag1HwpoW1f8AiR6Z/q2/5cov7jf7NaRxVNR5eQ5lOrWnzSkfn/qXxa+EFmjrqHh5bN0la3ffpkr/AL1f9v8A4HT7/wCNPwbm1JLafSFmu33JsSzn2Kqp8m/59tffkPw98K3ttOJ/DWjyhpG3BrCI5/8AHabN8GvAk90Gk8H6K7JI20mxj4+ZfauWU8NL4qZ6ix2Lp8vLM+FdK+PHwy0HSbi80PT7uztJZV82WxsZX81v7nzPUtz+0J4auWTT9Q0zUryJ7b7RE81jvTyv9/8AvV9zt8NfCNrbyLF4X0aNXmXcFsIufvf7NSRfD3wtJMN3hrR227sZsIuP/Ha3WIoqFlTOSVXEX9rz6nwDYftUeHrOW3XRfAuto1+0sUD2mnRJ5rL8v9+pb/8AaK1Wz82KL4V+L96b0+e1T5f7/wDfr9CbTwlolpDIsGj2EKq5ZRHbIuCU5PA71s3kKRebsUL+4Xp/vVn9dpU9I0kOrOtUl+8lc/NW5/aB8X36p9j+G+tom3ZsuN3yf3E2bKrp8QvjXqSuumfDeJJdyIrvE2z/AL4av0vazgnQ+ZErc9xRcQpbH90oT7vStlmMYKypoyiqs95n53WHgD9pXxBqnkLp+iWdo7K89xDEqou776fN92tez/ZV/aA1++l/tzx5HpVu+75NPaJvk/g+7X3kjFSmD/dqJmLLyc0p5lWjsl9xTw7lvI+E0/4J8+P9V+XxD8S/ORZfNZEldn216H4V/wCCdnw50qC4XXJLnWJbqDypX3bP4t/ytX1bubKfM3+t/vH+/UY+brz8v/s9cssfiKm8hxw0DyHQ/wBkP4Q+HY4mtvB1tO8SKiPeSyy/d/4FXpmg+F9G8K2H2PRdKttKtf8AnjbxbK1X+9t7elNrmcqk95GzpRjsGyjZT0orL4RBso2UUVnYB38FCU2iqAdv/wBin/8AAaEoeoAZvooooA//2Q=="/>
  <p:tag name="MMPROD_0PHOTO" val=""/>
  <p:tag name="MMPROD_0LOGO" val=""/>
  <p:tag name="MMPROD_10796PHOTO" val=""/>
  <p:tag name="MMPROD_10796LOGO" val="/9j/4AAQSkZJRgABAQAAAQABAAD/2wBDAAMCAgMCAgMDAwMEAwMEBQgFBQQEBQoHBwYIDAoMDAsKCwsNDhIQDQ4RDgsLEBYQERMUFRUVDA8XGBYUGBIUFRT/2wBDAQMEBAUEBQkFBQkUDQsNFBQUFBQUFBQUFBQUFBQUFBQUFBQUFBQUFBQUFBQUFBQUFBQUFBQUFBQUFBQUFBQUFBT/wAARCAFLAVE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9M3qo336tvVRvv1tEyInp1Nm6UV1EB/HTKfTHoLCimbWptWA6m0UPUACUPTEpjv8ALuqwH76HmrH1vxJp/h6yludQuVs7dfvu7V89fEv9tvwn4Sili0xl1KX+F9y7N1bUqM6vwilOMPiPph7lU+99yszWPFuleHovN1DULawRF3s8sq/c/wB2vzm8Z/tpeOPHkXlaVYtbb12eTaK/zf8AAqw7bwN8XfGer2+pwW0lhbqv7p9Rl+RH/vvurujg3/y9nyk838h936x+0f4X8p10PUoNSmif9795Il/4HXFeJ/2n59BsEvLxbbTbd2iT7X5u9E3f7tfPWg/sweONS0m40/XPH8ttp9xt8+xsbVESVFTZ8jV2eg/sYeDrCDbcz6pqu5mfZcXXyf7lX7DDw+KfML97L4YmJ4h/4KBa5bapqFnbNp9ylvLsWW3Tf5q/8CrC/wCG/wDxelwiwS2n2d/nZ5YEd0T+OvatB/Zg+HOmxeVF4VtnT/pqzM//AKHXRw/BPwP92LwdpaIq7P8AVf8A2dV7TDQ+yZ+zrng7/t4a5pSv5mp/2lKy+bFEmlfJ833Pn31j3P8AwUI8e7YmgsdLhTam53sX+R2/gr6TufhF4VSy8qLw1p6J9zYkC0xPhd4cRH/4kOnvu+8nkJspxr4X+VlfV658/wBh/wAFDvEttZJKy6bf3fy+bFLZvb7a6vQf+ChGpvPEup+F7F0bcm+0nZPm/j+RkruL/wDZ7+Hd+nkT+ENP2P8Ae2KyPXP3n7LvgCaL9xo0lnKu3/VTv8tHtcJL7LD2WIOt0H9vbwdf2fn6npmoaUm/yldNsqO9ejeHv2n/AIc+IWiWDxHbQyy7dqXbeV/6FXyjqv7FWh3nmy6fq89nKzfL+63pXl/jP9jnx1YWtx9juoNYt/kfZ57q7vS+r0KvwSJlKtD4on6hab4n0rWF3WOpWl4n9+GdX/8AZ604bmOZf3Uu+vx4f/hZHw9sPsN5pV9Z28S7Fd1ZHT/cda734afte61ol79j1rWpbDT4onlld2eV/ufwUngZ8vNAUa0WfqhvoSvlz4Xfth+HNVg0+21e5a289d63ztvRv9/+7X0Ro/i3StetUn0++tryJ/uvFLvrgnSnD4zbnN2iot++mPMqfMzbK5iy3/BR/BUW+h3byn2rvf8AuUpAOo+581CO2z5l2Ps+ZKe6bqkA2b6NlPR6N9ADNq09KKET5KAHU8ffemfwUJNu/hqAH0UUUAW3qp/HV16pN9+sIgRPQ6bqZNT66iBmzZRT3qGgsfUVG+odzVYD99Reds+81MebZXinxp/af8J/CjTrj7Tctc3v3Fit/ndK1jSlOXLEz5uQ9b1jxPp/h63efULyO2iRfmd22V8yfFr9t7RfD2l6h/wi8q6le2TJb/77N/cSvBbnxJ8Rv2kL+7s9M0z/AIp+X7up3crRJs/2K9d+Hv7LvhXwx9nvLy2XUtTi+fzZfub/APcr0I4elh/eqSLvKr8B4L/aXxn/AGh9SuGna5ttM83Ys1xK8Sf98V6L4M/Yw0iwaG58R30+sXvm72t03/Z6+nbawiT5VXZ/sJ8iUP5GzzWbZCnz/P8Ac/4HWFfH8kf3Oh3UMv5pe97xw+m+GPDXgOKKztrbT9K+0LsiT5U3V57r1z49tvE1lvna2ll1P7La26bXR7f72/8A75qTx0ng/W/G+oav4i1dtSt1gS10600n96+7f99P9uorz4qar4VstPl/4Rq7fTbOVUW+1lkeVd3+wv3flr52vjZ1Z+8fc4bKYUIaQvzdz362s96ozRfvW+8+6rH7hNm5ok3ts3v/AH65zxPYT+LfDyQafqt3o7uv2hZbRvnf5PkSvnz4IbvEnxNu4NevtQubizVpYPNvGdN6v/crKWJlCUYk0cojVjOpJ/CfTGq+MND0GL/TtVtrOVP9ajyrvWtjTbmDVbW3vLZvOt513xPt+8teJfGzwloGmvoniNdPje9/ta3S8m27/NVv4Pmr22GG2s/3Ft8lunyRIn3Il/uVdOtKcveODE4SnSpxnDqWL+a2s7KWedlRIlaVtledQ/GnwPMjt/b0EL/xQyxOjpXocyK6fN8/zfx/xV8iXl/aXf7Qm658mHSkvH83zV2Rf8C/8crOtXlSO7LsDSxUJc32T6Ffx54a3xRNrVpC8vzrvl2fe+5WtpWq2OqyyrY3MF4yt8yRS79tfP8A+0Breh3kGlS6R9hmu5XfdLbqny/3N9ex/CvQbPRPBumSxWy213ParcTvD9922UqWJlOfKa4nK6dKmpnZQ2a+V93Z/sVE9t8r/wAHy15J8TvjfeeG9Zt9B0PSlv8AVZdvz3H+q+Z6dqvjHx/8NdGXXPEcGn6xpXytdQ2K+VLaq3/odd31vkPNnk8+SMv5j059KguYn81Y3hddmyVd++vIviL+zB4F8Z3X73So7PUNu/7RYt5X/A9n8VeweG9Vs/ElhaanYz77K4i3r/BWrcwrMiMu3f8A3/v13UMdVj70ZHz1fBRj7konwf8AE79j/V9Niefwv/xMnRW/dQtsmZvk2V5v4V+Jfjr4SpdwS217puoRTonm7mV1/gdNlfpQmlK7P/q65Txt8LvD3jy1ez1rT1v/AJvlfdsdHr2qWPhP3asbnjVcHOHwHBfBz9uTT9V+yaf4o/cyt+6W7Rd/z/7dfVuieJNK8T2H2nT7mO8t9u9XhbfX5v8AxU/Y21Xw3f8A9r+E7yfUrJNrtp0v36898E/H7xj8H/ECWcUt9bS+fFuR1ZUVF3702VrVwVLEe/Skc8a06Xu1T9fUfeny1LXzL8Df2w/DnxFiSz1BmsNTT/vh6+kra5imXcrfI3z141WjOj7szrhPnLCU+okenb6wGPopiU+oAfTkpv8ABTkoAfRRRUAFFFFAFh6rvVh/nqk+7dWcQGTUb6Y9FbgDvTXp1V3erAHrPv8AUoNNtXlnlVERd7Pu+7WL458eWPgzS5bm5Znfa+2JPvvtr4H8T/Gnx/8AtP8AiN9B8LrPZ6V5+yW4ibakCb/7/wDFXXQwkp6syqS5T1v4/ftaT/2pL4O8DrPqWuy/x26/d+SuJ+F37Lq6rKviH4iStquuy7H+z7vkT+L569V+EvwQ0j4Y2rtZr9v1Wf8A1+oyr87P/wACr1CGzihf5VXfWtXFxw8eSBrQwkq0uZmbpWjwWFrFBBBBDEq7FSJdiVoQ7U/2/l/jrgfiF8bNB8B/a4IFbVdSib5re0+fyv8AfevMtNv/ABt4/sLXxjpmrwTXFlO3/Elt9yeV/vbvvV85XxvNI+3wmUS9nzT0iegfEL4tN4Plu7a20qW5eL/l4lXZErUfCjXrzx54au77VbyC/wDPZ4mtEi2eRt3/ACVt3iW3xL+HlxFLbS2yX9r/AKm7X54m2P8Af/4F/wCyV4p8BPFreG/Hmp+Fb5okS6Z4ov3X3ZVrzZVZ+0974T6Khh6EqMlTjaUTP+N+jxeAPFuj3OlWcVnZRMtxF9nXYiur11cXxAtvHvxGk0W/lmk8O63YrZJY3Ab53/vI38Nbf7RWgx6x4KlvG2ulnKjt/c+b79cn4D8VeHLnwVosHiNZX1XRrnzbZLeL963/AHzU7TPWjWhLDxvrKJ7n4YTT0sP7N0+5W5TTtlrKnnu7xOv8FfPHhLyvCX7Ql3AzLbRPfSoiffR0b/7Ku/8AgzYa9/wmXiXVdQsZLbT9W/0r51+62/5P/Ha2/HnwT0rxtq8WptctYXqr8zw/xf8AfNXUp1Je9GJ5NOvRoOcZy+Iu/Hh1tvhpqcUvyXcrxJaon35Zd/ybK9D0G5X+zbLd/rfIRG/39iV5V4b+CdjZ39vea1qeoa89qyPAlxL8kW3+OvUkmVP7vy/druoUZ83NI+fxuIpQjyQlzFi/v4ra182SWO2Rf45m2JXyV8O4YvEPx0u57lo7m0+1Xj+U7fJL/ClfTuvaPY+JNOfT9QiWayn+9Durkrb4UeENNlT7HYtZrE37ryZ3TY//AAGnWwlScjoy/MqGGpShL4pHin7SulafpWpaVBpttbWbywS+a6N87Nv+SvpDQ45LXwhZRbd/lWMXyf8AbKuK1v4J+GNellluYrt7iVmff9qb/wBmrsPBnhu28K6T/Z8F5d3lpu3r9ul37E/ub65qWGqwlI9KtmWGr04QjL3ongnwUsJ/FvxQ8/UG3/2dBKzI/wA/zb9qV6R+0Df+T8PruzVYnuLyWJNj/wDj9VJvB+ofDX4iPr3hpLbWLLVm8q50mWdLeX7/AN9P+Bf+g1i694P8cfFHxGk+q6f/AMI9pUUWxbeWX54v/wBulFSjGUftHW6sasoTnLljFG38FvEK+GPhbcahqc/2ayiupXVH/u/wVk6D8YPHHxW1eWLwZBaabbxPsllu4N21f9usr9pCzk8N+AfD+iafu+xPebGT+/8AJ8leh/s6+FYvCvwz0+dom+16p/ps7v8A3f4ErOnGp7SMSq0cPCjKs480pbBN8SL7wM32Px6ttC7L/ot9YrvS6/2Nn8NekWG28tUuV+4/z/3PvVyPjzwrfeMNU8PxbbZ9HgumuLz7R/rV2/6pE/4FXcIn3P8Ax3/dr04c3MfI4z2M480Y+8V5rZdv+qX5P7leYfFr4D+Gvi7a7tStvJ1NVbyNQt/klir1K/uYLCylvJ51ht4l3yv/AHazLPVbHXtOiubG5gvLeVd6un8X/wATXfQxkqUvdkeJUwfPC8ocx+cvxF+CHir4FXHnteM9ojOv9rRNv3/3N9e8fs8ftdXmgpaaL4h1WC/tGX/Wo3zr/B/FX0lrGg22t2csF5ZwXNu/yNFLF8lfJHx1/ZaubCK41rw0vnWi73lsUX54lVK+jjiqWLj7OfxHi1MNPD+9H4T9D/D3iex8SabFeWNytyjLu3/7Fbe+vy1+CH7Q+tfDqWKK5kufsUW15Uf7ir/uV+iXw6+JGmeP9DivtPuVfcvzJ/cry8RhJUZEU6kZndp9ynJVdH/hqZHrg5TYsUJUKJ826pkqQHJT6Yj/AD0+oAKKZvooAtv8lUX+/V6aqL/frOIET/JTfuJTputNrcBjvXH/ABC+Iui/DrQbvU9VvI4beJX/AIvnrb8T+IbPw9ptxfX08dnaW6u8ssrfIq1+c/i3xJ4h/bA+KVxp+n3LW3gqzlZLqbb8jrv2ff8A9uvRwmH55Xn7sTGpLl+ANV8W+Nv2wPiW7aHPc+HvCVgzJPdpL8jI3/s1fVXgDwHpXw60G30XSLNba0i+9/flb++7/wB6m+BvBOleBtBtNF0q2W2tIF2fIv3/APe/8frqt6wr5s8Swon+teZtiJ/t1GNxvLH2dL4Tuw2ElUld/EW4U3/7dPvIYry1dflTcu2vOfDHxj0Pxb4l1jQbNvJu7KXZE7t8k6f7FdtbPv8A4v8Ad2V4PNGceU+hhQqYWfvxseL/AA6+F0Wlav468NahaNNb3+2WK7mXf/B/frz/AME6lffBb4kS6VqDN/Z8v7qXf/F/clr61+5vfb8/3Pu14J+0V4Vi8T3GlQWNjO+sSts3pF8nlfx7646mH5PeifTYPMYz5qVX4WewPNK9nFLBEs29Vdf7jr/8TXzh4/8ABOseLfiu+oeE9MnSW3Zd0twvlJ5q/wAdepfCvwTr3huCJta16e/8qLyorT+CJK6XxD4n0/wrYS32q6hBptkv/LxcS/JXVTwc8TynDLMIYKc/Z+8c7D4GvPE+gpB4xvP7SuPN81k05vKi27PuP/erotK8MaPokX+h6fBbL/fRf/Z2r5v+Iv7atnpTy2PhPTP7VvfuLd3DN5X++iLXjqWHx5/aBvJZ5Z9Q/sd/vojva26p/ub6+kw2UR5earLlPmcTnc5+7HX0PtDxP+0D4A8H+bBqviOy81d263t281//AB2vItb/AG8PDTyvFoelalfvu2b5f3Sf/FVyngn9gaJ18/xRrjTb/vRafF/6G9e5eEv2Wvhz4YVPI8Lx3k23Z5t23m16Hs8Hh48vxHjvE4msfOut/tt+Orm4uotD8Naalun3XeKWX5qyn/aH+O+pRebY6fJDE3yKlvpLf+zV91aV4D0iwXbZ6RaW1v8A3IYErb+wbF8rbs+XZ8lR9dw0PggTGhXn8Uz8/wCH4o/tIXl55SpqHlJ/H/Zi06H4i/tGJFb7oL3Y0vzTPpifcr77TTdn3W+Sj7B/Ht+f/vij+0aX8iF9WqfznwU/7T/xg8KrcLqulWl5EkW9XuLGVPn/AOA1p6J+3/qFmto2veDlmTb+9exn2Pu/3Gr7avNHimX5olfd/f8AnrjPEnwT8IeLVf8AtXwvp95/tvBWkcVhZ/FAr2VeHwyPAE/aK+Dfxa8VaFq+tahqHhvU9Lb91FfKyo7b/wC+lfS+j+LbHxJapeaZfW2pRbUfzreff96vBfFv7CXg7XrhJLFrvRH3f6mL97F/3w1eWX/7N/xE+Dl1qGq+HJ47y02tt/syfY//AH6qJYLCYjWEuWR1Sx2I92E9eU+w/FvhWz8beHJdIvP4vnid/wCBlrjPB/8AwsPwHpf9hrpGn63FZxbbO++2eVtX+46f7FfO/hv9sDxj4M1FLPxRpC6rZPP9nidP9HuIvnT+996vpv4dfGPwv8QovM0rUI/tSfJLYyt+9R68rEZVOnLmieph85932U9jqPAHhrXtHsL2fXNVa/1i8n+0T+U37qJNnyIld1DD5Kp87fO1Y9teI7uq7keovEni3T/CWky6rqcrQ2Vr/rX279lebKPsY+8XCcsRV0OX+Knga88eXUVtd6q1h4XigZ7q3t1+edv7jt/drw7TfH0XhT4gS2fgC0mvdIb5H0wNuS4ZV+Z4v++KufHX46L4keLwr4Rl+2Wk+xLm+ibb57N9yJK7j4R/Cj/hX3hl9Xls/tniWWBkVEX7v+x/9nXkSl7SX7s+6oUoUKF6v2uh6F4P8baR4z057mzlZ3if/Sreb5Jbd/40dK05rZX3/e315p8Lvh7/AMIHo2p61qCxJ4gv1+0XMUzfJF9/5K1vhF8V7P4haa9tO0UPiC33/ardG+Rtr/fR67qVfklHm+I+axeX8/NOl70Txn49/s3/ANt29xrnhxvJ1BPnltNv+tWvL/hF8UdT+FGvJBK0sKLv3W/+1/cevuuaFZovvN8/zfdr53+PHwEi1uWXxDpEWy9Vd8sSL99P/iq+uw2M9tH2dQ+MxOG9l70T6z8B+P8AT/GenJLbSqkyfet3b50rsoXr8yvhv8Y7z4XeKnnk8zymbZPD/tV+hfgDx5pnjnRrfUNMuVmilVX/ANtK4sThpU/fOOMuY7Lf8lTJVfstSpXCbj/mpkPm/wAVPp3dagAop9FAFiaqT/fars1Z7/x1hECKbpVS5vIoYnaVtif33qWZ9ibq+Vf2w/j9L4Gi0/wrosTXniDWW8qKGJvuqyV30KMqsuUzlLlieX/tJ/FrWvj94/i+GXgeeT+z4pf+JjqEX3Nv8aV7R8N/h1pXw68OW+h6fF5MUS/vX2/8fDf364/9mz4Mr8LvB6S3m2bxBqS/aL6X7m1m/gT/AHK9ofyraJ5WVUT71dOLxMYQ9lD7J04TDSqS5mQ20OyX5K8i8f69beNvi/ong7UJ2ttHiia4nh3fJcS/wI//AHzXW+EviXZ+M/FfiDSNPtm+z6av/Hw7f63++6V5P+0J4V1PTfFtv4s0rd/qtjSp/wAsnX7j18tXqe7ofoWXYK0+Wfuytoeh+OfCvgXw9pEOp6hbRaXFZtvg+w/I/m/3UrF+EXxmbxn431uDU7n+zYpdn9naY6/cT7m/fVbwN8dfDXjO1itvFjQWGpwMrs92v7qX/bSs/R/h1oPxI8f+INXsYpE0faqWs1u2zzZ/43T/AGa5178o+zO/EU40qUo1/i7nvzzbIvmb/vuqkzxJE7NKqbf4/wCCszW/E+n+FdGe+1O+gtrSJfnu5mr4o+K/7QniX42a4/hXwdZ3Nno7S7GeFvnuk/4D91a+uwmAlWXvfefnNfFxpvQ9V+NP7ZOi+DLq40Xwv/xUOsLuRpU+S3gf/wBmrxLwr8JfiX+0trcWr+Ibm5h09PvXF82yLZ/sRV7V8Fv2OdI8K3Cav4sWPUtVX54rHbvit/8A4pq+m9NsILOJFWKJE/hRF+RK9SVWhhYclP4u55NquIlzSlyxPIfhd+yd4M+HssVy1nHrepL/AMvd9Fv/AO+a9uh03Zaoq7UiT7uxfk/74qxbJ/E23fV2HynX/brwq+Mq1fiO2lTpUtjKhs/nfbu2f71aUKK/8VPeHyfursp8O1F/i3Vye8acw6FFR9u5qlmh+bbupsPz/wAO+rqbXf7uysy+YpQ2zIv3loe23r96rr7UX5ar/wB/bREOYz3tm/hptzDsi27mrQe23unzUPbf3mWnzG0THeFnT5fv1z/iHW7HwxpdxqGoXLQ2lqruzov/AKB/tV2Vz5SRfeWvjr4/eNrn4i6pLpmnyy/2Lp0v2dfJ/wCXq8Z9vyf7NZ1MTOktD2cFl/t5Xn8Pc9Fs9K8K/tA+Ev7QudDWGKWeVInmi2S/K/36+ePip+xbr3hi6fVfAeoXd+kEvmraeayXCf8AA6+zPAfg/wD4RXwbpmlfuvNgi/evt+dmZE31tzWcbxOrMvz17eDzCrCMef3jxMfg6Sqy9kfDHwo/bJ8VeCdSfRfiXZz3lkrfZ1vtuy4tf9/+9X2L4b8W6L4/8PJqelXNtrGjz/x/wN/sOn96uU+J3wT0H4l2cq3MEcOoJ/qru3gRHWvj3VdB+IP7J3jxtQ0iW5vNEl/17w/8ek6/3HX+H/fr2J0cPj4+77sjzKVerhJ6n1vZ/BZfDfxJsvEehwWz2Sbknsbhf9Vu/uf7Vel3OvWdnBezz3kEMVqu+V3l2eUleX/BP9oTw58bNGefTWWw1OD57rSbhv3sS/30T+Jar/GD4RN4tsr7UNFaWHVVi2Nbo3yXW1PkSvksTg6mE5uWJ9tgcdHGzjGrI8y+LvxvvvH88ui6Q0lnoVu2xvvb503/AH/92vR/D/wj0rwZ4Ot9abV1/tKD/SotQSXbbt8v+qqL4YeHvCXhj4eXF9qqxJfS2v8AxNUvlXzYl/55bK8i0+21Px9qn/CK+HWn/sGK5aWC0uJW/dKz/wAVeF70XzS1kfoCjCpS5afuwj8XmfRvwl+KNt8SNGi8/wAuz1uJf9Kt0l37v9tP9mu7vLNnV1Vf4f468/8ABPwQ0bwrFp9z+/fVbWXzWu0bZ5u7+DZ/druNB8SaZ4hl1C2s5/OlsJfs88T/AH0evXw1WUPiPhcyw9KrUvS+E+V/2k/gnc2av4q0GBURW/0yGH+5/frnf2XfjNq/gzxlZaQyy3NldbvkT+Fa+z9bsFv7KWBvnilXYyf36/P349/Dq5+FHjy31DTJ50sryXfFNF/yyZn+dK+ywlaOLh7OZ8Bi6fsp80T9UPD2twa3ptvcwSq6SrvWtpHr4t/Yt+NbalFceGtVuV+0RKksW9/n2tX2VbTb1ryK9CWHnyyCEuct0+oamR645Gg7fRUW+ipA0JvuVnv8jVdl+7VCaZk3tWdIDmfGfiSz8K6He6neS7IreLzWr4a+BXh68+N/xQ134s+IbZktUuntdFt5fm+RX+/XW/tk+KtQ+Ivijw/8LtBn+S/vFfUfs8vzwW6/O++vY/CXhi28K6Dp+mafB5NlaxKkSJXt80cLQ5vtSHTp+3kaUKbNm5l/33rlfFXj/wAJ2DS6Rq+tWlnLLFsaLzfn2NXUXLyvb3EFjPF9rVdivu+61fPnjz4Car5T6m0q69ey/POiLsf/AIBur5SvVlKPun3uU4Slzx9q+Ul1ib4aQ2qN4V8S/wBg6xar+6mt98v/AAB62fh78b9K8bf8SjxC0Cahu8ppnbZb3Vcv4J+C/g7xnb+bBq+oQ3sXyT6ZMvlSxP8A7aV1r/s3+Gn2bmuX/wCBbNlcFKM5SPqsTLC0o/E+Y6i5+CHgya4S5bSFd3+Ztm503/7laXiHW9K8AeHJbyfy7DT7KJn2J/D/ABfJVjzrHwZ4c2z3jQ6fYQfNcXDb9q/7b76+Hfij8QvFH7UPjy08OeF1nfR0nbyok+RGRf8Alq/+zX12WZdGcueWkT82zTM5T9zm5jP8W+LfGf7V3xQTQdDtpYdEtWeWC3Rvkii3/wCtl/vN/sV9e/Bz4J6H8IrB4oIlvNTl+ee+lX97K3/sq1b+Dnwi0r4UeHE0/T4v9Ll+e8u9u95ZW+/89V/HPx78K/DrVE0y8+13Opp960tIt7r/ALdfSTlUq/uaEfdPkuaMP3lWR6rCi7Nu1vn+9T3dEZF2tsSvnGb9pjxj4iil/wCEY+HN7dqu3/S7vds/3/uVzmpfFL4t6lE8uoeJ/CHg9f7lxPFv/wDZ2qaWSVZ/HZHPUzOlH4T62e5+ZVWKR938aVLDMsL7vmTZ/fr4P1TxbqEzJFrnxvuZX/uaMrSp/wB97FrHfVfBM0ref418c6k7rv3xQ7N//fTV2x4egvjn+BySzb+6fom95s/1rKn/AAKmfad8W7bK/wDwGvzq3+CvIaW21n4gw/76r/8AFVd0TxDodnL5Vj4/8VaVu+Tzb6B32t/31W/+r0HH3Z/gL+1z9C4bxUV1Vm+SpoXimdGZmr4m8JeNPH7xW8ug/EPRfE1w3/Lpq3ySv/s/Mv8A6BXpfhf9p/7Jq0Og+PNBk8Mar/qkuHl/0e4b/Y3fdrxsVkdSl/D947aGa05/EfTf2mBN+3ds/wB6q/nbJfvbKwba/gvLWKWCWK5if51mh+4yU+/v4NNiee8ljtreJd7TXDbEVf8AfrwfqtXn5OQ9aNeHxm79p/vStsrNv9eWF3VW+f8A3q+d/Gf7WME1++lfD7Q7nxVqETbJbhF2W8VeSeOfid8S0sru51Xx1omg3rrvg0zT5V812/ufLvavXjk040/aVPdJpY2nVq+zj7zPdfjZ8UdTSW08HaCrP4l1n90uxv8Aj3ib+OsD4deEtPufH0VnbKs2j+FV2NMnzpPfsnzvv/8AQP8Acr5mh1uC801NQvPGOs/8JWjfMj2u+V/+2u//ANkq9Yar4VSyaW+8S+K7C9n/ANeljF/o+7/vr565cNk/1ityykfSYnOFgsNyxj5H6FJqSuz/AC733P8Ac/iommV1Rt1fBNnqXhmzldbH4j+LLB/ldbiW2d0Vf4k+9W9o/jDXEnRdD+NcL/xxJq0UsW7/AL7WvoXw+vsSPhJZ1zz2PthPn/hrF8SaDp/iSwl0/ULaO5tJ/ka3dVffur5xsPiR8ZLaJGs/+Eb8ZxO3+ut7lfm/8fSugT9pzXdI2QeK/h9q2nXCMqNNC++L5v7u7/drOWT1qHvU5XkVHMaU/wCIfOvxp+A/iH9n7xXF4x8FXlz/AGZA2+KWHc8tq/8Acf8A2a+m/wBnX9ofTPjTpCQSpFYeIrVf9KsXbZ5+378sW771b/hj4weCfivv0i2llmuLqzd20++g2O0X3H318kfHX4J6r8AvFen+LPA/2u209bnfFMkv/HrK330f/ZetKlL20PZVo8su520MT7KfPS+E+qvjN8H4vFtncavoq/8AE78r5k/guv8AP3K6v4P+ErHwx4D0yddPa21CWBbi+e7/ANb5v8e965H4P/tCaV8SPhvd+I77/iW6hpcG/WNP8re8TbP9an95Xrh/Hl5J4/8ACsvjrwjeatDptw32XVbSVmidWX7j18DjsJ9Wq/DqfpmV4qWMo8k58sTvviX+0DZ+HvN0zw9F9v1BPka7/gib+5/tVzPw00vx1Z6lF4ulilvIrqdYrqKX5HnRv49v+xXYfCv4LaVoMFrqupyxaxe3CpLFsX90qt/7NXsaQ70/2P8Adrzo06kpc0zrxOLoUKcqFOPN/eInh/dfP8j15v8AFr4e23xC8JXumT20bv8A621d/wCGVfuV6a/3f9VWfc2zTfM0Xyff2V7WGq+xnzRPiMRSjVPzSsPFWq/CXxU8rbU1Czukt7qHbs21+pHwT+JFn8SPBun6nbSxP5sS7tktfD/7avwob/kb7FVSGVfKvkRf4v79P/YM+MD+FfEEvg7U90MUrboN6/8AjlfWYmjHEYf2sfiPnPepVeWR+k++pv4Ko20yvF8rVbSvkpHYFFFFMC7N/drhfiR42sfAHhLWNe1KVUtbCB7hv9rb/BXcXI2LXxp+3V4hufElr4X+HOnsyXfiDVYLeV0b/ll956rBU+eYqkuWNzz39lrw9c+J7zxL8Udcib+0/Ed5L9l8776wK/yV9H3KK9q0DTrbeevlLM7f+yVj2Hhv/hHvC8WlaVttntbVbeB0X5NypXnWlfDHVdEsNT8UeIdVn1jxHBBL9jRJXSKJ9j7H2VjmVWU52j8J9Pk2Ei/flI898Pa9/wAKQ8fagv8Aaf8AwkNv86XUMU+9N38Hzt/FXpvhj9pPQdSvUg1q2udH837s0214v++6T4AzeH9e+GthbR2ls+prG/26GVNztKzbnarPj/8AZ70PxVZt/Z8S6bqG35U/gb/Yr5+MZRjzRkfoF6D/AHco+9tzB8ZvCSPpf/CS+F/Nh8RsyxQXent/rVaui8B+GLzwl4et4NQvJ7+9l/ezyzNv2v8A3K5j9ni81B/CWoaRqe77Rod82nq7vv3pTP2gfiovwu8AXepwbnvbhvstrCjfO7t/HXtZfhvrE9D47NsX7Lmpfy9Twf8Aa0+ME+vavF8PtIXfFO2y+eH53lbf/qkr3L9nL4G23wr8NRNKv/E4ni3yvt2eUn/PJK8S/Y8+G95r1/e+PdciXYt06WqXC73ll/jlr7Itv9Gg3f7P36+xnU9lH6vTPg4x55e1kc5488VWPgDwrqetXLbEsImdU/vP/AleFfADw1bXn9p+KfEcttN4l8Qbrixt75V3pFF9xtjVY+N+t/8ACxfiVpngy2nVNM0n/iZa0+7ZvVf4NleS+ENfl8W/tCeH9XlgWCyaeWDT1f7iwRI6qqf3vub6+nwOB5aLfU+bxuJ56lja8DeHtX+NkGsXeteL9Sht4tRaJbSH5Im/4B92u40f9m/wjZ7/ALTBLeO/3nmlqr+zTC3/AAjniBvK2I2rS7X/AI69ytk3/eirfE150HyRlY4KdOM4+8cZpXwf8K6Vbp9j0ayT/b8re/8A49W9beFdMtldVs7JEf8Ag8hK2PJ2fw0Oivs3LXkyxdaf2jpjQpmT/YNsmz91bf8AfpKq3PhvSppXaXT7K5T7nzwV0Xkr/cpv2ZYf4fkes44qrGXxl+wh/KeaeIfgJ4T16J2XT4NNuH/5bWi7K8v8TaHrXw6tU0vxVIvjLwQ67N7qz3Fm/wD0yf7y19KujOm1dtZ+q6VBqVhLBc2v2m3lXY0T16WGxrfuVPeMamGieT/Cv4ly/C7W9K8OahfNf+D9Z/e6Zr0s7bIv9hv7v+1WP8V/ipL8bNU1XT21CXR/AWiOnn3du21719+10X/af5Nv+/WZN4NbVde8S/C2SKBE+zNf6HcfcXz1T/0Fqz4fAf8Aavjvw/8ADVWX+x/D8SXWtS/wT3Wz5/8Avn7v/fdd8aOFjU9r9on21e3svsk3hLR/EXxDtfsWgt/whXg1l2b7dv8ASLz/AK6v/F8n/fNHw9+EWg6x43uLmx3XmiaW3lfa7j/lvL/GlejfE7xA3h7TtK8OaZB52q6o6WsEMXyfZ7dfvvWlc+R8IvhuiwRL5trFsVE/5bzt/HXyWZZjKpKUIfCj7XKsu9jD2kvilt5HDzeGNM8Z/F/T9FsbG2h0Xw5vuLx4V2brj+5XtH/CPW0zI0tnbfJ/0wSua+EvhVvDfh+K81CD/icapL9tvH/3q9A+ab+GuPBe1gvaOW5nmsoTcaa2ic5N4J0W/wD9fp9pMif34qytS+DPhHUlTdodpC6/OrxLsruPJX+78i1K8Kon+qZ69unja0PhkfKSpQ/lPF9S/Zm8LzKjWLXOm7N217eX+Nv+B1w/xC0HXvg/YaZqFn4uvXt2vIrdre4l3p/e3bWd/wDL19MOi/8AAP7leJftV2yzeENKVYN8v9pxIu/+P5K9bDYqpXkoyOepTjCPMWvj14Yu/DFzoXjvwx5dtqGibZbyxt9u94m++7L/AMC2/wDA69l02/0j4wfD60uVgW80rW7Xc0X3/vfLs/3vv/8AfFfJXivxCvhP9oLxHqN9Hcz6FLctYanabN6TwSxIu3/2evUPgLq//Ct/H+sfDq8nWbTLjbf6LcO2/wA1WX5fn/2vvf8AA6wxmHk4Rnu1qduCxMVPkPn3xCniX9kv4wpPFu1Xw06eV5UrfutRs9jq8T/7SJvr718B3mg694SsrnQ4oJtC1GD7RFsXYjo38G3+9/C3+5XJftCfCWz+LXg27sZ4vO1O3XzbGV/4Zf8A4mvnz9i34tT6D4mvfAGuLPbRTys+nJN/yynX78X/AAOvnsTSjjKXP9qJ9VQxE6E+Xm90+4LaGKGJIlg8lE+RU/urVjejpu2/JWJqWpNpul3d9BE15LBFvWHdt82vJ7/9pzSIdItWsdPuZtYli3y27fcgb+5v/ir4fEzjR0Z9ngKM8Z70YnQeMNT+JF2t3/ZVnp+j2kTsyu8qvLKq12HgPxbF4w8L2moRbd7Lsni/jilX79eBTXPj/wCLV1uXz0strP5SfJFXV/DG8f4b/EaXwVc30dzb6lbLdRbP+WVx/cf/AL4ripV/ePcxOChKhb7UT0jx/oMHiTRrvT7n/VXH8brv8pl/j/4BX5v3+pXnw0+Id2zN/ZWoaNfOjQ/f+RX/APia/UC/2vE+5V/vslfB/wC3J8Om0rxHp/iq2iV7e/X7PdOn8DL9z/x2vu8rr8/7qX2j8vzKlKHvRP0I+CfxCj8f+CtP1NW+9FXpSV8D/wDBPT4lxTWF74cuWZ3Rt8Tu33/9j/vlK+9kfdXnYuh7CtKJlSlzwJaKZRXBc2sTaxcpZ2cs7NsRfnavz/8Ahvrd58bP2m/FHja6ilTQtDiay0yKZfkeVndd6f8AAK+yPj94wg8B/CXxLrly2yK1s5X+T/cr5p/ZL8Jf8I38ItKnl8z7Rq0supfP9/Yz/IlduF/d0ZVDNR56nKdx8RPH9n8N9ES+uYJLzzZfKWGFf4tlaHgbxbpHxL8Kpqtiu+1l3xSwzLs8pv7j1saxoNnrFg8F9bfbLf7/AJLr/drxzwZ8NPHnhuLU9Q0zWbbRJrq8eX+zHgeWLZ/BXzdeU+b+6fouBp0vYfFyyOT8bfA3xH4V8RvqfhydprTdvi8lfni/2Ku+G/FXxkuYP7PtrGDf9z7Xd2qpt/299egTfEvxZ4Ylf/hJfCcv2eL72oaNvlRV/vuldl4e8Q6Z4q0m31PSrxbm0lVtr7P/AENKwp0ozloepXxc4UPegpf3jn/BnhJvBPh9LZrlry9ld7q8uNv+tlavij46+MNT+NP7QWj+GtIXzrK1nWygiR/kb/nrL/6HX1v+0D45X4dfDTWNTVv9IZfs9qifxytXgv7DfgaXUr/W/G18qu/m/YrF5l/i/wCWro//AI7/AMDr7vL6UcLQlVPzPH4mWIq8vc+tfDfhu28K6HaaZZxKlvaxJbrsX5Pl+/WJ8S/G1n8PfBup65eMyJa/OqIu75m+REruIUXam7/vj+5Xg/7Ydytt8HbhmVXd54ovu/xfPRgo/WMVHmPNxcvZUHynhlzDOmifYZPPm8T+N2+1NN5XzxWfysm9v9quok8MReHvjd8OtKsomSK1s5V3vtX5tj72/wC+np+g7f8AhomWJds32Xw3a7fl+5+6X+D+H79a2sPBN+0Z4S3MvmpYz/c/g/dP/HX6VCXL7sf5T4rl+1IZ+y0jJ4N1NZVl3/2nL9+vdYZvu14/+zw8D+H9YVZWTytReLY6/wB1Pv16x/c3NXzuOl+8Z10PhLz/AD/xUzyf71PtnXZt+WrTo3+zXinfGJVRNn3fnSmP87/7NVNYv2sLWWfyt7xLv2V51/wvWz+xfLp8/wBoR/nR2riliY0pe+etRwNarG8YnqD7E+aq77dr/vaZpupRarYRXkW7bKqvv21FMjTSv8y7E/jrqhP3bwPNnS5JckjyH4jbdE/aB+Gurqzb5Z/sTbF/hb5f/Z6zfhcltc+L/iF4glltkdrxkbZLuddrv96j4xo3/C1/hvEzb/8AiYq67F+fd5qV5/4Y8VSw2vjXSni2fbNWl3Sp8jpErv8A+PV9FiasaOHlVl/KGW4aWLxUacD1b4aabP4n8S6r4z1D5/tEv2fTEf8A5ZRL8u+oZk/4WX8UotPilZ/DXhyXfO6fcluK1dV8Z2Om+A7SLw5Kt5d3S/ZYIkX54m2bX3rXQfDHwT/wgfhy30yL57j/AFt1N/HLK39+vgaTjW+H1Pvq/NhIS9p7stkdmiK67vlT5vuVLC+z+LZWF4t1JdN0tIom/wBIv5VtYET77u3/AMRVTwNcz2d5ceHtQn+0y2f72zuH/wCXq3b+P/gFdH9oUKVWOHlL3j42pzzj7TlOuf7m779Hzfepz7Xt03N/wCh0XZ97ZXq8x5hVmdkXd/Btrwr9qi52eEtEkbd/yFovk/4BXuU33n+7trxT9qL5/DmhLtV3fU4k+f7n3K9zL5cs0cuIj+7OZ/sGDxf8ZvirodzLIlvLaxNF/F5UvyfPXJpDquueAEZWkh8d/DeVZYHT789mv9//AHf/AEFq9L8EW239o/4kr9z91FudP+A1l61brp37Scv2b5EuvDN5LdbP+Wr+RL9+vam/c5X2uctOPLPn7n0d8OviLbfE7wLpniOD79/F+9T/AJ5T7PnT/gDp/wCP18dftn/D2++HXj7TPH+h+ZZxX8qO0qNs23q/x/8AA/8A2Svoj9j2aJ/gzaS7VTdfT7kRf4/krqPjf4DtviL8OdY0VoFe48rzbV3+fZKv3K+MlU9jiZQj8J9dS9+iWvhR8RYPij4G0fxHAy7L+DfOiL/qpV/1qPWLo/wcs7Dx5reoahZx3+lTxLLa/N/qpf402V4V+xJ48ih1TXfB1zOyJ5X9oWMT/wB9fkuPk/8AH6+n/ijreoaJ4QuNT0iWJL23ZZW81f4d6b0/74r5nNcLThPnkfY5Ni6r/dQ6nQPYbNLltraX7HsVkifb8i/981xSeD9A+Gml6h4o1D7Tqt3Zxfap76b55f8AgH/oNeb6l8dfEet3iWOi6fHbeb914ld3euf0fwf44+MG+8n1L/iX+b9n/wBLl+RdvyumyvlpV4v4Yn3dPBVHHmqTsj6ls9Sg1jTrS8tm3xXES3Cv8n8Sbq8l/aQ8GReM/hbrcDQfaXtYvtsSf3HiT/4hK2vgheNN4PbSJ5W+0aDdT6VKj/fVFf5K7PUtNW8tZYGi86Jl2N/tfJt/9nr6LLq8ueMj4HNMNGEpRPzq/Z18Vf8ACGfE3R76KeS2iv5fK8r/AGv/ANjfX666Dfrf6bb3O1k81d/z1+NvjCzvPh78WtSj81vNsNR8r51+7/H/AOgvX6wfBbxJF4n8C6PqET/JPArq7t/er6bMoc8I1YnydD4uU9F30UzZ/trRXzV2ejyny/8A8FEde3/DnRPCMUrJceINVitfk/uL9+u98N6VFoOl6fpi7US1git/kX+6leP/ALSmsReM/wBrH4T+GvK85NOae9nT7yfL81e3W2513bfnb599dtX91h4xMsJHmqykeeftD+JP7B+G9xBEzJe6oy2sHlff+b79eX+D/wBqhdE03T9P1nSJ3S3iW3+0W/3/AJfl+ZGr6D1vQdM1i6tJ7mzWaW1bfE7/AD7Grn9b+G/hrxIr/bNKtHf5/wB9F8j18vXpzlPmjI/SsvrUIUeWpC5j/wDC/vBM2ly3P9tLDti3fZ7iLZK3+xsrn/2b4Z38G6rqHkfY7LVtTlvbW32/dWq9z+zH4VvL9JVnkS3/AOeX3/8Ax+vUrbTbPRNLitrGL7Na267IkT5NlPC05Tq+8RmVejRoclK/vdz4w/b28Z/b/EHhrwhbfP5S/bZU+b5mZ9sVfV/wc8DW3gD4b+H9Dtrb7M9vao8sP/TVvnevjK52/GD9sW0gaLzorPUdjTeb9+KD79fobbQtt3ff+b+9X3mJl7HDRpn5pT/eVpSG+Tsif+/tr5//AGxnaH4VIyt87X0FfRVzbfuv9uvnX9sOaSH4Y2nlbd/9pwfI9Y5V72IicmYS/dSOE0aHZ+0nrfyt8miwIybv+mUVWNSuV/4aG8PwbVTfZyvv2/f+R6Z4etov+GjvEsrMsO7R4Nqbv+mUVGsf8nHaO333TR5/n3f7DV+kR+L5Hxf2P+3i3+zZcy3ngi7nuZVd/tjRfJ/s17RD5TxJXiv7NKS/8K+fz/LSX7dPuRFr2eFPm/2K+cx3xyPUw/wEzv8APt/j3U5HaZtqxb/lqveOsMDtu+589c1N48XTdGu5fszJEq/M7t96vma+L9kfS5ZgZYurynOfEvxnPYLLBA2/d+6+SvKLDTbm8byoli+0St+6d/43rQ17xzBqthFA1jH9t8/e19v+7/BsrS+D9+tz4v8A37ecnlfuP9h6+ZlP6zXP0+vho4DC6RPfdNtvJsLeJolR0iSL5G/u1emSJ02/cfb81Qwv/Fu+Sq+pO3zsrK//ALPX2VKnyRPyWvLnnKR4v8Y7mJPil8NYpFVPN1VXld/7quleS6b4G1DUvDni3XrZra2t7fU5Xnhdtjpud9n+9XZ/tOX9zbeLfBT2cuy7/wBK2vt/1X+3XD/BDRNV8efbtMbzYfD7Xy3F1E/+ym1ErHM6/wBYpRoQkfT5BR+qc2JnE9V+AnhWW5V9c1CL91/y5o6/+P17giMi7vm/+zrPs7NbCKKK2i2W6rsgT/dq1quqrpWl3d9KyvFArPs/jevNjTjhKBwZlj5YyvJnOwzL4h+ILt5e+00ODYv/AF9S/N/44mz/AL7qx4ts5IVt9X09VfULD51Tds81f40rkfg545tteg1DTLndYeKLe6llvLS4/wBbLufckv8Au7dleof675fl/wB+v59zTOK9LNvadInpYfDU6uG5b7hpuq22sWdvfW0m+3uk82L/AHavPN8nyrXGeEtvh7VrvQflS3uGe9s0/wBln+dP/Z67jYzq+3/xyv37KMwp47CwqR6nx2IpSoz5JFSb5ItrLvrxL9qVFm8L+H4trP5usRJ8n369w/ezJt+bfXhX7UszQ+HPDTKzb11qL7jbPnr7jA/Ejxa/8Mj8CQt/w0H8TH2N9yJPNf5d33Ki1t/+L+3H7pfNTwzdOv8At7reX5P/AByrHgOSf/hf/wAUGaVn+ZPvt/dZFqLX3lf9onbu3pF4ZvHV92z5vIlr1pu8b+RzI9G/ZFTf8G7JmiZP9OuPk/4HXst5CrxP91Hf7r/3a8a/Y/d7z4KafP8AN/x/XX8X+3XuU0K/Z/8AWr/s/LXwmYO1d+p9rg/93ij88/GF43wa/aqi1Pyl+zrfRXG9F2f6LL/rf/Q3r7nv7CDUtNu7Nm86KVdn9/5fn3vXyb+3n4PleXQtXgXyXZZbKXZ/d++lfRXwf17/AIST4d+GtT+/59jFuf8A2tnz/wDj1Z5ivbYaMj08vn7Gqec3HjuL4dxReF9D0qC81CwXypdQeJU+b/Z/3N9YumzfEHwTpH26xikSy1RnumRIt/zb69Dm8H6fc/EmVtM1Wys9VSJLq6sbiL52X+N0r2JE/dJuXft+f7tfBRoPm+I/U/ryp0ockOb1PLf2fvB+q+HtJ1jUNaaT7Rql19o/e/ff5Pv/APA69Nv4VuYHi2/erQtv9V/D/wADZqqTP8u5l/269Sg/ZHxuPf1qpKZ8G/taeV4V+MMV4rRfZ9SsYpfs7wfPL5T7X+f/AL4r6o/YV8SQar8KtPgtpWeK3Vk2P99W3v8A/Z14F/wUB01k0bwvqsUCvsnaybf9/Yyb0/8AHkra/wCCcviqeb7bpjXKzbpd6w/xxJs/9B+/X3ko+1wXMfF/w6/KfoHhv79FQ73/ALy0V8z7I7rnxvpUzeJP2z/Et5t/daXpjJ527ft+dE/9Br36GZdiLur58+Aln9s+Pvxl1NlXf9qit1dP9n79fRCW3yorVpmXuOMDowMbniXxp8eeLLfxLZeHPByzvceV9qneKLe6rXL+GPjrrnhi31Wx8VQT6ldxfPaxbdj76h8f/Em+8FfGXxBd2NnFqr/Y7e1bezJsXb/s1y8/xhtr3x6niTUfD4uHSz+yxWwb5fm/jr46rU974j9aw2Gj7CKlHQvWfxO1Xxn8UNCvtK0qfSr2WVIrxIp98UsX+2lfRHirxD/ZWiaheSvsigtZZW/4Cj15J4M+Lv8AwmHxB0LTNI0qPRIf3st1viid3RUf7j11v7Ql+ulfB7xbOjMn+gtErou/5mr2cqj7SrE+V4g/dJQUbHyl+w3psuvfGbxH4luYvngs3l2f7U7/APxL1+gdneLsRd3zr/Btr46/YA0GKz8KeJdQ8iVJZZ4Ldn/v7Ur7F0q2/wB6vpczlrynweFLsztM3y/99181ftnzb/hfZeU2z/iZwfPX0lsaH5vNr5t/bOdU+G1krMqP/acW19tXkf8AvETgzL+CzlPD7t/w0t4r+bfs0qBN6f8AXKKma47TftJ6LtVty6VO/wDv/unpnhibf+0p4yZZY9n9nQI2/wC/9xKbqO2b9oS3+ZkddFnf5P8Ark/8dfpMvcl8j4jm0+Zp/s2TT/8ACAStc/f+3Tp+9XY/369jT7ny7a8h/Zj23Pw0SX5vnvrjakrb/wCOvYNnz/7dfMY/+Iz0MP8ADEyvEMzJoN20W1LhlZIt/wDfry/4iw6hYeBooPtjO6tslTavzLXdfEXTWv8Aw5KqysjqyPvT/frz/WLlvEOjXFnbbnleLYu/+OvzzM+fm90+2ybF/V68ZHjGpfbE0uVlg3usWyJNtdb+zNo+qpq2nrqFyr3EUTXErov3lZH2VzXjDXrPQdEf+0J1s3iXY29fuf7dd7+xbpWrzeCtT8S6uqol/P8AZ9O3r+9SCL+N/wDZrDLaE5SPo86zL2/2vdPoiZ9n97ZTppoLCBp52ihiiXzZZZW+RV/vv/s1N8qJ/c/23/gr5H/bk+NLaJYWXgDSrlra61mLzdTlibe8UDbNkX+89fYVansYHwNOPtZ+6cf8V/jfL8XfjT4Z8OeE9I/0T7UmlRXb7Xe63Om+VH/hWva/2YLZrCy8Vq0q3Lrqextjfc2/wV8nfs2Qwav8efAcvlRp9ivoHllT5U3f3K+uP2aYV+y+M127E/tqXaiL9379b4HCRnSnWnE1xGY1YctCMvdR7dsZ23LEv3vlrl/FqNqWraFoKtsiuJftV1sX5/Iif/2dq61EV18pv++3/hrl/Dz/ANt+I9d1eWD/AFUv9nwO/wB9lVE3/wDAfN3/APfFfBcV4/6jg5uMvelodeAo/WK8Tmvi18MbzXpbfxV4cb7B410tf3Uqf8vi/wDPJ/8AfWtX4afEuD4i6C8rRNpuq2ErWuo6c6/PBL/8TXd/N8n9/dvrxf4r6C3w91NPiNocH72D/kMQ+a3+lQb/APvndX894bE/2h+4r6y+zI+urw+pvmh8PU6r4i6xZ6JZ6ffSzrDdreRfY4kX552b5XT/AHfv132lalBqtnFcwL8jrvX5vurXgngPRLn4u+KH8Z+IbP8A4kVrPv0W0dn+RV++/wD4/Xqfg9/7B1fU/DkrN+4ZLq1+T/llK/3P+ANX7Dwli6WEl9TlPmkfI4+EqsvbfZO1875dyqybf46+f/2q5v8AinPDm3b/AMhiLa/3Hr3PfvX++/8Af3bK8H/alm/4knhdV+5/bEX8O+v3jLviPlq+zLHgB1m+PvxR+b50kRG+b/aSs7xC/nftEMqwLM6eGbx9m7/p1lrQ8AOv/C+/im0vybp0dfl/iVqp+IHgH7Qbyt5n/IsXy7Nv/TrLXquXuS/wnJ9mP+I9M/Yw2/8AChdN+XZ/pl1/F/t17tCivsZmbZXhn7H9m9h8FtKinVYXe6uH2O38DPXvaeVs+Xb/AN9V+f5lL96z7bA/wonzf+2fo+/4QXtzFFvls7qCVP49vz7P/Zqi/Y81v+2Pg7Eqtvew1Ge1VNv3U+Rk/wDQ67r9oq3ivPhR4tVtr+VYyy/3/u/PXjX7DkyzeFfFdtBu/wBHvIn/AO+ov/sK3h+9wkuY617leJ6x4k+Eq+MPHy6rPPJbWX2VLffbt5Uu9a4m117VdEXX2Xxm+m/2PdfZVgvovtHn/wAVdX8ctV1Pw8uhX2kXMsMv2p7fYn+0nyVyvhv4Fa14tn/tDxHP9mhlbfKjr/pEtfCVoy5uWET9WwEo+wjKrJcpY8H/AB78UX95aaZPoNtrfmvsle3VonVGf7//AHzXRfD6/wBVt/ij4g0G01e513wra/f+0Lv+yy/xor/71eneFfBmn+ErNLbTLP7Mi/8AfbVxnxU1LWvhpa6fr3hy2judHinb+1tJRfnlWXZ+9/3tyVtSpyprmkcGIqUK0pQpR5Tz/wDbM0qCb4Syz3P+qtbqKVtn91t6Ps/9BryX9hu5Wz+IeoW1s3/Hu0SQIi/61d7+a7/9917f+0+6+J/2ePEF5FFs82wiuokm+R0+felfNX7Enmv8YYtzfI8XyojfJ9/+Ov0XBfvMEz8yxseTEcp+pW1v7i/99UUzef7xoryeULnyB+zZeM/xJ+MHzfaXXWnSXeuzym+/X0Wl5Ltf5fk+5Xz5+zxZtD8S/jFAzLN/xPd29F2bP9h/9qvcoXlTzUTdv2/c3VwZlud2WfCcbeQ+B9B1zWLy+udJhvb9k+1fa2V9u1Pk/wB2tiHw34X16yt7yDStPubeVN8UsMXyN/uV8+ahqXg7wx8V/FV54n0abVb37Uv2NEgV0X5Pn3V1aftUaHYIkVt4evvs6rsVNyIi18nz0ub3j9J+r4ipCEqbZ6HD8K9P03x5aa9p9taWEUFtLbtaW6/fZv4q4r9q2b7N8CfFbLB8/wBl2bP+BpWd4Y+N9548+Kvh+CC2n0fT2ilSW3eXf5vyffrW/auT7T8CvGCquz/Q9619FlUoSrR5T5bPYVYwXtJe8cD+wNuvPhprc8+13XVvKX/YXZX1nC6vXyL/AME9L+N/hp4gi+46awr/APfUVfWtttdN38dermH8RnymGl7gTebs+WL/AMer5s/bJhabwNo+5tn/ABNov9//AMfr6bmhXa//AMTXzP8AtpQq/g/w5tiZ3TWIvuLXVk8f38Tzsx/gyOR8L2cSftEePZ2lZ/8ARYlVNv8AsJUWrTND+0jaL5TI8Wh3T/e3/wDLJqteCtv/AAvv4hwKsiLsiRt//AKytU+T9oeVlb518N3T/P8A9cmr9G6v/CfFv7PqbH7MFzs+GkUiqr/6ZL9/5K9whm3xea+1HrxL9mDb/wAKosv3fz/apfn/AOB17HD+5+9XzWM+NnpUNkWJttynl/fR/wCCuU1LwxBNqVvFbKts6L8zotdWk3+7VHTf9MuHuVXei/JXzGIjCrLlPUhI8v8AEn7MfhPxzriar4hga/l+TcnmsiP/AMAWvWLO2XTbe3gg8pLeJUiWFF2bVWrf3E27W3/36Nn7rdt/4HXTSpRh8JNSrKfxDJrm2ht5bmWJdkCtK3zfwr81flVr2t6/8dPihrd5YwSzS+IL7fFaIvzvtf5E/wBn/wCwr9Fv2i9bufDHwQ8YSafHO+pXVsmm2yRffaWd0iTb/wB91z/7PPwE074LeF4tySXPiO6iV7y7/uN93Yn93/arOpH20uU0p1PZQPKLH4UW3wb8XfCLRYFjfULi8W41O4T/AJa3G5P/AECu8/Zm81LPxbuZn361K+/d8laXxRm+wfGn4YW0Cx77q8+Z5f8Aeqv+y1D/AMSvxau1dn9vyou/79fWU/3WFnH0PGfv1+Y9T8Sa2ug6He6gy+d5Cu/lf33/AIErxr4dfFq88K64ng7xnA1hcNdSxWd2n/LX+Pe//fdeoeM4f7S1Tw5oarvSe6+0T/8AXKL/AOzpnj/4aaV8SNLSC+3W13F/x63cK7Ht2/36/nHjDMqEq6wlXbv2Ps8tw1Xl9tTl8J1EN5E+xmZX/wCBV4v8V7m5+KPj6y+HmnytDo8X+laxdp9zb99Iq5fRPid4l+CzXHhzxZBc6rb28TJpOo/3v7iP/wACr0j4D+FbnRPCX9q6qzTa3rbf2hc/aF+dN33Er81p4KOXwniYy5v5T3/rP1qUaL+Z6HYWEWm2tvbQRLDb26+VFCn8CLXOeNnl0eXT/EMXmv8AYJdl1s/igb5X/wC+Pv11qf6r5f4qzdeSzfS72K5lVLR4n893+4q/x1w5NmVWnj4VI/FzG+Nw1L6vKP2TVTa6fN8/y/8AAK8S/acRn0nwpFEypu1iL5K7r4UeJ18SeC7WVZWm+z77WWXb99oq4r9pZ1h0Hw40qr8urRP8nz/x1/Z+SVfaU4z/AJj8txGikSeAkkX48fFGBotkPno6S/3n3fPWdr00r/tFXsTNsiXwteM3/gLLWj8PnV/jd8SI2il/dXP8f3P9b/DWNrrx/wDDRl7tgb5/Ct1uf+P/AI9Za+kf8KXocH2Y/wCI9a/ZORv+FLaJ/pLXm6WfbM6/7de5w20vlfdWvD/2OYZU+C2itPKyO0su23/upvr3uZ4oU27mr88zL+Mz7bL/AOFE8y+NNm1z8OfFcC7YZZdOnRX/AOAV83/sEu0KeOLaWVd+61fe/wDuS19C/H6/Wz+Evi2f7+zTpdv/AHxXg/7CFtLNpfjC58rYjz2qL/t/JL/8XXdhv90kdEpfv48p7x8XfElt4V0HT7yexgvP+JjEn+kfwJ/G9XYfjN4HdE/4qG2h8351+0fI6f8AfVafiHwlp/i1NPa+Xznsp/tEX+03+3Xn/wAS/ib4O8MtLZ22kafr2p7vmt/sytFE3+3XwdeXsqkpH6LgKUa9KMOVtndar8V/Cem6PqGpf23ZXMVqu5lhl3yt/upW94e1KLxVoOmar5DQxX9rFcLDLsd1Rk318n+G/hpr3xZ1ttQi0+00qynl/e3fkbYl+/8AcSvq3QdE/wCEe0Gy0+KXzorWJYll+5v2ps+5/wAAqsLUlV+IrM6FHCxjGEvePNP2nNNgufgt4wtmngs4vsPzSy/cTa9fKv7H/wDZ8PxksrPSlZ7dYm827uPkld1/2P7tfTv7WKf8WK8a7W/1tj5Xyffbc6V8lfsQ6bP/AMLz0zc3kxeRO/zr/uV+mYGP+xyPzHFy/wBoR+qX2lf73/jtFM8o/wB5f++aK8iyNeY+WvhLcxaX+0l8atGZWtpXvEumd/8Alru2fNXu0Nmr7/vf7VeM63NF4Y/bV1qBotn9s6Ok6/L9/bXt2lXPybW/77214+LjzxjM6sFP2bkfNPi628PaV8ZNabxH4fn1KyuliWC4tEd/Kb/cr0nwr4A8C6xZRXmmaDA8Ts6K9xa7Pu/71em3NtbXM/mNAu7+/t+epUsIIfmii+R/n2f7dfOxoe8fYzzebhGMPdPOpvhLpCeJdE1XT7aPTX06VnWKJdiS7k/jrJ+OumtqXwt8UWy/O7adL8n975Hr1Z925/lWuc8VWH9q6bcWe1ZvNieLZ/vJXu4DlpVYyPnsdXqYiP7w+Qv+CeN/Kmm+MLGWLYjtBcK//ANj19q2afLs218FfsT3934V+OGu+HLlWS3lguIlTd/FE/3K+/bN12f7FevmUfePEoS93lHzfItfM/7Y3yeH/DKq3yPrESfPX066f3/46+Z/2xn8nw/4U22yu761F9+t8l/jROHMf4MjkfBc3/F/fiGrMv8AAmxP+AVma3Cr/H+9+6+3wvdP/wCQGrT8BTf8ZB/EpW+5ui2p/H/BWbrDyp+0Ddyrue3fwzPE0v8A2yav0OEZWl6HxX+Z0H7MaLD8KNPXayP58/yP/v17B5y/Izfwt/BXln7Ov7n4aWn7pk/fy7d7b/469T+0qn+3XgYyPNNnp4f3YkWpWzXkEsUUvku38aVLpUK21rFFF8+2npN8ifL89OR/l+8qJXheyjzcx2xLE26mwzL/ALXyVXmuWTbuX5H/AI0pyP8Aut23562ijOUuUq6xoljrbWkVzudLWVbhUdfk3rVqaZUT7293+Tfupv2z5v8Ax+q80zbHbYuyr5Soy54ni3xauVf41fCtIvuLefc2/cXdTf2XfKTTfGfzf8xqXd8tWPiPuf4x/DSXdGjfbP8Anqu/79M/Z+1KL+y/FbfLCi6nLu8plr36kv8AZZcv8p50ZfvzvtKuYNY8earcruRLCCKyif8Auu3zv/7JXYJ5Uy/xV4/8HPiRpnie/wDEGlbfs2q299PKyO3+vi3/AH0r1pJvl+Va/iPjKVf67OU4n67k0qToxgjnfHPgDTPHmkS6fqEH7ra3lOi/Oj15f8N/Gt94A19PAHjFmT5v+JTqb/clX+CLf/er3L76/d31wvxd+HVn8SPDn2OeKL7bA32i2uN2x0b/AH/96vKyjHKtT+rVvhl+BtjcIqcvbUt4ncPtTe3yps/vt92vnn4neLbz4weJn8BeE5/9Cgb/AImd8j7E2/x1yt/8XfFieFP+EFa2nTxm866e18i/8sv4P92vdfhX8Mbb4deHIrZYoH1C4+e8uP8Aa/jr3I4Wlk8ZV6kuaX2TyHVnj5ezh7sepU8AaDB8N9eTQbZZIdPurFXi3yu/mzxfJK9cx+0zcqml+F13bEl1ZdyOuzdXdePIW03+x9cRf+QbfK8+yXZuib5Xf/x+uC/aiT/Q/B6syv8A8ThU+T/P+5X9E8BZo8woKU/iifH5rho4aTjEf8PEb/hfXxTj3NvWdNif8CrO8QTL/wAL/wBYXcu9fCk77933P9FlrW+GD7Pjr8Vllk3/AOlptdH2/wAVZniFGT4++IvmWGL/AIRC6Te7b/8Al3av1r7Ev8J89I9g/Y/TZ8DNCZdsL+bP99t+7569wdN6JulrxL9kVPJ+BnhyLcrorT/cX/pq9e27GeLdu3vX5zmP8c+zwH8GJ4V+1XqTab8FvEESs2+6SK3XZ/tPXH/sJaV9m+Gmp3i7v9K1Zk3/AO6iL/8AF1U/bt177B4S8P6O0sqfbLx5diN8+yJHT/0J69Q/Zd8MT+Hvgp4UguVZLieBrqVH/wCmr7k/8c2V2y/d4Q6IyvXOg+IvgzxH4qtbe20rWlsNPRdk8X3Hl/4HXk9l8BPEuhar9rbRrLxCituS3a68pK+nYU+T5lqx9j3/AN5K+KrYeNWXMfaYTM54aPLE+dPiZ428daD4ct7VtDtvDjz3lvb/AG6yl3oqM6fIq7K9+f8AjX76fwu/yUaroNtqsSRXlstyivvVH/hanzQxbX+X+Le1XQp8hnjsZDExjaNpHzz+2NfrZ/AzW49rP9olt7f5Jdn3pU+evAP2BrCXWPi1L5qtM9rY+az7n+Xc6J/8XXqX7dWsRW3gPR9Ml8r/AImV9saJ1370WL+BP7296x/+CcWj+T4l8S3isuzyIotm7e6/O77Hr9CofusEz4Wv79eJ+gf2EehorQwv+Xor532rO7kPk39razbwV+0n8IvF7NstJZX0qd0/z/t17FbIySurfO/3G/3q4b/goroFxqPwTGr2ny3eh6rFf7/7sW/Y/wD7LW38PfFUXi3wvomrqq7LyxiuP+Bt9+ud/vcPGRFCXJUlE6iab7m5avI8Wz7tUX2zNtX5KltnnhvXVotkX8L/AN6vJl8R6nMK/lTNu+4lZ9+iusqq3zsvy1uzQt8jbV/4BWfcw7Gdv/Zq0pS5GRL3z85fH6RfBz9rG317asNu15FqHySvv8qX5Xr9D7DUv3CSvu+6m3/0L/2evj/9vz4exXPhrSvFSMttLYM9vO6ffZW+5/4/Xq37K/xIX4kfBHw5O0++9sIv7NvN7fP5q/x/8Dr63Fx9vhoVInlUvcqyie4PqW9fvbK+Z/2xplvNG8K/d+TWE/1zbK+kESDykbctfOn7Vb2yWvhr7T5f2dtWX7/96s8o92vGJz5l/AkcV4Os/s3xw+Ik++LbKyRKu7c6/c+9VHUrNU+Oep332lfs6+HZ9yfxt+6q74VvILD41fEme5aKGKBftG/du2r8lcvpfiS0so/E3xO1VYNSt5VbR9Msd3leazfI/wDtfdr9Ft9ryPiOb3bE3wW+K/hPwZ8P0sdT1KSG7Sd3W32tK+3/AIDXTP8AtJ+HnnRbHTNZv98v/LGCuO0fRvFWoQRL4f8Ahl4e0yLb8txdpLcP/wCRWrrdN+H/AMUpYoorrxdp+l26Nu8qxRItv/fKVM4UX79RfiOnUqcvul4/F3xPfNt0rwDqlyjNtV3pj+OvixEibPCNjbfLv/0i8Rdv/AGeqU3wT1W/3tq/jjUr+X72+Fvvf99U2H9l3w5Mytc6hfTPt+/uSufnw0exr+/kSf8ACwvi5c3EUq6HoDpu2bEvIHf/ANG1NN8VPiHpSpLqvgr7Sm7979kl811/75q7YfsteE0iRla5/v8AzyrUFz+y7pCS+bY65qVtcJ86umz5KuMsK9P0MpRr/ZIU/aQ0W2nSLWtI1LRP9uVd/wD6DXpug+MNK8T2vmaVqEV5Ey796N86f76V4/qXwh8Z6VBKun+JW8Q2u7d9k1ZfNV/+AtXG2fh65h8QPBFB/wAIN4j3furhG/0SdlT7nzP8tOeDw1aPNTl7xVKrXh8Z6P8AEFIp/jL8NmVfOdbz5Xdv9uub+FF/9g8B+M7mKJkln1Nol/j+dvkT/wBDqsniHUtb+LHgKPxDBBZ6xpe1Widtrz7t/wA/+zUfwiuVfUYvDytHcxNqbag0sW5EZVT5Pvf7VfO55WeBwVSf8sT0MND22IjH+YzPij4AvPhXdJrnh6Bnsk+dpU+/A39+vT/gz8abb4hWqWd4yprsETvPFu/1qf30r06bTba/ge2ngWaKVdksT/P97/7Cvlf4qeALz4S65p+uaKqw28Tfurh92+Jv9v8A8cSv5eqYrDZ7GdGr/E6M+6hRq4GXPD4T6w+0xTb/ALybPvVy/wASPHdt8PvC17rNy2+VfktYv+esv8CVg/CL4r23xF014m2w67F8l1aO38f9/wD2lrz+5m/4X98Yf7KaDf4S8P7vN3tsSWWvjaGTzwVeUqukY6ns1Md7ejyL4pGn+z18Pbm5luPHWvee+t6puaD7R87xRN81e9onkp83z/8AAaZYWaw28SwLsT+5/drTubbZb7tvz/71fN5rmUsZWtKXw7HqYLCRo00jmfFWlW2veH9QsZWbfPEyfIv8VfOXxU+IujeP9E8C2NjffbNVtdTiS8tEi2PE67F/9CRq+nbn5InbymT5d/3tlfM+vef4e8VaqzfDy21vT9I1P7RFqcTNFLE/yOm9/u/wf3K/evCvHRjOVFnxXEtDaZ1vwv2zfG/4oyrOzxfbmRU8r/aqlrT7Pj34l3KyP/wiV0i7P+uDVg6d48s9G+Iej+OtPtvJ8P8AjHdb3iPKr+Rdb/mV/wDgW3/gLVteJblbb44eKPLO94vCV0ypt/6Yfer+olT92X+E/Poy+E9v/ZLSRPgP4cX5U+afb/39evXZpmtvmfb/ALj/AMf+xXjX7Jb+d8AvC8sUC/Ms/wA/m/e/evXpHi3XoPDeg6hq9yrJb2cDXDbG/gVK/OsXDnxTR9rhPcw8T4s/afuf+Fo/HvTPDVj+++xxLp6p/B5sr7n/APHHr7o8PaVFomnWmnwLstLWJLeL5v7qV8Qfsr2F98UfjxqfijU4N9lZs1/sfZ+6lb5YkevvewtlR9rK29qeOn7KEaR0YaPPKUixCm9flq3lv7lPSFUZF3N/3xTnRXb5d2+vmOY9cifdWbqT/un/APZK1Ztuz7u+sHVXVIn/AO+/u1vQjzsU5Hwl+3nry3/jLwppXmq8UEEt00Trv+aV/k/8cSve/wDgnp4Y+wfDJtV+zfZv7Uupbj72/eq/KlfGX7SfiSXxb8YfEt98qW9neJa2s27eksS//Zb6/Sr9lrwlL4P+EHh/T5dqbbNP/Hvm/wDZ6+xxsvYYOED5+n7+I5j137L70Vb2UV8p7ZnrWOc+N3glfiJ8N/FXhyVVdL+1liVH/vfeT/x6vj/9jPxJPqvwli0i8Zk1PRLqXT5Uf+D+5/6A9fdt/wD6yfv8zfLXwb4b0e5+CH7VniLSrzdbeFfGUsstjMn3EuF/e7P/AENa3wb56UqZyS9yXMfSds6/3tlav30T5lrPtkieJGZf+B1oP9/arffrx6kfePShIu21yqRbZZV/75ptykEyO0TL/v1X/wBS23/2Wmb9n3Wb/vmiISPOvjB4Pg8eeDdY0OfyJvtVq0S/L91v7/8A33Xxf+xP4zb4b/EvWPAGpz+Tb6lLKi71+5cRfwf98pX31qsPyv8AM3/fNfAX7Z/gC88AeN9M8daKrIlxdea0sK/dul+dN/8Av19fl1WNWlKjLqeViY8klUPvXf8AaUfft3/3EWvnX9r11h0HwpuVXSXWIk37fnSvTfgh8WrP4teANP1y2+S4dfKvoU+fyJ/4/wDvuvNP2yUebwn4abdJ/wAhiLam3/x+uzL6EqOKUZdDgx0uegeIeOk1W5+LPjjRdNtpPtut3CWsX3fu7krp5dBtPGHxI0fwpYs3/CMeEF/evF/y3n3/AL3dt/2q634oeEdF+Euq678S/t002r38XladYyxbUW6ZE+f/AGq81+FHxa8OeBvDUsTLqF/rt7K8t1NFBv3/AD/36+4jKVWmpU/snyE4ckrSPp1HTaiqsSIjfc209/n+VdqV4rbftAwXMqJY+Gtbud7bNm1Pmq5J8Z/E906Lp/w212ZNv33g++9eNVw9aerOtVaR628K/IzP/sU9E+5tWJN9eQp49+J915rJ4Bu7Bf4XuI2X/wBCqhP4h+K1zfpEsWk6VDt/5e7yJf8A2es4YKTV+ZFfWYx+ye5JN9m+Vtuyj7TF/eV0b/arwnVb3x0yJLqXxF8N6UnlfMiahF8v/fO6sO2+3JdbtQ+NOlPFF88vkztcfKv+6taRwqcfekEq/wDdPo/euxFba7/+z1geM/CWmeM7J7G8+/u3+d/Gjf79eEzHwU+9b34vatcq/wDBaafLvVqf4bu7zR7j+0/APiO/8eafF8l5plwvlXcTf3/K+8y/7lXSpeyl7kjKVXmPU/gU8F4v9h65bWV54l0FfKWW4iV7jyv7m7+6m/79WPD02i3PxL1220jT7S2t9LVYp3t1b97cN8//AI5XCeBPFkk/x30XVfsdzpUuo2zWU/mxN9/Y+z/L11HwNhl+weINTvIJ4Zb/AFNpd8zK7un8H3a/N+N6k8Ngqj5tZH0mTfva8fdPWEhiRNq7d+3Z861la9okGq2csFzGrxP8/wB3ft/262Idu373+78tMmh3r95q/kGniKtGv7WnI/UpUIVIckj4a+J3hjxH8IvGUt5FefZreVmS1u7ddjsv9z/x+voD9mz+xf8AhXMM9jcxXl207/bptuyVZVf7j12HxL+Htj8QvDVxpl8rb/neCVF+eJ/79fJ/gPxJrXwN+I0tjeLO9puWLUYvK+9F/wA/Cf8Afdfpf1uOeYGVKPu1I/ifFeweX4qM5e9H8j7otniTft+fdUr/ADt/c/36xNK1KC/tbe8tp/Ot5V3xSp/y1X+/Ws8zOqK7bH/9Cr8TxeFnQrckz9Ao1Y1aXOhlynnfL5q/7NcJYQ/ZvHniOx8uJ7W6sbe48p/4vvo//slds8y7Pl/9Bryn4keOYPh74o0rWpdPu9SiuIp7JktIGd0b76fx/wCzX6z4fV6tLMqcIHyufUozoc0jyq98DrpPijxF8OLzyP7M17df6HcPL8iXip/B/d3r8v8A3xVT4aeIZ9Y8V+IJ9SjZ7u18KXlvO7/x+VFtq98Wvip4c8eaNpkumNq1hr9hcq9j51n5W/5/7+/+9XZaRoPhzxD8PvFHxPi1C5h1W/0Wey1G0Tbst59mx32f8A3V/cftOWl78bc2nzPyONPnn7v2T1v9k52/4UF4V+VU2rP8kP8AtSvXl/7dvxRXR/Clp4QsbyJLvVP9KvESX52gi/g/4G1dx8DfEmn+Ev2bNE1y+udmn2FjPcSu6/3Xf5K+YvhXomq/tV/tE/25rkDJoVvO11dI/wBz7PF/qov+BpXyc6MYVZ1pfZPrKdS1GMIn1x+yR8Lv+FdfC+Jrm0W21LWWXULpP41XZ+6T/vmvoCz83+Fv++6pabD9mgf5VT+6if5/3Ku2yS18ZjK/1irzHt0Kfs6djSRGdfmZqru/kv8AebfTXdtvzNVeZ/4t2xK8s6Blzcsm/wC9/wAArzz4qeNl8DeCtb1yVmT7BavKv9/d91P/AB/bXbX95s+82/8A4Fsr48/bw+JDWHhrRPCdtPvl1aVri8iT7/kKnyfP/tt/6BX0GV0Pa1YnJiZ8lOR8u/C7wrc/Ej4m6FpjRK6XupxXEvnS738rf5su/wD74ev2f0HTYrDSLeCNVRVTYuz+7X51f8E9PhiuveLdV8SvbKkVl/o8G/7+5tj7/wDvn/2ev0lT5Pu/cr0c2rc8vZfynnYSP2yb5qKKK+XuenzHRvptu7OzR8t97mvij/goF4Kv7fw3o3jvRgwufDWppNKifwRbtu7/ANAr7izxXBfEfwNYeK/DOraTqSfabDU1aKWLb/eowdX2dW5z1o+6eHeBvFsHjbwlpmvWzf6PfwJLvdvvt/Gn/fe+u4SGXanzV8k/swaxffCjxv4j+EHiNtlxZzvLpLzf8vCb/n2f3vkdP/H6+pYdSZ12t8j12Yyl73NA2w1T3Tb85UT5m3v/ALFRec7rt+bZVeF1f5fv1YRFRfvV5B1mfeQy3K/3Nv8Afrzr4o+AIPHnhC90XUFV7Sdd+9/4X/v16l8mz/bqrNYb/mauzC1ZUZc5z1I88eU/M/4OeP8AU/2YPjDqfh7XGuYdHupUtb5P4Iv7kqV9UftD+BtX+JfhTRItGWO8eK8iuld5URNmz5H3tWf+11+z3B8SPDX9s6RbeT4l06J3if5P9KX+5Xl/7IXx1vH8r4a+JWnS7i3xaTLKv93/AJd3/wBqvt4V3VUatP4o7njVKfxU5fCdF4o8BfF/xpdRNfalpdzb2rr5CPBE6RfJU1n8AfitebGbxfpemo38FpAif+gpX0rZ2cT72atVLZkXdF8/yfInm1n/AG/Wox5IRRh/ZlOcuaVz560f9nzx5u8y88dSb93z7EZPu/8AA6Zc/stahqU8s+oePdbd2Z9qW7Ns/wDQ6+nk8ryE3KqS/wAXzVX8mLzflrz5Z/XZvHKqJ83w/sZwXKu194q1m/RlXcm//wCzq2n7GHgm2iT7TLqVy8W/dvn++lfRsKLCm3bv/wBusTxm+uJo123hq2gudY8r9x9rbZErf33rKOdV5+7zCll1KHvcp84+NvhX8D/hFB9s8QWMiXbRf6Nb/ad80u3+5F/7PXhHir4ieH4brd4f8AaFZ27r5q/bryW4eXd/fTdt3V6Rqv7GfjHxbq0uq+LPGNlNe3EvmyyvE0vlN/sVy/j/AOCHhf4MxWlzq+vN4h1Nm3xaJFa/I/8Ac812f5Vr1KWMqT+KZ4OJpyh8MeWJxNn8ab5LWJv7G8Owu8Wxf+JSroz7/vvUV/4tXW9Zt76K2ttKvWb97caSvlIn+4n8Nc7Z+HvEvxU169l0jQftlxK3zJpy7IkX/wBlr1rwr+yL4hubN21C5tNNuGV/9HlZn2f7fy11fXJUvtHNGFSp8MS34b8Ya5reqWlta+M9J/tjb+4/t6BfN3fd+SVk/u17V8KLCWw8JW/2nyEuJZZZZfs+zyt2/wDgr5i+LXwTl+GlrZT33irT7m4lbZ9kh3JLtX+PZWV8MfjBrXgaWKzg1Oe/09Jdn2GX502fx7P4q+F4swtbN8Jy0+h7uU4uGErfvUfdVtef997qmmmZ/l2/xV554G+Jei+OYHbTJfJuE2o1o/30f/2Za7NNSXZ93Zsav5MzLAYnA1fZzgfrGGxdKtHniXZk3t/sbdn+/XiX7QPwr/4TzRk1Oxg/4nFhEzq7/wDLVf7leoaJqtzf3F7FOq7El/dbGqxqUP7rdtV/4/vVjleY1sBiY8u5zY3DRxFKR8tfs3/GNvDd7F4T1plhspZVis5X/wCXef8AuPX1O+pNMm1V+f8A2K+Qv2ivh7F4S8Rxa5pTLbWl+3mtabtjpKv8dch4j+OniXX9BstOk1D7HFEqxM8PyvP/ALz1+zS4Yhn3s8TT93m+I+Lp5vLA81KX2T638SfGPw14VleC+1BftC7naKHa77K8M+JHx+0PxatlFod5q2lXFrdeaup7UR1+T+BK8Is0udYuIol8+5lf/gb1qp8NPFFzFFKug3z/AGplii/cfxfwV9nlHDeDybEwqSn78TxsbnGIx1Pk5fdPQLb4hXd5cW7L4/kR9/y/2np2/wAr59339j16Z4f8NfEPxB4b1DSPC3izwrrFjfxLFdWVo0Xmy7t+99uzdXztqvwl8XaCztqXhzUrZ0+X54H/APia4XW7y40e9eBZZba6/wCWrRb1df4q/cI42denGKsz56hD3/eiz2zx/wDEbUJvD2h/CPSttzLpbS2959kbel5dea+yL5f4U+7X3H+z38JbP4S+CLLTPKX+02/e3kyfxS//AGFfPn7GH7N8+lQRePPEto39oXS79Mt5fneJG/5at/tfPX2xpttvT/aVq+azPGRX7uJ9dgsN9qZoW0MW2rqQqi7qrwoqfwtU29tj18ZzHuhsX/gb1RvH2J83z1bd22VmXMyozbl+SiAGFqV5FbWsssrLDEis7O/8O3+OvzK+LvjyD4u/E3xBrUs8/wBndootJt0X5Hi3/J8//A93/A6+uP2xvicvg/wHcaDbXPk6nrkUtu3k/O6RL99/+B187/sc/CKX4i/E3T7lomm0/S/3t08v3HZvuJs/77b/AIAlfd5fSjhqEq0jxcTU55ezifoF+yv8NF+G/wAMtMs5IFS6Zd8v+9XtaVXsIVtoFiRdiRLsVKsfw/8AAa+WxNWVWrznTCPJHliG+iof3v8AdormuXZnc1j+I0WSyVG4DyKu7+7WxWP4h/481/3xXBT+IuXwnxf+2f4Hk03Rrf4h6UuzXdElS6glRfk3fxo7fwrsruPAfjax8f8AhTSvEenS+daX8Xm/7rfxp/31Xrvirw9Z+KtBvdNvoILm3ul8pobj7jbq+Cfhbr2q/s3/ABt1vwD4u22Hh/UryW4sZoov9HTzX+Rl/wBl6+jppYilyfaicnNySPsaGb5atwvVFEXbs/j/AN6n2z+T/t14c4WPUhI0/J31D5zJ8u1qbDNvenO+xPvfPWZRi6kjTI/3k/8AZa+NP2q/2crxLqXxx4Tjl+1wfvZ7e3bY/wDe3p/tV9pzJvWsm5hZ0dWZXf8A269bBYuVGRz1qEakT5t/Zm/ars/GzReE/EbLYa6nyWt28vyX6r/sfwtX01C6v/D86/eTd86V8X/tM/sr75bjxf4FgZL1G82606H5N/8Atxf7VP8A2e/2ums2tPDnj2WS2e1/0WLVrj76f7Ev/wAXXq4nDU8VD2lE5KdWVL3Zn29bJ8+1l+f+5Vqa2Xbu8pqzNK1izezt51nV4pfnifdv83/bT/Zrbmm3xblbelfL1ac6fxHoGUn77/lk1WrN9l1t21Xmma2l3bfkqxbXP+kOzLvrnjIvlOU+Jd/rWiaXL/wjWi/2rrd43lWqS/6qJ/78r/3f9ivFfDH7K/2y/l1zx/rjeJNdum33SW6vFb/7lfUD2yov7rcm/wCfYjVU/wBSm3ym+WvRhXlGPunnVcJGr70jl9N0fTPD1h9msbGOzt1X/VW6tXkvxy+Mdt8OrD7NZxfbNdn+RUdvkt/9v5a7r43/ABIs/hd4LuNXn2/aHbyrOF/4pa+UPAHwQ174669d+JdRZdK0yW6+0T3Dwf8AHw2z7kVduGtP36p5WIfJ+6pHj+vf254/1R7meBr/AFB/nlm3b32t/wAD+Su18K/AHxjbS28q6fp9nLF86+dL87P/AAb6+uvFXgbQ/hv8L7iz0rT4obeV7e3abaryszOn33/4HT/7KXYn+z/fir4DifiaeWSjClE7svylYnmlUPj288MeKvAF+l5qcC2z+bv+0RRP87/7++vV/h18XYPGFh/YerztbamsWz7d/wAsm/8Asq9judNW5ieCeJbmLb9x/nSvm/45fBOfRLW717w0rfZG+e605P4E/vpXwtDOsLn79jiIcs+kj1JYPEZb+9py5o/yn0HoOiWOgrK0Ct5s7b5XdvnavN/jN8e9P8AW/wDZ+nLFqXiCX5Ps6fOlv/t14f4e+Ovja28F2/h6KdZri6lWKx1C4X51X7mzfXsvwx+Btj4bvf7X16K2v/EEsrS+d/BE9ebXyLD5XOWLry5v5V3OiOY1cbH2UI8sjyqw+D/jj4nLFrmvXMVt9vl82L7Wrebt/wBhP4VpniH9lTXrOKWfT57a8Rfn8rdsdttfWqQxP823Z838dNeFfu/LTw/GWIw0uShHlh2CWQU6sbzl7x8BWf8AwlHw616VbZbnR9Qii3sjxbHr0Cw/aW1LUoLKz8Q6dHefv4riW7t12OnlOjfcr6X8VeEtI8T2DLq9tBcxbfmd2X7v+/8AwV8QfF2z8NaP4gSx8Iag2q2jtsld/n2N/cV/4q/Y+H8wjnvK60NV9o+XxeW1ME/cl7p9P/Ej9tjQ4fC/leBYr258R3jeV5N9F5X2X/bf+9XK/stfstX3xC8R/wDCe+Olley837RBb3C/PdS/33T+7Uv7Mf7HN5cz2nirxxbNDaOvm2OmTf62X/bevuO2h+x+SsW2FFXYqIv3E/uV+jYjEwwtL2VEqhQlU9+ZaTTfJXyol2fwfJ8m1K3rOHYm2s+zvPO/1u2rUMzef8v3K+QnUlOV2fQQiW/tOx/mod/k3bqpTTb33f3aZNM2z5axjGUiixNMsMVc14k8Q2OiaNd6hfXK21vZRNcSu/ybal1K/aGKVt33F/gr4y/bA+LU+tsngzSp98Xmu+ovu+/t/wCWVezl+E9rUsc9et7KFz58+LvxO1P4wfE271WBG2Sy/YtMtP7sX3E/z/t1+lf7HnwWb4U/De0+1r/xM7r/AEif5f42/wD2dtfKn7CvwEi8Z3n/AAkur2ME1vZTr9hll+R0eL5X/wCA/wDxFfpRbQ7F2q3yJXr5hieSH1emeXQpyv7SZL9z+Gjez0U/+OvmTvD5qKKKgDSt9Vkt925Wm3f3mqpqWsfbY1j8vZtbd97dXjf7QPx+X4IWWntPpjX738/2eLf8kW7/AG3/AIa8c/4al+KlzdbbH4aWk0W3fv8AtTbP++q2o4Wdb3oxOWVfk+M+sJnX+KvFP2ovgnY/GbwG7f2Yt/4g05X+wy+bsdH2V4/r37T/AMZ5muIrH4fWlh/B53zS/N/39qz/AMNM/Guzt7KWfwZoly91Ert80sTxN/cf53ruhQrUpc8TOVWlKJW/Zm+Kmpoq/DfxtE1n4t0mL9xNcNs/tG1X+NPk+Zk+7X0Wjxfe3L/svu+/XwF8d/CvxP8AHfxH0Tx1ovhWDSNQtYldn0yfeiyq/wDtN/HWhN45/aatWef+z9J+0feaJLOL/wCLr0ZZf9Yh7S/vDp4yNP3ZH3h9sVH3NUNzf7E3Lur4VT4qftPzLt/szTU+Vk+e1i/+Lp8PjD9p+5lt91jp7xfxf6LE/wD7PXL/AGPL+Y3+uwPtX+1VR/mZtn+9VF7xfu/3/wDar46m8VftJu0u2CxTb93ZZxfPXL+MPjl8fvAdql5q9zpGmp/zyuLWDf8A98ferqjk0/syM/7Rpn3bDDAn71trv/4/XgHx4/ZX0P4lyy6vpEC6b4g+d2m/5ZTv/tpXzT4e/af+OXiTVH0/TJ4r+9uPuxRaYrp/n/gdfeHw9m1e58JaVL4hs/settAv26Lbs/e1Mqc8vd+YqMqeJ0PhXwT8YPHv7LviC78Na9Zz3+j/APPjcStsX/bievtL4S/Hvw58TrVG0XVVmvYtnm6ZcNsuIv8AgH8VbHjn4b6D8QtIl0/XtMgv7Rvk+eL51/3Hr5C+IX7FviXwNepr3gDUGuUgbetv/qriL/4qtufDY2Pv+7If73D/AA+9E+8kv/tKfe/77+Sr1g7/AHvNr8+fA37bHjP4dTppXjrQ5NeiibZLcbfst9F/7K3/AI7X1T8NP2n/AIb/ABFiRdP8QwWF7/BY6t/o9x/498rV5VfKpw96PvHVTxVOZ7lvXZ8y7/8Abqk6K7f7Cfe/3KqPM2xG+b9786v/AHqHvF8r5m/8cry5UJU/iN/iPJ/G3wWX4nfEvT9V8Sy7/Dmhxf6Lpyf8t7hvvy/7v3K9Qs9Kis4EggijhiiX5YofuRU97zez/N8/+xTofkRPmrOVSXLynPHDU4y5jhfjHbK/he0iZm2S6nZoybtm/wDe1U/dPL8nyb/nVN1aHxjvF/4R/RF/g/ti1/2/46x4UVNn9yvwrjib9rE+mymPNzFiaGP+Ksy8sIrmJ1Zd6fxb1+/T5plTZuaq82pRbfvbHr8zwjrUqnNA9irShNcsz49/aE+Gi+DNXtJ7aKV9Hup3lihT7iN/Gn+y1eq/s6/FGLxbof8AYOoTt/bFh/qnm/5bxfwf8C+Suy+KmiReNvBuq6fLtRPKd4pZmWLa2z/ar4S0rxtP4M8QW+q2beTe2Eu5dnz7v4X/AOA1/QeX5fV4gyx05w9+Pwn59iObL8ZGUPhkfpH53yJub/vvZXE/Ej4weF/hpa7tX1Nfte391p1ovm3D18663+0h4z+JEsukeDtIbTZbj5V+wr9ouG/v/wCyq12Hw0/Yk8S+Lbr+0PHupz6bFK2/yUla4u2/+JrLK/D/ANjU9rjZW/unq1c2b92nE838T/Ejx1+0Pr0Xhzw5Yyw6ezfLaWLbH/35W/ytfUvwK/Y/0z4aWFpeeI/sWseIF+dU8rfFat/sP/E1ewfDr4aeHPhppKaV4e0xbCKJv3r7d8srf33eu4h2/wC4n8NfqWGhhsBT9jhocqPN9nVre/UkZiW32Nv9j79Tedz8rrsWvl/9qjxt8Z/B+vWlz4MWez8KLZt581vZrcb5f+BV85ab+1j8W9S1H7Mviy0tn3bEe7s7dE/4H8le1Qy+WLjzqRhUxNOj7p+mULtv3O2xKu21z87/AL1f++q+EofG37TVzZ29zY6rpd5bv86y28FlLF/32vy1L/wlX7UL75V1XTXd2/1SQWdOWTVduZGf9oxPuZ7xX+9t2f71VLm/3o6/7P8AHXxknir9pqa3SKeXTU3/ACMnkWqPWmnjD4/ea/2ldPe33b9nkRb/APvusf7LcPtFxxkT034/fGOL4deH5YLaeJ9YulfyE3bvK/22+evj/wAAeANX+M3xBtPD0DT3nmztcXlwn8Hz/O711fjP4XfEPxhrNxqd9ZteTSy/N8y/In9z/Zruvg5rHjr4D6XF/YPhGDVdVv126i939xfn+TY6v/sV7NOP1ah+696R5lauqtT3j7w+G/gax+HXhXT9IsY4kSCLZv8A9mutSZYYt0rKif7bV8X237Q/xd1JZoNQ8Lt4b+X/AJhlr9qd/n/23qrZ/GDxLc3kUs+g6/qSMz7n1Hen3d/8C7P7n+1Xzs8NXm+aUTsjWp/zH2LeePPDlg3lT65Ywy/wo8qJ/wCz1XtviRod/qkVnbX0Uzy/Ijw/P/n7lfMmm/tN6vokun2cvhHQNKuL+VIoP7TtZYpZWavoDwfcz6xqVvPqvh62s71Ff99bqyRb/wDcb5q4KlCpR+KJ0xlGfwnd7n/vLRTNv/TKSisLmga/oGmeJNNl0/V9OttVspfka3u4kdK+XPG37MfijwBeXuq/C/U/7S0zdvbwdqzb0VP4/s8rfMn+yn3a+tpk+T/4uqUyK7fNTw1erS+E5qlGNX3ZHxf4Y8bLrzS2l9pGpeHtVgn+zz6Zq0XlSq3+x/e/2K6h5l3P975/9v7te5fFP4S+GvizpD2OuW0/2j/lhqFjL5Vxbt/fR1/ir5n8baH4x+A4tG1yC58beElidZfE2mW2+a1ZfufaIv8Ad/jSvfoYyM/dkcFahyHQPeKj7W27GrF8c68vhjwpqeofM7xRbIk/vtWZr3xCn/sa31zwxZ2nirQpV3/a7S6/9kWqVm998RbXSrmX7F/YkU/2ieK3n3yu6/wOuz+/Xj5pnNPL6Ury5WfR5ZlTxfLKWxu+HryDXtG0++Tcn2qBJWR/n+fZ8/8A4/V2522cDMsXyf7tcbf3+ofDTS7iJl02ay+1Sy2fnTt5vzf8sti1Y8N6lr3iGwe81zSINHt3XfFEk+9/+Bo1dOS5xDMqcZQM8zyp4SUpfZPlz4tftReJdS1e90XSPK8PWkE7W7TQ/wCt2/399dR8HPgH4A8ePFqXiP4g2nifUpdrtp6XzJL/ALjbvvVi/ArwdpXjP4j/ABCtda0iC8t4pXZfO+V0/e7fvrXo+q/sl+E9VTbpl5d6VK7eb8n73Z/31X3dSdPk5PhkfKRl73vRPpjwf4G0PwNbvZ6Rottolu38EMGyuphdd/y7dm77iN8lfFifBD4n+AIvN8HeP76bdL8to8+xP/HqsJ8dfj94JuvK17QLTXok/wCWqWaO7p/vxPXz1bASr/DPmPXpV6cPsn20m3Z8rf8AA91Puf8AVfw72/v18b6V+3/Ppv8AofiX4fX1ncM/+usZ2/8AQGrsPDf7c/w01WVFvJ9U0e4/i+0WK7P++1evMlgK1L3kjvjiKXc9b8c/DHw145s3g17QbTVUddm+aL50/wCBrXzf45/YJ0/VZfN8Hau1nKzfLb6i29F/3JV+b/xyveNN/aB+HPiHZ9m8X6W7y/JFFNL5Tu3/AAJK7Cw8VeHrxEW21rSbn/YS8i+//ub66aMsRS7mUqdCoj4UtvhR+0P8FvNXQbnVntIn3/8AEuvPtVvt/wBxq1tB/bM+Lvht3g8R6RaaqkXyN9rsZbV/+BstfdsyS3n8Kv8ALsXZWfeeHrPVV232mQXibf8Al4g3/wDsldssTTq+7VpmHs5Q/hyPlez/AOCiOmWbbdQ8GXc38DPp91/7IyV0Fn/wUX8BXOxJfDXiaz+bZv8AKt3T/wBDr1LUvgP8PtYd5bvwdpfzNvbZE0X/AKC9c7c/so/CuaVGXwqqRI3mvEksv/xdZ8uFl8UA/fHmXjb9uTwP4q03T4INO1vzYtRiuP3sESIyrv8A9usS8/bk8IQxfuND1+5/79Js/wDH69df9kL4Ybop4tBZPK+TYl1L/f8A9+rFn+yd8Lrb5v8AhFba53b3/ezyv/7PXzOYcO5ZmE/aVoM6aGJxOHi4xSPnTVf25Jbzzf7I8IT/AHvle7vPk/8AHUrCm/aK+KXjZVs9D0ySzllbZ/xL7Xe//fbV9m6b8B/h3o7RS2PgfSYZYtnzvBvdf++t9dxpug/YNn2Oza2i+X/VLsT/AMd/+IrnocN5VhfepUub1LnicRV+KZ+fVt+zT8a/iczy65LqFtFLKu7+2bpkTZ/uV7H4D/YA0PTUin8Va1Pquz51t7FfKib/AGK+sLlFsE8252227+O4ZE/9CrEvPGfhzTVeW81zSbZF+89xqcSf+z19DSUsPHkw9Ll9Dk9jGcuarMb4J+GPhr4e2H2bw9pVtpUTLvb7Ovzs/wDtt96uteZX2/L8n+9Xj+t/tP8Awp0fet5440l3X732dnuP/QUrj9b/AG5/hTo9u7W15qmpSp91LTTn2P8A8DbZWU8NicR70kzp56VI+jd/zbV/g+f5Ke9zs/i+evje8/b/AILm326D8PtSvLjzf9TcXi7ERk+/8iPWC/7Sfx58ft5Xhzw5Y+HonX5X+x+a7f8AA5a1jltT0FLH0on2xM/nb1ibf/8AF14V8Zvhj8NfElm6+I20/R7hvkW4tJYorjf/AH9i/erxKb4XfHnx5sbxL49ubO0++1ul9s2f8AirY0H9jPSIfKvNa1rUNVvUVt0qf/Ft81e1h8P7DXnPKq4iNb7J4Z4kj/4Utrbz/D74grrdkv3kii/1X8Wxomr6Q/Zy+KOp/FfRtTn1ezW2u7Cdbdnt2fZLuT7+z+Gt3/hSfg7w34fuPI0OC5lSBk867ZpX+59+vOP2MPNm8JeLYoli3pqa7X3fI25H+/8A+OV6c6nPRl/dOGEG5H00lsu35fk/3131yl/4kih8eWWi7VRJ4Hdvl+47fOif98I9Yv8AwnPiHTdZi0zXLPRtKSVflu3nle3Zt/yJu/hq3N4PvJrK7vvtNp/braiuoLcbvk+X7iJ8/wB3bX5nmHEMMJVjSmfcYLJ3Uhzy+R2/2ZXTdt+Smw2ap825f9964ebxzrlzraabpltZarL/AMvLwtL5UX/A6zPiL8ftD+Hth5V1Kupaw3yfYdPl3ojf7b19Pl+JjjYc9M+fzDBPDP3j0PUryztrOWe8ljhtIl3tM+zYv/A68K+IX7SVs91/YfgWBtY1W6VvKvn/ANUvz/wfxM29/wDdqt4I+F/xU/am1u3ub5m0fwqjO8u+Vkt1XY6/w/MzV9p/Av8AZg8J/A6wiks4l1XWNrf8TC4iVtu77+yu2vi6OG934pHm0qEqp8ufBr9jLxr8TNbtPGPxK1W7s0+1JexQyt+9Zl+b50+7/wB8V+gtjZwabYRWcCt5ar/49/fp77n+62x6eifc+Zq+VxWJqV/iPapU40gw399qKN/+w1FcHKdN0XZvnrPdNjvV6Z9kTs1eeeOfijpXhj9x56zag/3bdPvtWtCMpnNKUYG7ret2elW8rXMq7FX/AL4rx3xh+0HPcz3dn4Ts11KXdsluLv8AdW+3/wBmrz/xDNffEWK3ude3WzrL5v2S3n+RV/26tW1sthEnlfuYtmz5K9ulgvtHBPEfZiZuj+FdP8PalqGowQKl3f8Azz7IlRF/2EVf9968303xVBbeL/Ev9h6ZFc6hcTraxWNorIi7fvu/92vWpodj7Yp9n/slZvhjw3pnhKye20+Lydzb53dv3tw/8bu9cGaZNSzKEYVNj3sqzWOBjKUlzHmj+KrHUviR4abVdP8AsGqxeba3VjcfPErt9yWJ/wCKvVZrbZb/ADNH/wCz1V8Q+GLHxVFFFfKrywOjxSo2x1+etK5edLd18+V32/8AA66MkyeOXXpw+EjNs1jmCjKPunyf+yjbLN4/+JbRL92X/wBqvX1BDbbF3Mv/AH3Xz1+ypbN/wm/xIibzd/2rZ97f/wAta+mEtvk+9X1WL9xny1PRGZearbWFhe3l5P5NpaxPKz/7K1yWlfGDwdrcUTWOtLZ+e2xUvoGt03/77JXQeM/BK+MNB/sxr5bOKWVHuti/O8Sv86LXk/7Q9/AkWieH7Ozjht7eJrhYofkTd/Bv+TdXxuKx9fDu8D9BynLcPi4pVPi/I9Nm0qx8SL5ssFpqsTrv3v5V1/8AF7ayNS+C3gnW/kvPC+mo/wDfii8p/wDx2uO8f/B+z03wb4Nl0pW03WvNgtbmXT2lTc0v8bf99133xp1LV/CXhy31XSNeks3Tbay2MtqsqSvs+/8A3q0p5zVjDmnGxtV4dpVaihRnucZf/so/D7UrDyFs7m2+bfvhuvnVv++K4e5/Yh0O58r+z/Ed9Zuv8flLL/wP79eq+DPFvjjxJ4STxMsGhX+n7ZX+zput7h1i++/93+/Wz4A+IumfEhbiK2tpLPU7X55YXl81Nv8AfR67MPnHPLlueXi8grYXmlvynhM37HniWzfdpnj+5RE+9slni3/7f36fbfAT4qaPaoun/Ei+mil+dX/tGdE/77319RPptteWctneQNc288TJPF/fVq4jwZpWi/D3xk/gez1xZre4i+0WdjNveW1f7/lb/u/367a2Y8lSPNGJxYfLpYihKcZe9E8Wf4Y/Hua9f/ivZ4bfd83laj/8VV628E/tC2dw623jaW5+b/WzXiv8v/fFfSUO1281mbfR5LTSorM2z/err+uxjryRPJjTqX5IyufM/wDYn7Ss2xV8cNDs3bZkuovn/wDHKgm8GftHak/7/wAe7Nq/8sr5P/QK93m+Ivg6GXy5/FGmpLFuRkeXf/wD7n+5U3/CZ+F4fs/n+I9NhSdd8TvP97/crL+06H909D+y8XPXlkeAv8JfjlNdfvfiNdv/ALl4ybX/AOA01P2dfilqUS/2h8T7lHb52R7y6evo228SaDf2D6nFrmnvp8UvlNcPOuxZf7nzVnv4/wDCdsyQf8JRYvKzLtiSVndv9j5accxof3TL+ycVL3uWR8/zfsZ6vqSo2p+PZ7z5vmR/N+f/AIG1Ptv2KPDSTvLc6nc3MrfeSFVTd/45X0b4w+IXhrwHepY6vqE9tduqMqJayv8Aefb/ALtS6PeWfiHS7fULP7WlpOz/ACXEGx22/wC9Wf19OVoMr+zq8VzVfhPFU/Zg+GnhuWJr5W8r7sT3d15W+u9034G+BdB2LH4TsnlT51+0I0r/APj3y1mfGDR/Dnh5rvxD4jtm8WvdbNP07TH/ANHis4lT53T/AGvuV3fg/wCw23g3Sl0+51DUtPdfNgmvn+df+mW9f7n3a8+jm1SVf2Uj2K+TJYaNaBb0rTbbSt6WdnHZ/wB5LeLYi/8AAKu/M/zMzb/ufP8AfrnPG1n4hfQ3ufD2rxabNawNLPb/AGXe8qL8/wB+vH/DHx717QbxJ/EcUmpaLfyvcQO6/vYk/wCmT/xL8n3KzxOc+ynyOJ0YDh2WKpSqqSZ7nf6xo+gq7X2r6XZ7P45pU3rWg7rMqSxMrpKqyrL9/eteT+OdH8K3lroXj7QbG2vLWLVYH1OWJfkeJvk/eo/8W969dvE/e3G2VdqtsVP4KjB46eIq+8cmZZVDA0oyXxMxfEjsmiXu1d+6CX/0CvnT9iRPJ8KeKv8AVb/t0X/oqvovxIi/2Jqe5pdnkNu2f7lfPn7E6f8AFJeKF/eo8GoxJsT50/1X9+vraHvUZnxkviR638Wr+zs/BctteeXsv2WyV3X7jM/zun/Aar23i3WvIt510GdPC6r9lX97/pDr93zdn92utv8Aw9aareWk99F9pez/ANR5y/Jv2ff/APH61divv3bn+XZ89fnuZZDTx1b2rPtsHnUcPRjSscl8K7mC88LvZwbf9Fnlib5Pn+/uR3/4BXlXxO/ZvW8v31fwruhvfN+0NaO77JW+/XvFholjYajdXltF9me6VPPRPufL9x/96tB0idtv3933d9fU5bh3gqMaaPBzLErF1OeJ5f8ABn9snUPAd/b+FfiDpk9nKjeUvlRbHTb8/wB/+Jfkr7V8H+NtI8Z6Wl9pF5Hf2sv8cP8A7N/dr5K8c/DTQ/H9h5Gp2avLF88Vx9x4m/2Hrwz7T8T/ANmDV31fRdVn1vRGl3yukW99n9yVKdfBRq+/D4jjpYjk92R+pqP/AAtT5n2RbtrP/sJXh/wB/aW0j4x6Mk8T7LuL91Km3YitXuaOrp8v92vm6tKcJcsz1YkPnSf88Zf++qKsbVorLlGeT/tLeKvFXgnwHLqfhyxudSl81YmhtF3zbP8AYr4otvjB8Qbzyr6X4Tag93u2T3b+a7u3/fFfp/8Ac+7/AHt9Rb/n/irbC41Yf7HMctShKf2j8x3+OXjaHYs/wr1BJWlZFiTzd/8Av/cqa2+PfjqZUZPhbqmzcieT5Uu//wBAr9LXm53bfn/v0O5/vtXpf2tL+Qw+qf3j8zJvjN8SoZ3i/wCFQapt3N8m2f7v/fFWLD4qfE+5vIooPhTfI0rbPOlaWJFX/bfZX6Vec6N8pb/vqjz3ddu5v++qr+1pf8+0H1T+8fnhqXiT4t6VE7N8O4Ll0g839zeSujKzvsRPk+98n/j9WrbUvjPcwWk7fDC0htJ1Tb9ovpUdf99NlfoF5zp91m/4B/DUUzyurLln3f7VTHNJ83wFfU/7x+dHwK+DnjH4b/EPxbqHiXQZ9Nt9Wi82KWFt8Xm7/wCCvbZrZ/k2rXpvxj+06JoMutXMkn2K13vO/wB/aqpXjuj/ABL8J+J03WPiPS7ne2z5LpE2/wDfVehGvPF+8Y1KXsixqupaf4es3udV1K2021VlRpriXYnzV846leX3j74tTXWlWja9DFdL5Fpb/wDLWJf/AELfX0tN9jvN8StbXMXyu0Lssqf8DSsS/wDhv4a1Kd2/spbCVm3rLYz/AGV1avFxmDq4iUeX7J9flOYUcJSlvzSMLwx8aZ/FuvahY/8ACK6zoiWEr/aptTg8qKJl+5XD/tLal51h4ftoGV0l3XTfM3z/ANx69wv0WZ5dy7/Ni2N53z//ALVeL+Nvg5r3jDUbS8l8R6bfyxKsUVu9r9lRFV/ufKm2vOxNCt7PkjE9bKcdT+sSq1J8tjmrzXvHvgPwNb6ZcxWMPh+6X7La74m+0QK3zulelfBz4bweBrV9X+3R6ld6laxIrw/8sovvffasr4weDNe8c+HPD87afFNqFvK32q0t7rzU2fdR0roPhjeeI7Dw9b22uaVFo+iaXpzWsUMqrLcTyr/H9zdtriwlJ0Z804n0mYYmGIoS9nOPNI6rXteg8N6JcahcqzvF8kUKLv8ANl/uV4P4j07V/h38QfD+q6vLv1CeVb+WVFZPlb76f8A3V0t54q0r4hfEHTLPXoNU0rwvArW8H7p0e4um+47/ACfLVD43+GNF0f7JBY6nc397tfzbS7neV4Im+58+yniZyqz5o/ZOXK6NKjD2c/ike67F835tr7vnpnnbPm3LXL/DTXo/FvgPSrmK5V7iKBbe6RG+eJ1+5XR+TL935Xlf7tfSUJRq0uaZ+fY2jKhipKP8x5F8cvhuusWr+I9KgVLhYtl1Fbr/AORapaJcz/Giz8P+HP7K0+2tNLtVl1bU3iVZZU+6kSf7/wDFXX+NvHMU2qWvhHQ760fWNWbZPd+b+6tbf+Pc33d1cRqumz/BD4l2ssV9v09IPNie0/e+bE3yOjpXzFeMY1+ZfCfqGDk6mCUZ/H0Pak0rStN05NKs/D2nvpjSp/o/lL/c/wBb/vV4L8E7m2034yXdnLFBM/kXUUW9dm1l3/cr6C03UtP1uzt9V0yeC8spV3q8Mqu8X3Pkevn2ZIvhj8fZdQvomSy+1S+bNt/5ZSp99Pk/263xEFGUJ0/hPMwNa8alGpL3j0342O1z8L9YnnZZvsssF0vnM77dsqO9d7eP9sSFtq7GgR12N/D5SV5v458eeGvEnhq98OaHqcevarrOyyiisYHfZuf53f5Plru7z7NoOkpLfNst9Os0+1bIt7/Knz7E2f7lehRmrynHseNiUvZRpz0lzHm/j+wtvHnj6Lw/c3ttptpp2lT3X2i4n8r/AEqX/VVynwN8VL4b1640PU7mJNPv22WuxvkiuP7+/wDuvs/9Arb8GX+leLfGmsXOveFb7VX1SWJ7OV7PfFaxbP40qx8WvhRfeIdWt4vDHh77BFBEqedDtSKVv9n5PlryeWr7X20T6SnVw/sPq9SVo8p6wn/HwkU6q+/5Jd6/99pXlngPw7pXiTwJrHg/XLNZv+Ef1i6tYn+5LAjfNFsb+789egeEn1z+xvK16KyTU7dViguIZWbz0VP9bL/uVynhv4Y65YeIb3XLzxjIl7ezpcXiaTa7Irjb/A+5P7vyf8Dr06lCeIlGXIfO4fFxwUZxU7fynjXjn4deI/h1Fe21tPLc6Ff/ACs9vL8j/wBzzUX/AIDX0h4P1WXXvBuhauztvlsVSXe2/wDer8j/APoFatzZt/pe62/0eX71vN9zZ/BvrCTXvC/hKwSx/tDS9HtIvm2PdKqfN/H8z/3q9HB5dVoVef7J5+aZzSxmHjCXxRGeMHlfw/qaqsbu1rLt+b+PZXyl+yTN4/1LRvEGn+B9P0vUv3v22VLtW+d9ifIm2vc/Fvx48APo2q2MWvR3921rKipafOj/ACf3/wC7TP8Agnj4VudNvNVvIraWG0eVvKf+Bl+6myvpJVfYUZHxEY+1lELyb4/2dilz/wAK3trmJmb/AI9/NfY2+ruj3/xpv/ml+G8Vsip/GsqfNX3tDuRPlZt9S7jv6tXif2lL+VHX9UifDSX/AMUYVdp/B1sm5m2pKzJ/c++mz/brHufFXxbSC4a2+HP2mWJf4N2yvv3fIny7mp3mPt25b/gdTHNJ/wAoSw0f5j4CvNS+O1m8Sr8IILlGiSXfFdN93/bqB9V+Nmm2dpfah8JILyG8R0aK3vpWdNqb9kqeV8v9356/QrzCn8TfP/tVKk7PvbPz7qj+1qn8ovqkf5j49+BXgy503Sda1DxD4Vn8GW888TWemWK+bKrrv3yumz+Nnr2j4dfFT/hKvEN3pGn+Htd+z2a/vdW1Gze3t5X/ANjdXrW9Xf5ol/39tPluGl3IzN83+01eZXxMq8uaR3RjGEeUpbLj/ng3/fVFS4b++1Fc/OOxbqpV16pVjEQUUf8ALNKK35gGU2nPTUqogFMp9MpgMvLaC/t/IuYlmi3b2T+9XkHi39j74P8AjbW7jV9T8Fwf2hcf62W3nliRv+Ao+2vYqP71aKUqXwspU1U3PnHxH+wl8PbuXz/DV94g8G3W37mjXz+U3/bKsCH9jDxVbXj/ANkfFHxNbW/967l+Tf8A39vzV9XJ/d7elSQ/KOOPmrRYqvCOkjKVCPMfFcv7NX7RmnTSpB468Napb7mVftMT79v97bsrLv8A4Y/tCaRb3fm2fh3WH8p/K8m1lTc3+xX3NN0qNGOwc/w1UczqfbimSqajsfn3qviT41+FZ4vtnwrkudkXzS2Pn7ErMs/jr4zRlbUPhT4ghf8Ah+z7/nb/AIFX6MvK+XG443PxTrb975W/5vuda6VjYzjrTRdp/wAx+cl5+0/rmm3r22ofDzxfDtXe7+Vv2/8AstWLn9pPSEill1rwdrMKq2xvtenLL8lfozNZQSo6vErBiqkEdR6Vz0/hzSW8jdplo/8AqvvQKf5irjXoyVnAf1jEU3dTPz6039qj4fWy3rWOh6hYROyPO9vpnlea3+4tdLYftG+E7xreCKDVHllb7j2Lpvr7dl8GeHpkQvoGlMWVck2UXP8A47Ve/wDC2ibV/wCJJpn+rb/lyi/uN/s1pHEwUeXkOZVKtafNKR8C6l8WvhBZo66h4eWzdJWt336ZK/71f9v/AIHT7/40/BubUktp9IWa7fcmxLOfYqqnyb/n2199x/DzwreW04n8NaPKGkbIawiOf/HaZP8ABvwLPcI0nhDRXZXbBNjHx8y+1csp0ZfFA9L69iqfLyzPhfSvjx8MtB0m4vND0+7s7SWVfNlsbGV/Nb+58z1Lc/tCeGrlk0/UNM1K8ie2+0RPNY708r/f/vV9ySfDXwjawzLF4X0aMPIu4LYRc/e/2akt/h94WlkXf4a0htu7GbCLj/x2t/b0VCygcsq9a/tebU+BLD9qjw9Zy266L4F1tGv2lige006JPNZfl/v1Lf8A7RWq2fmxRfCvxfvTenz2qfL/AH/79foPZeEtEtIXWDR7CFVdWUR2yLglOTwO9bN5CkXm7FC/uF6f71R9bp09I00RVq1Zy9+Vz817n9oHxffqn2P4b62ibdmy43fJ/cTZsqunxC+NepK66Z8N4kl3Iiu8TbP++Gr9L3s4Jgd8Stz3FJLCkH+rUL93pWqx0YqypoUZVJ7yPzvsPAH7SviDVPIXT9Es7R2V57iGJVRd330+b7ta9n+yr+0Br99L/bnjyPSrd93yae0TfJ/B92vvGJjhOf7tRsxZeTmlPMKsdkvuLdBy3kfCaf8ABPvx/qvy+IfiX5yLL5rIkrs+2vQ/Cv8AwTs+HOlQXC65Jc6xLdQeVK+7Z/Fv+Vq+rdzZT5m/1v8AeP8AfqMfN15+X/2euWWNrz3kEcNE8g0P9kL4R+HY4mtvB9tO8SKiPeSyy/d/4FXpug+F9G8K2H2PRdKttKtf+eNvFsrVf723t6U2sHKpPeRo6UY7Bso2U9KKy+EQbKNlFFZ2Ad/BQlNoqgHb/wDYp/8AwGhKHqAGb6KKKAP/2Q=="/>
  <p:tag name="MMPROD_10535PHOTO" val=""/>
  <p:tag name="MMPROD_10535LOGO" val="/9j/4AAQSkZJRgABAQAAAQABAAD/2wBDAAMCAgMCAgMDAwMEAwMEBQgFBQQEBQoHBwYIDAoMDAsKCwsNDhIQDQ4RDgsLEBYQERMUFRUVDA8XGBYUGBIUFRT/2wBDAQMEBAUEBQkFBQkUDQsNFBQUFBQUFBQUFBQUFBQUFBQUFBQUFBQUFBQUFBQUFBQUFBQUFBQUFBQUFBQUFBQUFBT/wAARCAFLAVE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9M3qo336tvVRvv1tEyInp1Nm6UV1EB/HTKfTHoLCimbWptWA6m0UPUACUPTEpjv8ALuqwH76HmrH1vxJp/h6yludQuVs7dfvu7V89fEv9tvwn4Sili0xl1KX+F9y7N1bUqM6vwilOMPiPph7lU+99yszWPFuleHovN1DULawRF3s8sq/c/wB2vzm8Z/tpeOPHkXlaVYtbb12eTaK/zf8AAqw7bwN8XfGer2+pwW0lhbqv7p9Rl+RH/vvurujg3/y9nyi5v5D7v1j9o/wv5TroepQalNE/737yRL/wOuK8T/tPz6DYJeXi22m27tEn2vzd6Ju/3a+etB/Zg8calpNxp+ueP5bbT7jb59jY2qIkqKmz5Grs9B/Yw8HWEG25n1TVdzM+y4uvk/3Kv2GHh8U+Yn97L4YmJ4h/4KBa5bapqFnbNp9ylvLsWW3Tf5q/8CrC/wCG/wDxelwiwS2n2d/nZ5YEd0T+OvatB/Zg+HOmxeVF4VtnT/pqzM//AKHXRw/BPwP92LwdpaIq7P8AVf8A2dV7TDQ+yZ+zrng7/t4a5pSv5mp/2lKy+bFEmlfJ833Pn31j3P8AwUH8e7YmgsdLhTam53sX+R2/gr6TufhF4VSy8qLw1p6J9zYkC0xPhd4cRH/4kOnvu+8nkJspxr4X+VlfV658/wBh/wAFDvEttZJKy6bf3fy+bFLZvb7a6vQf+ChGpvPEup+F7F0bcm+0nZPm/j+RkruL/wDZ7+Hd+nkT+ENP2P8Ae2KyPXP3n7LvgCaL9xo0lnKu3/VTv8tHtcJL7LD2WIOt0H9vbwdf2fn6npmoaUm/yldNsqO9ejeHv2n/AIc+IWiWDxHbQyy7dqXbeV/6FXyjqv7FWh3nmy6fq89nKzfL+63pXl/jP9jnx1YWtx9juoNYt/kfZ57q7vS+r0KvwSFKVaHxRP1C03xPpWsLusdStLxP78M6v/7PWnDcxzL+6l31+PD/APCyPh7YfYbzSr6zt4l2K7qyOn+4613vw0/a91rRL37HrWtS2GnxRPLK7s8r/c/gpPAz5eaBMa0WfqhvoSvlz4Xfth+HNVg0+21e5a289d63ztvRv9/+7X0Ro/i3StetUn0++tryJ/uvFLvrgnSnD4zbnN2iot++mPMqfMzbK5iy3/BR/BUW+h3byn2rvf8AuUpAOo+581CO2z5l2Ps+ZKe6bqkA2b6NlPR6N9ADNq09KKET5KAHU8ffemfwUJNu/hqAH0UUUAW3qp/HV16pN9+sIgRPQ6bqZNT66iBmzZRT3qGgsfUVG+odzVYD99Reds+81MebZXinxp/af8J/CjTrj7Tctc3v3Fit/ndK1jSlOXLEz5uQ9b1jxPp/h63efULyO2iRfmd22V8yfFr9t7RfD2l6h/wi8q6le2TJb/77N/cSvBbnxJ8Rv2kL+7s9M0z/AIp+X7up3crRJs/2K9d+Hv7LvhXwx9nvLy2XUtTi+fzZfub/APcr0I4elh/eqSNPeq/AeC/2l8Z/2h9SuGna5ttM83Ys1xK8Sf8AfFei+DP2MNIsGhufEd9PrF75u9rdN/2evp22sIk+VV2f7CfIlD+Rs81m2Qp8/wA/3P8AgdYV8fyR/c6HbQy/ml73vHD6b4Y8NeA4orO2ttP0r7QuyJPlTdXnuvXPj228TWW+draWXU/strbptdHt/vb/APvmpPHSeD9b8b6hq/iLV21K3WBLXTrTSf3r7t/30/26ivPipqvhWy0+X/hGrt9Ns5VRb7WWR5V3f7C/d+Wvna+NnVn7x9xhsphQhpC/N3Pfraz3qjNF+9b7z7qsfuE2bmiTe2ze/wDfrnPE9hP4t8PJBp+q3eju6/aFltG+d/k+RK+fPghu8SfE27g16+1C5uLNWlg828Z03q/9yspYmUJRiKjlEasZ1JP4T6Y1Xxhoegxf6dqttZyp/rUeVd61sabcwara295bN51vOu+J9v3lrxL42eEtA019E8Rrp8b3v9rW6Xk23f5qt/B81e2ww21n+4tvkt0+SJE+5Ev9yrp1pTl7xwYnCU6VOM4dSxfzW1nZSzzsqJErStsrzqH40+B5kdv7eghf+KGWJ0dK9DmRXT5vn+b+P+KvkS8v7S7/AGhN1z5MOlJeP5vmrsi/4F/45WdavKkd2XYGlioS5vsn0K/jzw1viibWrSF5fnXfLs+99ytbStVsdVllWxuYLxlb5kil37a+f/2gNb0O8g0qXSPsM13K77pbdU+X+5vr2P4V6DZ6J4N0yWK2W2u57Vbid4fvu2ylSxMpz5TXE5XTpU1M7KGzXyvu7P8AYqJ7b5X/AIPlryT4nfG+88N6zb6DoelLf6rLt+e4/wBV8z07VfGPj/4a6MuueI4NP1jSvla6hsV8qW1Vv/Q67vrfIebPJ58kZfzHpz6VBcxP5qxvC67Nkq799eRfEX9mDwL4zuv3ulR2eobd/wBosW8r/gez+KvYPDeq2fiSwtNTsZ99lcRb1/grVuYVmRGXbv8A7/367qGOqx96Mj56vgox9yUT4P8Aid+x/q+mxPP4X/4mTorfuoW2TM3ybK838K/Evx18JUu4Jba903UIp0TzdzK6/wADpsr9KE0pXZ/9XXKeNvhd4e8eWr2etaet/wDN8r7tjo9e1Sx8J+7Vjc8arg5w+A4L4Oftyafqv2TT/FH7mVv3S3aLv+f/AG6+rdE8SaV4nsPtOn3Md5b7d6vC2+vzf+Kn7G2q+G7/APtfwneT6lZJtdtOl+/Xnvgn4/eMfg/4gSzilvraXz4tyOrKiou/emytauCpYj36UjnjWnS92qfr6j70+Wpa+Zfgb+2H4c+IsSWeoM1hqaf98PX0lbXMUy7lb5G+evGq0Z0fdmdcJ85YSn1Ej07fWAx9FMSn1AD6clN/gpyUAPoooqACiiigCw9V3qw/z1SfdurOIDJqN9MeitwB3pr06q7vVgD1n3+pQabavLPKqIi72fd92sXxz48sfBmly3NyzO+19sSfffbXwP4n+NPj/wDaf8RvoPhdZ7PSvP2S3ETbUgTf/f8A4q66GElPVmVSXKet/H79rSf+1JfB3gdZ9S12X+O3X7vyVxPwu/ZdXVZV8Q/ESVtV12XY/wBn3fIn8Xz16r8JfghpHwxtXazX7fqs/wDr9RlX52f/AIFXqENnFC/yqu+tauLjh48kDWhhJVpczM3StHgsLWKCCCCGJV2KkS7ErQh2p/t/L/HXA/EL42aD4D+1wQK2q6lE3zW9p8/lf7715lpt/wCNvH9ha+MdM1eCa4sp2/4ktvuTyv8Ae3fer5yvjeaR9vhMolyc09InoHxC+LTeD5bu2ttKluXi/wCXiVdkStR8KNevPHnhq7vtVvIL/wA9nia0SLZ5G3f8lbd4lt8S/h5cRS20tsl/a/6m7X54m2P9/wD4F/7JXinwE8Wt4b8ean4VvmiRLpnii/dfdlWvNlVn7T3vhPoqGHoSoyVONpRM/wCN+jxeAPFuj3OlWcVnZRMtxF9nXYiur11cXxAtvHvxGk0W/lmk8O63YrZJY3Ab53/vI38Nbf7RWgx6x4KlvG2ulnKjt/c+b79cn4D8VeHLnwVosHiNZX1XRrnzbZLeL963/fNTtM9aNaEsPG+sonufhhNPSw/s3T7lblNO2Wsqee7vE6/wV88eEvK8JftCXcDMttE99KiJ99HRv/sq7/4M2Gvf8Jl4l1XULGS20/Vv9K+dfutv+T/x2tvx58E9K8bavFqbXLWF6q/M8P8AF/3zWlSnUl70Ynkwr0aLnGcviLvx4dbb4aanFL8l3K8SWqJ9+WXf8myvQ9BuV/s2y3f63yERv9/YleVeG/gnY2d/b3mtanqGvPasjwJcS/JFt/jr1JJlT+78v3a7aFGfNzSPn8biKUI8kJcxYv7+K2tfNkljtkX+OZtiV8lfDuGLxD8dLue5aO5tPtV4/lO3yS/wpX07r2j2PiTTn0/UIlmsp/vQ7q5K2+FHhDTZU+x2LWaxN+68md02P/wGnWwlScjoy/MqGGpShL4pHin7SulafpWpaVBpttbWbywS+a6N87Nv+SvpDQ45LXwhZRbd/lWMXyf9sq4rW/gn4Y16WWW5iu3uJWZ9/wBqb/2auw8GeG7bwrpP9nwXl3eWm7ev26XfsT+5vrmpYarCUj0quZYevTjCMveieCfBSwn8W/FDz9Qbf/Z0ErMj/P8ANv2pXpH7QN/5Pw+u7NVie4vJYk2P/wCP1Um8H6h8NfiI+veGkttYstWbyrnSZZ0t5fv/AH0/4F/6DWLr3g/xx8UfEaT6rp//AAj2lRRbFt5Zfni//boipRjKP2jqdWNWUJzlyxijb+C3iFfDHwtuNQ1Of7NZRXUrqj/3f4KydB+MHjj4ravLF4MgtNNt4n2Sy3cG7av+3WV+0hZyeG/AXh/RNP3fYnvNjJ/f+T5K9D/Z18KxeFfhnp87RN9r1T/TZ3f+7/AlZU41PaRiXWjh4UZVnHmlLYJviRfeBm+x+PVtoXZf9FvrFd6XX+xs/hr0iw23lqlyv3H+f+596uR8eeFb7xhqnh+LbbPo8F01xefaP9au3/VIn/Aq7hE+5/47/u16cObmPkcZ7GceaMfeK81su3/VL8n9yvMPi18B/DXxdtd2pW3k6mqt5GoW/wAksVepX9zBYWUt5POsNvEu+V/7tZlnqtjr2nRXNjcwXlvKu9XT+L/4mu+hjJUpe7I8Spg+eF5Q5j85fiL8EPFXwKuPPa8Z7RGdf7Wibfv/ALm+veP2eP2urzQUtNF8Q6rBf2jL/rUb51/g/ir6S1jQbbW7OWC8s4Lm3f5Gili+Svkj46/stXNhFca14aXzrRd7y2KL88SqlfRRxVLFx9nP4jxqmGnh/ej8J+h/h7xPY+JNNivLG5W5Rl3b/wDYrb31+WvwQ/aH1r4dSxRXMlz9ii2vKj/cVf8Acr9Evh18SNM8f6HFfafcq+5fmT+5XmYjCSoyM6dSMzu0+5Tkquj/AMNTI9cHKbFihKhRPm3VMlSA5KfTEf56fUAFFM30UAW3+SqL/fq9NVF/v1nECJ/kpv3Ep03Wm1uAx3rj/iF8RdF+HWg3ep6reRw28Sv/ABfPW34n8Q2fh7Tbi+vp47O0t1d5ZZW+RVr85/FviTxD+2B8UrjT9PuWtvBVnKyXU235HXfs+/8A7dejhKHPK8/diY1JcvwBqvi3xt+2B8S3bQ57nw94SsGZJ7tJfkZG/wDZq+qvAHgPSvh1oNvoukWa21pF97+/K3993/vU3wN4J0rwNoNpoulWy21pAuz5F+//AL3/AI/XVb1hXzZ4lhRP9a8zbET/AG6jGY3lj7Ol8J3YbCSqyu/iLcKb/wDbp95DFeWrr8qbl215z4Y+Meh+LfEusaDZt5N3ZS7IndvknT/YrtrZ9/8AF/u7K8HmjOPKfQ06FTCz9+Njxf4dfC6LStX8deGtQtGmt7/bLFdzLv8A4P79ef8AgnUr74LfEiXStQZv7Pl/dS7/AOL+5LX1r9ze+35/ufdrwT9orwrF4nuNKgsbGd9YlbZvSL5PK/j31x1MPy+9E+lweYxnzUqvws9geaV7OKWCJZt6q6/3HX/4mvnDx/4J1jxb8V31Dwnpk6S27LuluF8pPNX+OvUvhX4J17w3BE2ta9Pf+VF5UVp/BEldL4h8T6f4VsJb7VdQg02yX/l4uJfkrqp4OeJ5TilmEMHKfs/eOdh8DXnifQUg8Y3n9pXHm+ayac3lRbdn3H/vV0WleGNH0SL/AEPT4LZf76L/AOztXzf8Rf21bPSnlsfCemf2re/cW7uGbyv99EWvHUsPjz+0DeSzyz6h/Y7/AH0R3tbdU/3N9fR4bKI8vNVlynzOJzuc/djr6H2h4n/aB8AeD/Ng1XxHZeau7db27ea//jteRa3+3h4aeV4tD0rUr992zfL+6T/4quU8E/sDROvn+KNcabf96LT4v/Q3r3Lwl+y18OfDCp5HheO8m27PNu282vR9nhMPHl+I8d4nE1j511v9tvx1c3F1FofhrTUt0+67xSy/NWU/7Q/x31KLzbHT5IYm+RUt9Jb/ANmr7q0rwHpFgu2z0i0trf8AuQwJW39g2L5W3Z8uz5Kj65hofBAmNCtP4pn5/wAPxR/aQvLzylTUPKT+P+zFp0PxF/aMSK33QXuxpfmmfTE+5X32mm7Put8lH2D+Pb8//fFL+0KX8iD6tU/mPgp/2n/jB4VW4XVdKtLyJIt6vcWMqfP/AMBrT0T9v/ULNbRte8HLMm3969jPsfd/uNX21eaPFMvzRK+7+/8APXGeJPgn4Q8Wq/8AavhfT7z/AG3grWOKws/igP2VeHwyPAE/aK+Dfxa8VaFq+tahqHhvU9Lb91FfKyo7b/76V9L6P4tsfElql5pl9balFtR/Ot59/wB6vBfFv7CXg7XrhJLFrvRH3f6mL97F/wB8NXll/wDs3/ET4OXWoar4cnjvLTa23+zJ9j/9+qiWCwmI1hLlkdcsdiPdhLXlPsPxb4Vs/G3hyXSLz+L54nf+BlrjPB//AAsPwHpf9hrpGn63FZxbbO++2eVtX+46f7FfO/hv9sDxj4M1FLPxRpC6rZPP9nidP9HuIvnT+996vpv4dfGPwv8AEKLzNK1CP7UnyS2MrfvUevKxGVTpy5onp4fOfd9lPY6jwB4a17R7C9n1zVWv9YvJ/tE/lN+6iTZ8iJXdQw+SqfO3ztWPbXiO7qu5HqLxJ4t0/wAJaTLqupytDZWv+tfbv2V5so+xj7xcJyxFXQ5f4qeBrzx5dRW13qrWHheKBnure3X552/uO392vDtN8fReFPiBLZ+ALSa90hvkfTA25LhlX5ni/wC+KufHX46L4keLwr4Rl+2Wk+xLm+ibb57N9yJK7j4R/Cj/AIV94ZfV5bP7Z4llgZFRF+7/ALH/ANnXkyl7SX7s+5oUoUKF6v2uh6F4P8baR4z057mzlZ3if/Sreb5Jbd/40dK05rZX3/e315p8Lvh7/wAIHo2p61qCxJ4gv1+0XMUzfJF9/wCStb4RfFez+IWmvbTtFD4gt9/2q3Rvkba/30eu2lX5JR5viPm8Xl/PzTpe9E8Z+Pf7N/8Abdvca54cbydQT55bTb/rVry/4RfFHU/hRryQStLCi791v/tf3Hr7rmhWaL7zfP8AN92vnf48fASLW5ZfEOkRbL1V3yxIv30/+Kr67DYz20fZ1D4zE4b2XvRPrPwH4/0/xnpyS20qpMn3rd2+dK7KF6/Mr4b/ABjvPhd4qeeTzPKZtk8P+1X6F+APHmmeOdGt9Q0y5WaKVVf/AG0rixOGlT9844y5jst/yVMlV+y1KlcJuP8AmpkPm/xU+nd1qACin0UAWJqpP99quzVnv/HWEQIpulVLm8ihidpW2J/fepZn2Jur5V/bD+P0vgaLT/CuixNeeINZbyooYm+6rJXfQoyqy5TOUuWJ5f8AtJ/FrWvj94/i+GXgeeT+z4pf+JjqEX3Nv8aV7R8N/h1pXw68OW+h6fF5MUS/vX2/8fDf364/9mz4Mr8LvB6S3m2bxBqS/aL6X7m1m/gT/cr2h/KtonlZVRPvV04vExhD2UOh04TDSqS5mQ20OyX5K8i8f69beNvi/ong7UJ2ttHiia4nh3fJcS/wI/8A3zXW+EviXZ+M/FfiDSNPtm+z6av/AB8O3+t/vuleT/tCeFdT03xbb+LNK3f6rY0qf8snX7j18tXqe7ofoWXYK0+Wfuytoeh+OfCvgXw9pEOp6hbRaXFZtvg+w/I/m/3UrF+EXxmbxn431uDU7n+zYpdn9naY6/cT7m/fVbwN8dfDXjO1itvFjQWGpwMrs92v7qX/AG0rP0f4daD8SPH/AIg1exikTR9qpazW7bPNn/jdP9msF78o+zO7EU40qUo1vi7nvzzbIvmb/vuqkzxJE7NKqbf4/wCCszW/E+n+FdGe+1O+gtrSJfnu5mr4o+K/7QniX42a4/hXwdZ3Nno7S7GeFvnuk/4D91a+twmAlWXvfefndfFxpvQ9V+NP7ZOi+DLq40Xwv/xUOsLuRpU+S3gf/wBmrxLwr8JfiX+0trcWr+Ibm5h09PvXF82yLZ/sRV7V8Fv2OdI8K3Cav4sWPUtVX54rHbvit/8A4pq+m9NsILOJFWKJE/hRF+RK9OVWhhYclP4u55P73ES5pS5YnkPwu/ZO8GfD2WK5azj1vUl/5e76Lf8A9817dDpuy1RV2pEn3di/J/3xVi2T+Jtu+rsPlOv+3Xh18ZVq/EdlKnSpbGVDZ/O+3ds/3q0oUV/4qe8Pk/dXZT4dqL/Furk9405h0KKj7dzVLND823dTYfn/AId9XU2u/wB3ZWZfMUobZkX7y0Pbb1+9V19qL8tV/wC/toiHMZ72zfw025h2RbdzVoPbb3T5qHtv7zLT5jaJjvCzp8v365/xDrdj4Y0u41DULlobS1V3Z0X/ANA/2q7K58pIvvLXx18fvG1z8RdUl0zT5Zf7F06X7Ovk/wDL1eM+35P9moqYmdJaHs4PL/byvP4e56LZ6V4V/aB8Jf2hc6GsMUs8qRPNFsl+V/v188fFT9i3XvDF0+q+A9Qu79IJfNW081kuE/4HX2Z4D8H/APCK+DdM0r915sEX719vzszIm+tuazjeJ1Zl+evawePqwjHn948TH4OkqsvZHwx8KP2yfFXgnUn0X4l2c95ZK32db7bsuLX/AH/71fYvhvxbovj/AMPJqelXNtrGjz/x/wADf7Dp/erlPid8E9B+JdnKtzBHDqCf6q7t4ER1r491XQfiD+yd48bUNIlubzRJf9e8P/HpOv8Acdf4f9+vXnRoY6Pu+7I8ylXq4Sep9b2fwWXw38SbLxHocFs9km5J7G4X/Vbv7n+1Xpdzr1nZwXs895BDFarvld5dnlJXl/wT/aE8OfGzRnn01lsNTg+e60m4b97Ev99E/iWq/wAYPhE3i2yvtQ0VpYdVWLY1ujfJdbU+RK+TxODqYXm5Yn22Bx0cZOMasjzL4u/G++8fzy6LpDSWehW7bG+9vnTf9/8A3a9H8P8Awj0rwZ4Ot9abV1/tKD/SotQSXbbt8v8Aqqi+GHh7wl4Y+HlxfaqsSX0tr/xNUvlXzYl/55bK8i0+21Px9qn/AAivh1p/7BiuWlgtLiVv3Ss/8VeH70XzS1kffqMKlLlp+7CPxeZ9G/CX4o23xI0aLz/Ls9biX/SrdJd+7/bT/Zru7yzZ1dVX+H+OvP8AwT8ENG8Kxafc/v31W1l81rtG2ebu/g2f3a7jQfEmmeIZdQtrOfzpbCX7PPE/30evWw1WUPiPhsyw9OrUvS+E+V/2k/gnc2av4q0GBURW/wBMhh/uf36539l34zav4M8ZWWkMstzZXW75E/hWvs/W7Bb+ylgb54pV2Mn9+vz9+Pfw6ufhR48t9Q0yedLK8l3xTRf8smZ/nSvscJWji4ezkfAYun7KfNE/VDw9rcGt6bb3MEqukq71raR6+Lf2LfjW2pRXHhrVblftESpLFvf59rV9lW029a8mvQlQnyyCEuct0+oamR645Gg7fRUW+ipA0JvuVnv8jVdl+7VCaZk3tWdIDmfGfiSz8K6He6neS7IreLzWr4a+BXh68+N/xQ134s+IbZktUuntdFt5fm+RX+/XW/tk+KtQ+Ivijw/8LtBn+S/vFfUfs8vzwW6/O++vY/CXhi28K6Dp+mafB5NlaxKkSJXt80cLQ5vtSKp0/byNKFNmzcy/771yvirx/wCE7BpdI1fWrSzlli2NF5vz7GrqLl5Xt7iCxni+1quxX3fdavnzx58BNV8p9TaVdevZfnnRF2P/AMA3V8pXqylH3T7zKsJT54+1fKS6xN8NIbVG8K+Jf7B1i1X91Nb75f8AgD1s/D3436V42/4lHiFoE1Dd5TTO2y3uq5fwT8F/B3jO382DV9QhvYvkn0yZfKlif/bSutf9m/w0+zc1y/8AwLZsrhpRnKR9TiZYalH4nzHUXPwQ8GTXCXLaQru/zNs3Om//AHK0vEOt6V4A8OS3k/l2Gn2UTPsT+H+L5KsedY+DPDm2e8aHT7CD5ri4bftX/bffXw78UfiF4o/ah8eWnhzwus76Ok7eVEnyIyL/AMtX/wBmvrcsy6M5c8tIn5xmmZyn7nNzGf4t8W+M/wBq74oJoOh20sOiWrPLBbo3yRRb/wDWy/3m/wBivr34OfBPQ/hFYPFBEt5qcvzz30q/vZW/9lWrfwc+EWlfCjw4mn6fF/pcvz3l3t3vLK33/nqv45+PfhX4daommXn2u51NPvWlpFvdf9uvpJyqVP3NCPunyPNGH7yrI9VhRdm3a3z/AHqe7ojIu1tiV84zftMeMfEUUv8AwjHw5vbtV2/6Xd7tn+/9yuc1L4pfFvUonl1DxP4Q8Hr/AHLieLf/AOztU0slqz+OyOepmdKPwn1s9z8yqsUj7v40qWGZYX3fMmz+/Xwfqni3UJmSLXPjfcyv/c0ZWlT/AL72LWO+q+CZpW8/xr451J3Xfvih2b/++mrtjw/BfHL8Dklm390/RN7zZ/rWVP8AgVM+074t22V/+A1+dW/wV5DS22s/EGH/AH1X/wCKq7oniHQ7OXyrHx/4q0rd8nm30Dvtb/vqtv8AV+Dj7s/wF/a5+hcN4qK6qzfJU0LxTOjMzV8TeEvGnj94reXQfiHovia4b/l01b5JX/2fmX/0CvS/C/7T/wBk1aHQfHmgyeGNV/1SXDy/6PcN/sbvu14+KySpS+D3jtoZrTn8R9N/aYE37d2z/eqv52yX72ysG2v4Ly1ilgliuYn+dZofuMlPv7+DTYnnvJY7a3iXe01w2xFX/frwfqtXn5OQ9aNeHxm79p/vStsrNv8AXlhd1Vvn/wB6vnfxn+1jBNfvpXw+0O58VahE2yW4RdlvFXknjn4nfEtLK7udV8daJoN6674NM0+VfNdv7ny72r145NONP2lT3SaWNp1avs4+8z3X42fFHU0ltPB2gqz+JdZ/dLsb/j3ib+OsD4deEtPufH0VnbKs2j+FV2NMnzpPfsnzvv8A/QP9yvmaHW4LzTU1C88Y6z/wlaN8yPa75X/7a7//AGSr1hqvhVLJpb7xL4rsL2f/AF6WMX+j7v8Avr565cNlHt6vLKR9Jic4WDw3LGPkfoUmpK7P8u99z/c/iommV1Rt1fBNnqXhmzldbH4j+LLB/ldbiW2d0Vf4k+9W9o/jDXEnRdD+NcL/AMcSatFLFu/77Wvof7AX2JHwks6557H2wnz/AMNYviTQdP8AElhLp+oW0dzaT/I1u6q+/dXzjYfEj4yW0SNZ/wDCN+M4nb/XW9yvzf8Aj6V0CftOa7pGyDxX8PtW064RlRpoX3xfN/d3f7tZyyetQ96nK8io5jSn/EPnX40/AfxD+z94ri8Y+Cry5/syBt8UsO55bV/7j/7NfTf7Ov7Q+mfGnSEglSKw8RWq/wClWLts8/b9+WLd96t/wx8YPBPxX36RbSyzXF1Zu7affQbHaL7j76+SPjr8E9V+AXivT/Fngf7XbaetzvimSX/j1lb76P8A7L1dSl7aHsq0eWXc7qGJ9nPnpfCfVXxm+D8Xi2zuNX0Vf+J35XzJ/Bdf5+5XV/B/wlY+GPAemTrp7W2oSwLcXz3f+t83+Pe9cj8H/wBoTSviR8N7vxHff8S3UNLg36xp/lb3ibZ/rU/vK9cP48vJPH/hWXx14RvNWh024b7LqtpKzROrL9x6+Dx2E+rVfh1P0vK8VLF0eSc+WJ33xL/aBs/D3m6Z4ei+36gnyNd/wRN/c/2q5n4aaX46s9Si8XSxS3kV1OsV1FL8jzo38e3/AGK7D4V/BbStBgtdV1OWLWL24VJYti/ulVv/AGavY0h3p/sf7tebGnUlLmmdWJxdCjTlQpx5v7xE8P7r5/kevN/i18Pbb4heEr3TJ7aN3/1tq7/wyr9yvTX+7/qqz7m2ab5mi+T7+yvaw1X2M+aJ8TiKUap+aVh4q1X4S+KnlbamoWd0lvdQ7dm2v1I+CfxIs/iR4N0/U7aWJ/NiXdslr4f/AG1fhQ3/ACN9iqpDKvlXyIv8X9+n/sGfGB/CviCXwdqe6GKVt0G9f/HK+sxNGOIw/tY/EfO+9Sq8sj9J99TfwVRtpleL5Wq2lfJSOsKKKKYF2b+7XC/EjxtY+APCWsa9qUqpa2ED3Df7W3+Cu4uRsWvjT9urxDc+JLXwv8OdPZku/EGqwW8ro3/LL7z1WCp88xVJcsbnnv7LXh658T3niX4o65E39p+I7yX7L5331gV/kr6PuUV7VoGnW289fKWZ2/8AZKx7Dw3/AMI94Xi0rStts9rarbwOi/JuVK860r4Y6rolhqfijxDqs+seI4IJfsaJK6RRPsfY+yscyqynO0fhPp8mwkX78pHnvh7Xv+FIePtQX+0/+Eht/nS6hin3pu/g+dv4q9N8MftJ6DqV6kGtW1zo/m/dmm2vF/33SfAGbw/r3w1sLaO0tn1NY3+3QypudpWbc7VZ8f8A7Peh+KrNv7PiXTdQ2/Kn8Df7FfPxjKMeaMj7+9D+G4+9tzB8ZvCSPpf/AAkvhfzYfEbMsUF3p7f61WrovAfhi88JeHreDULye/vZf3s8szb9r/3K5j9ni81B/CWoaRqe77Rod82nq7vv3pTP2gfiovwu8AXepwbnvbhvstrCjfO7t/HXtZfhvrE9D4/NsX7Pmpfy9Twf9rT4wT69q8Xw+0hd8U7bL54fneVt/wDqkr3L9nL4G23wr8NRNKv/ABOJ4t8r7dnlJ/zySvEv2PPhvea9f3vj3XIl2LdOlqlwu95Zf45a+yLb/RoN3+z9+vsZVPZR+r0z4OMeeXtZHOePPFVj4A8K6nrVy2xLCJnVP7z/AMCV4V8APDVtef2n4p8Ry203iXxBuuLG3vlXekUX3G2NVj4363/wsX4laZ4Mtp1TTNJ/4mWtPu2b1X+DZXkvhDX5fFv7Qnh/V5YFgsmnlg09X+4sESOqqn977m+vp8DgeWi31Pm8bieepY2vA3h7V/jZBrF3rXi/UobeLUWiW0h+SJv+AfdruNH/AGb/AAjZ7/tMEt47/eeaWqv7NMLf8I54gbytiNq0u1/469ytk3/eirfE1p0HyRlY4KdOM4+8cZpXwf8ACulW6fY9Gsk/2/K3v/49W9beFdMtldVs7JEf+DyErY8nZ/DQ6K+zcteTLF1p/aOmNCmZP9g2ybP3Vt/36Sqtz4b0qaV2l0+yuU+588FdF5K/3Kb9mWH+H5HrOOKqxl8ZfsIfynmniH4CeE9eidl0+DTbh/8AltaLsry/xNoetfDq1TS/FUi+MvBDrs3urPcWb/8ATJ/vLX0q6M6bV21n6rpUGpWEsFza/abeVdjRPXpYbGt+5U94xnhonk/wr+Jcvwu1vSvDmoXzX/g/Wf3uma9LO2yL/Yb+7/tVj/Ff4qS/GzVNV09tQl0fwFojp593btte9fftdF/2n+Tb/v1mTeDW1XXvEvwtkigRPszX+h3H3F89U/8AQWrPh8B/2r478P8Aw1Vl/sfw/El1rUv8E91s+f8A75+7/wB913Ro4WNT2v2he2r29l9km8JaP4i+Idr9i0Fv+EK8Gsuzfbt/pF5/11f+L5P++aPh78ItB1jxvcXNjuvNE0tvK+13H/LeX+NK9G+J3iBvD2naV4c0yDztV1R0tYIYvk+z26/fetK58j4RfDdFgiXzbWLYqJ/y3nb+Ovk8yzGVSUoQ+FH2mVZf7GHtJfFLbyOHm8MaZ4z+L+n6LY2NtDovhzfcXjwrs3XH9yvaP+EetpmRpbO2+T/pglc18JfCreG/D8V5qEH/ABONUl+23j/71egfNN/DXHgvawXtHLczzWUJuNNbROcm8E6Lf/6/T7SZE/vxVlal8GfCOpKm7Q7SF1+dXiXZXceSv935FqV4VRP9Uz17dPG1ofDI+UlSh/KeL6l+zN4XmVGsWudN2btr28v8bf8AA64f4haDr3wfsNM1Cz8XXr27XkVu1vcS70/vbtrO/wDl6+mHRf8AgH9yvEv2q7ZZvCGlKsG+X+04kXf/AB/JXq4fFVK8lGRz1KcYR5i18evDF34YudC8d+GPLttQ0TbLeWNvt3vE333Zf+Bbf+B17Lpt/pHxg+H1pcrAt5pWt2u5ovv/AHvl2f733/8AvivkrxX4hXwn+0F4j1G+juZ9CluWsNTtNm9J4JYkXb/7PXqHwF1f/hW/j/WPh1eTrNplxtv9FuHbf5qsvy/P/tfe/wCB1hjKEnCM92tTuwWJip8h8++IU8S/sl/GFJ4t2q+GnTyvKlb91qNnsdXif/aRN9fevgO80HXvCVlc6HFBNoWowfaIti7EdG/g2/3v4W/3K5L9oT4S2fxa8G3djPF52p26+bYyv/DL/wDE18+fsW/FqfQfE174A1xZ7aKeVn05Jv8AllOv34v+B18/iaUcXS5/tRPqaGInQny83un3BbQxQxJEsHkonyKn91asb0dN235KxNS1JtN0u7voImvJYIt6w7tvm15Pf/tOaRDpFq1jp9zNrEsW+W3b7kDf3N/8VfD4mcaOjPs8BRnjPejE6DxhqfxIu1u/7Ks9P0e0idmV3lV5ZVWuw8B+LYvGHhe01CLbvZdk8X8cUq/frwKa58f/ABauty+elltZ/KT5Iq6v4Y3j/Df4jS+Crm+jubfUrZbqLZ/yyuP7j/8AfFcVKv7x7eJwUJULfaiekeP9Bg8SaNd6fc/6q4/jdd/lMv8AH/wCvzfv9SvPhp8Q7tmb+ytQ0a+dGh+/8iv/APE1+oF/teJ9yr/fZK+D/wBuT4dNpXiPT/FVtEr29+v2e6dP4GX7n/jtfdZZX5/3UvtH5jmVKUPeifoR8E/iFH4/8Fafqat96KvSkr4H/wCCenxLimsL3w5cszujb4ndvv8A+x/3ylfeyPurz8XQ9hWlExpS54EtFMorgubWJtYuUs7OWdm2IvztX5//AA31u8+Nn7TfijxtdRSpoWhxNZaZFMvyPKzuu9P+AV9kfH7xhB4D+EviXXLltkVrZyv8n+5XzT+yX4S/4Rv4RaVPL5n2jVpZdS+f7+xn+RK7cL+7oyqGajz1OU7j4ieP7P4b6Il9cwSXnmy+UsMK/wAWytDwN4t0j4l+FU1WxXfay74pYZl2eU39x62NY0Gz1iweC+tvtlv9/wAl1/u1454M+Gnjzw3FqeoaZrNtok11ePL/AGY8DyxbP4K+brynzf3T9FwNOl7D4uWRyfjb4G+I/CviN9T8OTtNabt8Xkr88X+xV3w34q+MlzB/Z9tYwb/ufa7u1VNv+3vr0Cb4l+LPDEr/APCS+E5fs8X3tQ0bfKir/fdK7Lw94h0zxVpNvqelXi3NpKrbX2f+hpWFOlGctD1K+LnChrBS/vHP+DPCTeCfD6WzXLXl7K73V5cbf9bK1fFHx18Yan8af2gtH8NaQvnWVrOtlBEj/I3/AD1l/wDQ6+t/2gfHK/Dr4aaxqat/pDL9ntUT+OVq8F/Yb8DS6lf6342vlV3837FYvMv8X/LV0f8A8d/4HX3eApRwtCVU/NMfiZYiry9z618N+G7bwrodpplnEqW9rEluuxfk+X79YnxL8bWfw98G6nrl4zIlr86oi7vmb5ESu4hRdqbv++P7leD/ALYdytt8HbhmVXd54ovu/wAXz0YOP1jEx5jzMXL2VB8p4Zcwzpon2GTz5vE/jdvtTTeV88Vn8rJvb/arqJPDEXh743fDrSrKJkitbOVd77V+bY+9v++np+g7f+GiZYl2zfZfDdrt+X7n7pf4P4fv1raw8E37RnhLcy+aljP9z+D90/8AHX6TCXL7sf5T4rl+1IZ+y0jJ4N1NZVl3/wBpy/fr3WGb7teP/s8PA/h/WFWVk8rUXi2Ov91Pv16x/c3NXz2Ol+8Z10PhLz/P/FTPJ/vU+2ddm35atOjf7NeKd8YlVE2fd+dKY/zv/s1U1i/awtZZ/K3vEu/ZXnX/AAvWz+xfLp8/2hH+dHauKWJjSl7561HA1asbxieoPsT5qrvt2v8AvaZpupRarYRXkW7bKqvv21FMjTSv8y7E/jrqhP3bwPNqUuSXJI8h+I23RP2gfhrq6s2+Wf7E2xf4W+X/ANnrN+FyW1z4v+IXiCWW2R2vGRtku512u/3qPjGjf8LX+G8TNv8A+JirrsX593mpXn/hjxVLDa+NdKeLZ9s1aXdKnyOkSu//AI9X0OJqxo4eVWX8o8uw0sViYwgerfDTTZ/E/iXVfGeofP8AaJfs+mI//LKJfl31DMn/AAsv4pRafFKz+GvDku+d0+5LcVq6r4zsdN8B2kXhyVby7ul+ywRIvzxNs2vvWug+GPgn/hA/DlvpkXz3H+tupv45ZW/v18FSca3w+p97XUsJCXtPdlsjs0RXXd8qfN9ypYX2fxbKwvFupLpulpFE3+kX8q2sCJ993b/4iqnga5ns7y48PahP9pls/wB7Z3D/APL1bt/H/wAAro/tChSqxoSl7x8dU55x9pynXP8Ac3ffo+b71Ofa9um5v+AUOi7PvbK9XmPLKszsi7v4NteFftUXOzwlokjbv+QtF8n/AACvcpvvP93bXin7UXz+HNCXaru+pxJ8/wBz7le5gJcskc2Ij+7OZ/sGDxf8ZvirodzLIlvLaxNF/F5UvyfPXJpDquueAEZWkh8d/DeVZYHT789mv9//AHf/AEFq9L8EW239o/4kr9z91FudP+A1l61brp37Scv2b5EuvDN5LdbP+Wr+RL9+vZm/c5X2uctOPLPn7n0d8OviLbfE7wLpniOD79/F+9T/AJ5T7PnT/gDp/wCP18dftn/D2++HXj7TPH+h+ZZxX8qO0qNs23q/x/8AA/8A2Svoj9j2aJ/gzaS7VTdfT7kRf4/krqPjf4DtviL8OdY0VoFe48rzbV3+fZKv3K+NlU9liJQj8J9dS9+iWvhR8RYPij4G0fxHAy7L+DfOiL/qpV/1qPWLo/wcs7Dx5reoahZx3+lTxLLa/N/qpf402V4V+xJ48ih1TXfB1zOyJ5X9oWMT/wB9fkuPk/8AH6+n/ijreoaJ4QuNT0iWJL23ZZW81f4d6b0/74r5nNcLThPnkfYZNi6r/dQ6nQPYbNLltraX7HsVkifb8i/981xSeD9A+Gml6h4o1D7Tqt3Zxfap76b55f8AgH/oNeb6l8dfEet3iWOi6fHbeb914ld3euf0fwf44+MG+8n1L/iX+b9n/wBLl+RdvyumyvlpV4v4Yn3VPB1HHmqTsj6ls9Sg1jTrS8tm3xXES3Cv8n8Sbq8l/aQ8GReM/hbrcDQfaXtYvtsSf3HiT/4hK2vgheNN4PbSJ5W+0aDdT6VKj/fVFf5K7PUtNW8tZYGi86Jl2N/tfJt/9nr6LLq8ueMj4LNMNGEpRPzq/Z18Vf8ACGfE3R76KeS2iv5fK8r/AGv/ANjfX666Dfrf6bb3O1k81d/z1+NvjCzvPh78WtSj81vNsNR8r51+7/H/AOgvX6wfBbxJF4n8C6PqET/JPArq7t/er6bMoc8I1YnydD4uU9F30UzZ/trRXzd2ejyny/8A8FEde3/DnRPCMUrJceINVitfk/uL9+u98N6VFoOl6fpi7US1git/kX+6leP/ALSesReM/wBrH4T+GvK85NOae9nT7yfL81e3W2513bfnb599dlX91h4xM8JHmqykeeftD+JP7B+G9xBEzJe6oy2sHlff+b79eX+D/wBqhdE03T9P1nSJ3S3iW3+0W/3/AJfl+ZGr6D1vQdM1i6tJ7mzWaW1bfE7/AD7Grn9b+G/hrxIr/bNKtHf5/wB9F8j18vXpzlPmjI/Scvq0YUeWpC5j/wDC/vBM2ly3P9tLDti3fZ7iLZK3+xsrn/2b4Z38G6rqHkfY7LVtTlvbW32/dWq9z+zH4VvL9JVnkS3/AOeX3/8Ax+vUrbTbPRNLitrGL7Na267IkT5NlVhacp1feIzKvRo0OSlf3u58Yft7eM/t/iDw14Qtvn8pftsqfN8zM+2Kvq/4OeBrbwB8N/D+h21t9me3tUeWH/pq3zvXxlc7fjB+2LaQNF50VnqOxpvN+/FB9+v0NtoW27vv/N/er7rEy9jho0z80p/vK0pDfJ2RP/f218//ALYztD8KkZW+dr6Cvoq5tv3X+3Xzr+2HNJD8MbTytu/+04Pkessq96vE5Mwl+6kcJo0Oz9pPW/lb5NFgRk3f9Moqsalcr/w0N4fg2qm+zlfft+/8j0zw9bRf8NHeJZWZYd2jwbU3f9MoqNY/5OO0dvvumjz/AD7v9hq/SIfF8j4v7H/bxb/ZsuZbzwRdz3Mqu/2xovk/2a9oh8p4krxX9mlJf+FfP5/lpL9un3Ii17PCnzf7FfO4745HqYf4CZ3+fb/HupyO0zbVi3/LVe8dYYHbd9z565qbx4um6Ndy/ZmSJV+Z3b71fMV8X7I+lyzAyxdXlOc+JfjOewWWCBt+7918leUWGm3N43lRLF9olb907/xvWhr3jmDVbCKBrGP7b5+9r7f93+DZWl8H79bnxf8Av285PK/cf7D181Kf1mufp1fDRwGF0ie+6bbeTYW8TRKjpEkXyN/dq9MkTpt+4+35qhhf+Ld8lV9SdvnZWV//AGevsaVPkifk9eXPOUjxf4x3MSfFL4axSKqebqqvK7/3VdK8l03wNqGpeHPFuvWzW1tb2+pyvPC7bHTc77P96uz/AGnL+5tvFvgp7OXZd/6Vtfb/AKr/AG64f4IaJqvjz7dpjebD4fa+W4uon/2U2olY5lX+sUo0ISPpsho/VObETieq/ATwrLcq+uahF+6/5c0df/H69wRGRd3zf/Z1n2dmthFFFbRbLdV2QJ/u1a1XVV0rS7u+lZXigVn2fxvXmKnHCUDgzHHyxdeTOdhmXxD8QXby99pocGxf+vqX5v8AxxNn/fdWPFtnJCtvq+nqr6hYfOqbtnmr/Glcj8HPHNtr0GoaZc7rDxRb3Ust5aXH+tl3PuSX/d27K9Q/13y/L/v1+AZnnFelmvtOkT0qGGhVw/LfcNN1W21izt762k3290nmxf7tXnm+T5VrjPCW3w9q13oPypb3DPe2af7LP86f+z13GxnV9v8A45X75lGYU8dhYVF1PjsRSlRnySKk3yRbWXfXiX7UqLN4X8PxbWfzdYiT5Pv17h+9mTb82+vCv2pZmh8OeGmVm3rrUX3G2fPX3GB+JHjV/gI/AkLf8NB/Ex9jfciTzX+Xd9yotbf/AIv7cful81PDN06/7e63l+T/AMcqx4Dkn/4X/wDE9mlZ/mT77f3WRai8QPK/7RG3dvSLwzeOr7tnzeRLXqzd438jlR6N+yKm/wCDdkzRMn+nXHyf8Dr2W8hV4n+6jv8Adf8Au141+x+73nwU0+f5v+P66/i/269ymhX7P/rV/wBn5a+Fx7tWfqfa4P8A3eKPzz8YXjfBr9qqLU/KX7Ot9Fcb0XZ/osv+t/8AQ3r7nv7CDUtNu7Nm86KVdn9/5fn3vXyb+3n4PleXQtXgXyXZZbKXZ/d++lfRXwf17/hJPh34a1P7/n2MW5/9rZ8//j1Z5ivbYaMj1Mvn7Gqec3HjqL4dxReF9D0qC81CwXypdQeJU+b/AGf9zfWLps3xB8E6R9usYpEstUZ7pkSLf82+vQ5vB+n3PxJlbTNVsrPVUiS6urG4i+dl/jdK9iRP3Sbl37fn+7XwUaD5viP1L68qdKHJHm9Ty39n7wfqvh7SdY1DWmk+0apdfaP3v33+T7//AAOvTb+FbmB4tv3q0Lb/AFX8P/A2aqkz/LuZf9uvUoP2R8bj39aqSmfBv7WnleFfjDFeK0X2fUrGKX7O8Hzy+U+1/n/74r6o/YV8SQar8KtPgtpWeK3Vk2P99W3v/wDZ14F/wUB01k0bwvqsUCvsnaybf9/Yyb0/8eStr/gnL4qnm+26Y1ys26XesP8AHEmz/wBB+/X3co+1wfMfF/w6/KfoHhv79FQ73/vLRXznsjuufG+lTN4k/bP8S3m391pemMnnbt+350T/ANBr36GZdiLur58+Aln9s+Pvxl1NlXf9qit1dP8AZ+/X0Qlt8qK1VmXuOMDowMbniXxp8eeLLfxLZeHPByzvceV9qneKLe6rXL+GPjrrnhi31Wx8VQT6ldxfPaxbdj76h8f/ABJvvBXxl8QXdjZxaq/2O3tW3sybF2/7NcvP8Yba98ep4k1Hw+Lh0s/ssVsG+X5v46+Pq1Pe+I/WcNho+wipR0L1n8TtV8Z/FDQr7StKn0q9llSK8SKffFLF/tpX0R4q8Q/2VomoXkr7IoLWWVv+Ao9eSeDPi7/wmHxB0LTNI0qPRIf3st1viid3RUf7j11v7Ql+ulfB7xbOjMn+gtErou/5mr2cqjz1Yny3EH7tKCjY+Uv2G9Nl174zeI/EtzF88Fm8uz/anf8A+Jev0Ds7xdiLu+df4NtfHX7AGgxWfhTxLqHkSpLLPBbs/wDf2pX2LpVt/vV9JmcteU+Dwpdmdpm+X/vuvmr9s+bf8L7Lym2f8TOD56+ktjQ/N5tfNv7Zzqnw2slZlR/7Ti2vtq8j/wB4icGZfwWcp4fdv+GlvFfzb9mlQJvT/rlFTNcdpv2k9F2q25dKnf8A3/3T0zwxNv8A2lPGTLLHs/s6BG3/AH/uJTdR2zftCW/zMjros7/J/wBcn/jr9Il7kvkfEc2nzNP9myaf/hAJWufv/bp0/ersf79exp9z5dteQ/sx7bn4aJL83z31xtSVt/8AHXsGz5/9uvmcf/EZ6GH+GJleIZmTQbtotqXDKyRb/wC/Xl/xFh1Cw8DRQfbGd1bZKm1fmWu6+Iumtf8AhyVVlZHVkfen+/Xn+sXLeIdGuLO23PK8Wxd/8dfnmZ8/N7p9tk2L+r14yPGNS+2JpcrLBvdYtkSba639mbR9VTVtPXULlXuIomuJXRfvKyPsrmvGGvWeg6I/9oTrZvEuxt6/c/26739i3StXm8Fan4l1dVRL+f7Pp29f3qQRfxv/ALNYZbQnKR9HnOZe3+17p9ETPs/vbKdNNBYQNPO0UMUS+bLLK3yKv99/9mpvlRP7n+2/8FfI/wC3J8aW0SwsvAGlXLW11rMXm6nLE294oG2bIv8AeevsKtT2MD4KnH2s/dOP+K/xvl+Lvxp8M+HPCekf6J9qTSort9rvdbnTfKj/AMK17X+zBbNYWXitWlW5ddT2Nsb7m3+Cvk79myGDV/jz4Dl8qNPsV9A8sqfKm7+5X1x+zTCv2Xxmu3Yn9tS7URfu/frfA4SM6U604mmIzGrDloRl7qPbtjO25Yl+98tcv4tRtS1bQtBVtkVxL9quti/P5ET/APs7V1qIrr5Tf99v/DXL+Hn/ALb8R67q8sH+ql/s+B3++yqib/8AgPm7/wDvivguKsf9Rwk3GXvS0OvAUfrFeJzXxa+GN5r0tv4q8ON9g8a6Wv7qVP8Al8X/AJ5P/vrWr8NPiXB8RdBeVom03VbCVrXUdOdfngl/+Jru/m+T+/u314v8V9Bb4e6mnxG0OD97B/yGIfNb/SoN/wD3zur+fMPifr/7mvrL7Mj66vD6m+aHw9TqviLrFnolnp99LOsN2t5F9jiRfnnZvldP9379d9pWpQarZxXMC/I671+b7q14J4D0S5+Lvih/GfiGz/4kVrPv0W0dn+RV++//AI/Xqfg9/wCwdX1Pw5KzfuGS6tfk/wCWUr/c/wCANX7Bwni6WFl9UlPmkfI4+Eqsva/ZO1875dyqybf46+f/ANqub/inPDm3b/yGItr/AHHr3PfvX++/9/dsrwf9qWb/AIknhdV+5/bEX8O+v3fLtz5etsyx4AdZvj78Ufm+dJERvm/2krO8Qv537RDKsCzOnhm8fZu/6dZa0PADr/wvv4ptL8m6dHX5f4laqfiB4B+0G8reZ/yLF8uzb/06y16rl7kv8Jx/Zj/iPTP2MNv/AAoXTfl2f6Zdfxf7de7Qor7GZm2V4Z+x/ZvYfBbSop1WF3urh9jt/Az172nlbPl2/wDfVfAZjL96z7bA/wAKJ83/ALZ+j7/hBe3MUW+WzuoJU/j2/Ps/9mqL9jzW/wC2Pg7Eqtvew1Ge1VNv3U+Rk/8AQ67r9oq3ivPhR4tVtr+VYyy/3/u/PXjX7DkyzeFfFdtBu/0e8if/AL6i/wDsK3h+9wkuY7F7leJ6x4k+Eq+MPHy6rPPJbWX2VLffbt5Uu9a4m117VdEXX2Xxm+m/2PdfZVgvovtHn/xV1fxy1XU/Dy6FfaRcywy/ant9if7SfJXK+G/gVrXi2f8AtDxHP9mhlbfKjr/pEtfCVlLm5YRP1TASj7GMqslyljwf8e/FF/eWmmT6Dba35r7JXt1aJ1Rn+/8A9810Xw+v9Vt/ij4g0G01e513wra/f+0Lv+yy/wAaK/8AvV6d4V8Gaf4Ss0ttMs/syL/321cZ8VNS1r4aWun694cto7nR4p2/tbSUX55Vl2fvf97clb0qcqa5pHBiKlCtKUKUeU8//bM0qCb4Syz3P+qtbqKVtn91t6Ps/wDQa8l/YbuVs/iHqFtbN/x7tEkCIv8ArV3v5rv/AN917f8AtPuvif8AZ48QXkUWzzbCK6iSb5HT596V81fsSea/xhi3N8jxfKiN8n3/AOOv0TB+/g2fmmMjyYjlP1K2t/cX/vqio9zf3j+dFeVYk+Qf2bLxn+JPxg+b7S6606S712eU336+i0vJdr/L8n3K+fP2eLNofiX8YoGZZv8Aie7t6Ls2f7D/AO1XuULyp5qJu37fubq8/Mtzvyz4TjbyHwPoOuaxeX1zpMN7fsn2r7Wyvt2p8n+7WxD4b8L69ZW95BpWn3NvKm+KWGL5G/3K+fNQ1Lwd4Y+K/iq88T6NNqt79qX7GiQK6L8nz7q6tP2qNDsESK28PX32dV2Km5ERa+T56XN7x+kqhXqQhKm2ehw/CvT9N8eWmvafbWlhFBbS27Wluv32b+KuK/atm+zfAnxWywfP9l2bP+BpWd4Y+N9548+Kvh+CC2n0fT2ilSW3eXf5vyffrW/auT7T8CvGCquz/Q9619FlcoSrR5T5bPIVYwXtJe8cD+wNuvPhprc8+13XVvKX/YXZX1nC6vXyL/wT0v43+GniCL7jprCv/wB9RV9a22103fx16uYfGz5TDS9wJvN2fLF/49XzZ+2TC03gbR9zbP8AibRf7/8A4/X03NCu1/8A4mvmf9tKFX8H+HNsTO6axF9xa6snj++iedmP8GRyPheziT9ojx7O0rP/AKLEqpt/2EqLVpmh/aRtF8pkeLQ7p/vb/wDlk1WvBW3/AIX38Q4FWRF2RI2//gFZWqfJ+0PKyt86+G7p/n/65NX6L1f+E+Lf2fU2P2YLnZ8NIpFVX/0yX7/yV7hDNvi819qPXiX7MG3/AIVRZfu/n+1S/P8A8Dr2OH9z96vm8Z8bPSobIsTbblPL++j/AMFcpqXhiCbUreK2VbZ0X5nRa6tJv92qOm/6ZcPcqu9F+SvmMRGFWXKepCR5f4k/Zj8J+OdcTVfEMDX8vybk81kR/wDgC16xZ2y6bb28EHlJbxKkSwouzaq1b+4m3a2/+/Rs/dbtv/A66aVKMPhJqVZT+IZNc20NvLcyxLsgVpW+b+Ffmr8qte1vX/jp8UNbvLGCWaXxBfb4rRF+d9r/ACJ/s/8A2Ffot+0Xrdz4Y+CHjCTT4531K6tk022SL77SzukSbf8Avuuf/Z5+AmnfBbwvFuSS58R3USveXf8Acb7uxP7v+1WdSPtpcppTqeygeUWPwotvg34u+EWiwLG+oXF4txqdwn/LW43J/wCgV3n7M3mpZ+LdzM+/WpX37vkrS+KM32D40/DC2gWPfdXnzPL/AL1V/wBlqH/iV+LV2rs/t+VF3/fr6un+6ws4+h4z9+vzHqfiTW10HQ73UGXzvIV38r++/wDAleNfDr4tXnhXXE8HeM4GsLhrqWKzu0/5a/x73/77r1DxnD/aWqeHNDVd6T3X2if/AK5Rf/Z0zx/8NNK+JGlpBfbra7i/49buFdj27f79fzlxfmNCVdYWrt37H2eW4ary+2py+E6iG8ifYzMr/wDAq8X+K9zc/FHx9ZfDzT5Wh0eL/StYu0+5t++kVcvonxO8S/BZrjw54sgudVt7eJk0nUf739xH/wCBV6R8B/CtzonhL+1dVZptb1tv7QuftC/Om77iV+bU8FHAQniIy5v5T3/rH1mUaL+Z6HYWEWm2tvbQRLDb26+VFCn8CLXOeNnl0eXT/EMXmv8AYJdl1s/igb5X/wC+Pv11qf6r5f4qzdeSzfS72K5lVLR4n893+4q/x1xZNmNWnjoVF8XMb43DUvq8o/ZNVNrp83z/AC/8ArxL9pxGfSfCkUTKm7WIvkruvhR4nXxJ4LtZVlab7PvtZZdv32iriv2lnWHQfDjSqvy6tE/yfP8Ax1/ZmSVfaU4z/mPy3EaKRJ4BSRfjv8UYGi2Q+ejpL/efd89Z2vzSv+0VexM2yJfC14zf+AstaPw+dX+NvxIjaKX91c/x/c/1v8NY2uvH/wANGXu2Bvn8K3W5/wCP/j1lr6R/wpehwfZj/iPWv2Tkb/hS2if6S15uln2zOv8At17nDbS+V91a8P8A2OYZU+C2itPKyO0su23/ALqb697meKFNu5q/Pcx/is+2y/8AhRPMvjTZtc/DnxXAu2GWXTp0V/8AgFfN/wCwS7Qp44tpZV37rV97/wC5LX0L8fr9bP4S+LZ/v7NOl2/98V4P+whbSzaX4wufK2I89qi/7fyS/wDxdduH/wB1kdEpfv48p7x8XfElt4V0HT7yexgvP+JjEn+kfwJ/G9XYfjN4HdE/4qG2h8351+0fI6f99Vp+IfCWn+LU09r5fOeyn+0Rf7Tf7def/Ev4m+DvDLS2dtpGn69qe75rf7MrRRN/t18JXl7KpKR+i4ClGvSjDlbZ3Wq/Ffwnpuj6hqX9t2VzFaruZYZd8rf7qVveHtSi8VaDpmq+Q0MV/axXCwy7HdUZN9fJ/hv4aa98WdbbUItPtNKsp5f3t35G2Jfv/cSvq3QdE/4R7QbLT4pfOitYliWX7m/amz7n/AKrC1JVfiKzOhSwsYxhL3jzT9pzTYLn4LeMLZp4LOL7D80sv3E2vXyr+x//AGfD8ZLKz0pWe3WJvNu7j5JXdf8AY/u19O/tYp/xYrxrtb/W2PlfJ99tzpXyV+xDps//AAvPTNzeTF5E7/Ov+5X6ZgY/7HI/MsXL/aEfql9pX+9/47RTPKP95f8AvmivIsjTmPlr4S3MWl/tJfGrRmVraV7xLpnf/lru2fNXu0Nmr7/vf7VeM63NF4Y/bU1qBotn9s6Ok6/L9/bXt2lXPybW/wC+9tePi488YzOrBT9m5HzT4utvD2lfGTWm8R+H59SsrpYlguLRHfym/wByvSfCvgDwLrFlFeaZoMDxOzor3Frs+7/vV6bc21tcz+Y0C7v7+356lSwgh+aKL5H+fZ/t187Gh7x9jPN5uEYw9086m+EukJ4l0TVdPto9NfTpWdYol2JLuT+Osn466a2pfC3xRbL87tp0vyf3vkevVn3bn+Va5zxVYf2rptxZ7Vm82J4tn+8le7gOWlVjI+ex1epiI/vD5C/4J438qab4wsZYtiO0Fwr/APANj19q2afLs218FfsT3934V+OGu+HLlWS3lguIlTd/FE/3K+/bN12f7FevmUfePEoS93lHzfItfM/7Y3yeH/DKq3yPrESfPX066f3/AOOvmf8AbGfyfD/hTbbK7vrUX363yb+LE4cx/gyOR8Fzf8X9+Iasy/wJsT/gFZmtwq/x/vfuvt8L3T/+QGrT8BTf8ZB/EpW+5ui2p/H/AAVm6w8qftA3cq7nt38MzxNL/wBsmr9ChGVpeh8V/mdB+zGiw/CjT12sj+fP8j/79ewecvyM38LfwV5Z+zr+5+Glp+6ZP38u3e2/+OvU/tKp/t14OMjzTZ6eH92JFqVs15BLFFL5Lt/GlS6VCttaxRRfPtp6TfIny/PTkf5fvKiV4XsY83MdsSxNupsMy/7XyVXmuWTbuX5H/jSnI/7rdt+etoozlLlKusaJY621pFc7nS1lW4VHX5N61ammVE+9vd/k37qb9s+b/wAfqvNM2x22Lsq+UqMueJ4t8WrlX+NXwrSL7i3n3Nv3F3U39l3yk03xn83/ADGpd3y1Y+I+5/jH8NJd0aN9s/56rv8Av0z9n7Uov7L8Vt8sKLqcu7ymWveqS/2WXL/KefGX7477SrmDWPHmq3K7kSwgison/uu3zv8A+yV2CeVMv8VeP/Bz4kaZ4nv/ABBpW37NqtvfTysjt/r4t/30r1pJvl+Va/ibjGVf67OUon63k0qToxgjnfHPgDTPHmkS6fqEH7ra3lOi/Oj15f8ADfxrfeANfTwB4xZk+b/iU6m/3JV/gi3/AN6vcvvr93fXC/F34dWfxI8OfY54ovtsDfaLa43bHRv9/wD3q8nKMcq1P6vW+GX4G+Nwipy9tT3idw+1N7fKmz++33a+efid4tvPjB4mfwF4Tn/0KBv+JnfI+xNv8dcrf/F3xYnhT/hBWtp08ZvOuntfIv8Ayy/g/wB2vdfhX8Mbb4deHIrZYoH1C4+e8uP9r+OvbjhaWURlXqS5pfZPIdWeOl7OPux6lTwBoMHw315NBtlkh0+6sVeLfK7+bPF8kr1zH7TNyqaX4XXdsSXVl3I67N1d148hbTf7H1xF/wCQbfK8+yXZuib5Xf8A8frgv2ok/wBD8HqzK/8AxOFT5P8AP+5X9E8B5o8woJz+KJ8hmuGjhpOMR/w7Rv8AhfPxTj3NvWdNif8AAqzvEEy/8L/1hdy718KTvv3fc/0WWtb4YPs+OvxWWWTf/pabXR9v8VZniFGT4++IvmWGL/hELpN7tv8A+Xdq/WvsS/wnzsj2D9j9NnwM0Jl2wv5s/wB9t+7569wdN6JulrxL9kVPJ+BnhyLcrorT/cX/AKavXtuxni3bt71+c5j/ABz7PAfwYnhX7VepNpvwW8QRKzb7pIrddn+09cf+wlpX2b4aaneLu/0rVmTf/uoi/wDxdVP27de+weEvD+jtLKn2y8eXYjfPsiR0/wDQnr1D9l3wxP4e+CnhSC5VkuJ4GupUf/pq+5P/ABzZXbL93hTojK9Y6D4i+DPEfiq1t7bStaWw09F2TxfceX/gdeT2XwE8S6Fqv2ttGsvEKK25Ldrrykr6dhT5PmWrH2Pf/eSviq2HjVlzH2mEzOeGjyxPnT4meNvHWg+HLe1bQ7bw4895b2/26yl3oqM6fIq7K9+f+Nfvp/C7/JRqug22qxJFeWy3KK+9Uf8AhanzQxbX+X+Le1XQp8hnjsZDExjaNpHzz+2NfrZ/AzW49rP9olt7f5Jdn3pU+evAP2BrCXWPi1L5qtM9rY+az7n+Xc6J/wDF16l+3VrEVt4D0fTJfK/4mV9saJ1370WL+BP7296x/wDgnFo/k+JfEt4rLs8iKLZu3uvzu+x6/QaH7rBM+Fr+/XifoF9hHoaK0cL/AJeivnvas7uQ+Tf2trNvBX7Sfwi8Xs2y0llfSp3T/P8At17FbIySurfO/wBxv96uG/4KK6Bcaj8Exq9p8t3oeqxX+/8Auxb9j/8Astbfw98VReLfC+iauqrsvLGK4/4G3365n+9w8ZEUJclSUTqJpvublq8jxbPu1RfbM21fkqW2eeG9dWi2Rfwv/erypfEepzCv5UzbvuJWfforrKqt87L8tbs0LfI21f8AgFZ9zDsZ2/8AZq0pS5GRL3z85fH6RfBz9rG317asNu15FqHySvv8qX5Xr9D7DUv3CSvu+6m3/wBC/wDZ6+P/ANvz4exXPhrSvFSMttLYM9vO6ffZW+5/4/Xq37K/xIX4kfBHw5O0++9sIv7NvN7fP5q/x/8AA6+txcfb4aE4nlUvcqyie4PqW9fvbK+Z/wBsaZbzRvCv3fk1hP8AXNsr6QRIPKRty186ftVvbJa+GvtPl/Z21Zfv/wB6s8o92tGJz5l/AkcV4Os/s3xw+Ik++LbKyRKu7c6/c+9VHUrNU+Oep332lfs6+HZ9yfxt+6q74VvILD41fEme5aKGKBftG/du2r8lcvpfiS0so/E3xO1VYNSt5VbR9Msd3leazfI/+192v0W32vI+I5vdsTfBb4r+E/Bnw/Sx1PUpIbtJ3dbfa0r7f+A10z/tJ+HnnRbHTNZv98v/ACxgrjtH0bxVqEES+H/hl4e0yLb8txdpLcP/AORWrrdN+H/xSliiiuvF2n6Xbo27yrFEi2/98pUThRfv1F+I6dSpy+6Xj8XfE9823SvAOqXKM21XemP46+LESJs8I2Nt8u//AEi8Rdv/AABnqlN8E9Vv97av441K/l+9vhb73/fVNh/Zd8OTMrXOoX0z7fv7krn5sNHsbfv5En/Cwvi5c3EUq6HoDpu2bEvIHf8A9G1NN8VPiHpSpLqvgr7Sm7979kl811/75q7YfsteE0iRla5/v/PKtQXP7LukJL5tjrmpW1wnzq6bPkq4ywr0/QxlGv8AZIU/aQ0W2nSLWtI1LRP9uVd//oNem6D4w0rxPa+ZpWoRXkTLv3o3zp/vpXj+pfCHxnpUEq6f4lbxDa7t32TVl81X/wCAtXG2fh65h8QPBFB/wg3iPd+6uEb/AESdlT7nzP8ALVTwmGqx5qcveKpVa8PjPR/iCkU/xl+GzKvnOt58ru3+3XN/Ci/+weA/GdzFEySz6m0S/wAfzt8if+h1WTxDqWt/FjwFH4hggs9Y0varRO21592/5/8AZqP4RXKvqMXh5WjuYm1NtQaWLciMqp8n3v8Aar5zPKzwODqS/liejhoe2xEY/wAxmfFHwBefCu6TXPD0DPZJ87Sp9+Bv79en/Bn4023xCtUs7xlTXYIneeLd/rU/vpXp02m21/A9tPAs0Uq7JYn+f73/ANhXyv8AFTwBefCXXNP1zRVWG3ib91cPu3xN/t/+OJX8v1cVhs8U6NX4+jPuadGrgZc8PhPrD7TFNv8AvJs+9XL/ABI8dW3w/wDC17rNy2+VfktYv+esv8CVg/CL4r23xF014m2w67F8l1aO38f9/wD2lrz+5m/4X98Yf7KaDf4S8P7vN3tsSWWvjqGTzwVeUqukY6ns1Md7ejyL4pGn+z38Pbm5muPHWvee+t6puaD7R87xRN81e9onkp83z/8AAaZYWaw28SwLsT+5/drTubbZb7tvz/71fN5rmUsXWs5fDsepgsJGlTSOZ8VaVba94f1CxlZt88TJ8i/xV85fFT4i6N4/0TwLY2N99s1W11OJLy0SLY8TrsX/ANCRq+nbn5InbymT5d/3tlfM+vef4e8VaqzfDy21vT9I1P7RFqcTNFLE/wAjpvf7v8H9yv3nwtx0YzlRZ8VxJQ2mdb8L9s3xv+KMqzs8X25kVPK/2qpa0+z49+Jdysj/APCJXSLs/wCuDVg6d48s9G+Iej+OtPtvJ8P+Md1veI8qv5F1v+ZX/wCBbf8AgLVteJblbb44eKPLO94vCV0ypt/6Yfer+olT92X+E/Poy+E9v/ZLSRPgP4cX5U+afb/39evXZpmtvmfb/uP/AB/7FeNfslv53wC8LyxQL8yz/P5v3v3r16R4t16Dw3oOoavcqyW9nA1w2xv4FSvzrFQ58U0fa4T3MPE+LP2n7n/haPx70zw1Y/vvscS6eqfwebK+5/8Axx6+6PD2lRaJp1pp8C7LS1iS3i+b+6lfEH7K9hffFH48an4o1ODfZWbNf7H2fupW+WJHr73sLZUfaytvanjp+yhGkdGGjzylIsQpvX5at5b+5T0hVGRdzf8AfFOdFdvl3b6+Y5j1yJ91ZupP+6f/ANkrVm27Pu76wdVdUif/AL7+7W9CPOxTkfCX7eevLf8AjLwppXmq8UEEt00Trv8Amlf5P/HEr3v/AIJ6eGPsHwybVfs32b+1LqW4+9v3qvypXxl+0n4kl8W/GHxLffKlvZ3iWtrNu3pLEv8A9lvr9Kv2WvCUvg/4QeH9Pl2pts0/8e+b/wBnr7DGy9hg4QPn6fv4jmPXfsvvRVvZRXy3tmetY5z43eCV+Inw38VeHJVV0v7WWJUf+995P/Hq+P8A9jPxJPqvwli0i8Zk1PRLqXT5Uf8Ag/uf+gPX3bf/AOsn7/M3y18G+G9Hufgh+1Z4i0q83W3hXxlLLLYzJ9xLhf3uz/0Na2wb56UqZyS9yXMfSds6/wB7ZWr99E+Zaz7ZIniRmX/gdaD/AH9qt9+vHqR949KEi7bXKpFtllX/AL5ptykEyO0TL/v1X/1Lbf8A2Wmb9n3Wb/vmiISPOvjB4Pg8eeDdY0OfyJvtVq0S/L91v7//AH3Xxf8AsT+M2+G/xL1jwBqc/k2+pSyou9fuXEX8H/fKV99arD8r/M3/AHzXwF+2f4AvPAHjfTPHWiqyJcXXmtLCv3bpfnTf/v19fl1WNWlKjLqeViY8klUPvXf9pR9+3f8A3EWvnX9r11h0HwpuVXSXWIk37fnSvTfgh8WrP4teANP1y2+S4dfKvoU+fyJ/4/8AvuvNP2yUebwn4abdJ/yGItqbf/H67MBQlRxKjLocGOlz0DxDx0mq3PxY8caLpttJ9t1u4S1i+793cldPLoNp4w+JGj+FLFm/4Rjwgv714v8AlvPv/e7tv+1XW/FDwjovwl1XXfiX9umm1e/i8rTrGWLai3TInz/7Vea/Cj4teHPA3hqWJl1C/wBdvZXlupooN+/5/wC/X28ZSq01Kn9k+QnDklaR9Oo6bUVViREb7m2nv8/yrtSvFbb9oGC5lRLHw1rdzvbZs2p81XJPjP4nunRdP+G2uzJt++8H33rx6tCtPVnWqtI9beFfkZn/ANinon3NqxJvryFPHvxPuvNZPAN3YL/C9xGy/wDoVUJ/EPxWub9Ili0nSodv/L3eRL/7PWcMHJq/MivrMY/ZPckm+zfK23ZR9pi/vK6N/tV4Tqt746ZEl1L4i+G9KTyvmRNQi+X/AL53Vh2325LrdqHxp0p4ovnl8mdrj5V/3VrSOGTj70glX/un0fvXYittd/8A2esDxn4S0zxnZPY3n392/wA7+NG/368JmPgp963vxe1a5V/4LTT5d6tT/Dd3eaPcf2n4B8R3/jzT4vkvNMuF8q7ib+/5X3mX/cq6VL2UvckZSq8x6n8CngvF/sPXLayvPEugr5Sy3ESvceV/c3f3U3/fqx4em0W5+Jeu22kafaW1vparFO9urfvbhvn/APHK4TwJ4skn+O+i6r9judKl1G2ayn82Jvv7H2f5euo+BsMv2DxBqd5BPDLf6m0u+Zld3T+D7tfm/G1SeGwVR82sj6TJv3tePunrCQxIm1du/bs+dayte0SDVbOWC5jV4n+f7u/b/t1sQ7dv3v8Ad+WmTQ71+81fyFTxFWjX9rCR+oyoQqQ5JHw18TvDHiP4ReMpbyK8+zW8rMlrd267HZf7n/j9fQH7Nn9i/wDCuYZ7G5ivLtp3+3Tbdkqyq/3HrsPiX8PbH4heGrjTL5W3/O8EqL88T/36+T/AfiTWvgb8RpbG8Wd7TcsWoxeV96L/AJ+E/wC+6/Sfrcc7wMqUfdqR/E+M9g8Biozl70fyPui2eJN+3591Sv8AO39z/frE0rUoL+1t7y2n863lXfFKn/LVf79azzM6ortsf/0KvxXF4WdCtyTPv6NWNWlzoZcp53y+av8As1wlhD9m8eeI7Hy4ntbqxt7jyn/i++j/APslds8y7Pl/9Bryn4keOYPh74o0rWpdPu9SiuIp7JktIGd0b76fx/7NfrPh/Xq0sxpwgfK59SjOhzSPKr3wOuk+KPEXw4vPI/szXt1/odw8vyJeKn8H93evy/8AfFVPhp4hn1jxX4gn1KNnu7XwpeW87v8Ax+VFtq98Wvip4c8eaNpkumNq1hr9hcq9j51n5W/5/wC/v/vV2WkaD4c8Q/D7xR8T4tQuYdVv9FnstRtE27LefZsd9n/AN1f3D7Tlpe/G3Np8z8kjT55+79k9b/ZOdv8AhQXhX5VTas/yQ/7Ur15f+3b8UV0fwpaeELG8iS71T/SrxEl+doIv4P8AgbV3HwN8Saf4S/Zs0TXL652afYWM9xK7r/dd/kr5i+Feiar+1X+0T/bmuQMmhW87XV0j/c+zxf6qL/gaV8pOjGFSdaX2T6unUtRjCJ9cfskfC7/hXXwvia5tFttS1ll1C6T+NV2fuk/75r6As/N/hb/vuqWmw/ZoH+VU/uon+f8Acq7bJLXxmMr/AFirzHt0Kfs6djSRGdfmZqru/kv95t9Nd22/M1V5n/i3bEryzoGXNyyb/vf8Arzz4qeNl8DeCtb1yVmT7BavKv8Af3fdT/x/bXbX95s+82//AIFsr48/bw+JDWHhrRPCdtPvl1aVri8iT7/kKnyfP/tt/wCgV9BldD2tSJyYmfJTkfLvwu8K3PxI+JuhaY0Sul7qcVxL50u9/K3+bLv/AO+Hr9n9B02Kw0i3gjVUVU2Ls/u1+dX/AAT0+GK694t1XxK9sqRWX+jwb/v7m2Pv/wC+f/Z6/SVPk+79yvRzWtzy9l/KedhI/bJvmooor5i56fMdG+m27s7NHy33ua+KP+CgXgq/t/DejeO9GDC58Namk0qJ/BFu27v/AECvuLPFcF8R/A1h4r8M6tpOpJ9psNTVopYtv96pwdX2dW5z1o+6eHeBvFsHjbwlpmvWzf6PfwJLvdvvt/Gn/fe+u4SGXanzV8k/swaxffCjxv4j+EHiNtlxZzvLpLzf8vCb/n2f3vkdP/H6+pYdSZ12t8j124yl73NA2w1T3Tb85UT5m3v/ALFRec7rt+bZVeF1f5fv1YRFRfvV5B1mfeQy3K/3Nv8Afrzr4o+AIPHnhC90XUFV7Sdd+9/4X/v16l8mz/bqrNYb/mauzC1ZUZc5z1I88eU/M/4OeP8AU/2YPjDqfh7XGuYdHupUtb5P4Iv7kqV9UftD+BtX+JfhTRItGWO8eK8iuld5URNmz5H3tWf+11+z3B8SPDX9s6RbeT4l06J3if5P9KX+5Xl/7IXx1vH8r4a+JWnS7i3xaTLKv93/AJd3/wBqvtoV3VUatP4o7nj1KfxU5fCdF4o8BfF/xpdRNfalpdzb2rr5CPBE6RfJU1n8AfitebGbxfpemo38FpAif+gpX0rZ2cT72atVLZkXdF8/yfInm1H9vVqMeSEUc/8AZlOcuaVz560f9nzx5u8y88dSb93z7EZPu/8AA6Zc/stahqU8s+oePdbd2Z9qW7Ns/wDQ6+nk8ryE3KqS/wAXzVX8mLzflrz5Z9WZvHKqJ83w/sZwXKu194q1m/RlXcm//wCzq2n7GHgm2iT7TLqVy8W/dvn++lfRsKLCm3bv/wBusTxm+uJo123hq2gudY8r9x9rbZErf33rKOc1p+7zCll1KHvcp84+NvhX8D/hFB9s8QWMiXbRf6Nb/ad80u3+5F/7PXhHir4ieH4brd4f8AaFZ27r5q/bryW4eXd/fTdt3V6Rqv7GfjHxbq0uq+LPGNlNe3EvmyyvE0vlN/sVy/j/AOCHhf4MxWlzq+vN4h1Nm3xaJFa/I/8Ac812f5Vr1KWMqT+KZ4WJpyh8MeWJxNn8ab5LWJv7G8Owu8Wxf+JSroz7/vvUV/4tXW9Zt76K2ttKvWb97caSvlIn+4n8Nc7Z+HvEvxU169l0jQftlxK3zJpy7IkX/wBlr1rwr+yL4hubN21C5tNNuGV/9HlZn2f7fy11fXJUvtHLGFSp8MS34b8Ya5reqWlta+M9J/tjb+4/t6BfN3fd+SVk/u17V8KLCWw8JW/2nyEuJZZZZfs+zyt2/wDgr5i+LXwTl+GlrZT33irT7m4lbZ9kh3JLtX+PZWV8MfjBrXgaWKzg1Oe/09Jdn2GX502fx7P4q+F4rw1bNsLy0+h72U4uGErfvUfdVtef997qmmmZ/l2/xV554G+Jei+OYHbTJfJuE2o1o/30f/2Za7NNSXZ93Zsav5NzLAYnA1fZzgfq+GxdKtHniXZk3t/sbdn+/XiX7QPwr/4TzRk1Oxg/4nFhEzq7/wDLVf7leoaJqtzf3F7FOq7El/dbGqxqUP7rdtV/4/vVjleY1sDiY23ObG4aOIpSPlr9m/4xt4bvYvCetMsNlLKsVnK//LvP/cevqd9SaZNqr8/+xXyF+0V8PYvCXiOLXNKZba0v281rTdsdJV/jrkPEfx08S6/oNlp0mofY4olWJnh+V5/956/ZXwzDPfZ4mn7vN8R8XTzaWC5qUvsn1v4k+MfhrwrK8F9qC/aF3O0UO132V4Z8SPj9ofi1bKLQ7zVtKuLW681dT2ojr8n8CV4RZpc6xcRRL59zK/8AwN61U+Gnii5iilXQb5/tTLFF+4/i/gr7PKOHMJk+JhUc/fieNjc4xGOp8nL7p6BbfEK7vLi3ZfH8iPv+X+09O3+V8+77+x69M8P+GviH4g8N6hpHhbxZ4V1ixv4liurK0aLzZd2/e+3Zur521X4S+LtBZ21Lw5qVs6fL88D/APxNcLrd5caPevAssttdf8tWi3q6/wAVft8cbOvTjFWZ8/Qh7/vRZ7Z4/wDiNqE3h7Q/hHpW25l0tpbe8+yNvS8uvNfZF8v8Kfdr7j/Z7+Etn8JfBFlpnlL/AGm3728mT+KX/wCwr58/Yw/Zvn0qCLx54ltG/tC6XfplvL87xI3/AC1b/a+evtjTbben+0rV83meMiv3cT63BYb7UzQtoYttXUhVF3VXhRU/hapt7bHr43mPdDYv/A3qjePsT5vnq27tsrMuZlRm3L8lKAGFqV5FbWsssrLDEis7O/8ADt/jr8yvi748g+LvxN8Qa1LPP9ndootJt0X5Hi3/ACfP/wAD3f8AA6+uP2xvicvg/wAB3Gg21z5Op65FLbt5PzukS/ff/gdfO/7HPwil+IvxN0+5aJptP0v97dPL9x2b7ibP++2/4AlfdZfSjhqEq0jxcTU55ezifoF+yv8ADRfhv8MtMs5IFS6Zd8v+9XtaVXsIVtoFiRdiRLsVKsfw/wDAa+XxNWVWrznTCPJHliG+iof3v92iua5dmdzWP4jRZLJUbgPIq7v7tbFY/iH/AI81/wB8VwU/iLl8J8X/ALZ/geTTdGt/iHpS7Nd0SVLqCVF+Td/Gjt/Cuyu48B+NrHx/4U0rxHp0vnWl/F5v+638af8AfVeu+KvD1n4q0G902+ggube6XymhuPuNur4J+Fuvar+zf8bdb8A+Ltth4f1K8luLGaKL/R081/kZf9l6+jppYilyfaicnNySPsaGb5atwvVFEXbs/j/3qfbP5P8At14c4WPUhI0/J31D5zJ8u1qbDNvenO+xPvfPWZRi6kjTI/3k/wDZa+NP2q/2crxLqXxx4Tjl+1wfvZ7e3bY/97en+1X2nMm9aybmFnR1Zld/9uvWwWLlSkc9ahGpE+bf2Zv2q7Pxs0XhPxGy2Gup8lrdvL8l+q/7H8LV9NQur/w/Ov3k3fOlfF/7TP7K++W48X+BYGS9RvNutOh+Tf8A7cX+1T/2e/2ums2tPDnj2WS2e1/0WLVrj76f7Ev/AMXXq4nDU8VD2lE5KdWVL3Zn29bJ8+1l+f8AuVamtl27vKaszStYs3s7edZ1eKX54n3b/N/20/2a25pt8W5W3pXy9WnOn8R6BlJ++/5ZNVqzfZdbdtV5pmtpd235KsW1z/pDsy7654yL5TlPiXf61omly/8ACNaL/aut3jeVapL/AKqJ/wC/K/8Ad/2K8V8Mfsr/AGy/l1zx/rjeJNdum33SW6vFb/7lfUD2yov7rcm/59iNVT/Upt8pvlr0YV5Rj7p51XCRq+9I5fTdH0zw9YfZrGxjs7dV/wBVbq1eS/HL4x23w6sPs1nF9s12f5FR2+S3/wBv5a7r43/Eiz+F3gu41efb9odvKs4X/ilr5Q8AfBDXvjrr134l1Fl0rTJbr7RPcPB/x8Ns+5FXbhrT9+qeViHyfu6R4/r39ueP9Ue5nga/1B/nlm3b32t/wP5K7Xwr8AfGNtLbyrp+n2csXzr50vzs/wDBvr668VeBtD+G/wAL7iz0rT4obeV7e3abaryszOn33/4HT/7KXYn+z/fir4DifiaeWyjCkjuy/KlieaVQ+Pbzwx4q8AX6XmpwLbP5u/7RFE/zv/v769X+HXxdg8YWH9h6vO1tqaxbPt3/ACyb/wCyr2O501bmJ4J4luYtv3H+dK+b/jl8E59EtbvXvDSt9kb57rTk/gT++lfCUM5wufP2OIhyz6SPVlg8Rlv72EuaP8p9B6DoljoKytArebO2+V3b52rzf4zfHvT/AABb/wBn6csWpeIJfk+zp86W/wDt14f4e+Ovja28F2/h6KdZri6lWKx1C4X51X7mzfXsvwx+Btj4bvf7X16K2v8AxBLK0vnfwRPXnV8jw+WTli60ub+VdzeOY1cbH2UY8sjyqw+D/jj4nLFrmvXMVt9vl82L7Wrebt/2E/hWmeIf2VNes4pZ9PntrxF+fyt2x2219apDE/zbdnzfx014V+78tVh+MMRh5clGPLDsEshp1Y3nL3j4Cs/+Eo+HWvSrbLc6PqEUW9keLY9egWH7S2palBZWfiHTo7z9/FcS3duux08p0b7lfS/irwlpHiewZdXtoLmLb8zuy/d/3/4K+IPi7Z+GtH8QJY+ENQbVbR22Su/z7G/uK/8AFX7Fw/mEc75XWhqvtHy+Ly2pg37kvdPp/wCJH7bGhw+F/K8CxXtz4jvG8ryb6Lyvsv8Atv8A3q5X9lr9lq++IXiP/hPfHSyvZeb9ogt7hfnupf77p/dqX9mP9jm8uZ7TxV44tmhtHXzbHTJv9bL/ALb19x20P2PyVi2woq7FRF+4n9yv0bEYmGFpeyolUKEqnvzLSab5K+VEuz+D5Pk2pW9Zw7E21n2d553+t21ahmbz/l+5XyE6kpyuz6CES39p2P8ANQ7/ACbt1Uppt77v7tMmmbZ8tYxjKRRYmmWGKua8SeIbHRNGu9Qvrlba3somuJXf5NtS6lftDFK277i/wV8ZftgfFqfW2TwZpU++LzXfUX3ff2/8sq9nL8J7WpY569b2ULnz58Xfidqfxg+Jt3qsCNsll+xaZaf3YvuJ/n/br9K/2PPgs3wp+G9p9rX/AImd1/pE/wAv8bf/ALO2vlT9hX4CReM7z/hJdXsYJreynX7DLL8jo8Xyv/wH/wCIr9KLaHYu1W+RK9bMMTyQ+r0zy6FOV/aTJfufw0b2ein/AMdfNHeHzUUUVAGlb6rJb7tytNu/vNVTUtY+2xrH5eza27726vG/2gfj8vwQstPafTGv3v5/s8W/5It3+2/8NeOf8NS/FS5uttj8NLSaLbv3/am2f99VtRw063vRicsq/J8Z9YTOv8VeKftRfBOx+M3gN2/sxb/xBpyv9hl83Y6Psrx/Xv2n/jPM1xFY/D60sP4PO+aX5v8Av7Vn/hpn412dvZSz+DNEuXuoldvmlieJv7j/ADvXdChWpS54mcqtKUSt+zN8VNTRV+G/jaJrPxbpMX7ia4bZ/aNqv8afJ8zJ92votHi+9uX/AGX3ffr4C+O/hX4n+O/iPonjrRfCsGkahaxK7Ppk+9FlV/8Aab+OtCbxz+01as8/9n6T9o+80SWcX/xdehLL/rEPaX94qnjI0/dkfeH2xUfc1Q3N/sTcu6vhVPip+0/Mu3+zNNT5WT57WL/4unw+MP2n7mW33WOnvF/F/osT/wDs9c39jy/mNvrsD7V/tVUf5mbZ/vVRe8X7v9//AGq+OpvFX7SbtLtgsU2/d2WcXz1y/jD45fH7wHapeavc6Rpqf88ri1g3/wDfH3q6o5NP7MjP+0aZ92wwwJ+9ba7/APj9eAfHj9lfQ/iXLLq+kQLpviD53ab/AJZTv/tpXzT4e/af+OXiTVH0/TJ4r+9uPuxRaYrp/n/gdfeHw9m1e58JaVL4hs/settAv26Lbs/e1Mqc8A78xUZU8TofCvgn4wePf2XfEF34a16znv8AR/8AnxuJW2L/ALcT19pfCX49+HPidao2i6qs17Fs83TLhtlxF/wD+Ktjxz8N9B+IWkS6fr2mQX9o3yfPF86/7j18hfEL9i3xL4GvU17wBqDXKQNvW3/1VxF/8VW3PhsbH3/dkP8Ae4f4feifeSX/ANpT73/ffyVesHf73m1+fPgb9tjxn8Op00rx1ocmvRRNsluNv2W+i/8AZW/8dr6p+Gn7T/w3+IsSLp/iGCwvf4LHVv8AR7j/AMe+Vq8qvlU4e9H3jqp4qnM9y3rs+Zd/+3VJ0V2/2E+9/uVUeZtiN837351f+9Q94vlfM3/jleZKhKn8Rv8AEeT+NvgsvxO+Jen6r4ll3+HNDi/0XTk/5b3Dffl/3fuV6hZ6VFZwJBBFHDFEvyxQ/cip73m9n+b5/wDYp0PyInzVlKpLl5TnjhqcZcxwvxjtlfwvaRMzbJdTs0ZN2zf+9qp+6eX5Pk3/ADqm6tD4x3i/8I/oi/wf2xa/7f8AHWPCips/uV+F8byftYn02VR5uYsTQx/xVmXlhFcxOrLvT+Lev36fNMqbNzVXm1KLb97Y9fmmDdalU5oHr1aUJrlmfHv7Qnw0XwZq9pPbRSvo91O8sUKfcRv40/2Wr1X9nX4oxeLdD/sHUJ2/tiw/1Tzf8t4v4P8AgXyV2XxU0SLxt4N1XT5dqJ5TvFLMyxbW2f7VfCWleNp/BniC31Wzbyb2wl3Ls+fd/C//AAGv6By/L6ufZa6c4e/H4T4DEc2AxkZQ+GR+kfnfIm5v++9lcT8SPjB4X+Glru1fU1+17f3WnWi+bcPXzrrf7SHjP4kSy6R4O0htNluPlX7Cv2i4b+//ALKrXYfDT9iTxL4tuv7Q8e6nPpsUrb/JSVri7b/4msss4B9jU9rjJW/unqVc1b92nE838T/Ejx1+0Pr0Xhzw5Yyw6ezfLaWLbH/35W/ytfUvwK/Y/wBM+GlhaXniP7FrHiBfnVPK3xWrf7D/AMTV7B8Ovhp4c+GmkppXh7TFsIom/evt3yyt/fd67iHb/uJ/DX6jhoYbAU/Y4eHKjzfZ1K3v1JGYlt9jb/Y+/U3nc/K67Fr5f/ao8bfGfwfr1pc+DFns/Ci2befNb2a3G+X/AIFXzlpv7WPxb1LUfsy+LLS2fdsR7uzt0T/gfyV7dDASxcedSMKmJp0fdP0yhdt+522JV22ufnf96v8A31XwlD42/aaubO3ubHVdLvLd/nWW3gspYv8AvtflqX/hKv2oX3yrqumu7t/qkgs6csmq7cyM/wC0Yn3M94r/AHtuz/eqpc3+9HX/AGf46+Mk8VftNTW6RTy6am/5GTyLVHrTTxh8fvNf7Sunvb7t+zyIt/8A33WP9luH2i44yJ6b8fvjHF8OvD8sFtPE+sXSv5Cbt3lf7bfPXx/4A8Aav8ZviDaeHoGnvPNna4vLhP4Pn+d3rq/Gfwu+IfjDWbjU76za8mll+b5l+RP7n+zXdfBzWPHXwH0uL+wfCMGq6rfrt1F7v7i/P8mx1f8A2K9inH6tQ/de9I82tXVWp7x94fDfwNY/Drwrp+kWMcSJBFs3/wCzXWpMsMW6VlRP9tq+L7b9of4u6ks0GoeF28N/L/zDLX7U7/P/ALb1Vs/jB4lubyKWfQdf1JGZ9z6jvT7u/wDgXZ/c/wBqvnp4avN80onXGtT/AJj7FvPHnhywbyp9csYZf4UeVE/9nqvbfEjQ7/VIrO2vopnl+RHh+f8Az9yvmTTf2m9X0SXT7OXwjoGlXF/KkUH9p2ssUsrNX0B4PuZ9Y1K3n1Xw9bWd6iv++t1ZIt/+43zVwVKFSj8UTpjKM/hO73P/AHlopm3/AKZSUVhc0DX9A0zxJpsun6vp1tqtlL8jW93EjpXy542/Zj8UeALy91X4X6n/AGlpm7e3g7Vm3oqfx/Z5W+ZP9lPu19bTJ8n/AMXVKZFdvmp4avVpfCc1SjGr7sj4v8MeNl15pbS+0jUvD2qwT/Z59M1aLypVb/Y/vf7FdQ8y7n+98/8At/dr3L4p/CXw18WdIex1y2n+0f8ALDULGXyri3b++jr/ABV8z+NtD8Y/AcWja5Bc+NvCSxOsvibTLbfNasv3PtEX+7/Gle9QxkZ+7I4K1DkOge8VH2tt2NWL4515fDHhTU9Q+Z3ii2RJ/faszXviFP8A2Nb654Ys7TxVoUq7/tdpdf8Asi1Ss3vviLa6Vcy/Yv7Ein+0TxW8++V3X+B12f368jNM5p4ClK8uVn0eWZU8Xyylsbvh68g17RtPvk3J9qgSVkf5/n2fP/4/V2522cDMsXyf7tcbf3+ofDTS7iJl02ay+1Sy2fnTt5vzf8sti1Y8N6lr3iGwe81zSINHt3XfFEk+9/8AgaNXVkucQzGEZQM8yyt4SUpfZPlz4tftReJdS1e90XSPK8PWkE7W7TQ/63b/AH99dR8HPgH4A8ePFqXiP4g2nifUpdrtp6XzJL/uNu+9WL8CvB2leM/iP8QrXWtIgvLeKV2XzvldP3u37616Pqv7JfhPVU26ZeXelSu3m/J+92f99V91UnT5OT4ZHykZe970T6Y8H+BtD8DW72ekaLbaJbt/BDBsrqYXXf8ALt2bvuI3yV8WJ8EPif4Ai83wd4/vpt0vy2jz7E/8eqwnx1+P3gm68rXtAtNeiT/lqlmju6f78T189WwMq/wz5j16VenD7J9tJt2fK3/A91Puf9V/Dvb+/XxvpX7f8+m/6H4l+H19Z3DP/rrGdv8A0Bq7Dw3+3P8ADTVZUW8n1TR7j+L7RYrs/wC+1evMlgK1L3kjvjXpdz1vxz8MfDXjmzeDXtBtNVR12b5ovnT/AIGtfN/jn9gnT9Vl83wdq7WcrN8tvqLb0X/clX5v/HK94039oH4c+Idn2bxfpbvL8kUU0vlO7f8AAkrsLDxV4evERbbWtJuf9hLyL7/+5vrqoyxFLuZSp0KiPhS2+FH7Q/wW81dBudWe0iff/wAS68+1W+3/AHGrW0H9sz4u+G3eDxHpFpqqRfI32uxltX/4Gy192zJLefwq/wAuxdlZ954es9VXbfaZBeJt/wCXiDf/AOyV2SxFOr7tWBj7OUPgkfK9n/wUR0yzbbqHgy7m/gZ9Puv/AGRkroLP/gov4CudiS+GvE1n82zf5Vu6f+h16lqXwH+H2sO8t34O0v5m3tsiaL/0F6525/ZR+Fc0qMvhVUiRvNeJJZf/AIus+TDS+KAv3x5l42/bk8D+KtN0+CDTtb82LUYrj97BEiMq7/8AbrEvP25PCEMX7jQ9fuf+/SbP/H69df8AZC+GG6KeLQWTyvk2JdS/3/8AfqxZ/snfC62+b/hFba53b3/ezyv/AOz18zmHDuW5hP2lWDOmhicRh4uMUj501X9uSW883+yPCE/3vle7vPk/8dSsKb9or4peNlWz0PTJLOWVtn/Evtd7/wDfbV9m6b8B/h3o7RS2PgfSYZYtnzvBvdf++t9dxpug/YNn2Oza2i+X/VLsT/x3/wCIrnocN5Xhfep0ub1Lnia9X4pn59W37NPxr+JzPLrkuoW0Usq7v7ZumRNn+5XsfgP9gDQ9NSKfxVrU+q7PnW3sV8qJv9ivrC5RbBPNudttu/juGRP/AEKsS88Z+HNNV5bzXNJtkX7z3GpxJ/7PX0FKMsPHkw9Pl9Dk9jGcuarMb4J+GPhr4e2H2bw9pVtpUTLvb7Ovzs/+233q615lfb8vyf71eP63+0/8KdH3reeONJd1+99nZ7j/ANBSuP1v9uf4U6Pbu1teapqUqfdS0059j/8AA22VnPDYnEe9JM6eelSPo3f821f4Pn+Snvc7P4vnr43vP2/4Lm326D8PtSvLjzf9TcXi7ERk+/8AIj1gv+0n8efH7eV4c8OWPh6J1+V/sfmu3/A5a1jl1T0FLHUon2xM/nb1ibf/APF14V8Zvhj8NfElm6+I20/R7hvkW4tJYorjf/f2L96vEpvhd8efHmxvEvj25s7T77W6X2zZ/wAAirY0H9jPSIfKvNa1rUNVvUVt0qf/ABbfNXtYfD+w+2eVVxEa32TwzxJH/wAKW1t5/h98QV1uyX7yRRf6r+LY0TV9Ifs5fFHU/ivo2pz6vZrbXdhOtuz27Psl3J9/Z/DW7/wpPwd4b8P3HkaHBcypAyedds0r/c+/XnH7GHmzeEvFsUSxb01Ndr7vkbcj/f8A/HK9OdTnoy/unDCDcj6aS2Xb8vyf76765S/8SRQ+PLLRdqok8Du3y/cdvnRP++EesX/hOfEOm6zFpmuWejaUkq/LdvPK9uzb/kTd/DVubwfeTWV3ffabT+3W1FdQW43fJ8v3ET5/u7a/NMw4ghhKsaUz7jBZQ6kOeXyO3+zK6btvyU2GzVPm3L/vvXDzeOdcudbTTdMtrLVZf+Xl4Wl8qL/gdZnxF+P2h/D2w8q6lXUtYb5PsOny70Rv9t6+my/ExxsOemeBmGCeGfvHoepXlnbWcs95LHDaRLvaZ9mxf+B14V8Qv2krZ7r+w/AsDaxqt0reVfP/AKpfn/g/iZt7/wC7VbwR8L/ip+1Nrdvc3zNo/hVGd5d8rJbqux1/h+Zmr7T+Bf7MHhP4HWEUlnEuq6xtb/iYXEStt3ff2V2V8XSw/u/FI8ylQlVPlz4NfsZeNfiZrdp4x+JWq3dmn2pL2KGVv3rMvzfOn3f++K/QWxs4NNsIrOBW8tV/8e/v099z/dbY9PRPufM1fLYrE1K/xHtUqcaQYb++1FG//YaiuDlOm6Ls3z1numx3q9M+yJ2avPPHPxR0rwx+489ZtQf7tun32rWhGUzmlKMDd1vW7PSreVrmVdir/wB8V474w/aDnuZ7uz8J2a6lLu2S3F3+6t9v/s1ef+IZr74ixW9zr262dZfN+yW8/wAir/t1atrZbCJPK/cxbNnyV7dLBfaOCeI+zEzdH8K6f4e1LUNRggVLu/8Ann2RKiL/ALCKv++9eb6b4qgtvF/iX+w9MiudQuJ1tYrG0VkRdv33f+7XrU0Ox9sU+z/2Ss3wx4b0zwlZPbafF5O5t87u3724f+N3euDNMmpZjCMKmx72VZrHAxlKS5jzR/FVjqXxI8NNqun/AGDVYvNtbqxuPniV2+5LE/8AFXqs1tst/maP/wBnqr4h8MWPiqKKK+VXlgdHilRtjr89aVy86W7r58rvt/4HXRkmURy68IfCRm2axzBRlH3T5P8A2UbZZvH/AMS2iX7sv/tV6+oIbbYu5l/77r56/ZUtm/4Tf4kRN5u/7Vs+9v8A+WtfTCW3yfer6rF+4z5enoZl5qttYWF7eXk/k2lrE8rP/srXJaV8YPB2txRNY60tn57bFS+ga3Tf/vsldB4z8Er4w0H+zGvls4pZUe62L87xK/zoteT/ALQ9/AkWieH7Ozjht7eJrhYofkTd/Bv+TdXxuKx9fDu8D9AynLcPi4pT+L8j02bSrHxIvmywWmqxOu/e/lXX/wAXtrI1L4LeCdb+S88L6aj/AN+KLyn/APHa47x/8H7PTfBvg2XSlbTda82C1uZdPaVNzS/xt/33XffGnUtX8JeHLfVdI16SzdNtrLYy2qypK+z7/wDerSnnFVQ5pxsbVeHqdWooUZ7nGX/7KPw+1Kw8hbO5tvm374br51b/AL4rh7n9iHQ7nyv7P8R31m6/x+Usv/A/v16r4M8W+OPEnhJPEywaFf6ftlf7Om63uHWL77/3f79bPgD4i6Z8SFuIra2ks9TtfnlheXzU2/30euzD5vzy5bnmYvIa2F5pb8p4TN+x54ls33aZ4/uURPvbJZ4t/wDt/fp9t8BPipo9qi6f8SL6aKX51f8AtGdE/wC+99fUT6bbXlnLZ3kDXNvPEyTxf31auI8GaVovw98ZP4Hs9cWa3uIvtFnYzb3ltX+/5W/7v9+u2tmPJUjzRicOHy6VehKcZe9E8Wf4Y/Hua9f/AIr2eG33fN5Wo/8AxVXrbwT+0LZ3DrbeNpbn5v8AWzXiv8v/AHxX0lDtdvNZm30eS00qKzNs/wB6uv67GOvJE8qNOpfkjK58z/2J+0rNsVfHDQ7N22ZLqL5//HKgm8GftHak/wC/8e7Nq/8ALK+T/wBAr3eb4i+DoZfLn8UaaksW5GR5d/8AwD7n+5U3/CZ+F4fs/n+I9NhSdd8TvP8Ae/3Ky/tOh/dO/wDsvFT15ZHgL/CX45TXX734jXb/AO5eMm1/+A01P2dfilqUS/2h8T7lHb52R7y6evo228SaDf2D6nFrmnvp8UvlNcPOuxZf7nzVnv4/8J2zJB/wlFi8rMu2JJWd2/2PlpxzGh/dM/7JxMve5ZHz/N+xnq+pKjan49nvPm+ZH835/wDgbU+2/Yo8NJO8tzqdzcyt95IVVN3/AI5X0b4w+IXhrwHepY6vqE9tduqMqJayv959v+7Uuj3ln4h0u31Cz+1paTs/yXEGx22/71ZfXk5Wgyv7OrRXNU+E8VT9mD4aeG5YmvlbyvuxPd3Xlb673Tfgb4F0HYsfhOyeVPnX7QjSv/498tZnxg0fw54ea78Q+I7ZvFr3WzT9O0x/9His4lT53T/a+5Xd+D/sNt4N0pdPudQ1LT3XzYJr5/nX/plvX+592uCjm1SVb2Uj2K+TJYaNaBb0rTbbSt6WdnHZ/wB5LeLYi/8AAKu/M/zMzb/ufP8AfrnPG1n4hfQ3ufD2rxabNawNLPb/AGXe8qL8/wB+vH/DHx717QbxJ/EcUmpaLfyvcQO6/vYk/wCmT/xL8n3KzxOc+ynyOJvgOHpYmlKqpJnud/rGj6Crtfavpdns/jmlTetaDusypLEyukqrKsv39615P450fwreWuhePtBsba8tYtVgfU5Yl+R4m+T96j/xb3r128T97cbZV2q2xU/gqMHjp4ir7xyZllUMDSjJfEzF8SOyaJe7V37oJf8A0CvnT9iRPJ8KeKv9Vv8At0X/AKKr6L8SIv8AYmp7ml2eQ27Z/uV8+fsTp/xSXihf3qPBqMSbE+dP9V/fr62h71GZ8bL4ket/Fq/s7PwXLbXnl7L9lsld1+4zP87p/wABqvbeLda8i3nXQZ08Lqv2Vf3v+kOv3fN2f3a62/8AD1pqt5aT30X2l7P/AFHnL8m/Z9//AMfrV2K+/duf5dnz1+fZlkNPG1vas+1wedRw9GNKxyXwruYLzwu9nBt/0WeWJvk+f7+5Hf8A4BXlXxO/ZvW8v31fwruhvfN+0NaO77JW+/XvFholjYajdXltF9me6VPPRPufL9x/96tB0idtv3933d9fUZbh3gqMaaPBzLErF1OeJ5f8Gf2ydQ8B39v4V+IOmT2cqN5S+VFsdNvz/f8A4l+SvtXwf420jxnpaX2kXkd/ay/xw/8As392vkrxz8NND8f2HkanZq8sXzxXH3Hib/YevDPtPxP/AGYNXfV9F1WfW9EaXfK6Rb32f3JUp18FGr78PiOOliOT3ZH6mo/8LU+Z9kW7az/7CV4f8Af2ltI+MejJPE+y7i/dSpt2IrV7mjq6fL/dr5urSnCXLM9WJD50n/PGX/vqirG1aKy5Rnk/7S3irxV4J8By6n4csbnUpfNWJobRd82z/Yr4otvjB8Qbzyr6X4Tag93u2T3b+a7u3/fFfp/9z7v97fUW75+jVthcasP9jmOWpQlP7R+Y7/HLxtDsWf4V6gkrSsixJ5u//f8AuVNbfHvx1MqMnwt1TZuRPJ8qXf8A+gV+lrzc7tvz/wB+h2P99q9L+1pfyGH1T+8fmZN8ZviVDO8X/CoNU27m+TbP93/virFh8VPifc3kUUHwpvkaVtnnStLEir/tvsr9KvOdG+Ut/wB9Uee7rt3N/wB9U/7Vl/Ig+qf3j88NS8SfFvSonZvh3BcukHm/ubyV0ZWd9iJ8n3vk/wDH6tW2pfGe5gtJ2+GFpDaTqm37RfSo6/76bK/QLznT7rN/wD+GopnldWXLPu/2qUc0nzfAV9T/ALx+dHwK+DnjH4b/ABD8W6h4l0GfTbfVovNilhbfF5u/+CvbZrZ/k2rXpvxj+06JoMutXMkn2K13vO/39qqleO6P8S/CfidN1j4j0u53ts+S6RNv/fVd8a88X7xjUpeyLGq6lp/h6ze51XUrbTbVWVGmuJdifNXzjqV5fePvi1NdaVaNr0MV0vkWlv8A8tYl/wDQt9fS032O83xK1tcxfK7Quyyp/wADSsS/+G/hrUp3b+ylsJWbestjP9ldWrxsZg6teUeX7J9flWYUcJSlvzSMLwx8aZ/FuvahY/8ACK6zoiWEr/aptTg8qKJl+5XD/tLal51h4ftoGV0l3XTfM3z/ANx69wv0WZ5dy7/Ni2N53z//ALVeL+Nvg5r3jDUbS8l8R6bfyxKsUVu9r9lRFV/ufKm2vOxNCt7PkjE9bKsdT+sSq1J8tjmrzXvHvgPwNb6ZcxWMPh+6X7La74m+0QK3zulelfBz4bweBrV9X+3R6ld6laxIrw/8sovvffasr4weDNe8c+HPD87afFNqFvK32q0t7rzU2fdR0roPhjeeI7Dw9b22uaVFo+iaXpzWsUMqrLcTyr/H9zdtrjwlJ0Z804n0ePxMMRQl7OceaR1Wva9B4b0S41C5VneL5IoUXf5sv9yvB/Eenav8O/iD4f1XV5d+oTyrfyyorJ8rffT/AIBurpbzxVpXxC+IOmWevQappXheBWt4P3To9xdN9x3+T5aofG/wxouj/ZILHU7m/vdr+baXc7yvBE33Pn2U8TOVWfNH7Jy5ZSpUYezn8Uj3XYvm/Ntfd89M87Z825a5f4aa9H4t8B6VcxXKvcRQLb3SI3zxOv3K6PyZfu/K8r/dr6OhKNWlzTPgMZRlQxUlH+Y8i+OXw3XWLV/EelQKlwsWy6it1/8AItUtEuZ/jRZ+H/Dn9lafbWml2qy6tqbxKssqfdSJP9/+Kuv8beOYptUtfCOh31o+sas2ye78391a2/8AHub7u6uI1XTZ/gh8S7WWK+36ekHmxPafvfNib5HR0r5mvGMa/MvhP07CSdTBKM/j6HtSaVpWm6cmlWfh7T30xpU/0fyl/uf63/erwX4J3Ntpvxku7OWKCZ/Iuoot67NrLv8AuV9BabqWn63Z2+q6ZPBeWUq71eGVXeL7nyPXz7MkXwx+PsuoX0TJZfapfNm2/wDLKVPvp8n+3W1eCjKE6fwnm4KteNSjUl7x6b8bHa5+F+sTzss32WWC6Xzmd9u2VHeu9vH+2JC21djQI67G/h8pK838c+PPDXiTw1e+HND1OPXtV1nZZRRWMDvs3P8AO7/J8td3efZtB0lJb5tlvp1mn2rZFvf5U+fYmz/cr0KM1eU49jxsSl7ONOekuY838f2Ft488fReH7m9ttNtNO0qe6+0XE/lf6VL/AKquU+BvipfDevXGh6ncxJp9+2y12N8kVx/f3/3X2f8AoFbfgy/0rxb401i517wrfaq+qSxPZyvZ74rWLZ/GlWPi18KL7xDq1vF4Y8PfYIoIlTzodqRSt/s/J8teVy1fa+1ifR06uH9h7CpK0eU9YT/j4SKdVff8ku9f++0ryzwH4d0rxJ4E1jwfrlms3/CP6xdWsT/clgRvmi2N/d+evQPCT65/Y3la9FZJqduqxQXEMrN56Kn+tl/3K5Tw38MdcsPEN7rl54xkS9vZ0uLxNJtdkVxt/gfcn935P+B16VShPESjLkPnsPi44KM4qdv5Txrxz8OvEfw6ivba2nludCv/AJWe3l+R/wC55qL/AMBr6Q8H6rLr3g3QtXZ23y2KpLvbf+9X5H/9ArVubNv9L3W3+jy/et5vubP4N9YSa94X8JWCWP8AaGl6PaRfNse6VU+b+P5n/vV6ODy6rRq8/wBk8/NM4pYzDxhL4ojPGDyv4f1NVWN3a1l2/N/Hsr5S/ZJm8f6lo3iDT/A+n6XqX737bKl2rfO+xPkTbXufi348eAH0bVbGLXo7+7a1lRUtPnR/k/v/AN2mf8E8fCtzpt5qt5FbSw2jyt5T/wADL91NlfRyq+woyPiYx9rKIXk3x/s7FLn/AIVvbXMTM3/Hv5r7G31d0e/+NN/80vw3itkVP41lT5q+9odyJ8rNvqXcd/Vq8X+0pfyo6vqsT4aS/wDijCrtP4Otk3M21JWZP7n302f7dY9z4q+LaQXDW3w5+0yxL/Bu2V9+75E+Xc1O8x9u3Lf8DqY5pP8AlCWGj/MfAV5qXx2s3iVfhBBco0SS74rpvu/7dQPqvxs02ztL7UPhJBeQ3iOjRW99KzptTfslTyvl/u/PX6FeYU/ib5/9qpUnZ97Z+fdUf2tU/lF9Uj/MfHvwK8GXOm6TrWoeIfCs/gy3nniaz0yxXzZVdd++V02fxs9e0fDr4qf8JV4hu9I0/wAPa79ns1/e6tqNm9vbyv8A7G6vWt6u/wA0S/7+2ny3DS7kZm+b/aavMr4mVeXNI7oxjCPKUtlx/wA8G/76oqXDf32orn5x2LdVKuvVKsYiCij/AJZpRW/MAym056alVEAplPplMBl5bQX9v5FzEs0W7eyf3q8g8W/sffB/xtrdxq+p+C4P7QuP9bLbzyxI3/AUfbXsVH96tFKVL4WUqaqbnzj4j/YS+Ht3L5/hq+8QeDbrb9zRr5/Kb/tlWBD+xh4qtrx/7I+KPia2t/713L8m/wDv7fmr6uT+729Kkh+UccfNVrFV4R0kZSoR5j4rl/Zq/aM06aVIPHXhrVLfcyr9pifft/vbdlZd/wDDH9oTSLe782z8O6w/lP5Xk2sqbm/2K+5pulRox2Dn+GqjmdT7cUxKmo7H596r4k+NfhWeL7Z8K5LnZF80tj5+xKzLP46+M0ZW1D4U+IIX/h+z7/nb/gVfow8r7nG443PxT7b975W/5vuda6VjYzjrTRdp/wAx+cl5+0/rmm3r22ofDzxfDtXe7+Vv2/8AstWLn9pPSEill1rwdrMKq2xvtenLL8lfoxPZQSpIrxKwYqpBHUelc/P4b0lvI3aZaP8A6r70Cn+YrSNalJWcB/WMRTd1M/PrTf2qPh9bLetY6HqFhE7I872+meV5rf7i10th+0b4TvGt4IoNUeWVvuPYum+vtyXwZ4emjQvoGlMWVck2UXP/AI7Va/8AC+ibV/4kmmf6tv8Alyi/uN/s1ccRBR5eQ5lUq1p80pHwPqXxa+EFmjrqHh5bN0la3ffpkr/vV/2/+B0+/wDjT8G5tSS2n0hZrt9ybEs59iqqfJv+fbX31H8PPCt5bzifw1o8oaRshrCI5/8AHaZP8HPAs9zG0nhDRXZXbBNjHx8y+1c0p0ZfFA9H69iqfKozPhjSvjx8MtB0m4vND0+7s7SWVfNlsbGV/Nb+58z1Lc/tCeGrlk0/UNM1K8ie2+0RPNY708r/AH/71fccvw18JWsM4h8L6NGHkXcFsIufvf7NS23w+8LSyLv8NaQ23djNhFx/47W/tqShbkOaVetf2vNqfAlh+1R4es5bddF8C62jX7SxQPaadEnmsvy/36lv/wBorVbPzYovhX4v3pvT57VPl/v/AN+v0GsfCeiWkLrBo9hCqOjKI7ZFwSnJ4Hetm8hSLzdihf3C9P8AerP63Tp6RpoirVqzl78rn5sXP7QPi+/VPsfw31tE27Nlxu+T+4mzZVdPiF8a9SV10z4bxJLuRFd4m2f98NX6XvZQTA74lbnuKSSFIfuKF+70rVY6MVZU0KMqk95H532HgD9pXxBqnkLp+iWdo7K89xDEqou776fN92tez/ZV/aA1++l/tzx5HpVu+75NPaJvk/g+7X3hCxwvP92mMxZeTmlLH1Y7JfcW6DlvI+E0/wCCffj/AFX5fEPxL85Fl81kSV2fbXofhX/gnZ8OdKguF1yS51iW6g8qV92z+Lf8rV9W7mynzN/rf7x/v1GPm68/L/7PXNLGV57yFHDRPIND/ZC+Enh2OJrbwfbTvEioj3kssv3f+BV6boPhfRvCth9j0XSrbSrX/njbxbK1X+9t7elNrByqT3kaOlGOwbKNlPSisvhEGyjZRRWdgHfwUJTaKoB2/wD2Kf8A8BoSh6gBm+iiigD/2Q=="/>
  <p:tag name="MMPROD_NEXTUNIQUEID" val="10224"/>
  <p:tag name="MMPROD_UIDATA" val="&lt;database version=&quot;11.0&quot;&gt;&lt;object type=&quot;1&quot; unique_id=&quot;10001&quot;&gt;&lt;property id=&quot;20141&quot; value=&quot;ĐỊA LÍ: CHÂU Á&quot;/&gt;&lt;property id=&quot;20144&quot; value=&quot;1&quot;/&gt;&lt;property id=&quot;20146&quot; value=&quot;0&quot;/&gt;&lt;property id=&quot;20147&quot; value=&quot;0&quot;/&gt;&lt;property id=&quot;20148&quot; value=&quot;5&quot;/&gt;&lt;property id=&quot;20180&quot; value=&quot;1&quot;/&gt;&lt;property id=&quot;20181&quot; value=&quot;1&quot;/&gt;&lt;property id=&quot;20183&quot; value=&quot;1&quot;/&gt;&lt;property id=&quot;20184&quot; value=&quot;7&quot;/&gt;&lt;property id=&quot;20193&quot; value=&quot;-1&quot;/&gt;&lt;property id=&quot;20221&quot; value=&quot;D:\E-L NAM HOC 21-22\CHAU A (TIET 1)\&quot;/&gt;&lt;property id=&quot;20224&quot; value=&quot;D:\E-L NAM HOC 21-22\CHAU A (TIET 1)&quot;/&gt;&lt;property id=&quot;20226&quot; value=&quot;D:\E-L NAM HOC 21-22\CHAU A (TIET 1)\CHAU A (TIET 1).pptx&quot;/&gt;&lt;property id=&quot;20250&quot; value=&quot;0&quot;/&gt;&lt;property id=&quot;20251&quot; value=&quot;0&quot;/&gt;&lt;property id=&quot;20259&quot; value=&quot;0&quot;/&gt;&lt;property id=&quot;20263&quot; value=&quot;2&quot;/&gt;&lt;property id=&quot;20264&quot; value=&quot;1&quot;/&gt;&lt;property id=&quot;20519&quot; value=&quot;0&quot;/&gt;&lt;property id=&quot;20600&quot; value=&quot;0&quot;/&gt;&lt;property id=&quot;20700&quot; value=&quot;0&quot;/&gt;&lt;object type=&quot;8&quot; unique_id=&quot;10002&quot;&gt;&lt;/object&gt;&lt;object type=&quot;2&quot; unique_id=&quot;10003&quot;&gt;&lt;object type=&quot;3&quot; unique_id=&quot;10116&quot;&gt;&lt;property id=&quot;20148&quot; value=&quot;5&quot;/&gt;&lt;property id=&quot;20300&quot; value=&quot;Slide 1&quot;/&gt;&lt;property id=&quot;20301&quot; value=&quot;Trang bìa&quot;/&gt;&lt;property id=&quot;20302&quot; value=&quot;0&quot;/&gt;&lt;property id=&quot;20303&quot; value=&quot;Nguyễn Thị Diên&quot;/&gt;&lt;property id=&quot;20307&quot; value=&quot;257&quot;/&gt;&lt;property id=&quot;20309&quot; value=&quot;14155&quot;/&gt;&lt;property id=&quot;20312&quot; value=&quot;0&quot;/&gt;&lt;property id=&quot;20601&quot; value=&quot;0&quot;/&gt;&lt;/object&gt;&lt;object type=&quot;3&quot; unique_id=&quot;10121&quot;&gt;&lt;property id=&quot;20148&quot; value=&quot;5&quot;/&gt;&lt;property id=&quot;20300&quot; value=&quot;Slide 17&quot;/&gt;&lt;property id=&quot;20301&quot; value=&quot;Hoạt động 1&quot;/&gt;&lt;property id=&quot;20302&quot; value=&quot;0&quot;/&gt;&lt;property id=&quot;20303&quot; value=&quot;Nguyễn Thị Diên&quot;/&gt;&lt;property id=&quot;20307&quot; value=&quot;262&quot;/&gt;&lt;property id=&quot;20309&quot; value=&quot;14155&quot;/&gt;&lt;property id=&quot;20312&quot; value=&quot;0&quot;/&gt;&lt;property id=&quot;20601&quot; value=&quot;0&quot;/&gt;&lt;/object&gt;&lt;object type=&quot;3&quot; unique_id=&quot;10128&quot;&gt;&lt;property id=&quot;20148&quot; value=&quot;5&quot;/&gt;&lt;property id=&quot;20300&quot; value=&quot;Slide 33&quot;/&gt;&lt;property id=&quot;20301&quot; value=&quot;Bài học&quot;/&gt;&lt;property id=&quot;20302&quot; value=&quot;0&quot;/&gt;&lt;property id=&quot;20303&quot; value=&quot;Nguyễn Thị Diên&quot;/&gt;&lt;property id=&quot;20307&quot; value=&quot;269&quot;/&gt;&lt;property id=&quot;20309&quot; value=&quot;14155&quot;/&gt;&lt;property id=&quot;20312&quot; value=&quot;0&quot;/&gt;&lt;property id=&quot;20601&quot; value=&quot;0&quot;/&gt;&lt;/object&gt;&lt;object type=&quot;3&quot; unique_id=&quot;10129&quot;&gt;&lt;property id=&quot;20148&quot; value=&quot;5&quot;/&gt;&lt;property id=&quot;20300&quot; value=&quot;Slide 34&quot;/&gt;&lt;property id=&quot;20301&quot; value=&quot;Bài học&quot;/&gt;&lt;property id=&quot;20302&quot; value=&quot;0&quot;/&gt;&lt;property id=&quot;20303&quot; value=&quot;Nguyễn Thị Diên&quot;/&gt;&lt;property id=&quot;20307&quot; value=&quot;270&quot;/&gt;&lt;property id=&quot;20309&quot; value=&quot;14155&quot;/&gt;&lt;property id=&quot;20312&quot; value=&quot;0&quot;/&gt;&lt;property id=&quot;20601&quot; value=&quot;0&quot;/&gt;&lt;/object&gt;&lt;object type=&quot;3&quot; unique_id=&quot;10130&quot;&gt;&lt;property id=&quot;20148&quot; value=&quot;5&quot;/&gt;&lt;property id=&quot;20300&quot; value=&quot;Slide 35&quot;/&gt;&lt;property id=&quot;20301&quot; value=&quot;Bài tập&quot;/&gt;&lt;property id=&quot;20302&quot; value=&quot;0&quot;/&gt;&lt;property id=&quot;20303&quot; value=&quot;Nguyễn Thị Diên&quot;/&gt;&lt;property id=&quot;20307&quot; value=&quot;271&quot;/&gt;&lt;property id=&quot;20309&quot; value=&quot;14155&quot;/&gt;&lt;property id=&quot;20312&quot; value=&quot;0&quot;/&gt;&lt;property id=&quot;20601&quot; value=&quot;0&quot;/&gt;&lt;/object&gt;&lt;object type=&quot;3&quot; unique_id=&quot;10280&quot;&gt;&lt;property id=&quot;20148&quot; value=&quot;5&quot;/&gt;&lt;property id=&quot;20300&quot; value=&quot;Slide 2&quot;/&gt;&lt;property id=&quot;20301&quot; value=&quot;Giới thiệu&quot;/&gt;&lt;property id=&quot;20302&quot; value=&quot;0&quot;/&gt;&lt;property id=&quot;20303&quot; value=&quot;Nguyễn Thị Diên&quot;/&gt;&lt;property id=&quot;20307&quot; value=&quot;288&quot;/&gt;&lt;property id=&quot;20309&quot; value=&quot;14155&quot;/&gt;&lt;property id=&quot;20312&quot; value=&quot;0&quot;/&gt;&lt;property id=&quot;20601&quot; value=&quot;0&quot;/&gt;&lt;/object&gt;&lt;object type=&quot;3&quot; unique_id=&quot;10281&quot;&gt;&lt;property id=&quot;20148&quot; value=&quot;5&quot;/&gt;&lt;property id=&quot;20300&quot; value=&quot;Slide 3&quot;/&gt;&lt;property id=&quot;20301&quot; value=&quot;Khởi động&quot;/&gt;&lt;property id=&quot;20302&quot; value=&quot;0&quot;/&gt;&lt;property id=&quot;20303&quot; value=&quot;Nguyễn Thị Diên&quot;/&gt;&lt;property id=&quot;20307&quot; value=&quot;289&quot;/&gt;&lt;property id=&quot;20309&quot; value=&quot;14155&quot;/&gt;&lt;property id=&quot;20312&quot; value=&quot;0&quot;/&gt;&lt;property id=&quot;20601&quot; value=&quot;0&quot;/&gt;&lt;/object&gt;&lt;object type=&quot;3&quot; unique_id=&quot;10283&quot;&gt;&lt;property id=&quot;20148&quot; value=&quot;5&quot;/&gt;&lt;property id=&quot;20300&quot; value=&quot;Slide 20&quot;/&gt;&lt;property id=&quot;20301&quot; value=&quot;Hoạt động 2&quot;/&gt;&lt;property id=&quot;20302&quot; value=&quot;0&quot;/&gt;&lt;property id=&quot;20303&quot; value=&quot;Nguyễn Thị Diên&quot;/&gt;&lt;property id=&quot;20307&quot; value=&quot;303&quot;/&gt;&lt;property id=&quot;20309&quot; value=&quot;14155&quot;/&gt;&lt;property id=&quot;20312&quot; value=&quot;0&quot;/&gt;&lt;property id=&quot;20601&quot; value=&quot;0&quot;/&gt;&lt;/object&gt;&lt;object type=&quot;3&quot; unique_id=&quot;10284&quot;&gt;&lt;property id=&quot;20148&quot; value=&quot;5&quot;/&gt;&lt;property id=&quot;20300&quot; value=&quot;Slide 25&quot;/&gt;&lt;property id=&quot;20301&quot; value=&quot;Hoạt động 2&quot;/&gt;&lt;property id=&quot;20302&quot; value=&quot;0&quot;/&gt;&lt;property id=&quot;20303&quot; value=&quot;Nguyễn Thị Diên&quot;/&gt;&lt;property id=&quot;20307&quot; value=&quot;305&quot;/&gt;&lt;property id=&quot;20309&quot; value=&quot;14155&quot;/&gt;&lt;property id=&quot;20312&quot; value=&quot;0&quot;/&gt;&lt;property id=&quot;20601&quot; value=&quot;0&quot;/&gt;&lt;/object&gt;&lt;object type=&quot;3&quot; unique_id=&quot;10285&quot;&gt;&lt;property id=&quot;20148&quot; value=&quot;5&quot;/&gt;&lt;property id=&quot;20300&quot; value=&quot;Slide 26&quot;/&gt;&lt;property id=&quot;20301&quot; value=&quot;Đỉnh Êvơ rét&quot;/&gt;&lt;property id=&quot;20302&quot; value=&quot;0&quot;/&gt;&lt;property id=&quot;20303&quot; value=&quot;Nguyễn Thị Diên&quot;/&gt;&lt;property id=&quot;20307&quot; value=&quot;306&quot;/&gt;&lt;property id=&quot;20309&quot; value=&quot;14155&quot;/&gt;&lt;property id=&quot;20312&quot; value=&quot;0&quot;/&gt;&lt;property id=&quot;20601&quot; value=&quot;0&quot;/&gt;&lt;/object&gt;&lt;object type=&quot;3&quot; unique_id=&quot;10288&quot;&gt;&lt;property id=&quot;20148&quot; value=&quot;5&quot;/&gt;&lt;property id=&quot;20300&quot; value=&quot;Slide 29&quot;/&gt;&lt;property id=&quot;20301&quot; value=&quot;Thảo Nguyên&quot;/&gt;&lt;property id=&quot;20302&quot; value=&quot;0&quot;/&gt;&lt;property id=&quot;20303&quot; value=&quot;Nguyễn Thị Diên&quot;/&gt;&lt;property id=&quot;20307&quot; value=&quot;295&quot;/&gt;&lt;property id=&quot;20309&quot; value=&quot;14155&quot;/&gt;&lt;property id=&quot;20312&quot; value=&quot;0&quot;/&gt;&lt;property id=&quot;20601&quot; value=&quot;0&quot;/&gt;&lt;/object&gt;&lt;object type=&quot;3&quot; unique_id=&quot;10289&quot;&gt;&lt;property id=&quot;20148&quot; value=&quot;5&quot;/&gt;&lt;property id=&quot;20300&quot; value=&quot;Slide 30&quot;/&gt;&lt;property id=&quot;20301&quot; value=&quot;Sông mê Kông&quot;/&gt;&lt;property id=&quot;20302&quot; value=&quot;0&quot;/&gt;&lt;property id=&quot;20303&quot; value=&quot;Nguyễn Thị Diên&quot;/&gt;&lt;property id=&quot;20307&quot; value=&quot;296&quot;/&gt;&lt;property id=&quot;20309&quot; value=&quot;14155&quot;/&gt;&lt;property id=&quot;20312&quot; value=&quot;0&quot;/&gt;&lt;property id=&quot;20601&quot; value=&quot;0&quot;/&gt;&lt;/object&gt;&lt;object type=&quot;3&quot; unique_id=&quot;10291&quot;&gt;&lt;property id=&quot;20148&quot; value=&quot;5&quot;/&gt;&lt;property id=&quot;20300&quot; value=&quot;Slide 31&quot;/&gt;&lt;property id=&quot;20301&quot; value=&quot;Rừng nhiệt đới&quot;/&gt;&lt;property id=&quot;20302&quot; value=&quot;0&quot;/&gt;&lt;property id=&quot;20303&quot; value=&quot;Nguyễn Thị Diên&quot;/&gt;&lt;property id=&quot;20307&quot; value=&quot;298&quot;/&gt;&lt;property id=&quot;20309&quot; value=&quot;14155&quot;/&gt;&lt;property id=&quot;20312&quot; value=&quot;0&quot;/&gt;&lt;property id=&quot;20601&quot; value=&quot;0&quot;/&gt;&lt;/object&gt;&lt;object type=&quot;3&quot; unique_id=&quot;10293&quot;&gt;&lt;property id=&quot;20148&quot; value=&quot;5&quot;/&gt;&lt;property id=&quot;20300&quot; value=&quot;Slide 32&quot;/&gt;&lt;property id=&quot;20301&quot; value=&quot;Vịnh Hạ Long&quot;/&gt;&lt;property id=&quot;20302&quot; value=&quot;0&quot;/&gt;&lt;property id=&quot;20303&quot; value=&quot;Nguyễn Thị Diên&quot;/&gt;&lt;property id=&quot;20307&quot; value=&quot;300&quot;/&gt;&lt;property id=&quot;20309&quot; value=&quot;14155&quot;/&gt;&lt;property id=&quot;20312&quot; value=&quot;0&quot;/&gt;&lt;property id=&quot;20601&quot; value=&quot;0&quot;/&gt;&lt;/object&gt;&lt;object type=&quot;3&quot; unique_id=&quot;10294&quot;&gt;&lt;property id=&quot;20148&quot; value=&quot;5&quot;/&gt;&lt;property id=&quot;20300&quot; value=&quot;Slide 44&quot;/&gt;&lt;property id=&quot;20301&quot; value=&quot;Tài liệu tham khảo&quot;/&gt;&lt;property id=&quot;20302&quot; value=&quot;0&quot;/&gt;&lt;property id=&quot;20303&quot; value=&quot;Nguyễn Thị Diên&quot;/&gt;&lt;property id=&quot;20307&quot; value=&quot;291&quot;/&gt;&lt;property id=&quot;20309&quot; value=&quot;14155&quot;/&gt;&lt;property id=&quot;20312&quot; value=&quot;0&quot;/&gt;&lt;property id=&quot;20601&quot; value=&quot;0&quot;/&gt;&lt;/object&gt;&lt;object type=&quot;3&quot; unique_id=&quot;10953&quot;&gt;&lt;property id=&quot;20148&quot; value=&quot;5&quot;/&gt;&lt;property id=&quot;20300&quot; value=&quot;Slide 8&quot;/&gt;&lt;property id=&quot;20301&quot; value=&quot;Bài mới&quot;/&gt;&lt;property id=&quot;20302&quot; value=&quot;0&quot;/&gt;&lt;property id=&quot;20303&quot; value=&quot;Nguyễn Thị Diên&quot;/&gt;&lt;property id=&quot;20307&quot; value=&quot;307&quot;/&gt;&lt;property id=&quot;20309&quot; value=&quot;14155&quot;/&gt;&lt;property id=&quot;20312&quot; value=&quot;0&quot;/&gt;&lt;property id=&quot;20601&quot; value=&quot;0&quot;/&gt;&lt;/object&gt;&lt;object type=&quot;3&quot; unique_id=&quot;11207&quot;&gt;&lt;property id=&quot;20148&quot; value=&quot;5&quot;/&gt;&lt;property id=&quot;20300&quot; value=&quot;Slide 16&quot;/&gt;&lt;property id=&quot;20301&quot; value=&quot;Hoạt động 1&quot;/&gt;&lt;property id=&quot;20302&quot; value=&quot;0&quot;/&gt;&lt;property id=&quot;20303&quot; value=&quot;Nguyễn Thị Diên&quot;/&gt;&lt;property id=&quot;20307&quot; value=&quot;309&quot;/&gt;&lt;property id=&quot;20309&quot; value=&quot;14155&quot;/&gt;&lt;property id=&quot;20312&quot; value=&quot;0&quot;/&gt;&lt;property id=&quot;20601&quot; value=&quot;0&quot;/&gt;&lt;/object&gt;&lt;object type=&quot;3&quot; unique_id=&quot;11455&quot;&gt;&lt;property id=&quot;20148&quot; value=&quot;5&quot;/&gt;&lt;property id=&quot;20300&quot; value=&quot;Slide 10&quot;/&gt;&lt;property id=&quot;20301&quot; value=&quot;Quan sát lược đồ&quot;/&gt;&lt;property id=&quot;20302&quot; value=&quot;0&quot;/&gt;&lt;property id=&quot;20303&quot; value=&quot;Nguyễn Thị Diên&quot;/&gt;&lt;property id=&quot;20307&quot; value=&quot;313&quot;/&gt;&lt;property id=&quot;20309&quot; value=&quot;14155&quot;/&gt;&lt;property id=&quot;20312&quot; value=&quot;0&quot;/&gt;&lt;property id=&quot;20601&quot; value=&quot;0&quot;/&gt;&lt;/object&gt;&lt;object type=&quot;3&quot; unique_id=&quot;11456&quot;&gt;&lt;property id=&quot;20148&quot; value=&quot;5&quot;/&gt;&lt;property id=&quot;20300&quot; value=&quot;Slide 11&quot;/&gt;&lt;property id=&quot;20301&quot; value=&quot;Các châu lục&quot;/&gt;&lt;property id=&quot;20302&quot; value=&quot;0&quot;/&gt;&lt;property id=&quot;20303&quot; value=&quot;Nguyễn Thị Diên&quot;/&gt;&lt;property id=&quot;20307&quot; value=&quot;311&quot;/&gt;&lt;property id=&quot;20309&quot; value=&quot;14155&quot;/&gt;&lt;property id=&quot;20312&quot; value=&quot;0&quot;/&gt;&lt;property id=&quot;20601&quot; value=&quot;0&quot;/&gt;&lt;/object&gt;&lt;object type=&quot;3&quot; unique_id=&quot;11457&quot;&gt;&lt;property id=&quot;20148&quot; value=&quot;5&quot;/&gt;&lt;property id=&quot;20300&quot; value=&quot;Slide 13&quot;/&gt;&lt;property id=&quot;20301&quot; value=&quot;Các đại dương&quot;/&gt;&lt;property id=&quot;20302&quot; value=&quot;0&quot;/&gt;&lt;property id=&quot;20303&quot; value=&quot;Nguyễn Thị Diên&quot;/&gt;&lt;property id=&quot;20307&quot; value=&quot;312&quot;/&gt;&lt;property id=&quot;20309&quot; value=&quot;14155&quot;/&gt;&lt;property id=&quot;20312&quot; value=&quot;0&quot;/&gt;&lt;property id=&quot;20601&quot; value=&quot;0&quot;/&gt;&lt;/object&gt;&lt;object type=&quot;3&quot; unique_id=&quot;11458&quot;&gt;&lt;property id=&quot;20148&quot; value=&quot;5&quot;/&gt;&lt;property id=&quot;20300&quot; value=&quot;Slide 15&quot;/&gt;&lt;property id=&quot;20301&quot; value=&quot;Kết luận các châu và đại dương trên thế giới&quot;/&gt;&lt;property id=&quot;20302&quot; value=&quot;0&quot;/&gt;&lt;property id=&quot;20303&quot; value=&quot;Nguyễn Thị Diên&quot;/&gt;&lt;property id=&quot;20307&quot; value=&quot;310&quot;/&gt;&lt;property id=&quot;20309&quot; value=&quot;14155&quot;/&gt;&lt;property id=&quot;20312&quot; value=&quot;0&quot;/&gt;&lt;property id=&quot;20601&quot; value=&quot;0&quot;/&gt;&lt;/object&gt;&lt;object type=&quot;3&quot; unique_id=&quot;12037&quot;&gt;&lt;property id=&quot;20148&quot; value=&quot;5&quot;/&gt;&lt;property id=&quot;20300&quot; value=&quot;Slide 28&quot;/&gt;&lt;property id=&quot;20301&quot; value=&quot;Núi Phú Sĩ&quot;/&gt;&lt;property id=&quot;20302&quot; value=&quot;0&quot;/&gt;&lt;property id=&quot;20303&quot; value=&quot;Nguyễn Thị Diên&quot;/&gt;&lt;property id=&quot;20307&quot; value=&quot;314&quot;/&gt;&lt;property id=&quot;20309&quot; value=&quot;14155&quot;/&gt;&lt;property id=&quot;20312&quot; value=&quot;0&quot;/&gt;&lt;property id=&quot;20601&quot; value=&quot;0&quot;/&gt;&lt;/object&gt;&lt;object type=&quot;3&quot; unique_id=&quot;12045&quot;&gt;&lt;property id=&quot;20148&quot; value=&quot;5&quot;/&gt;&lt;property id=&quot;20300&quot; value=&quot;Slide 9&quot;/&gt;&lt;property id=&quot;20301&quot; value=&quot;Mục tiêu&quot;/&gt;&lt;property id=&quot;20302&quot; value=&quot;0&quot;/&gt;&lt;property id=&quot;20303&quot; value=&quot;Nguyễn Thị Diên&quot;/&gt;&lt;property id=&quot;20307&quot; value=&quot;316&quot;/&gt;&lt;property id=&quot;20309&quot; value=&quot;14155&quot;/&gt;&lt;property id=&quot;20312&quot; value=&quot;0&quot;/&gt;&lt;property id=&quot;20601&quot; value=&quot;0&quot;/&gt;&lt;/object&gt;&lt;object type=&quot;3&quot; unique_id=&quot;12046&quot;&gt;&lt;property id=&quot;20148&quot; value=&quot;5&quot;/&gt;&lt;property id=&quot;20300&quot; value=&quot;Slide 12&quot;/&gt;&lt;property id=&quot;20301&quot; value=&quot;Tên các châu lục&quot;/&gt;&lt;property id=&quot;20302&quot; value=&quot;0&quot;/&gt;&lt;property id=&quot;20303&quot; value=&quot;Nguyễn Thị Diên&quot;/&gt;&lt;property id=&quot;20307&quot; value=&quot;317&quot;/&gt;&lt;property id=&quot;20309&quot; value=&quot;14155&quot;/&gt;&lt;property id=&quot;20312&quot; value=&quot;0&quot;/&gt;&lt;property id=&quot;20601&quot; value=&quot;0&quot;/&gt;&lt;/object&gt;&lt;object type=&quot;3&quot; unique_id=&quot;12047&quot;&gt;&lt;property id=&quot;20148&quot; value=&quot;5&quot;/&gt;&lt;property id=&quot;20300&quot; value=&quot;Slide 14&quot;/&gt;&lt;property id=&quot;20301&quot; value=&quot;Tên các đại dương&quot;/&gt;&lt;property id=&quot;20302&quot; value=&quot;0&quot;/&gt;&lt;property id=&quot;20303&quot; value=&quot;Nguyễn Thị Diên&quot;/&gt;&lt;property id=&quot;20307&quot; value=&quot;318&quot;/&gt;&lt;property id=&quot;20309&quot; value=&quot;14155&quot;/&gt;&lt;property id=&quot;20312&quot; value=&quot;0&quot;/&gt;&lt;property id=&quot;20601&quot; value=&quot;0&quot;/&gt;&lt;/object&gt;&lt;object type=&quot;3&quot; unique_id=&quot;12048&quot;&gt;&lt;property id=&quot;20148&quot; value=&quot;5&quot;/&gt;&lt;property id=&quot;20300&quot; value=&quot;Slide 19&quot;/&gt;&lt;property id=&quot;20301&quot; value=&quot;Bảng thống kê số dân&quot;/&gt;&lt;property id=&quot;20302&quot; value=&quot;0&quot;/&gt;&lt;property id=&quot;20303&quot; value=&quot;Nguyễn Thị Diên&quot;/&gt;&lt;property id=&quot;20307&quot; value=&quot;319&quot;/&gt;&lt;property id=&quot;20309&quot; value=&quot;14155&quot;/&gt;&lt;property id=&quot;20312&quot; value=&quot;0&quot;/&gt;&lt;property id=&quot;20601&quot; value=&quot;0&quot;/&gt;&lt;/object&gt;&lt;object type=&quot;3&quot; unique_id=&quot;12309&quot;&gt;&lt;property id=&quot;20148&quot; value=&quot;5&quot;/&gt;&lt;property id=&quot;20300&quot; value=&quot;Slide 27&quot;/&gt;&lt;property id=&quot;20301&quot; value=&quot;Hoạt động 2&quot;/&gt;&lt;property id=&quot;20302&quot; value=&quot;0&quot;/&gt;&lt;property id=&quot;20303&quot; value=&quot;Nguyễn Thị Diên&quot;/&gt;&lt;property id=&quot;20307&quot; value=&quot;320&quot;/&gt;&lt;property id=&quot;20309&quot; value=&quot;14155&quot;/&gt;&lt;property id=&quot;20312&quot; value=&quot;0&quot;/&gt;&lt;property id=&quot;20601&quot; value=&quot;0&quot;/&gt;&lt;/object&gt;&lt;object type=&quot;3&quot; unique_id=&quot;12518&quot;&gt;&lt;property id=&quot;20148&quot; value=&quot;5&quot;/&gt;&lt;property id=&quot;20300&quot; value=&quot;Slide 18&quot;/&gt;&lt;property id=&quot;20301&quot; value=&quot;Khí hậu&quot;/&gt;&lt;property id=&quot;20302&quot; value=&quot;0&quot;/&gt;&lt;property id=&quot;20303&quot; value=&quot;Nguyễn Thị Diên&quot;/&gt;&lt;property id=&quot;20307&quot; value=&quot;321&quot;/&gt;&lt;property id=&quot;20309&quot; value=&quot;14155&quot;/&gt;&lt;property id=&quot;20312&quot; value=&quot;0&quot;/&gt;&lt;property id=&quot;20601&quot; value=&quot;0&quot;/&gt;&lt;/object&gt;&lt;object type=&quot;3&quot; unique_id=&quot;13165&quot;&gt;&lt;property id=&quot;20148&quot; value=&quot;5&quot;/&gt;&lt;property id=&quot;20300&quot; value=&quot;Slide 36 - &amp;quot;Châu Á có đủ các đới khí hậu từ nhiệt đới, ôn đới đến hàn đới vì:&amp;quot;&quot;/&gt;&lt;property id=&quot;20301&quot; value=&quot;Bài tập&quot;/&gt;&lt;property id=&quot;20302&quot; value=&quot;0&quot;/&gt;&lt;property id=&quot;20303&quot; value=&quot;Nguyễn Thị Diên&quot;/&gt;&lt;property id=&quot;20307&quot; value=&quot;322&quot;/&gt;&lt;property id=&quot;20309&quot; value=&quot;14155&quot;/&gt;&lt;property id=&quot;20312&quot; value=&quot;0&quot;/&gt;&lt;property id=&quot;20601&quot; value=&quot;0&quot;/&gt;&lt;/object&gt;&lt;object type=&quot;3&quot; unique_id=&quot;13166&quot;&gt;&lt;property id=&quot;20148&quot; value=&quot;5&quot;/&gt;&lt;property id=&quot;20300&quot; value=&quot;Slide 37 - &amp;quot;Châu Á có diện tích lớn nhất thế giới trong các châu lục trên thế giới&amp;quot;&quot;/&gt;&lt;property id=&quot;20301&quot; value=&quot;Bài tập&quot;/&gt;&lt;property id=&quot;20302&quot; value=&quot;0&quot;/&gt;&lt;property id=&quot;20303&quot; value=&quot;Nguyễn Thị Diên&quot;/&gt;&lt;property id=&quot;20307&quot; value=&quot;323&quot;/&gt;&lt;property id=&quot;20309&quot; value=&quot;14155&quot;/&gt;&lt;property id=&quot;20312&quot; value=&quot;0&quot;/&gt;&lt;property id=&quot;20601&quot; value=&quot;0&quot;/&gt;&lt;/object&gt;&lt;object type=&quot;3&quot; unique_id=&quot;13167&quot;&gt;&lt;property id=&quot;20148&quot; value=&quot;5&quot;/&gt;&lt;property id=&quot;20300&quot; value=&quot;Slide 38 - &amp;quot;Đặc điểm tự nhiện của châu Á&amp;quot;&quot;/&gt;&lt;property id=&quot;20301&quot; value=&quot;Bài tập&quot;/&gt;&lt;property id=&quot;20302&quot; value=&quot;0&quot;/&gt;&lt;property id=&quot;20303&quot; value=&quot;Nguyễn Thị Diên&quot;/&gt;&lt;property id=&quot;20307&quot; value=&quot;324&quot;/&gt;&lt;property id=&quot;20309&quot; value=&quot;14155&quot;/&gt;&lt;property id=&quot;20312&quot; value=&quot;0&quot;/&gt;&lt;property id=&quot;20601&quot; value=&quot;0&quot;/&gt;&lt;/object&gt;&lt;object type=&quot;3&quot; unique_id=&quot;13168&quot;&gt;&lt;property id=&quot;20148&quot; value=&quot;5&quot;/&gt;&lt;property id=&quot;20300&quot; value=&quot;Slide 39 - &amp;quot;Gõ các chữ số ở cột B vào ô trống ở cột A sao cho tên nước đúng với cảnh quan thiên nhiên&amp;quot;&quot;/&gt;&lt;property id=&quot;20301&quot; value=&quot;Bài tập&quot;/&gt;&lt;property id=&quot;20302&quot; value=&quot;0&quot;/&gt;&lt;property id=&quot;20303&quot; value=&quot;Nguyễn Thị Diên&quot;/&gt;&lt;property id=&quot;20307&quot; value=&quot;325&quot;/&gt;&lt;property id=&quot;20309&quot; value=&quot;14155&quot;/&gt;&lt;property id=&quot;20312&quot; value=&quot;0&quot;/&gt;&lt;property id=&quot;20601&quot; value=&quot;0&quot;/&gt;&lt;/object&gt;&lt;object type=&quot;3&quot; unique_id=&quot;13814&quot;&gt;&lt;property id=&quot;20148&quot; value=&quot;5&quot;/&gt;&lt;property id=&quot;20300&quot; value=&quot;Slide 5 - &amp;quot;Trong các thành phố sau, thành phố nào không có cảng biển ?&amp;quot;&quot;/&gt;&lt;property id=&quot;20301&quot; value=&quot;Bài tập&quot;/&gt;&lt;property id=&quot;20302&quot; value=&quot;0&quot;/&gt;&lt;property id=&quot;20303&quot; value=&quot;Nguyễn Thị Diên&quot;/&gt;&lt;property id=&quot;20307&quot; value=&quot;328&quot;/&gt;&lt;property id=&quot;20309&quot; value=&quot;14155&quot;/&gt;&lt;property id=&quot;20312&quot; value=&quot;0&quot;/&gt;&lt;property id=&quot;20601&quot; value=&quot;0&quot;/&gt;&lt;/object&gt;&lt;object type=&quot;3&quot; unique_id=&quot;13815&quot;&gt;&lt;property id=&quot;20148&quot; value=&quot;5&quot;/&gt;&lt;property id=&quot;20300&quot; value=&quot;Slide 6 - &amp;quot;Vịnh Hạ Long, cố đô Huế, phố cổ Hội An đã được công nhận là di sản thế giới&amp;quot;&quot;/&gt;&lt;property id=&quot;20301&quot; value=&quot;Bài tập&quot;/&gt;&lt;property id=&quot;20302&quot; value=&quot;0&quot;/&gt;&lt;property id=&quot;20303&quot; value=&quot;Nguyễn Thị Diên&quot;/&gt;&lt;property id=&quot;20307&quot; value=&quot;329&quot;/&gt;&lt;property id=&quot;20309&quot; value=&quot;14155&quot;/&gt;&lt;property id=&quot;20312&quot; value=&quot;0&quot;/&gt;&lt;property id=&quot;20601&quot; value=&quot;0&quot;/&gt;&lt;/object&gt;&lt;object type=&quot;3&quot; unique_id=&quot;14444&quot;&gt;&lt;property id=&quot;20148&quot; value=&quot;5&quot;/&gt;&lt;property id=&quot;20300&quot; value=&quot;Slide 7 - &amp;quot;Kể tên một số sản phẩm của nghề thủ công ở Trà Bồng&amp;quot;&quot;/&gt;&lt;property id=&quot;20301&quot; value=&quot;Bài tập&quot;/&gt;&lt;property id=&quot;20302&quot; value=&quot;0&quot;/&gt;&lt;property id=&quot;20303&quot; value=&quot;Nguyễn Thị Diên&quot;/&gt;&lt;property id=&quot;20307&quot; value=&quot;331&quot;/&gt;&lt;property id=&quot;20309&quot; value=&quot;14155&quot;/&gt;&lt;property id=&quot;20312&quot; value=&quot;0&quot;/&gt;&lt;property id=&quot;20601&quot; value=&quot;0&quot;/&gt;&lt;/object&gt;&lt;object type=&quot;3&quot; unique_id=&quot;16328&quot;&gt;&lt;property id=&quot;20148&quot; value=&quot;5&quot;/&gt;&lt;property id=&quot;20300&quot; value=&quot;Slide 21&quot;/&gt;&lt;property id=&quot;20301&quot; value=&quot;Cảnh quan thiên nhiên châu Á&quot;/&gt;&lt;property id=&quot;20302&quot; value=&quot;0&quot;/&gt;&lt;property id=&quot;20303&quot; value=&quot;Nguyễn Thị Diên&quot;/&gt;&lt;property id=&quot;20307&quot; value=&quot;333&quot;/&gt;&lt;property id=&quot;20309&quot; value=&quot;14155&quot;/&gt;&lt;property id=&quot;20312&quot; value=&quot;0&quot;/&gt;&lt;property id=&quot;20601&quot; value=&quot;0&quot;/&gt;&lt;/object&gt;&lt;object type=&quot;3&quot; unique_id=&quot;16481&quot;&gt;&lt;property id=&quot;20148&quot; value=&quot;5&quot;/&gt;&lt;property id=&quot;20300&quot; value=&quot;Slide 22&quot;/&gt;&lt;property id=&quot;20301&quot; value=&quot;Cảnh quan thiên nhiên châu Á&quot;/&gt;&lt;property id=&quot;20302&quot; value=&quot;0&quot;/&gt;&lt;property id=&quot;20303&quot; value=&quot;Nguyễn Thị Diên&quot;/&gt;&lt;property id=&quot;20307&quot; value=&quot;334&quot;/&gt;&lt;property id=&quot;20309&quot; value=&quot;14155&quot;/&gt;&lt;property id=&quot;20312&quot; value=&quot;0&quot;/&gt;&lt;property id=&quot;20601&quot; value=&quot;0&quot;/&gt;&lt;/object&gt;&lt;object type=&quot;3&quot; unique_id=&quot;16782&quot;&gt;&lt;property id=&quot;20148&quot; value=&quot;5&quot;/&gt;&lt;property id=&quot;20300&quot; value=&quot;Slide 23&quot;/&gt;&lt;property id=&quot;20301&quot; value=&quot;Cảnh quan thiên nhiên chấu Á&quot;/&gt;&lt;property id=&quot;20302&quot; value=&quot;0&quot;/&gt;&lt;property id=&quot;20303&quot; value=&quot;Nguyễn Thị Diên&quot;/&gt;&lt;property id=&quot;20307&quot; value=&quot;335&quot;/&gt;&lt;property id=&quot;20309&quot; value=&quot;14155&quot;/&gt;&lt;property id=&quot;20312&quot; value=&quot;0&quot;/&gt;&lt;property id=&quot;20601&quot; value=&quot;0&quot;/&gt;&lt;/object&gt;&lt;object type=&quot;3&quot; unique_id=&quot;16934&quot;&gt;&lt;property id=&quot;20148&quot; value=&quot;5&quot;/&gt;&lt;property id=&quot;20300&quot; value=&quot;Slide 24&quot;/&gt;&lt;property id=&quot;20301&quot; value=&quot;Cảnh quan thiên nhiên chấu Á&quot;/&gt;&lt;property id=&quot;20302&quot; value=&quot;0&quot;/&gt;&lt;property id=&quot;20303&quot; value=&quot;Nguyễn Thị Diên&quot;/&gt;&lt;property id=&quot;20307&quot; value=&quot;336&quot;/&gt;&lt;property id=&quot;20309&quot; value=&quot;14155&quot;/&gt;&lt;property id=&quot;20312&quot; value=&quot;0&quot;/&gt;&lt;property id=&quot;20601&quot; value=&quot;0&quot;/&gt;&lt;/object&gt;&lt;object type=&quot;3&quot; unique_id=&quot;17081&quot;&gt;&lt;property id=&quot;20148&quot; value=&quot;5&quot;/&gt;&lt;property id=&quot;20300&quot; value=&quot;Slide 4&quot;/&gt;&lt;property id=&quot;20303&quot; value=&quot;Nguyễn Thị Diên&quot;/&gt;&lt;property id=&quot;20307&quot; value=&quot;337&quot;/&gt;&lt;property id=&quot;20309&quot; value=&quot;14155&quot;/&gt;&lt;/object&gt;&lt;object type=&quot;3&quot; unique_id=&quot;17322&quot;&gt;&lt;property id=&quot;20148&quot; value=&quot;5&quot;/&gt;&lt;property id=&quot;20300&quot; value=&quot;Slide 41&quot;/&gt;&lt;property id=&quot;20303&quot; value=&quot;Nguyễn Thị Diên&quot;/&gt;&lt;property id=&quot;20307&quot; value=&quot;338&quot;/&gt;&lt;property id=&quot;20309&quot; value=&quot;14155&quot;/&gt;&lt;/object&gt;&lt;object type=&quot;3&quot; unique_id=&quot;17323&quot;&gt;&lt;property id=&quot;20148&quot; value=&quot;5&quot;/&gt;&lt;property id=&quot;20300&quot; value=&quot;Slide 42&quot;/&gt;&lt;property id=&quot;20303&quot; value=&quot;Nguyễn Thị Diên&quot;/&gt;&lt;property id=&quot;20307&quot; value=&quot;339&quot;/&gt;&lt;property id=&quot;20309&quot; value=&quot;14155&quot;/&gt;&lt;/object&gt;&lt;object type=&quot;3&quot; unique_id=&quot;17674&quot;&gt;&lt;property id=&quot;20148&quot; value=&quot;5&quot;/&gt;&lt;property id=&quot;20300&quot; value=&quot;Slide 43&quot;/&gt;&lt;property id=&quot;20303&quot; value=&quot;Nguyễn Thị Diên&quot;/&gt;&lt;property id=&quot;20307&quot; value=&quot;340&quot;/&gt;&lt;property id=&quot;20309&quot; value=&quot;14155&quot;/&gt;&lt;/object&gt;&lt;object type=&quot;3&quot; unique_id=&quot;18955&quot;&gt;&lt;property id=&quot;20148&quot; value=&quot;5&quot;/&gt;&lt;property id=&quot;20300&quot; value=&quot;Slide 40 - &amp;quot;Chọn từ thích hợp điền vào chỗ trống&amp;quot;&quot;/&gt;&lt;property id=&quot;20303&quot; value=&quot;Nguyễn Thị Diên&quot;/&gt;&lt;property id=&quot;20307&quot; value=&quot;341&quot;/&gt;&lt;property id=&quot;20309&quot; value=&quot;14155&quot;/&gt;&lt;/object&gt;&lt;/object&gt;&lt;object type=&quot;10&quot; unique_id=&quot;10424&quot;&gt;&lt;object type=&quot;11&quot; unique_id=&quot;10425&quot;&gt;&lt;property id=&quot;20180&quot; value=&quot;1&quot;/&gt;&lt;property id=&quot;20181&quot; value=&quot;1&quot;/&gt;&lt;property id=&quot;20183&quot; value=&quot;1&quot;/&gt;&lt;/object&gt;&lt;object type=&quot;12&quot; unique_id=&quot;14013&quot;&gt;&lt;/object&gt;&lt;/object&gt;&lt;object type=&quot;4&quot; unique_id=&quot;10426&quot;&gt;&lt;object type=&quot;5&quot; unique_id=&quot;14155&quot;&gt;&lt;property id=&quot;20000&quot; value=&quot;0&quot;/&gt;&lt;property id=&quot;20149&quot; value=&quot;Nguyễn Thị Diên&quot;/&gt;&lt;property id=&quot;20150&quot; value=&quot;Giáoviên&quot;/&gt;&lt;property id=&quot;20151&quot; value=&quot;z2860963898052_ef8045d0124bb16304d6e4e245cd90a1.jpg&quot;/&gt;&lt;property id=&quot;20153&quot; value=&quot;dientralam@gmail.com&quot;/&gt;&lt;property id=&quot;20155&quot; value=&quot;Trường Tiểu học Trà Xuân, huyện Trà Bồng, tỉnh Quảng Ngãi&amp;#x0D;&amp;#x0A;&quot;/&gt;&lt;property id=&quot;20159&quot; value=&quot;Logo Tra Xuan2.JPG&quot;/&gt;&lt;/object&gt;&lt;/object&gt;&lt;/object&gt;&lt;/database&gt;"/>
  <p:tag name="MMPROD_DATA" val="&lt;object type=&quot;10002&quot; unique_id=&quot;901&quot;&gt;&lt;property id=&quot;10007&quot; value=&quot;Next&quot;/&gt;&lt;property id=&quot;10008&quot; value=&quot;Back&quot;/&gt;&lt;property id=&quot;10009&quot; value=&quot;Trả lời&quot;/&gt;&lt;property id=&quot;10012&quot; value=&quot;0&quot;/&gt;&lt;property id=&quot;10022&quot; value=&quot;Làm lại&quot;/&gt;&lt;property id=&quot;10068&quot; value=&quot;Đúng rồi - Click vào bất cứ nơi đâu để tiếp tục&quot;/&gt;&lt;property id=&quot;10069&quot; value=&quot;Chưa đúng- Click vào bất cứ nơi đâu để tiếp tục&quot;/&gt;&lt;property id=&quot;10124&quot; value=&quot;Click to continue&quot;/&gt;&lt;property id=&quot;10125&quot; value=&quot;Click to submit answer&quot;/&gt;&lt;property id=&quot;10126&quot; value=&quot;Click to go back&quot;/&gt;&lt;property id=&quot;10127&quot; value=&quot;Tiếp tục&quot;/&gt;&lt;property id=&quot;10128&quot; value=&quot;Click to clear&quot;/&gt;&lt;property id=&quot;10133&quot; value=&quot;0&quot;/&gt;&lt;property id=&quot;10134&quot; value=&quot;0&quot;/&gt;&lt;property id=&quot;10135&quot; value=&quot;,&quot;/&gt;&lt;property id=&quot;10136&quot; value=&quot;2&quot;/&gt;&lt;property id=&quot;10156&quot; value=&quot;1&quot;/&gt;&lt;property id=&quot;10157&quot; value=&quot;1&quot;/&gt;&lt;property id=&quot;10158&quot; value=&quot;1&quot;/&gt;&lt;property id=&quot;10177&quot; value=&quot;1&quot;/&gt;&lt;property id=&quot;10183&quot; value=&quot;Em phải trả lời câu hỏi trước khi tiếp tục&quot;/&gt;&lt;property id=&quot;10185&quot; value=&quot;1&quot;/&gt;&lt;property id=&quot;10188&quot; value=&quot;The time to answer this question has expired.&quot;/&gt;&lt;property id=&quot;10189&quot; value=&quot;1&quot;/&gt;&lt;property id=&quot;10192&quot; value=&quot;D:\E-L NAM HOC 21-22&quot;/&gt;&lt;property id=&quot;10194&quot; value=&quot;0&quot;/&gt;&lt;property id=&quot;10195&quot; value=&quot;1&quot;/&gt;&lt;property id=&quot;10196&quot; value=&quot;0&quot;/&gt;&lt;property id=&quot;10198&quot; value=&quot;100&quot;/&gt;&lt;property id=&quot;10200&quot; value=&quot;1&quot;/&gt;&lt;property id=&quot;10212&quot; value=&quot;1&quot;/&gt;&lt;property id=&quot;10213&quot; value=&quot;1&quot;/&gt;&lt;property id=&quot;10214&quot; value=&quot;0&quot;/&gt;&lt;property id=&quot;10215&quot; value=&quot;0&quot;/&gt;&lt;property id=&quot;10216&quot; value=&quot;0&quot;/&gt;&lt;property id=&quot;10217&quot; value=&quot;1&quot;/&gt;&lt;property id=&quot;10218&quot; value=&quot;0&quot;/&gt;&lt;property id=&quot;10219&quot; value=&quot;0&quot;/&gt;&lt;property id=&quot;10221&quot; value=&quot;&amp;lt;Format Name=&amp;quot;Presentation Default&amp;quot;&amp;gt;&amp;lt;Question FontName=&amp;quot;Calibri&amp;quot; IsBold=&amp;quot;0&amp;quot; IsItalic=&amp;quot;0&amp;quot; IsUnderline=&amp;quot;0&amp;quot; FontSize=&amp;quot;44&amp;quot;/&amp;gt;&amp;lt;Answer FontName=&amp;quot;Calibri&amp;quot; IsBold=&amp;quot;0&amp;quot; IsItalic=&amp;quot;0&amp;quot; IsUnderline=&amp;quot;0&amp;quot; FontSize=&amp;quot;28&amp;quot;/&amp;gt;&amp;lt;Button FontName=&amp;quot;Calibri&amp;quot; IsBold=&amp;quot;0&amp;quot; IsItalic=&amp;quot;0&amp;quot; IsUnderline=&amp;quot;0&amp;quot; FontSize=&amp;quot;14&amp;quot;/&amp;gt;&amp;lt;Message FontName=&amp;quot;Calibri&amp;quot; IsBold=&amp;quot;0&amp;quot; IsItalic=&amp;quot;0&amp;quot; IsUnderline=&amp;quot;0&amp;quot; FontSize=&amp;quot;18&amp;quot;/&amp;gt;&amp;lt;ButtonPlacement Orientation=&amp;quot;Horizontal&amp;quot; Position=&amp;quot;0&amp;quot;/&amp;gt;&amp;lt;/Format&amp;gt; &quot;/&gt;&lt;property id=&quot;10227&quot; value=&quot;1&quot;/&gt;&lt;property id=&quot;10229&quot; value=&quot;0&quot;/&gt;&lt;property id=&quot;10235&quot; value=&quot;0&quot;/&gt;&lt;property id=&quot;10236&quot; value=&quot;0&quot;/&gt;&lt;property id=&quot;10237&quot; value=&quot;0&quot;/&gt;&lt;property id=&quot;10238&quot; value=&quot;-1&quot;/&gt;&lt;property id=&quot;10239&quot; value=&quot;-1&quot;/&gt;&lt;property id=&quot;10240&quot; value=&quot;-1&quot;/&gt;&lt;property id=&quot;10241&quot; value=&quot;-1&quot;/&gt;&lt;property id=&quot;10242&quot; value=&quot;-1&quot;/&gt;&lt;property id=&quot;10243&quot; value=&quot;-1&quot;/&gt;&lt;property id=&quot;10244&quot; value=&quot;1&quot;/&gt;&lt;property id=&quot;10245&quot; value=&quot;0&quot;/&gt;&lt;object type=&quot;10054&quot; unique_id=&quot;10002&quot;&gt;&lt;property id=&quot;10139&quot; value=&quot;1.0&quot;/&gt;&lt;property id=&quot;10141&quot; value=&quot;80&quot;/&gt;&lt;property id=&quot;10143&quot; value=&quot;0&quot;/&gt;&lt;property id=&quot;10144&quot; value=&quot;0&quot;/&gt;&lt;property id=&quot;10145&quot; value=&quot;0&quot;/&gt;&lt;property id=&quot;10146&quot; value=&quot;1&quot;/&gt;&lt;property id=&quot;10147&quot; value=&quot;0&quot;/&gt;&lt;property id=&quot;10148&quot; value=&quot;0&quot;/&gt;&lt;property id=&quot;10149&quot; value=&quot;0&quot;/&gt;&lt;property id=&quot;10150&quot; value=&quot;0&quot;/&gt;&lt;/object&gt;&lt;object type=&quot;10042&quot; unique_id=&quot;903&quot;&gt;&lt;object type=&quot;10003&quot; unique_id=&quot;10097&quot;&gt;&lt;property id=&quot;10002&quot; value=&quot;Bài tập trắc nghiệm&quot;/&gt;&lt;property id=&quot;10003&quot; value=&quot;0&quot;/&gt;&lt;property id=&quot;10004&quot; value=&quot;0&quot;/&gt;&lt;property id=&quot;10005&quot; value=&quot;0&quot;/&gt;&lt;property id=&quot;10006&quot; value=&quot;0&quot;/&gt;&lt;property id=&quot;10010&quot; value=&quot;1&quot;/&gt;&lt;property id=&quot;10014&quot; value=&quot;1&quot;/&gt;&lt;property id=&quot;10015&quot; value=&quot;1&quot;/&gt;&lt;property id=&quot;10016&quot; value=&quot;1&quot;/&gt;&lt;property id=&quot;10017&quot; value=&quot;1&quot;/&gt;&lt;property id=&quot;10018&quot; value=&quot;0&quot;/&gt;&lt;property id=&quot;10029&quot; value=&quot;2&quot;/&gt;&lt;property id=&quot;10072&quot; value=&quot;Quiz10097&quot;/&gt;&lt;property id=&quot;10123&quot; value=&quot;1&quot;/&gt;&lt;property id=&quot;10129&quot; value=&quot;0&quot;/&gt;&lt;property id=&quot;10130&quot; value=&quot;80&quot;/&gt;&lt;property id=&quot;10160&quot; value=&quot;1&quot;/&gt;&lt;property id=&quot;10161&quot; value=&quot;1&quot;/&gt;&lt;property id=&quot;10162&quot; value=&quot;1&quot;/&gt;&lt;property id=&quot;10163&quot; value=&quot;0&quot;/&gt;&lt;property id=&quot;10164&quot; value=&quot;0&quot;/&gt;&lt;property id=&quot;10165&quot; value=&quot;Passed&quot;/&gt;&lt;property id=&quot;10166&quot; value=&quot;Failed&quot;/&gt;&lt;property id=&quot;10167&quot; value=&quot;FFFFFFFF&quot;/&gt;&lt;property id=&quot;10169&quot; value=&quot;Question %d of %d&quot;/&gt;&lt;property id=&quot;10170&quot; value=&quot;Send E-mail&quot;/&gt;&lt;property id=&quot;10171&quot; value=&quot;Em trả lời rất chính xác !&quot;/&gt;&lt;property id=&quot;10172&quot; value=&quot;Em trả lời chưa chính xác !&quot;/&gt;&lt;property id=&quot;10173&quot; value=&quot;Câu trả lời của em:&quot;/&gt;&lt;property id=&quot;10174&quot; value=&quot;Câu trả lời đúng là:&quot;/&gt;&lt;property id=&quot;10208&quot; value=&quot;0&quot;/&gt;&lt;property id=&quot;10222&quot; value=&quot;0&quot;/&gt;&lt;property id=&quot;10223&quot; value=&quot;1&quot;/&gt;&lt;property id=&quot;10224&quot; value=&quot;1&quot;/&gt;&lt;property id=&quot;10225&quot; value=&quot;Instruction Slide Title&quot;/&gt;&lt;property id=&quot;10226&quot; value=&quot;Write instructions for quiz takers here...&quot;/&gt;&lt;property id=&quot;10228&quot; value=&quot;30&quot;/&gt;&lt;object type=&quot;10062&quot; unique_id=&quot;10099&quot;&gt;&lt;object type=&quot;10050&quot; unique_id=&quot;10100&quot;&gt;&lt;property id=&quot;10020&quot; value=&quot;2&quot;/&gt;&lt;property id=&quot;10102&quot; value=&quot;1&quot;/&gt;&lt;property id=&quot;10191&quot; value=&quot;-1&quot;/&gt;&lt;/object&gt;&lt;object type=&quot;10051&quot; unique_id=&quot;10101&quot;&gt;&lt;property id=&quot;10020&quot; value=&quot;2&quot;/&gt;&lt;property id=&quot;10102&quot; value=&quot;1&quot;/&gt;&lt;property id=&quot;10191&quot; value=&quot;-1&quot;/&gt;&lt;/object&gt;&lt;/object&gt;&lt;object type=&quot;10061&quot; unique_id=&quot;20000&quot;/&gt;&lt;/object&gt;&lt;object type=&quot;10003&quot; unique_id=&quot;10004&quot;&gt;&lt;property id=&quot;10002&quot; value=&quot;Bài tập trắc nghiệm&quot;/&gt;&lt;property id=&quot;10003&quot; value=&quot;0&quot;/&gt;&lt;property id=&quot;10004&quot; value=&quot;0&quot;/&gt;&lt;property id=&quot;10005&quot; value=&quot;0&quot;/&gt;&lt;property id=&quot;10006&quot; value=&quot;0&quot;/&gt;&lt;property id=&quot;10010&quot; value=&quot;1&quot;/&gt;&lt;property id=&quot;10014&quot; value=&quot;1&quot;/&gt;&lt;property id=&quot;10015&quot; value=&quot;1&quot;/&gt;&lt;property id=&quot;10016&quot; value=&quot;1&quot;/&gt;&lt;property id=&quot;10017&quot; value=&quot;1&quot;/&gt;&lt;property id=&quot;10018&quot; value=&quot;0&quot;/&gt;&lt;property id=&quot;10029&quot; value=&quot;2&quot;/&gt;&lt;property id=&quot;10072&quot; value=&quot;Quiz10004&quot;/&gt;&lt;property id=&quot;10123&quot; value=&quot;1&quot;/&gt;&lt;property id=&quot;10129&quot; value=&quot;0&quot;/&gt;&lt;property id=&quot;10130&quot; value=&quot;80&quot;/&gt;&lt;property id=&quot;10160&quot; value=&quot;1&quot;/&gt;&lt;property id=&quot;10161&quot; value=&quot;1&quot;/&gt;&lt;property id=&quot;10162&quot; value=&quot;1&quot;/&gt;&lt;property id=&quot;10163&quot; value=&quot;0&quot;/&gt;&lt;property id=&quot;10164&quot; value=&quot;0&quot;/&gt;&lt;property id=&quot;10165&quot; value=&quot;Passed&quot;/&gt;&lt;property id=&quot;10166&quot; value=&quot;Failed&quot;/&gt;&lt;property id=&quot;10167&quot; value=&quot;FFFFFFFF&quot;/&gt;&lt;property id=&quot;10169&quot; value=&quot;Question %d of %d&quot;/&gt;&lt;property id=&quot;10170&quot; value=&quot;Send E-mail&quot;/&gt;&lt;property id=&quot;10171&quot; value=&quot;Em trả lời rất chính xác !&quot;/&gt;&lt;property id=&quot;10172&quot; value=&quot;Em trả lời chưa chính xác !&quot;/&gt;&lt;property id=&quot;10173&quot; value=&quot;Câu trả lời của em:&quot;/&gt;&lt;property id=&quot;10174&quot; value=&quot;Câu trả lời đúng là:&quot;/&gt;&lt;property id=&quot;10208&quot; value=&quot;0&quot;/&gt;&lt;property id=&quot;10222&quot; value=&quot;0&quot;/&gt;&lt;property id=&quot;10223&quot; value=&quot;1&quot;/&gt;&lt;property id=&quot;10224&quot; value=&quot;1&quot;/&gt;&lt;property id=&quot;10225&quot; value=&quot;Instruction Slide Title&quot;/&gt;&lt;property id=&quot;10226&quot; value=&quot;Write instructions for quiz takers here...&quot;/&gt;&lt;property id=&quot;10228&quot; value=&quot;50&quot;/&gt;&lt;object type=&quot;10062&quot; unique_id=&quot;10006&quot;&gt;&lt;object type=&quot;10050&quot; unique_id=&quot;10007&quot;&gt;&lt;property id=&quot;10020&quot; value=&quot;2&quot;/&gt;&lt;property id=&quot;10102&quot; value=&quot;1&quot;/&gt;&lt;property id=&quot;10191&quot; value=&quot;-1&quot;/&gt;&lt;/object&gt;&lt;object type=&quot;10051&quot; unique_id=&quot;10008&quot;&gt;&lt;property id=&quot;10020&quot; value=&quot;2&quot;/&gt;&lt;property id=&quot;10102&quot; value=&quot;1&quot;/&gt;&lt;property id=&quot;10191&quot; value=&quot;-1&quot;/&gt;&lt;/object&gt;&lt;/object&gt;&lt;object type=&quot;10061&quot; unique_id=&quot;20000&quot;/&gt;&lt;/object&gt;&lt;/object&gt;&lt;/object&gt;&#10;"/>
  <p:tag name="MMPROD_THEME_BG_IMAGE" val=""/>
  <p:tag name="MMPROD_14155PHOTO" val="/9j/4AAQSkZJRgABAQAAAQABAAD/2wBDAAMCAgMCAgMDAwMEAwMEBQgFBQQEBQoHBwYIDAoMDAsKCwsNDhIQDQ4RDgsLEBYQERMUFRUVDA8XGBYUGBIUFRT/2wBDAQMEBAUEBQkFBQkUDQsNFBQUFBQUFBQUFBQUFBQUFBQUFBQUFBQUFBQUFBQUFBQUFBQUFBQUFBQUFBQUFBQUFBT/wAARCAPSAqs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CGRyeP/HqgIwPepZM//YrUR9TX6yz8PWhCzcZNM3e1K4PftTQxUdfpVFiDIPJYGkAzx2FJhh15/wCBUpyvIHNDRQuOoy3NNxngdRQDnIO6hT6UXARVDDvRxuIHU0IdvJFIuM8c/wC7QAxXJ5I5p6kAgYpueM9qaSOefp8tFwHE46jOacGBIyOlRKxPH86Xj6YpsBxbnGFpAxPJpB70Jkcn71G4Cg5x60u/rkU08Uq02gBcDkUoPPAWm4/Cl6GmwFBA6Cl3Z6CmLnrS8ikABgRgBT/wGkAA7Ucc47UiZHWixVxVIBOB1oDkjAC0UwcDIpO5ImMHIqRcelMPSlQ8YoXmVcd/wGj2+am8jn5uKcOT9KrToSJz164pOVzlA39KXO3jv7U08D1qGwFUg4OOR/s08OQPuqKYvT0pcnp3ouAinAxgUAg9OaTpyaBgHGcUFXHA/dyKXnqTn2700c570q8dM5/3aLki7jg89KaSR14oU9MfjQT229KcirjQRjnn1pwc8nrimj5e1CYHQ0J2JHLxjnrS7sDApqnGM0o4NK5VxwY/U0K5xim52AEbv++aQnFU2SOV8AgHP+1SbznHpTFBG7FSYwOcClqwHZB6f98mkA2H1ppHFCHcB/Si7AdnaRk5o5TkFqQEDAOeKaGI4NU2VYcmOBmgHI6/So14wD6frSkjP16e1K7Cw/JXOTSqecfyqNeM4PT+dIO2D9MU7sNSYtztJIpqsM5IHFNQg9eCP71IBtzzikFiReOT/nFLn071GDwB8xJpwfgfyFO4WFHRSRQCSBz8wpM9u9JnaKRIE4AJJ/4DSjkcU3gdaXgY+9VMq4KSRg/NTgSO9Mp4OOOppMGNHsacrH/ZFIFxnFCj1o3FuLxwKT7vXnNKD3P0oGc4O7/gNFxDV/Fad0ycmlHHXLU0HPSi49xw9jSe3pSDnp3peAP/AImi4hCcHPWkVjjOetHfjilUDvRcq/cXHcnpTe/NNV9vU5oJGMf/AF6egxwycjH0pBzwMZpgkx0pwYL0o0HYCx5HSmklRgED/epM4zjOaQnPJ9aW4ia3y0qDnk9RzXrDeIbKOylY38bo+nLEsYcAowGOR/8AWryWCTy+SMk+legWPgfQZre0+0vcy3d3A0yruHlJgZx0z1+tcOLV0vU1ptp6HqXwEuTd+DhgEgSEZ9MYr04A4+5XlH7P8ix+GJYELZSblew/zivWQi4618Fjbe2Z+hZX/APjlxnpUZ+U4qZ8DoORUJz3H121+jdT8wWxWPVwRim4PA+U4qQj2pnQZFUWNwFpP4qD0o/n2oKQi9TmmgbQB1pRgZpo4ORQAivg4OaVT82M89qYBnkUvTn3/hosAm0j8f8AZpRkc9hS+mOP+BGm/SiwAoOfpTc5zzTh7d6Bwc1TQAeaUcj3o4/vUlO1gDHrRRnPWlHBouAgGO5FHGf9qimlsckc0WAcOuTQPTrTUcH73GacPyo2AKM+1ISAPWk5H/2NIAJzTRjaQe1GTz2xScdM8mk2Au3PvTgcHA6U1flGaXn+7SAUMWGKVGz60zIXv/47Sg49aq66FWFU55NA9Rx/vUDPamk5HTmpuSLQGwBxRken60gIxzzQVYCSGOO1OQBeab9O9ORcVVuwbCLjtxS/L1zzQBjgdTTvIYDnigLIQYzTae0ZBwf6H/8AVTlQ5wdqn/dNHzJIunA9aaoIPFSmMpyduKaRjBPahoBoxgk8ZpV5bA60gO1eBilQbck9ulFirDuFIxz/AL1MAOMGjdwcn/gNC4GO5pdQ6ACMkfMfpTucev8AvUxARyODSqQPehBbsO3kDJ2/8Bpu4Y6YpobIAxSkdqLhYXcaB6jrQvJyOaRWwDnmqvqMUcYxS9uKYG9aXODg4p9AHDnkdc0AYpqHBOOcGgMOD09aNgHKp6sP/HqCByeopOetJkDtijQBy8EEdqVcZyOtMXA6c0A47f8Aj1GwDwccYprMVwRSAk0hw2R6UXFYcMDrTjngdP8AgVMTKjJoAGQfmNG47XFIxT0J7VFkgOSeTTo2I61IDwMDJozjjFMGT13UuT/eoFYXsCd3FOXPfioyTjk0/n5vansSGe3SkHPQf0oBBb3pV9uKQDuelIPzooHHNADRyeeKCcdKYGAGDyaVsdKCrEfvStndgjP6UH7vFJtAyB1NAwxzxQAVPShfQcUqADqKAFGRnOBmm8A5NOPGcDpTWBPamtAH2/JweO23vXWr41m06K1Yae8gt4nhSQk45Hfj9K5KP7uevOc969a8CXBTw7pkR2ESzMJE284I79cfWuTFaRTNKfxHQ/s43jXOlXpcYzMPm7HPrmvaPLNeMfBeRYtW1aBX4WckIO2CemP04r2ZWXaK+BzBfvT73Kn+5PjpyevemkEfxKTT2+maizjGK/RWfmxEx6+vbbTFyBg/+hU5i2cn/wAdqJueo5pljSCBkUDHbnFOA/Sm8LQUIeOtNBx96jPQ+lNBPcYzQA3POD+VAx060NjGAOKRSVHT8qE7AKDnj060L8oxS8/40D7tUAgznvk8Uv4U3kYz19qXHPNUwF/4CaQe9HHY5oHvUgHuOKUc4pinHB/+tThxxQABh064449aaV44pwwM+9N57/4007ALtA6cUgY9/loI96OGHoalu4Dd3UAYxTt2DgikC4IPekxtODzSuAmQeB3pR93nqOlGCp6MDQB1zTaKYYI4O0frQ3I6U48d6QZU49KYxF5pwJ7URxP079N1XLXTZbg7Yk3v+FK6W49yng4Pf/apEXLe3HNdZpfw+1LUiDsEQP8Aer0Pw98JdPjtgb755T1rhq4ujS1bOinh6lTRRPForUy4CIr8/pV220C7uHCR20rueg2HpX0pp/gXTNGtQ9tYRmUj77Ln+Zq9pukwIZJGtljlbALLyf5Yry5ZvD7KPQhldV2uj5yi+HetsQFs92cdG/xrctPhBrV3HkJHE/pIwPPtivdbLTHtpHaR0dB91uOh9j/hVaN7I6hmS9hQKf8AVhwOnXgGuSecTeyO2OTu9pM8ci+CV4gBu9UjtznARYs8/XcB+lP1D4NXWkQFzeq+ei9OK9F1nx54UtdR2XusWsRQ/dkmUEfUEjNZGs/GrwErIk2v2ToMc/aFI+mc1g82q9EdKyaL6mPpXwgspNOS4u5Zd2Msqt1/LtU0Hwk0i8jYWck9uQO7ZH8qyfEf7Ufw70S0wmqpPGpwVt8HH5YzXG3f7efw60608u1F3K/91IuP1IqP7SqvqX/ZFNdDptW+FlxaB3t380Y+7t/lXIapoE+nD9+nlmqdr/wUG8FESLLp98pJ4IQHP/j1eafEj9tew1iPydE0/fn+OZen0AYV6WGzRylaZ59fKJx/hnfmArxnJH5UwnBxjmvnqP8Aaj1GNsyWSY9NhH9TT1/aluer6en6jH616316h/McjyrEfynv/PJIb8KFB6kZxXz8f2pbnkHT0x+P+Nael/tOWjKFu7PBPU01jKEn8QnlmIir8p7Ykoyd24Gl346NivO9L+Nmh6yQFKxk/wB5h/jXX2OtWuoJmKdHz02sP8a6oVIzXus450KlP4o2NVHOB7etG7GcGqyyg9D+TA05ZeM4/wAa0e5ztE4Y96QNyQKijl8wcinqe/em+gthx4pQA3br6UxW9TTlJXv1/Sh6CHKMA49MUvYZ/LvTVJwcjB/3qYOCCdxP96pSuBKGxnJakyPxqPJAxj+dLk8ZHWqWgD1+b73FGAOvFIoPcrTl46UNgJjjBo7H/JppNOTnk9v4qdgBucj8KPocUcgYI5zQuD+PWjYBF+anDHA5JP8ADQmVHJ/KlHt1HT3p3Abk4yD7UKOOacvA696D16/8B70dAEGSef1pxPrTVP4mlQc88UrgGTk0qkgcDOaaB1J/CgdB1GKEA/dxg03d6im7sEA80oy2c8GncVg6AErmkZucY5oXPIFHXqaXQYRgHgn8RzTU46nFPCjj0H8NMUbSQByaPUA680AnvuNJjp7UuOhG6nbsAE80Z55z+FLg1HknBNHoBNbgA9e9dl4f8J3Wt6cbxdZXTonk8mNFUkyP07HA+ua4q3HbOP0/wrt/Cviuw0fRILS+3xSRXXmxuEyMH8f6VyYpWhdamtNXkrnb/AjTZdD17VbCcsbiNue49e9e57TXg/wj1yHX/iFq89sp2ShWj38HAwuT19BXve/2r4bHL95qfcZTJKm0fHr5I6VCRjGeSKlYDAINRtj/ACtffs/OisRzkbj/AMBpCcFj8uKXHOP4aax4xTLGjpxSYxgmnLg0n44oKG4B6df71NGc4P8A9anng0hx2oAjPSkxk4ApT6+lN56n0oAU/LnHOKAOxpfu8Cm+9UAq8EZ7UDnrQM5AP4UmcdM/SgBQAtIMn/CgdOaBwc0AC4oUc80oGaSgApoYgYP6Uqn1pgJ4x39aGAA45PanYH1oXGMAZNKDj/PeklfYBFHQntSjDHPWm5IGTSDrkD8KqyRVgbG7n/GhCOh596bnHAqWGJ53CAZyaHoHQYqMRgH+daFrp0ty+xU+c9Aq11nhLwM+qMjSjCH+93+nNeseH/BWnaWm5BvkXGWbnmvNxGOp0dDroYWpXasjy/w58NLq+2NKnloa9A0H4f22mShgnmOvX/OK7CyswCdo/LirdoiaerySONp9etfMV8wq1Ph2PpKGW06esjNt9PRbqKOGIbT1+X0/StC7s4knjZ32RDr2wR+PSvJviL+1L4P+HE0kE1z9ovB1ii5YEdelfI/xX/bF1zx5K9ronm6ZbElQfNyxX8On41485N6yZ7tKilsj7Z+Kvxs0f4daK9wLhLm4QHEcTAkn8SDXy94i/b31WVJIrDSgme+7GP0r5fuLvVPEUgn1C/luHOMeaxP5cmprKyjhk3OqBB1ZsdKwbO+NJJanous/tYfErWi6W2ovaRH+4vzAfXFef3/jrxPf3ZnvdbujO/JPmkc/hWNq/iGOM4tyRjr71z1zqM1024kY6f55pepqopHQ3ut3F02+5vJriXpudiePTrWJNdvKcGQ4647Z/GqKy85O7P41FJJyBVj5RxUMcE/+PE/zpqqhHTNRq57j8qUOMDP40DaH+WgHTnvQgVcABeP7v/1qQMG6CmqNv4UXE0upIGxyTk0zeeSevf5aYpKnB7UgOM81Tdgtd3uPznH6U11AGB19KF/ztpNw64x9eaObsw5SWF3tnDo7IR3rptH+IuqaZIAZXcD+8xrlATgmgFR/+zXXSxFSlrFnPUoQq/Ej6B8IfGq2aMLfnZj/AGv8TXfWHxQ0W5YBbuIk9NrD/Gvj8gY9W4+7T4pZoGBikdCDx8xr16WbTiveR4lXJqU3eLsfcVjrFrejMUodf9n/APXVyOXcK+P/AA58TdT0PALvIAcfer1jw38dbW6dEmwj984xXuUcwo1d2eFXyqrSd4q57UD3p6OMdc1zWi+LrTV4wY5Eye24VtRSoxyrn2r04yU/hZ48oSjpJF0ENnAz9aA+O9VhLzhSv4//AK6kRh3ptGFibhs4pV6c9qiVweBTwSeDRYNh4xj5uTRkAYFRZ708c9T16UmhDgaEOM470dxjmhRtH8XPSmmA5Rt460gOKRTnqKMd8/8AAa0AXdjkUqHoSenT2pgz3pw44FKwDlbkACnDjPHI70wseMbuelKp9aVwFC7eR/jRkjoOnSmqSOpX+VJ6079gH9ODx/wE0deBTFIUYAI96B7dfepAX7uD0IoQkDjrSZPTv/eoXPGOMdqAFTg9cUq44xSe54/WlBKj/GgBR3BPSo6UZbJ9aB82Md6dwEoGTQORg8UAAVW4Bk454NNA64JpwGPoelNPB4HWgB0TEYxxmu78DWGm3Gl393qWnrqEkcqKqSMQAD6CuEiB6H2xXSeH4Nd1RLix0NHlkcBpdjAfKOmWY4H4GubEK9PQ1g/eVz03wVpln4e+JRtrSLyI5F3KE7fqfwr3JWO0ZNfNnw1bWE+JkQ1tWFzs+5tB4HTBWvpTyBJ83rz2r4bME1JXPscqleDsfHjLjpzUZ/lUjHBqLPXAzX3idz4EhdiTxUWM8FlqVzxg1GAoIJFUyxpzxg9KQ8DFLnrjtTQBnikUtAJHWo+WJHTFSHpgUwjsRzQA1eM4pN2eCPb/ADikzj/GlyD0osA7gdab9aVSe1JVAL+mKQc4xR70eo9KAFGMc0DHekHrj/gNHWgAzj8KAPShCT1/9BpRlelADRhuBSFduKd0yM0hY96ncBEyCBnHrSBgKTqMhfajHpVpW2KsAIxgjJo7/wCFGM8ik3HoR1/ChvsMXA5yela/hm2F1fxpxyetY2VUZd1TpndXFeMvjZY+CkMVlIJ7tf7rDg/hkmuerNQjzSZvTozrS5YI+zPD+nmysk2pyq8f/rzV9bqNIHZCrvn5gOcfh1r8+fCn7ZWs6W0h1EvcW7/8sQ5B46danP7b+p2kkj2WjwuGPG92/UCvh60ozm3c+vw+HqU4qLR9+Jqjy20gX5HH+1xxXxB+038afFfhnxJPpWnarNb282TtR+w9+cVwHiL9svxz4hg8my8vSgeC0Cg9fdga8f1TXdQ8RXpudVvJLyduS7tz61xTaWiZ69Ki73kM8y51W9N1eTyTyMcl3Ykn86ts6W0ybBwP4qzZL3YCFJFQypcC1S6ODCxwGzn+eK5WeilsbJ13yUwgwayrvV57nOZP6f1qkzFfv8E/WogeOakuxIznGTTCwbn5eKb+O6hcdO1APsO3HHPfooppABG7nI59qI++eop0YDjD8CqT7jsIDtGB+dNX2/8AHaVuvA+T/a9KQDHA60xgDtBBoXpjPP8AtUqgDgcnpijaTknjFAmgGOCfxpowSMd6cQxU8LxSY6DvSYuUbS7dvFAUk57igDNMErCewPFGBShQvBHX1pVGf7tG47PdCqAc4HTFGOp6Ef3aVOvy8+uanjiLHAFL5hZlcLgZA79NtBU49KsGHyx1bP8An3qF17EdfSqu1sxcvc1NK8V6lorhraeUgfw7jj9CK9S8LfG8lkS+fZ/tdP614qSQQMnjpRszwOtejQx9ai9Dz6+Bo11qrH2L4f8AGthrMaGORM/7w5P9K6NZgTkc/wC7yK+KNJ1+/wBHkDW9w4weV3Hn6civWPB/xrw6QXchTtjdnB/E19Phczp1rRloz5bFZTOl70NUfQsb4UA9T+dTBga5rRfEltqUSPHIHz/dxW3HP04r21JSPn5QcXaRaXmpEwBVZZAoxlqmBz/nvTauYtEucHjFKDjp1qNSaQH1oaFsSA4OBQD2H401TyTSgg7eDSuIVSOvWkzz6jt60ikDk/8AfNHocf8AAa0HYdGffNC+3agdval5A6UmIAewHSlXgZNIox/9anIBjA5x+FSAwNgDNKp655xxSdMcdKBxkHqaAHc+nP8AvUzcQcj71KBj3pVAAwfmoARfl6/9808DNNXI5PX9acCfx/2aAGkcdaRcqcd6Uc+9J9etUgAgUo4NNXJ5IwaWmAoOKYehB7U4e/NNwQM4+tACoSOvXj5lrtfh5qR06w8QILhbeeSAGMK2Dx6H/wCvXEqSR1/xrY8P6cmqTmKR9oxkumSRj+v1rnrx5oNFJ8rTPTNF1O2f4iaOySiR/siqzbgDu6dzXvSS/KPmavmXwz4bXw/4o0S5hk82O6OQDgMADjPSvpdXG0cr/n8a+Kx8VzI+ryuTakfIz9AM1CzEEgHk/wCzViRRu65zUD5/+yr7g+LRER8uP5VGRhTzUhBHSoyO2KbKIyCBxQMqAMDmnfSmuKRQisDScA5NOGeAOKaTmgCIY9D/ALtKBgYFHJHQ0ITin6AAGeKUcdaNvOKBxgZ71XqAg5GaD3GetKvHFCYpACoe5/OkBIpQT35pAc8UAFLx060lNDHsOaLgOHHp9TTepIozzRnbycYpLUBi5AGeop21up600DHJPIp5fJA74/Wr22LGLjoBnnpVbUL+30i3M9wQiAZG5gP6ijUNTh0iEzylUwP4sV83/FL4oS6zPJbQSPsBx9B+FclevHDx5mehhMJPEzSS0L3xG+Mk9zK8FlKNn91P/wBdeN3F7LeTGWeR3c87mbpUbzMzbm6/1po+Zs4yK+IxOLnXe+h9/hsJTw8bJDnAY/Tp3qM4XnC8evNBOGAJ6fxCkHOQa85vod1h/mEfx0vmk8k76iGSecf8BpfuLgnFSy7WAuCCT3oeR2QR75DGD9zkgH15pvPGe1CenzA/jUMdtgLkr15po5x2xS8ZBPBpyRZOKkoamRz8ppFzuwN3FWksXbkdasRWJzgjmi6W7HytlIIQOAe3vSqhAIAxW5BoxcAoOMf3eM1KNDYcFOT/AA7alziXySsc4QeMjHYUBQOQea3p9BmjG4I2B1qgtk7HA7Uc8ejBU31KkMYO3Pr/AHaneycx71DHnFWLbTjvIG7NX7eExqUKd/4qOdIrkZz4hYNgpj6NS+UVwe1bNxppV9wTipItO+0L0/ALU+0XUHTfYwRFuzipYbbdwOtaa6dsbBFT29gVbdin7SPUXs5GC0BQgHPXH3aaIgp6c10s+lhmUnt/DzzUEmkFRzj/AHqXtI9x+yZhRREGtCzwCFIxn+I1Zh0/a/T/AMeq5Dpuey0e0QOmzPmsd/KjpVF4inDDGP7vf61032Uw5BqpcWRl6J9fmoVSzB02zmWABx3FCjHc5/2a17jSmRSR+dZ7W5X+GtE09UzNprdFfnoeSKbgclOP51IUC8DcP8aQ46Zq1LtoQ1o9DsPBHxAu9AnSKRzJF/tN/wDXr6N8KeLrbXoEIkXeRztYdefrXyDEgOcj6NXS+DvGVz4dvEJZzFnBX6fjX0WAzCULQqHzuPy2NVc8Nz6/R9x4PH96rET9stnr92uO8HeLbbXrJGR1z3Vev866q3kHUrX2EJqS5os+JqU3CXLJWLMTZPWpQQe1V4nGfSpkOMVZg0SLgDB7UuM4x2/2qYnBp1JolioQetOHT/2Wmp1BPFPVgw44P940XEMHyjpT1OByaQA55G2lUfj+lU2AuevbFJ05AJx0pMEdaXkcYqgFBOPX/dpoOCBSgHtxQqk4A4qAA4Axg0KMg47Uc596VBzk/wD1qADdjnqaADgdv+A07GO1N46U7ANz7flRjvmlxxn5qAOAR1P96hOwCDgdaFGD604qM5xQmBjH/wBenqA1jxkfhSHjnNL6/pQPQ9aYDUAPIrT0e/bTyZE2b9uDub1/zxWdxmtjwkizatAJESWPPIdf/rGs6msWBt6J4pkv9a8PWhiaI2zBPOLZz83pgfzr6ligby1+lfPttFD/AGNpF8Y4EnF2cbEHAB/Xgfyr3yw3z2UMgDfMoP3a+OxyTkrH1GWXSkfJ7YPTd/wKom9M1NJnNQHr0r69anx62IfTmm5PSndKbxVMsj96CecD9KKTnHB4x+tIpCdsGmqM5xzil9Mimhs5A60AM57flQB6UDGefwpRx2q+wC5/SkHoKCc0BfSkAo9SKaOBilwPWlX0oAaODmgYFKBlsUlAABtGBzTU+Xqfxp3UYFNGMd/91aTAUgjANIx2/hSgkYB7UxjVaLVDSBQOtRXEy20LSNwF5/zzU0eBz0/2q8w+KvjxNKs3hifDkfdGBWc5qmuZnVRpSrTUUjg/i18Q5bqd7S3kbjr/AJBrxeSQzNvcEk9at6jfNe3Lyud5PP3qpc5xgGvhcZipV576H6NhMLHD00khGA6mkBK9KD7/APjtNyd2K8t36nfboKEG07uM0ifNn5+lKzE0RAgccVDuXaw+IxJ99P8AgSc0jFC3ydKelsz8KKcbNo+D1qW+xaTe4lvaGYHB57Uj2uw49v1q3ZxMrZw2OlatnphvcgISR/s1lKajqzSMHJ2sYdvZGUgYY4rStdIdyMJXUaN4XeeVIzHgnvjNeieG/hyfNRnTep6/LXDUxcYbHXTwre55fp2gSuQPLz69f8K6/S/hzLqCgruQ16zZfDAxASwxtIem3bXU6R4R/s8hnj2EdVZa8qpjJS1R6EcOkjxO3+Gd1YlN8eUP8SrW7bfDmG7iBDtHKPqRn8K9th0u3v5PLaPGO/QVIfCUdnlkxz6f/WrmeJm9bm6pI8atvhclxFJHLjkcfL1/PFcXrvwtu9IuCwi3xeqKOn6V9PQ6XHE2WAJHTPOKkureC6jEU0SyJ3+UZx/hUrFTXUPZRfQ+Ux4ClKB44uQOdv8AP3FXdN8BjUPlePY/93b/ADr6Fj8HQ2k4mtoiUBP7rt9OasJ4XgP75IPLkP8AdX/HNN4mZTox7HgM3wfkkjJKMR/sN/jXOv8AD+WwvPKAOwHANfV9rp8FzGYZE2EY6qcmqF14CinfLpnng7apYqa3F7KJ80SeA5ZAMR/N/u1Tk8GXNsN5jJHoFxX1Jb+B0TKtGP8AvmmXvgKPyjE0QAPT5ar61IfsYvY+TxpEsr7UjYnP92l/saVRtkGT7Lx+NfS+nfCy3S53FBye61oah8NLSUYFsiH/AGVqvrT2F7BHyo/h0KQVHJ43ba19M8LfbITiPH+0a9pvvhikRJEQG3nauefpVPSfC4t5dnl98fdoeLaH9XijyWXwnJEHUowPb5a5vUNKlsXx5f5LzX01B4JSV97R5wMj5TVbXvAcFxZSFLdAQP7v8qqOMaeqM5YdPY+YDbl0Ofp6c1k3dptB4avSvEfhaXT5HLR5TPG3/wCtXFX0G0kHOa9WjU5tUzgqU7bo5CSPaAD2NQOvHFac8J35HbqtUZVOcAYr00zzGtSCMFQcnpQVB5xjBpcEAA05UK//ALVWiX6HW/DrxlL4dv0jMmI2I+9nH86+mvDmuxapao4cE/71fGpLDBX9K9U+GHxCazkS3uTyOm5v8a+lyzHcr9nUPl80wPOvaQR9JRkDr0NWY3AA9v8AZrG0vUEv7dHQ5z/n3rTikJ6cV9cmtLM+KlG2jLIORTwc496iR/lFSL1qjNokAB4HNKAOhpiHGCafu5Ax0pMkThTTgNwyeaZkcE0/7o4HT/apXARaUAdhn9KTt/hTiQe7f981fUAHPWkUDt1pV9+KM4wAMY/u807AJt45p4+Xg80zBJ605PlUZGRQgGk5PI/DtQF2jnkilPfPUUmMHPc/3elSAYB/vcU5OAAaagwMk/lTsYBB6igBB8vTikx3Jxj/AGaUMR74pF5zn/P60ANII7dOlIBgYz+VP5PBpvGVxVIBq/L05NX9H883SQ2p/eyHAKtxk1RXA5FaXhadLTXLK5lkASKUM3pge1TJ6F9DcHhrxJpslvO7+fZRTjMYlJXcSOOo75r6l0edo9MtlZlRggyo7V86zeM9L/sO5sfPZ7iW981UGTxn6e1e46FDLPpFpJuzujB/zzXyOLvzbHvYDS9ux80y9aiI55qU4P3ahPFfUs+WWxEx9aYc9qV8etMzg4qyxinPWk69expQNtNDY5NBQnP4004HIpwyTxTcA8HtQAzBPQZp+0rTB1OKceDg9qoBBxweTQrECjaVGDzSdKpgHPenLjvSEYoWpAB7cUnvRSNnjHamtwFByM9KjAwSQePXtTl5XnrSLzgDPPbdUy3AXkHJppHr/wCO04+9QyyCPnGB/vVXkykUda1IabZSOxxjp6V8nfELxG+s6nIM70DY716z8XfHjW9sbWAtluNqtXz7PJ5kpZjk/wAzXzOaYqy9nE+yyfCOP7yS9CEjuePZsGmbCozk0meMAbacZGPU5r5Rs+rS0GPnoMUhHOQOfrRgkgnr6UBBjA61OxdhBz1qaEDIAGaSOIyMADWpYWJHJ9v1rOUrGkU2W9JsZJzhI+e3+eK1z4WuJ8YjwT+VWtGK2yABN+ePlbmu68L6dNqVwhb92mcfNXk1cRKDPSp0Obc4/S/BM7OqPFwf4v8AI/pXpXhv4dFFD7M8DNej6d4X0qGyUvtNzjIy3/16l06wnWYxndsB4ZK8iripT6noU6EaZhad8Pop5EYp5bj+7wK7nRvDbWy7SM46VsaPpDpGGlP/AH1XQ6fZLkADmuS7fU1emxnafpL2w4xyeK1RoonGZRg1tWOlkEEitCHTigAPQUOBClbY5iDQEjBASpF8MPKMPJ5I/u7f/r11sdl0Hr/s0kloCQMKKt09A5zkP+ERiiPM7P8A8B71Pb+GrSP5pSsmew4/PGK6RNITdvOQf7vapBpokHIxzyPWpVK+w+cwItMsIBhEVBn1JqwNKifkEdeK0xoCrICcn0HardvpcSYBH0p+yBzOdGhRh8kb/wDdX1pWtoIHClCR3+X/AOtXVC0jiGRn3FUrvDnaUX/vnNKUAUjC8qzR8rsD/wC9SO9s64LxFycD5eKkvNA+0nIbyvcLmnWvh2OIYMjvg8LU2fYtO27MO8VbbnIH+zx2qnFMszEB+f722upl8MxPg45Hq2ahbwzBuyCYj22VPK0VzWMQ6dFccMV56M3BrDu9CWG5DFFAJ4NddJo8sDbYpRnI6r+dVdR0yRocMQh7ZqXHuUnfqZlvp4MaELxj+9nNYfiXT5Y4sKPat2Kaa0CxKM/Nn5VyPpVppEuoxFIMbhwP/wBdQ10LWjPAvEmkG4Dq6deq/SvKfEXhpo95A4H+zzX0j4t8PPBvKHIP+z615hq9iXBUhjXbQrypvQKlOM0eA32iyFyMHisO4s5Yyco3H8Veta1poiZyErjdRjVMjDYFfQUsRzHiVsNy6nFBCpwRkioimOcVsXFuhyFGCP8AZrOZNpr0U7nnNWZCi+valtZDbTIyH51/SjocCkJHI+bp94da1g2paPYyktLM+gPhP41S8t0hldsg4Oev869itmMiBh830r4w8LaxNomoxyK7AZ52/wCRX1d4N1wappkT795Iz8tfb5divbU1F7nweZ4P2MuZbNnTKcBO/pViM8Y71UhOBjFWUPHH/fVe1vZnzzRLGQeTTlOc5PSowRgU+MEkgVXQhocB0A4NOwD0pB6A09B6cf40NCGxjgZHWlOQeTSg9B8x/wB2m8gdaVwFB7Hk0Keu49PwoHGM0AAfe4/Wr1AUKD079KB6f+g0DJOB3o68jiheQCdScd6OxGelJkUcn/PNSAKeCDuBFHI5NIMryP0pVOByKAEXjJPelQ8etG7rx0o5+tACc9TRgUfjSVSAjPQ+/QVYsAHuY42DHcwH9KhIxnnFTWmIp0kJGVIYfgc0pbWHc7yTwbpEtjeTpFIktpKi43k9Rn39a968MXxXw/YDe3EQ/wA9K+Z28UatapeFLdwl4V8wlDgY6H2r3fwbqL/8IvpmW/5Yivl8VGTZ6+Dkk/keEOOefwqPGeallyTkVEetfRM+fWxC2c8mom47CpT0GBUfPYVZZGSBz+dNcHn0FPfOODimgcYzmgpO41ckY6UmMDHrTscHnrTTkde1ADQnTFG0c5py8kD0oBxsz1700wGjg802nH+VNq2AvPbik9qVetH8NSAlGM0D2pQcU7gJ7UwAAggU5skZFMUHGcrUvfQBSQCMdqyPEV2LOwlYemff+da2eRiuQ+IV4LbS5FzhyODSbsmzqox5pxj5nzR4/wBRN9rD5fODXJtnGMYI6bq0tXlM99IT69azyxDcfeH93pX59ipudaTP0zDw5KcUR4I9sdd1MD4OOPapOD1JNRbR0rhbudaQL1Ge1SRjJ9/7q9aREOBkVctLYu/A4qG7GiVyaytiCCRj3ro9LtftBAAxk43fSn6Foz30iIE4I4b/ACK7XT/C5hARE5B5+XmvKr11HqenQoN62KOk6LlgQmcHt2r0XQNDmKAAYHTvVrwt4T8qPzJhxXoHhjQGubgEDAz/AHe1eDVqubsevGmqauR6D4Pkn2M46c8/yr0LR9ChiT5kwR/cWtDT9HW2iACdP8+lbVnY4GMc1ioESnco22kG4cAgACt200yKADCDNT29vs4XqK0LZBgZG4n+7W8aZi2+422tSBkDgVIsIUYIyatRoF60+NOeOcVoRexAItoXA6UNBnBI6VeEI3ZI/AUwQF2J+bHanYbkVY4yg5GaeIOQMY5q0IgCCef9mnrGMAAYP+1V8pLkUhEEOG6npQqhRnv6d6ttEGwah8oMvSpG9SttLDA7d6gEG0ggcVoxRkDpzTRCR71DQ7lX7MqjOCT9OajMAH3kwa0DHjBA3euKhKB/XNO3kVfuZzg8gcelRlDjAPy1fljGMhO9NFqGGRWbQ07GIISjlj+H4/WqcunNM/mO4IH8DZzXRfY8kZTOKge2C84qHTuac1tjFt7BIz9xRjpVe50pZmyEHX6V0C246kY5p32cN15PvSdMPaPRnnGt6TLsOeQf4a8917w8HgchNj9q97vdOWRcY5rjtZ8PiQOcflzWEoNO50wqXZ8v6/oMvmFTF/46a8/1fQ5YsnGef7tfSHiPRfIOPKz/ALXauD1nRI/LfcmCRxXTQruDswqUlNbnz9fWzxMSR9awJ02k+9eoa34f2byE/wDHa8/1SyMUmO4r6XD1FUPn69JxMV89MLTBleT9KsyjHT/JquRgc9a7OhxMjzhsgYIPFe4fBPxQxjFs5zjgZbnvXiJGDnFdF4F1g6PrcTZZEc816eArOjVWp5WYUPbUWj7AgYHYD0PerCYBwORWL4e1BNSsY3RgWxWzCxwR/wCO1+gRldJn5xONnZk6jjpmpo/X06YqGMngHipYu/61VzBjuBz0NAIXn5v93bzSc4J65pwORxzQ2IVSegNLgjIHb/ZpF4Jzjg4pRjJO05/3qaAb0z3YdKdyOgbPT71G3JyKT275zTWg0Lxgkdh+tCjAIPahSVznr/s9KcB1yasQzjk+lKDj60DBzxTcMD06f7VTsAbTxg9fSlwR1oXOcAc0oGBz1p27AM5BOelIBt6f+g1JjrmmquTUgAzx+VNBI4J5p2CMZ7U3pweaqIDfTPamrlWTb8vIz+eKXPJ9qlU7ASRwB/8AXpS1Vitmet3WpxCa8iLgoNOikHzcbu/br7da6Dw3e/8AEjs9pi27OPz+tebweApdQ0W0nXX9lxcQmb7I3K4HOM7u35V3ngfZH4U05XiUsEIPP+0fevm8RG0jvovTQ8yYcZqCp5OeahOO1e+zxlsQtnpTR8uakJ2jB/76qI/LkEH1HeqLGEY6UzGORSseCOuKQnpjmgaDjAz1FN74pV7ZFJjGM0DEOAMZ5pOhJ/KmsNy4zyem6kQEAA84oAXPTI60Y647UoxwT0FHSrYDVOBzSj8qQccUox3pAHK00nBH5U89KaewHb1oYCdTjFIECqTjr23U72xyKawBAB4xUlIhlkEcW6vGfi14mEcZiV+ccf5zXq+vz/Z7B2Hb/Pavlj4jaubzVJEy3ynA2tx/WvOx1b2VJtHt5ZQ9rVuzjbmXfIWx1OaiPHIODUvB9qgbnivhJtvVn6BFWtYaTge9Io+bBoGAcHtU8ERdxgZP+zWPU1XYntLQSsABnnHzLXW6D4eNywxGSP8AZWoPDOjG7nC4wa9q8K+FgkaADk/7NeTisTyaI9PD0ObVlDwx4TdcIiN6fdr0zw54IjXDOm9/9qtrw34ZWKNSyMD/ALVdzpmlBMBUH1WvBlKU3dnrpqKsjC0/woCQCOPTbXaaHoiafGCka57/AOTVzT7M5wBW3b2oxkjJHSiMOrZlKo3oVrW15BA4P96tSCAK3AzToISvGOndelWYYjnIrZKxkyFYiPmAUc49auW0Ix9zHanwwgHHoasRQbBk/rWlguKkQ4B4xUsMYB4FRSFl5CNip4gcAnj1yv8A9eiwtwjQdScH9KUfLgY7feqVVzwfyo2E4PTn7tVYRGsYwMdc/epVX+E9qeIzvwfWjb1wOaQERQEZpywhQc/NUgBKkjjFOUY4I/4F2oHcriPkk8UeUFXK1PgnJ+Xj+H/JpMELhaAuVjb8ZquUKHBFaG0gYxj/AHqrurELgUrD5iv5JZCPfg0LCVAzVqOM9eg/urSlAF4o5R38ypsGcbf0qvLAT274q+UxznmoijZxsqbXKbM14Wx0zUEeV6itN4ge39KqmLB4qLDuVTkj3/2aoXdl5q4I5rU8sk5G2opEPINJq+g07HnGtaON+SgYVx/iDwit7Zloo8OR/CvpXrV9bF8gj8RWLNAYcqV4Hp71yOPK9DrjUva58ua34amgaRJI2FeU+JtGMUx+X8W9a+tvGmlxzrIypn3HFfP3jTQ5F8whD7Cu/DVXGRFaCnHVHiV7atEST2qiy5475rq9StTuIIrn5rfy3r6WEuZHzlSnysoEHHFIjvG4ZThlP3qmZdvOaicc4/A1tFvddDnlG6sz3/4K+KDewiCV+RwF/OvZIyQAR3P6V8ofCTWDpviJEL/I+OlfU9hcLNCh6k/xV97l1b2tFXPz3NKHsaraNCIkAY7VMh2Dmq8BzwTU6AHqM16x4THgnjGRTlIXgU3AA6sf96nqoxj71HQkFxg56k0uPQ80nfmnJ6kVQCcg4p4Xb/dpAevbH92lzkZJwfzprQBoHccUqgDqM0IABk0EbWwOc1RPkJnHQY9aVRzkjn9KbkjilGCSSDxQUAAHApOe36UAZxig4znOcdO1ADVIzz1H5UdDz1/2aBwAcqQaXOCD6VNwFxnnmo2+U5HSnqeAOppvOeR9Pm4/lR6ANx/vf980+3TIwTx/SmcHp/3zUsZCKSAvAxVAdZYeNLbSprDfveOC3aPcijkkYAHPT3rZ0DUBJo9s2eoPr6n3rS8D6Zo8/hXR4LvRra7uL6VllmkUFgQCepGR07VVuLe10+4lt4YFSKN2VVx0GfrXzWJaUz06EZcpyMntUROO1SMSVwajPPWvfZ4hAx4703eB0UjjFK3AwN1NHHQ/+O0yyNiPT8qYB3PSnsD3/wC+aY/AxzTZSE3GjJGOtABB9qMZxjrSAFyMlhnPSgAE5oAPGKAp7c0AMHGT1xSjkYpVXAx1pFGOvFFwG4J6UuSTj/0Gl6kimqOCwGMnpTT1AM44PrSqc8dD0pACp5oAxx6mmwFPB96ZjAyTinZOTx1prH5OBULcpHM+NbnyNKcg44r5N8TT+fqsrHj5s/L7V9R/EWTGluB1Ar5V1ZzJeyk8Hd+NeBmsv3dvM+vyZbszGz0/8epv8XGKcR2PT0piEE8Y9PavkZPU+uSBVMmcDknFa2m2hZwB09KpWcRkYEDqa6nRbXfKgA5P8NctWfKrnTSg3I9B8BaJiOMkfOerNXvHhDQQkaSOnTsK4T4daKfJRnj+le1aDZiNQDjHtzXytWXPO570VyxsaFnZ4YDFdFp1rwARkDrtqC2tRwcVsWEe042VCjbcTZbtoAo4wP8AerQt0LjI5H+fWq0C/PyK0LeI8g9sZrRKxne49I9vTr3HU1ZjXaMZJpIguOP0qZF55DGrELDgHOPrVlV79TTEjwBgc1OExwDz/tVYCFAD05p0ajeMjk05AScmnhBgA/WgBqrnOcDFOjGeTShSTjGaVACMU7Bew3+In1ppA9OadjjHpUipt5PWnYV+xCsWefp0qQQ7DgDHtUiow6cYxTgSfbtRZiuVwhXJ4P8Atf8A1qaRtIAGateVjp1/vbqYYwSoyDii1x32KpDIeBimKOPr03VbaIkZ9OtMMXIGaWw7kKx7RyKCNuamXOTk4A/2TTdh5wMY/wBmiwFYoNpIzxxSFMjIqcJnnjBNMK4XBz7/ADUW1HfsVZFweaqkkj7i1dz0J/WoZE38VLRV7lcQc5H6VVeJgMkZNaKJtGRzUbR7hkDH+9UtFXMS4t8jJGKyLyEFduFzXSSxHafas66tPlCgcfnWTj5Fp2Z5xrukpMp4zn/a4ryrxV4dRyfkbHeve9Q09tzDZzXA+IdK3K/Hzf7tYWcWmdUZXVmfK3jLQFhLlBg/3dtebX9uY24Gf0r6K8daEJIzsG0g/pXiOvaaYnPFe/g6t1Znl4qlZcyONkT1PSom4ODyRV2ePYCetVSoPJr1lrZnkSQafdtp17HOhwVPGOOK+r/h1ry61pUT9wOdvPP518juCQADzXvXwAvnlsJELnKnH3vrX0WU1nGpyM+azigpU+c9wiwOnQ96sx9h0/2qqQnPHb2q1HjGc19kmz4RkiHHBpwPXA6U0cZB/wAacDjOKZmOBzx3/vU8Hjnj9aYq7RjPWnAAEgdRVCYpOKbjGaX260u40BqIOnSlPTJ4I6Ui5Dev+7Srxj2/hobC43gAfe4o55pQxJwTim4+bNWNaAnByO/FJ9wYApwG3pTGGCQe1TsgFX0PGKQruHFGW7inJ054zSAbjb0pBnJB7/pS4OcdaTkmgBAPl9alhBMiYHOf4vSotueT+VSWwGcH6Yp3GzsNBh8VXlkk+h2iXFtZS5V32BQx46Mwzx7U2e+8Tec/2uyH2nP7z5U6/wDfVaHh3U4rTwLHbST7Cl8JCu7sdvJ+mDV7xDqltPrV1JDqFr5TMCv71emB7187iNZ7HoUl7i1ORfqQO3+zTOetPkHOOn/AqjOOmcele70PGIWwACX5qMDnHpTiSSOelMz6fxU1qWIc5x3pgATgDFP78/8AjtMOB/8AZVTKiNOQM9f92lGfT/x2lXoBS9MDGf8AgVIBqjbwaVOP60DOME0vQZFADdvJI7U3GOCc08cc4pmMnigBuMk0kYPf1pTjvQCOnIJqmwEHJzilA79x0oTrkUZ5JpMBF6HimFScDpUi57VHKCvfpQikee/Eu6EdjIhPH/1s18u6pKJb2Q988D617/8AGDUDDC4zivni4fc2SK+WzeeqifcZPTtDmZCWIAA/WmoMnGf/AB2nMdoGB8wqS3RnlGBivlmz6ZI0dMgKqD83WvQ/A+leddo2M4riLKNhhQOhAx9a9g8AWH+qxx2NePi5tRseph1dnsXhOzSC3iQDp/OvSNFtwcEhRx2ri/CtrtjGfyr0HSYhgY54z/8AW+teEldne33Nq0THBHpWnbrs/D/ZqtbKfLxhe1XoFIIH51suxBZgQBsHrWjbx+p49FqlCpBAxmr8B24OP/Hqdr7ATQoMDC1ZjXbgYqODIwe1W1HcjOelaA2NjGTnFSoncjmkhUk5BqcYC8/KaAbGhTnBoHvwadwNuDkn+9TQMsQaq19SbjSScfeTPtSxA4z+FOSI7fl7f7VPCfIB3FU0JsXYM07yxxzRnjt70oGMZpiuAG3GSx/rSog7+vejqx46UgBxk800guJxzjbxSooJAJx/wGlAHPGP5U6Pk4HzehNFrDbIgcDimM2KlK4XPr0ppXJJx0pWGNjTgjOPpio8EHAOR0zzT1wCMbjmo8FhzwQeDRyjuIpy3Ix/u1BIuCTs6/7VWyoxgdRUDqGGKkdyq0QJGTn/AIDSbB2ALCrK5UYPf/PFRPwemfSl6gQBNppuzhj1qcIDUYQKDn1qSyq8Q289KgFuvJ+VCKvMnUHHFQMm3ICUrFXMO/s0Yk4rktY0pZFJIrv50BGcf8B71i6haAoQADn9KxlG5cXbU+f/ABv4d8uGV1Tdj+Gvn7xbpg8xwByDgDtX2R4l0vzoJFIHt05r5r+JWj/Ybh5QMITVYebhKxVRc6sz5/vrcqWBGOay5AQ3Haus1e3XcXH/AOuuYuOZHwMelfTU5XR4VSPKymy5GMflzXsn7Pcihp4jyc5rxxs9D1r0X4I6uNP14wEYLH9Pzr2svnyV43PCzOLlQlY+n4WBbaP8mpowQMEVWiwSCO/fvzVlSSMkc19+j82ZNEQOnXvUikAYPU1FGwXHv+NSrgimZipzgY6UoOAc80DHU0YAAwfptWqFuIuc4HWlAx/WkB5wO3+zTmHUCgLiICM845/u9qcg7lqavfJY9qcoyKAY30PcfzoyQcCl2AnmmEnoP/r1YIM47UAHI+6c0LxwTk0JgeuaBgBg/T+Gjg9Oc9Kd0Bx3xUbc8gUmJDlBHU/lQMAHG7n+9TUbnJpy5HQ8CmMjIOfU9qkh4fJ+Sox8h55zTkYlgOhqUB1nhfw5p+u2d5c6hdyRQQbU2W+Mknp2/pVq7+GVtb3DJFqbJHwVV1GQCM8/nWJp2sHTtJv7bY3+khT9CKuSfEa2Zvntm3gBTjHYY9K8bEqXOddJq25C5NRDPapnGBng1ExIGa9W1zzCswJ5/wDHaZwODUjAqOtM6AA9u9JaMsaOTnpTR704HI55pvv2PSrY0JjA/Sk6YHel+8OKRfrSGOpAxFNTj3oXJxn8qAFHrnNN6HNO6mmjnnNADck4z+lNz29KAc9OKTk4OMUdABelKuc8c0AY5pACMkdqAFBJ6Dp/dqOVv3eTuz+lOGBz3qOYHyzng+tC8jSJ8/8AxounEpQ9c4xXizDPGMf416/8bU23If8Aj64ryBlG4HFfG5o37W1z9CyxJUENVCxB6etW7EBOTznpVeEduvtV22UkgLwOn0rwGe4kbehw75Q7r05Fez+BYwGjx7fpXjemuFkAB+tet+ALgbo/bg14GM0PWwyPe/DmzamF7cmu30qPOwjt/erhPDWTGgHBz93vXf6aSEHbpkLXmo65G/YrhckNmtC3iHUFao2mSg7VpW+M9AMVdr7E9Sa2PIyuG/wq7GO2BVaBSACO39atwj5uef8AZrRKwti3GAAMcVNGB0IqFPkwcVNGeRkNx6N/9agm9yVfkOR/47T1b061FyelPGQuelU10BkiA9SOR/d9aeUxyc0yIdzwM5O31qZSM8cDtVJdibiKhxgHilIxnFB+VeD1oBIPPWrsS2xUXOzIbinKnoSPX/PNKuOCeacnDEHv0pbCuR4I5Dc09RwAep6dqZjd0NPXPfbTaEN2H8qVAM8k5/3acAc/w5xTTzx/7NRYExNm7GB0ocZyQP8AvmkViDgmngY46Z/u0mimyFU2cjd7UzADc81MRwATTVGT92kUmR7TniozhOnFStlRxzmopF7ml1K3IScjA5xUYyNvP1qULuBI6/zpMdQR06GpZRGuM4+X6jpUe05x3zVgAcZ7VCy88jpTHcj2nuKjdPlJz0qwAMHcOnSo8gjjJaoKKUiA4B61nXEYGQBjnBrUkHYdf92qFwm8cnH+NRIs5LVrIOhB/wA5rwj4ueHFubN9gAdegr6Iu1DZAG//AIDXlPxKsma0kkjx7+2K52+WSZtDU+M9ft2tHeI/wnGa5C4GHyBzXpPjW0xPI3y7x1zXnl4vz8HOa+iw8ro8nEK0jKcdhWv4N1A6Zr1vJnYGOM1mMuTmmI5hkRyMFen4V61CXJUjLzPJrQ56bjY+09EvVudNglUZyB+ma1IwOuK4H4W6m194fti3XHH8q72MgDk5+lfpFKXNFSPy6vDkqOL7j14ORU8Z7gVAnJx61PET0rY5GPXHU9KORz0oBxQPlOKaJYisT7U4Ajg0nXpQDzk8mnsSA5yQO9OA2nHemgkHilDbec5+tBXoKSBUefmwKcHByD1P8NIBjrwfzoFsIfSlQkcmkx360vXHOasoKZjnNOBz1oX34NLcFoNAHf8ACl9juGf7tKwIHAo9+9GwDGGSKEB38hs+1L705Thsn8aS0A6bwbEs93e74EuHjty0YmGRkcZ716Bp2n6dd2FvNLBbeY8alsIOuPpXmXh631G81D7JpODdzLgqWwu3vknpXRL4a8fWqiKGW2EScLh16flXkYq/Ob0tFsYzj36VXwamfA5BqAn0r0rnAtiJsNwOP8aixzj5qlIxzgUw7gaRYzo3FMJyfSnkjOaaOTk/hV9BoaXOMj6UHHSkByMDmlT05oGIgPanAbce1Ju/3qQHJyf++aAAseoFNyRwKQE9M5oyQ3FADcY6cf7tJ2z1pfXJ6UKOx4oaAXHGaAPTv/s0ZzkU4qEIA/8AQqAGsoXkcmoZjiI4447VNg8+1QXAHlkDd7UJ22NI7o+cvjPJvuv4uteTAYODXqXxmJjvNvynmvLsFWwOa+KzT+KfomW6UUCAFvQ+1aFoAq5NUEcLyecelSpcEHJP/Ae1eFI9xGnDcASYHXI/SvXvhoHQoDgknP4V4rp52zAHrkZr3D4ZJveIDtx+HtXiY3Q9TDH0B4WUvECF54rutMBTAHB4z/8ArrjvDaeTGmK7LTiOP/Qa8lI62zorHDJgnBH8NatuoDISPr71lacSVx9K2LcEkdOOntWtuxBZT5ef/ZasW3HJ+magjUDAx0qzbkK3AZfVeKsTJ41Axx0qaNR2AFRxKQME4NSRc4OeO9O1xbEkagnrUyJxgcCo1BAyOh6VPEuAKtiY5VBGD1p+wAcdulA+UZIpfu9+lMhsbgYA796QAqxz2oUhjkH6rTgCGwaskkVRwf8A0GjJHUfl60kdOyRwOpNNktjQNvX9KUcjnr780gycYPSngEcinbsO4zBOcn2pAuDg8H86eowMEc0nKjpg0thDUQdxTh6dxSLg+v8AjSx+uKQ0xu3Az/6DSp79qGBDcf8AoVIfT86TRdyNx8vAxUMhO7gLVlunB7c1CwOckVJadyscjjHTihV5wT+FSMPmOD1pgBUc0rdx3G58veDzmmHkn/2bv9KdJ82QeooXIBB5H+elLqUMdPXioCCOnFWH+VckZqtJyMk1D3NEVpOmR61UnJZdpFWZjg5zVGdgCQOfSoe5RmXqswyo/wDHa828bW++zlUBumT/AJxXplxs5HX33V574tX5ZQd2MH865pbo2hofIPxHt/Kv3TpnnivLr1OSQOnGK9q+J1kPthck/wC99a8b1JNhIPrwV9K93Cv3TgxcbMw3O3pxVaRQePTp81XJB1H8Iqo2emGzXrLyPJZ9F/BHVYptLSMup2gDHfv7167F0wK+Y/gtrJtdXNoTgseP85r6ZtmwoB719/gKvtKMT83zOl7PEMnRiBip4uOetQQ9cn/x2p4xjjH/AI7XqniskpR1+9mkXNOUEdt1CdiQAweG47UL6nmkHA55+lKnpTZAnYZ/GhecggcU4g8Y7U0d8c9KZXQRVyBypJ7tTgNuD1PstKnfB/76pASuc0WC40Db70ijOMCnYwRikjA4B6mmh30ADHApR1weKFyWwB+dCrjn5uaoXqBHamkEdeP1p2ec03OOM80AhgGMZ7UgyRkU5gQM9qXHHI3VK0uM6XwNdxafq5nnkESeU0e7jjI+tdjoPizTLDSYLe6CmaPcp+Y9Nxx+mK4Dw9ZxanqlpZTl0inkAJj4OK7OTwn4OWR1FhqLlWKlvN6kHB/XNeRjEuZHVRvqctJ/nFQkDtzU7nA4qBuuSc16LPNWxFu9OaYTnI9adIOMEE03OMKF/wCBUFrYiBHGe9ID6Up68DpTd3tVjQmNvbFA9+tKDnOKTGenJoGAOMn07U3GeaVe5pUUDvQBGFxtPp/dpy8nNAAHXmm4B5xigAABzimjp0pynAI9KATnjtRuA0D/ACaVSehHNJnJ56/7NKOeR36UAKvoOf0qCdC0b4z/AN81OB688ZqKZf3ZA3c87aOhUdGj5g+MkjNqpQhuOa82fI68frXo3xkJGuPuGCD96vOGOOlfFZn/ABT9Iy5fuIjcg8DmiI55IpFzuGOKVOAP/ia8KR7UNzSsBvkHPcDHevcvhu4iEAY5PSvDdPzuQg4IP417J8NJC5jye/3a8fG7HqYfY+kPD02+IbT2rstOlJZCK4Xw6vlQgHjjNdrprEsABwDj71eOtbHSzqbE7QMf/XrUsicZJ5rHsG+UA7s9N1a9nhT0rZCL8J6DuatQoOhzz1NV7fDnPQirsKjpTJTsSqM85/AdalhULjnpTYAecfntpyA56YP9KpEssImAvFToOnQ4qGMg9BUgO0VZLbQ8jg8c0mAO2aUcHBG7PShSR16/7PSqSuTcFjCnI/KpEAxk0yMnOR1/vd6cgwMf+O1poxXFAAz6dqQNjryTS9Rkf+PU3ac88f7tJoQ9cdfXrS7uKiQkdRnPSnrnrjPrTaAVWxz1pGxk5HT+Gj+HJNIRwQepoARcDvTlIXj5uelCJjIUAED9aUcdgamwDQg6mhSS3PNIc+goz82RSKEwMc8frTG6ckj6U4NsGBxSYwOe1TaxaZWYHqetITn/APVTyuck9qZzh6TLIivOSM5poIA6dKdyxx81R52HOahMrXqBYg5xkdvmqs/v1qYnbnAqu8oJqepZTncjkcc4xVCZznkbP+BVZupcDj+9+lZk77uRWTZaVyvcksuQP/Hq4nxEpMcgPHv2rrGnMYJJXn/aNc1r2Gjckdeq7a5ZN3OiG58u/FCP/SJFPQcivD9Uz5r5554r6O+Kukeesjrwc/w8188a1AY5iD9K9vBSTRx4paHOS9cCoiSBzzU8ibckdulVwuD717S6HjSR1fwoB/4S23Py8d+a+tITnANfJnwjkEXi+AEduB79BX1lbkMoIDZr7bKNaR8DnKtWLMeRVlOTiq0YwP4ianj+U46nGPlr3kfMS3JV54pVPKn0pqnIHtTgOeP/AB3mmIM/h/u072pqc+9BHagTQ7Jzn8/SmqPTj6Uq44zz7dqVTy+ep/KmiQVcYB7UmMHkbqVjx/hTcnnB5HSmVYMnPXjtTQAMZ7U4HHUZFAyOaEx+Q1G2nJHenDK5ycntTRxyfXNLkjGetWDQZ9B9KTsR3FKDtxjgfrTeVzmgFoNyenelBK4FN96CxJx6UkBp6Ne/2Zf292E3+UwkADdcdh71tS+KrlpGZdCv9rHcNiDHPPHy1gaOofUbRM5/ernd0xmvSde8Z6vaatcQw3JSJCAqhBgDA9q8vFbo6aPNrqcZIevFRdO1TN/wL8ahOfyrtZ5y2I3OBjofzqHgHnmpMYyelRnv7VTKSGY79KbjPB5p/b3ph/L9aZSG5249aU9scU0jsfSg8D3oGKvA6UinPJpQOQTTcc9cUAABI6U4Y24PPrTQDjAG2j1H/oNADQe5oHcCmt6ZozggfypsAAwQc0q54I//AFUgIXtkijJ445pAPI7Hj9aikztxjmpDxyPpUbYByB/wHdTSuWtz5p+NFmU1Z5DxuOa8rYt3PTrXuHx1iVJN7jHOM+/FeHP1wD+dfFZqrVj9DyuV6ERgbI4C05CRjJyajDYFSJxjJXj05rwme90RoadlpABnNe2fDG0MLIxDcnivI/DlgZZ07noK+hfAelCGKI7O1eFjpdEerQVket6FzGhJyRgba7PSsrgZzk/xLXLaBbsEDd/0rrdOG3A6/wCzury0dDOgsFPHtWza/K2OvtWXZfdBI5FadsNvA/75raJDNO3APULmrtuvaqNsCNoHarsRC4wMjH40wLUTEjA6j8PzqVcDrz6VXj+c8jpUwbkDGfetGhMmD8ZAp6EqSTzimBccjmpAAO+c0yLArHIPBxS5xj+dMjG0A07rgetWtCOpIFxweDTuVPGM92ahAQAB19aVFJHPNUtBdQRTt54+lJnkjtU0Y454/Wo9p5p7gNHB7Uc9DToxwdw6UvfJDUbgIE7DGf8AZpM/LilCHqPlpwXuep9KAGADOCnelUc81Iqnqd1KvJx0oAgYHvx/u00AjgcVZZOMGo2UZGB16VPULkW0Y53UgUkEYqVVwxBHFMJOSQdtSzVbFbHU/pULcHOP++utWHynP5/NVZ5OCD2qGaIjD4OcUxmHcA+lRyzoDgmq5u4hwzipt2KsTNMe1U2f1P0xUrzK4+SqzMVB42lahsqxTuiBnHNZdyxC5HA96vTsCvL1l3THYuecf7OKwkzaJnyy7c5waxtR/fxFFUD6VfuTuJA4H97tWZcSsuc8VxSZulbY8q8baP8AaYpBjpxtX2r5m8ZaWbW8kOCMt3r7F8QWQuoMnaSepHB5r5y+KWiGKSRgh/756V3YKry1OUnEU+aFzxC5XBwD0qo+fxrQvYwrEgdujetUXXk96+si9j5uUbGt4DuDaeKbRjux5gBb3r7CsJPNiR06H/ar4ltZzZ3MUybg6Nn8uf8APNfXXw61E6l4ft5CecDr2/Wvrsnq+64nxOeU/eUzrI8gcVNH0IHb+KoYySMYxj9fpU6gjPp/s19MnayPkSUYUADrRjnI/wDHaatOXpj/ANBqkQOXA7Y/3qaw+bA/OlHP9KQkk4oYrAg6Zpyggcj/AMeoUg9BQCD1FNNIkFHPTikB/wArSrnOMsTSDPX9Wov2AXGOfTsKOOmTSZ6mgH19KZVxDHgHnpRjGD1p2R0JpOgPrVXC4wdjnJoI4NAA6dadjoKYyMqSKaBtOelSHp/Md6YcdqnqBZtXMLo6/M45GOOeoruY/hxq1zGk0+vWUEsihzHJKdy5GQDx6YrhIUJkT/ZIP3ewr0eXxnojFPNmxII0VvlbqFArz8TurG1PdnLSHacYzVfIHAqw+MDmoD6+ldTOFbELdaYwxx3qQ+npULZ7UFjSw/z/APqpuAOnFPwPrTQuMA/LVjQ1QQOTk5+8KM9AeKFyFwME0HkZoGC5wM9RSKmOTThnv64pwIH97+VADFX/ACKay4yRT8468U3q3FAEZAHXigAjHHShRtzkjikU4HNNgC8DIPNKD3NJwRgClAz0PNIBF60wqCRkNxTsdxQSQex/wpruB4V8fYgETP1/l614M2e9e/8Ax8U/ZoyR8xOAa8CZDnJ4PpXx2bq1RM/Q8of7hESpvOOnv2qaCD5to3Ie3f8AWmIu088+1XtOiMsqKAf+ArXzkn1Z9FE7zwBo7zTRnB4P92vovwjpJt0iyo44rzr4V6CBbRlx15+avbNKshHs29q+axEueR7FNWSOg0yLYuAOPSuk05NrA/LmsfTYRgA1vWaYTB61zJWLbNW1cEjngf3a0rc5fIrHs85x+a7q1rUYPPX/AGea1RJqQsegPzVaSQqBk9DWahEXLf5NSRXqY6gfWmOxsW7hmAA+tWwuAOmax4r+OM5DgtU8WpqwyTge9aX8ybM1lIKjtTlAXHtVSC7STGDVmNuP8/8A1qZEtB8YAGBUqoDjNRxYNWMbBirIfcFHOB/3zTgvTjP0ahTgc0v+eKsQi9gOKQcDByf92kVwCD1x+FKH4JHFAC7A3saFyTg0ik9/lpVwxzQABe3U/wC1QoJ6jB/2aXcABnrSbvUY/wB1aABc9T19KVWG7k1E0vtUbXG04BoCxZ3g8nApmcYznj/Z/wDr1nTXywrnNYV94lliJIHH4Vk5KJrGDZ1TzBMknGfyqm+oRRLkn/CvN9Q8c3QUmMcjjn/GsWTxBqN+oGNgP8QY/wD6qwddbnRGg3uek3/ia3j4Ei8HA6ZrCuPEq7Swdtn+9XncxfzDJNPu2noW6/SmSa/atEYRcpn/AHuc1ySrt7HVGgup2LeJ0mBZX6HG2sy51d5HGHYD/erk7e9t9+Ffv26fzq+kkcqZU44/irJ1JM0VOKOmtvEMlquWOQO+7rV2DxbBckDfg/5965B7GR9jA7vTbWVe6bcgnCMM9qSqSQOnFs9Hkv0kGE2uf7vSqkj5Q5Jz2C//AF68v/t6fSwQxc7O/r/n611WheK4tRtEVim/Hduc/Tmn7Tm3D2bWxoXTBRjPFZd3gZKoTx1960rgBgCen+7WdOhxkHac9axkx2sY0iiReduehryP4saGZLOdo4t7jHTn9a9jdMHPB5yc9a5TxvbxnS7j5PMcLnC1VJuEk0W1zLlPi3VYNkr5DDnpt9KytvzHHWuy8Y2IttQlGOWOdvpXJxptfJ/LvX2dKfNFNHzlWPLNooycK5I6/hX1X8HBnwpbMew49hzXzfpminU5dgR5f9xev0r6d+F+mXOneHoIpIsAcj2x619Rk9SMajuz47PIv2Ssup2MOTz/AJH0qVeBihUwAdvA/hp6jA53V9kfBMVcDg09QSOOPdaaFzzipQcVYXIQcdOcUAEnBp+wg44pQMjHegm41cjrmlXI5/8AHe9OwKMDgd6CRo4peMelG2mk4oAReaU56H1pQd2fal4NO4EbDA47UpAA9S1KBxg/pSDB46n1o6lXGjIB4xilJCgfrSnjg01hxk1bZSGli3Xr/nrS4H92mBc57U4Ajru/4DQxEyylBkbs/hXsfhnwF4SvtAsJ7q1kkuZIg0jb+p79q8atgJPlHPb867PTvH1/pVjBaQxp5UKhV+lcddN2sVFpbma2Me4/i71WJPbrViTGOOvvULYz05rZnIiFgADimYIHTp/tVIwz1qMjH40i0R5A6Dmmqe2KPr+FJjOcd6sYgwOB2pQMYB5xQo60e9BXWwZHU8UKT3oXg+9BzigBvTpuz/dpEwvJ59aDwMg805enPWgCIjBPOaTAB5bFOHb3owQc0ANX9f8AZp3GP9qkQetCk4wf1osAg5GBSEDqCaXkbQOf+BUnCrgc/wC1Q0M8j+OOmPd6ZuG7jkGvnXy2jABBJz/DX1/8RNDk1HQnKR5VRyNpJ/rxXy3qWgzafO6yxMHz93aa+QzeSc1qfdZNNyp8r7mByCx9K2vDdt513EMcngAVmPFyQvP+NdT4ItfM1KIEZPZfpXyteVoM+upR1Po74f2Pk2US45x93b/WvTtLtvbtj5a5PwVZH7BBgY45r0XSrfavIwa+ak7s9bYvWkAjUADvgVpQB1YcVWtoyGQj6VdEgTlx/hUiLNvGCQTkc/w1budfstFj/ezr5h6JuGa5HW/FD2ilLfBPTdXGJNcajcCabe5zxuXmolU5djaML7noj+LDf8xJhPVmofUJZF64Pp0/rXJ2kc/Aij59dpNbVrbXsgwYnxWPNJm3LFFmPWZYZNuXPvtNbFnrnG6Q9P8APrXO3GnXeMrAw/4F/wDqrH/sy7EmZC23+7uoU5LUHCPRnpkPiq2t/wDloCe3zVYX4hWkPBuF/wCA15fKkcCZLgfrS2umxX2Hwcv0btWntpEeyier23jmGXBSQf8AfWa1LbxMkuMnOa8Ybw9cQfNCWIHQdK09MlvbFdm4Pn1ycVarSW5Loo9mg1qOQAEgf71WBqAbkGvJrbWLt2A3dOrV0Om3spxvkYn+72rdV76WMXRsdvHdB+SMmp4nyeP/AEGuftLsnvz3/wDrVrW8hKgg8/7NbKdzNwtsXFxjJp2/5scf8BaoY2JpyYCjAzmncmw/cSB93IpC/QHdkf7XFMaQgcdarTytHzkGjmK5bhLOBjjFVnuOo7/yqpNKQQR2qBpQOc1i5mqgLczYTB6/7tcxq16kakEZz/s962Z33j6/zrLGmLLIGI5z/eJrCTubxXQyreEXEeQnfJ6Y/WqN/Dcs21AuM4C7f/1V21tpCMmBir8Gixqybgpx/erJQuac1tjxq88B65f73jRJQeAisQw/DGKk0z4JahfOj3T+Uc/d28/jxXu9vaJbrlB3qwG9/rT9iuo3WeyPK9P+C8FouHf82NbFt8OLWzOVfOOx5FdtK3qfb1qjLIETAHPTd2q1TiiXUkzBHhyOIELs49GqvcaAhX5kH121uHA5IFV5jkELz+lJxXYlSaOF1bwbBfDiIc9Mr/SuTn8FvpchlSJsZ/h6fkOK9XZdnCdulQP+9+/kjOcbcfzrnlTW6OhVH1PNdPmkBKSOQR/Cav7A6c7R/tbq6C80uBzvEXX/AGazWtRF8oAH/AaxcSua5i/ZQSSDnt8tcx4ltG+zSkhsEf5FdpKmMkjqfx/pWLqqebAQwz29KaVrF31R8e/ETTDHqDvgnnG70rzwW7PdIo6scDb0r3j4s6KfP3qOuSVryPTtPdtYths4WUfL+NfQUa1qZwVKHNO9j6O+CHwn02302K+mtmkuJcFi/wBM9Ca9ebR7e3HkRxiMDjbTvClza6f4btzHsBWMZVMdce/vS6DqcWtaptBDg8np1FcMMbVpVeaD2Kr5fSr0+WcTGv8ATBbcrHlT+dZ+zrgYrt/EVpst5No69K5DA6HvwRX7FleJliaEZyPxDNMOsLiJU47XK6qSMjt2al2lTzUuNo54/wB2m8DqM17LZ497keO+KBhacTj3pDnHPH+9zViGKSACeooQnIyKdg/NkdPSheBnvQAKMcjmm4DAfe4/CpB044pgAAIG4/pTaAaOODS98U4fN9Kbwx44pAGMjgc/3qF6fw/Wjtzz/u0LwOO1O4DQQOMfWndRTelCnGe+ab1Aaw6+1JyOeh/2afjPXv0pMihFeo+ADduBGO4212GnoPsUPy5+WuRhxnnvWgk/yjDY/wCBVhVV7C3Lkik8VCQee2KsOAB1qFjhjn8TVMwXYhY8Z6/SoyoFSYG07e/4VEW65NNlIjK8c9jik4zz16cU7r0yab93pVFCL+VJ7f8Aj1Jn/Z/8epaChFwacvvTAdoA60Z7jPtQAq84OaTPp3pRkfU0gOPwoAaOnPakznjJ/ClByMGmjrg9ulAAMk5xijAPSg57bv8AgNGep5pLcYKNlaOi2AvJ0A/I9Kzwe3X/AHa7DwNZGed/9gZNc+LqulSckbUY89RR8zq9I8P2sdsPNjV9wwVryf4z/Byw1DSZ7y1tBHLHkl0ToOtesXusJpEwSU4x/KqHirX7PW9DnsIJ0LyrjCv/APXr8oxONnOTu+p+qYPBxoxjyo/OHUdNe2u5EP8AC3K11fw7s2m1232Ddjr6Ctjxt4Ku9M1qTzU4Y53beK3PhdoSQXyFxjJ/n+tcdWvzRse7CjZ3PoXwtZGO0iA712llCY0yOM9Kx9AtNkajGAK6SCLGwEdua822htfuSRArjB5/vVHc73UqgLZ9OavW0G7kqPSr0dtnAcD/AD+NKwXORh8Oi5fdIjc87a3tN8MQRgAp0Pt/hWzHbpERtH/66nQFD9KjlRopND7DRrZcAIgx+FacWmwhfl/wqlbHbyR/hVpJ1yCRn/dz/jV8q7BfzEXSI5DhlyKmXwtZXIAaP/x3/wCtT4bkL1/DbWlbzpJ7e/Tj86dltYLmLJ4EsJRgRp/3yD/Sqn/CAQWz7osD8/6cV2AmiVeZNn+62R+lQvPAnSVT/wACH6c8UnFC5pHIz+HxEMEf+O4qmNDDA7UJ9TXWzyJ0Drk9F6n8s1QcgHBI92Vu9Q4rc0TZzL6L5TdP5c1ctYDEBk1plgx/l8tCxjpjP9PpUrS42xlsdhHUYrYspgAMnp+tZaAc96uWJIILbvYelap9iGjWhctjPf8Au1KpIII7fw1Xtxt4FWYsZx39a1uZNCSAYz/Os26cn2z1WtGTGMVlznOQeMVLZSRmzyc5Bx/s1B6k9vSlmBMnT8N1RgnJ3f8AfIrFs2JoYxJ+Bq5FbpGKr24AB46U9pQmATyaGUXYFCL1A9u9TROc8kVyWu+L4NDiJZ/nPYY4H6V5P42+P0ugWzukbEc/N2/OkpLZFKDZ9GwMNu53Hv0x+uKJLi3TgzxAnoN1fBqftDeM/FOpCy0wbHkb5Qibif0NW/E3jr4leF7P7Xeu8cYA+Z0Tv+Of0rW7L9g+59uTXcQziQHB7MP5ZrNk1GJXIc8Z/wA9q+C9O/ab8U2hAmkEicZ9a9F8OfH19QEYv08g55dOfzAJqHJx3Rf1dvQ+qHvU2FgRg/7VQiYPnJryfRfiCupxI0E/mIcdGH8q6/TPEazEKTz3rL2ie5LpSidMXU5yMYqBiGHPP+zVRbsSDII+lPgk3deKlslkbr8vC7fasye2LbyUZv0/nWyyZGTx/wACzUM8AYEGs2Vc5mUHJwuw9qx9QRTFgpzn7tdJewrhABjHWsS9G3O1OoxUtdi4vU8S+IumiZsFOv8ADXE6DoNk90AY1E4+6q9SRXq3j6z3xb1wZBXIeGtBmXVIrmVOh5A9KSqNKyZ3Rirao7nwPp1/JbGK9kcoPu714A/rXVaD4bk0vVBPFKfm5O5sitCDTV/skSx5SQYPHXHXmtnwPCbgSsxXKcbW5rKLvJEzlaLIPFTiPTkL9ScYrh0A5B6Z4+Wuw8fv5Qt0BVt5/hU9q5Dntu56ba/bskg4YWNz8CzuoqmLm13GY6+1M4+tSYPXjFMZeeO3Wvoeh8+Mx6mnBeRjjNNwe/NOB6e3+zWgEe3nGWGaeAQMg5oHbdzmgHaMAUwGZx/9lxSKpyc80u7mlUf73/fNNgM3EdRilHYjrSD5eRwfzoPYikAuCcAUignJ6GlXPGf++e9KDuzigBvQZNH3acQMAEU3B64p3Aj5U8cU1ORg08gHHGfWmY55GKWxe6JoTghcVfhgXyl5HT2/xrPgJGMf/q+tShjjofwFKeyFqjbcnPXkVA2Scnv0qwwGOlQnIPNQndHPEhfgYI6VDjbznNTNnmoC2OobNWzRbDVP4UgwTg9aXgcHr/s9KQfJwRmmA3tg80mcGlJwKaAWoKAdeKWLpSKCDnFKgyB1GP8AZoAXsQTTc84xTj0yBzTWI60AN2+n/jtKFBNKMYyKBwCR1oAYvsaQHnihvUUKM8UIBQShHHSu5+Hfy3Nxgdh8tcKqnIBFdh8OLvbqxjI/1mBXBj05YeSsdWFfLWiyT4gW873UXljqOR7+nWsrS/DV5AguMInttNd14stRcXcZG3IOdo/xpwuAsYjKB+MHZivxmtG9SR+yYeX7uJ4p450uLUN7SRgv03e5rjPB2ltb+IIsjOPyr3LXfDIv7eV05OOg9a8507R5bHXv3sZT5uB7flXE7p2PWhK6setaHB+6AOcDH3utbkCDIxyaoaPHsiQjjp71t28OcfrWqRzsntLdj2q8bcZx1p9jAdoB7dKtmHByBz/s07FFLb8x9qASgydufSrTw8cfl3rMuLhYxkmsr2LRM9wU6barS6zHb4AKnA+92zWPfaqEjcg9K8p8Z/Ec6UxjRHfnA9KxlV5djop0XM9N1z4h2+kR7pZxgf7Q4x+NeceJf2iGsY5DaDzR2P8A+qvOdJt9S8ba5ELtmNu0mdrLwB6e9eo+LvgJbN4Uea0iH2vZlfQn8STj2qI1HNnT7GMNzyeT9p7xVrV9HaWUrwF2CjCjPPGO9dZfa54/0zSDqM966IBlvmBPryO1fO08V14S8QB3g2XFvJkIenBrrtU+O+s6vYGweC2iiIA+X7w+uTg/lXW1fqVyLQ6ex/aT8Q28yJMSUyASrZz9ev8ASvVPB3xiv9XtxO5ymedrdPr/AIV8u+HtAn8R6mkUcbZd+NtfcXw1+Eum6H4RghuIEMjrlvlGc+vGKxmmthuMYml4e8bQ6kEUuA+Om7/61dPBeLKowfnrxvxFpCeD74SWkvyZPBUf0rt/B+pf2paBlkD8fdXpmsozvKzMJ0/tI7KNypPH4bquWUiuO+f96s1EZUXcMHtT9OlIOD1BwK3izlex0kDkjip4iR3qtZgkAnH0qwvTp1/u1vsZjpCCeKyrlQxOCOvvWo+FGT0FZVyT8xz36VLKiZU7jecD/P51AjMuMdTUk8hzk9KrLIQwA9fwxWbNoq5fj3E/X0rI8UaqNF0153PPQf5wK6DTow0W/wBONprxP4k6lf8AiLXf7Nsbd7hEYfLGvBP6VnN2ibQjzSsy74T8NT+NtWN3eSP9k3fcZuSB6dcVp/Gv4P6be+FJDbQMpij3BUySSP6f5zWbo39veFbaMG0dB3+Xr+VbsvxAvdUtDbXNs75GC3I49Kim7K7Rq7qSsfFvh3XJPhp4qa/Fotx5eQUztOPy610/jj4/v4x0l7IaX5COuDvfIA/Q/rXoeqfAaTxjqU9yx+xRu2R9PyP+NYWpfsrS26/urtHP97aRn8v8K6OZbs2VtLngtvYvqN1b28SYklYKB068D9a+uNG+Aunf8IPAJ82+orECx25y3oTXI+A/gi3g3Uvtd4PtMqH92u3IH55PvXqh1DW7yNLeONxGOCoXAP8AOs5yvohuVmrHzdqLan4P1eSO3kYhG+714zjivUfAXjpr8IJd+8fxt3/Ouzk+HMNyS9xEu9hyCoIHfioLL4ew6fOGijbG7+Fa5HfsdMpxkrM6fT9bDlM9+610mm3CXfTnP91axLDw8rBA42em3j866jRtGFpzh6uCb0Z51RRWiHrbE4A4H+etDQfLgDJPTtWl5J7DqeabJAcHHGK3cV0MDmb+DOQRnFc7fRgg/J0FdldW56mub1KIqrgdc1jJdi4s851vTvtNwkQGd3X60W+lxadGFIx/njrWlq0QFwjccf3c0t6hlsN4PIx+Vcp6EXobmhuZtMkI5IHH8qk8HSSWrXBVfl/vVQ8N5XSSFHX9K3tBj+z6e5CfOxJ3bTyP/rVvh6bqVIxXc48TNU6UpPoc94uuzdXEZYcqeF9KwtoGPUVb1qc3F/IOpU4+X8apEkDrX7zgafssPGJ/PWNqe1rzl5jR78U1sYyKXPA9qOw5r0WcBGRwMUKO+P8Ax6lzjjr+tKM+mKoob0wDt4ppPOM0Z3cCl2jsKsCPk+1Lt6U5SMHPak5zx17U5ANQbW460hB6Y6UoXA46+3b60uCevWkAAZ/+KalXoAfXtSKeeOc+tCnOMetACA4Iz2/vUL824d8fdoUA9aFADZPHNADcY6/+O0xueN1PY7Tnr/Kmf5FVexSHRZV8Bf8Ax6rKgbRnr9TVWPAbAGc+lSmKZzlfunpWbGb8gPOe1V364zxVhznmq7cf/E1OzOaJEx/Cq5PI56VL35qLB9KpstKwg49/92m5B5JxTyD1G7/vmo/0qi1uJ14NC/520oJNM4H/ANj70AOUds8Ui9MilGcYPH60g6kEcD+7QAoPY803HOPm/pRkUHI680AC54OKUe4oRQKO2ByaAGD5iO2KaMDHtSrlff0oCleO9CdgF5x9Kv8Ah+++xajHINwAI+as9R6c0qEhxg/1pVIqcXFmkXZ3PYrnZeWsdwOcgdO1U1mDnB5/2V/zxVX4d6qs4FtP84X7oNamqWUUOpI0Qxv5PavyPM8JLD1mfp+UYv29FRb2LemWyEgPgA/lXNeK/D1ul+kqIAeg2sa69IgkIIHWua1d5JZNgOQT970/GvDa62PoYO2qJ9IAEMWODjBbtW7ZoWbj6fe71hacCFCnrx06flXQWa7TnHPb/OalbG25rWfAwMZ6VcRD3Qn3HFVLL5uQlaEROMAZoK2Kt3Edh29T/FXN3lg78E811cqbhz0qlJCsnUVDjfQ0TOIvNIZlKjceP7tcdf8Aw5g1OUvPECfxr15rAMcnpn+9UIsQDnYD7VyOizqjWcdjyey+H76NMJbX5NuAo28jFdfp3i27trUW13b79oxvVcHFdhBbqvUcVJ/ZkFxzJF/47/WqjRlHZjlV5rXPnjx98EIPiBqSXtsy2kj8yScYPflc5rn4v2VLeMIWvfNkHeJMf1r6pTRLQAccD8/5VLDYWiHGM/r/ACxWyg+pSrcp84+FvhDc+C9QFxHbtc46Y5xj6V6NDrHiNlMEVu8CAYC7OPT1NeoS+QUwqJkf7PrWbcBMcKvFQ4eYOrzbnmdx4H1LX1BnlXef4T65z2xUvgrwtqvhPXBDKFeyc/6zdnH5Yr0G3DIcgZrRhgMuGKd/eso0bO6YOq7WJ7jbJCMAdM1lQHEvHc1ozRhFzxnP+RVOJAjMSMV0KNjnZsWDlFwDz/eq8nOMHkfhWfYnjHer0fPJ5926Vq0ZEkhJHH5Vk3B7Hqa1HIEecflWVPjOKhlR3Mmfk5xjHY1WPHQc9KmuV3Nn+lR7eMDrWd+h0LSxpWTkwBCcZ6YqG30610+SSVYFMjnJbj/DPNWLBPug9TwKsy225ThOlHKJyd3qZwuEkI38AflUkP2Jj88CDPX5RTzpvbFRHTGHQ0+VtbDuu5aS3sUAwUGOn41GLSyl6leOuO/8qqf2NO55mXH50+DRJAcBGI/Kiz7E83Zh/ZdlExaNFY4x6/8A16Y0MSIECAY/2aux6Y6ZOGTH8Jpy6cepNPkY1PuYMtoCcAfL/dqOHScnJ+U/71dLFppb5jtP+9UosgBjHP8As0vZNi9pbZmLbWIU8jntV6CIBgCKvJbAcgUiwFCDj/vmqUHETlfUr7Ofwx8tNdNwBx1qdht5HFNx8oFFrCuY93DtGByRXM6nCWBITGfWuwukGDg/+O1zupw/Kcj/AIDWc46GkXqcFqlsN2D6/j+FRxQhraQFGCkYA21oanEftGQN9EZVbRyP7v8ADwffrXntdT0IvbUr+Gl3WM6gYIOK6vTFB0kEjkDANYXhOHzLO7IA4Iw1dHZJ/wASqQfMB1+739q9HAL/AGiPqeTmjawk9Ty+7l868nc9pMHNRcL15qW6jC3lwBzmTr6/WosYOBX7vR/hxP59qfExjY5HpTdoAGaf254zUfQcdcVvvqZhtxTPunI5pzcc00DI4/756VRQiruHBpVBo7HHakBwasAHAzSHrkjGKRfSjPFAApx14z17UABuhx/Om4JOCaVO2fwNABkZ/iNLjAOBjNDZHSkU5wew7UAJ3weKUcHkdqTpjG7IpASAM9v7tAAeef8A9VRrz1PNPHIwN1MYdx1oKQ+Lg8fpVpG+Ufd/z+NU0fBz09quKo2jDH9KAZssRnPb0qs3BweTVluP/iqrOfTrWb3OdEJGMY7VGeuM1JjHIPFRt02ng+tM1Q32/wDZjTTkkAdvSnZyOnNN+6cd6sEMPA45oAPelOOAOKDjrQNDV68DH1oUFeSadjvTQex6igAGe/agDPPWgnHWheDz82P9mgAXngfrR06CgfeBx0pPclvagBin04p27Pb/AL6pmTTkNAACOo/75poxnIH5U8DoRxR0ORwKe4Gx4Y1J7HUoicdfxr0trsX08DkdcAD3rx+0k8qRHPBB/lXq2gfv4LdgeoBr5HPKEXT57H0mSVZQrcqOjmjItwveufvrcHBIwfSunmG9RjbxxWXc2p2E9q/OJRP0yDMuxxHkDn0rc098ttYLWHakb8Hjmt2wwDnFY2ub3Ne2G3AAXmtC3xnJ3cetUbYA8j8KuRAlQDgmnYu4Mp3EH8KjKEfU1YQEn3pwjG3k5+lKxdygkILAcf8AAs09LYFsDj/ZqykIyOORUsCAMcirsPmKgsiV4SkGnykcJ/P/ABrWgYDtVtHBp8hLmc61pOeiHp/dqIafcOB8n49q6qPao47HmlOCBxmlyi9ocmmjzyHoPxqWLRpfnDoMV0yR54ppjx259Kbpluo+hiW+k+XwU/8AHqnMBRQRwO4rQ8oYBPA7+/0pkyjGKhxsCk3uYlxCScnnHYdKrKhXturVnUrkevrVZU2nB61Fi7i2owMir0AAXBDf99VXtx68f1qzFyAab0DcJT8oGcVlXIPpz/vVqS4Ck9fSsq6POccHpUSKW5lTDnIz+tRrxyRwOlSyEE5HamAjjv8A71YtdToWpesXOQa2Ifn4/VqxbNiccVs2hGQO3cVrEwlexKLcZyP06VKtqG5IxxUsQ69f92pivHJ75rpsYN6ECwjbwOf8+1IEKcj/AL59KsLkDgU1V6N1/rVWIuV0jGV4+9+NSCADJH/jtSkHn1HFJnBIzihoNyBoscDFRmLGD6dfWrOT2A4FKUJGTwf9mlr1LvcreVledwqMoc46fSrRBAHGcdaiIyMVLRd7FJo8HJ61XkyCB82avOAOR19qqy4/EdKlotMozjAweTXO6mnzHP8A31XSTOAHGOR+tYOqpuBB+Q/3dtYSWhpF6nDalhpCccj+H1qoHP2Jx14x+dXNXyGKBdxPAb0NLomkNd/LKOGNcLXQ9GL0NLwzaiz0TceNzZ/+t0rWYeVpOMcEZJ3UsmxPItIEwQRkDt9Qc03xRix0wIvHykFRmvTy6m54mKt1PEzaoo4Sd33PK5iDczkbgDIce/OKix1A7U52yCFHQ/d+ppCD1HFft9JWjE/BJO7b8yMnoCGppOeMe9KfXjjrQMjqVroexDQhwBzTfrR2/wDZe9I2fSmMTICkg0xTmgN6ijnHIYZ/2qsAGQQO9IPTv7Uozxk9KQnOSP8Ax2gAYDsKTPHPbpTlz+X+zTSvAJ7UACgdTz/u0gwpyKQcHJ4pO+KAHA/hRg9MYFIox7UKSgx/KgB2AMk0zH51JjsO9RdOpzQARAbskc461Y+XseP94VAEwPfpT/LH9/8A8dNOzKsb5yWxUEnHbpVg4HH61Wc449axvoYogOQM4phO3A709sgdaYcFhntVFDN2OPmU03nj3p3OQMrxUf61YCdMA9vSnc5zSA8Z60u48YoKDdzmhfUc560ijPShSB0oAMcZo6dB/wCPUpzjFID2FACDilGOOfpSHA5po4470ANPHOKMfjS4I/umlHHbmgBRxjvjtRt+bFIBjPrS85yeDQr9AHQZ3oBjk/jXqXg1g9lGByVxg+wrykHBzjGOflr0PwPd7x5Z7f3eBXhZxByw7sevlk1DERbPQIgUTgZ9faqtxdLGHT0/rUts6SLxxn+9nFYmoWMs0pERbJ6c/wA6/LJKx+qQexUiYLcHb2rf05iyZPNc5HE1vOEf7+P1robAnam0Lg/3elYctjqubtucYB+WtCEfLnvWba4JAHTvWnFyBkZAqkrl3JF554z/AHqkVPmx1P8As1FECxx27NViEAHOeaGhtkWCORTynbuevy1KEJHHT/d/+vUiw55IptA2VV3KeNtWYjt5NSCEYyP/AK9PWIHA+bmqsS3cYoOBjjFPVj07ilCDGen+fagDbk9c/pVWsJsljLAAHjP404c5HpUcZ2jPpT0PODxSYXvuMYcDPaqswyvO7NWmPygN8lV5OF61Ei0UJnzuB6iqhmBbIHbvUtxKN/A/76qsDhsHvWVjcsQuTweatx4HAJH+9VCFj/tCrMTADOOaGgJyylT6jpWRcndz1x07VpDkZGc1nXAPIYA1m9EWtzKYbcimooCHljUki/L6UiEeX6VibJ2LNmegHbvWtZuTkntWNbna38WB/DurXtCCM9dxrWO5lI1YXx0FWI2GcEVWt+eRU6k+v410HM30GhQcnLcU9VK4B/DbTFO05POelSBscjkDoe9WQ2IBwSd3/AaTy+gpwOP6rQcZAHNNoBgHUAdD/DSnI+vrTlXGQetGwkYPakUiPbg44Jquc7uf5VafAGB2/i71UJBI571LRoRSbRyDyOny1WYDaB3/AJ1YbO/BK4ziqkj44O7Pb2qGjRFGfI6Bfr2rE1BwhJIBJ/irZuQVHXocbaxNQwFwTWEtjSOhxt5k3e5gxz6f/rrbsnaOAJGRGf8Ad/rWPdMPtCDH3Tg/NWtAVEaAHqeK5LHVfTc2tHs0gPnyDMpPLbulcn481YzSbAfpXQteLbWbknJ/GvNNfvWu79yOgP8AKvseHcK6lV1Gtj4XifF+ypKit2Zi5Tg/j9aRmJ60B8LmgNx6+tfqVj8obI+MDjpQff8A9BpKRccj0rRDEU+9HA603HYj60BslT61VgE2egpo4OBxSg7eMUgGNx9aYAMjjqfSlA9eP92kzx/7NSenpQA5MA4HfplqQjHB65xQDg0iEkEsMY6UAFA4PAzSZFCggc/nRYBMlcEjOKFznOOadzn1pEXb1/8AQqNgEJIPPbpTSflyQ1Oxgev0pvbkc/3e1ACg54FTLnaKgXHT+L+72qTnt0p6lM6CQYPTFVnGT9KsSt3qGTGc9xWNjniQMCVzUYGOpzUxyP8AOaYRgfcX/gNUWiA9c45ppwMcbc1IOT05poOMZ5xVjIsEY+9TuhX2pc9BSd/r0oKExyaOe/J9qVcjqP8Ax6j7p+tADSc5IGSKFHAHQ04Z/P8ASkIHQ0AJjnHpSL8vXr2p2CKYCGxg9PWgBEOSfagfPg9TRnGc9aVOB0oAFGTg0uN/I/8AQaRSVOCOf71Lgjg/1oGR7sZJzxXS+C9UFpqMak/fOMdOa5zjtxnn5lqSzkMUyN6HIbvmsa9JVYODNac3CSku578bFXgEkT9R0qjbSvFcbXj+prK8G+IBcWIic73HrXQSrvXIGDjFfkuMoOjVcZdz9TwOIVelGSMPVdpuhjgdxtH88Ve07jaMelZmrAiUDt0/yau6c3Q//XrzWevF9zorV+OeK0rc719P0rJtmyACOa0rcllHDB+9S7mxoRj7gHy4qVEAqCInOCeasLwB6/nTHckjUbanjIHB5qBORxxx93dzmpIjngD5qbEyUEdvpSrkKM9qRBtAz2P3adkDqNv+7VAN6DApFXnNGDzznFOTPfrRuA4DnHb2pVBC4xRECDx0zipV+8KAK7qQOOc1TvJPLTNXHcKB3xWHqdzgnPY1k9jSKKVxcB5ODimxyZ68+gqhIc5JPU4qxbk4APb+IdajRm9rF6I7fr+lWowDzzz2WqtuCe2f933q2mVJHXPShaiHxkqSCOlUbnIzgc1eUDODwTVW5hBXJGM9KhrcaMeZSOCP/HqhClEx1q1MnzcrzUJwOMYrHyNrlcvg5rQ0rVE3hGNZ0iZ7ZqoYyr7xuU0RfKybX0PQ7YZXKnIPotWVXGMfN61zPhnWSY9k3HON1dNHKHPHSuyMuY5ZRaZHt5x0ozg8U/bnBFR/d7VRLHkcnOfr1qRMIf75FQq23OP/AB3/AOvTiT/vVTd7CJCd44FNycEY5poYnB9aduO369Kkq3YYz8HOP++qotxICQP+A1dc9xVSQ/NzwRSZqiNyA5wOhqpI3OCOQcVakIzxVF88kdSf896iWxcShd524B687etYV+TtOU/Fv8K2bhiBgn/gNYd/JsUuB271hM1icvdKouCF4deOtX7ObBwT/KsVBd32peTZgGVjgDrmrl5p2paHdxDUdqeZwCi5H06frXLsdHQm1W4MVpLJu+RRn5enFcE8vms7c/NyAfeu51NA+lXIHIK/dTp+HSuGjTAP9a/VOHopUbpH49xHJyxTTZECFyB+FJG24H1pzJzntQAB04Pp3r6/ZHyFyFc/iacvB/8AiaXGO9IOmBVrQZGM9+/SkBxgnt/D3pQD06GmnA5x/wDrqgE/CkBOAT/47TgD3H/j1NzwPamwDPJ9qI8YA9Kb26U5eOvB/OkAYPGR1poB6HmnUh9aErgIDgcjNKrZ7YpFyB6U0MQcgN9G6ULyAeGx1/CkU5BOOn40cgZ9fSkUluD1q7dyrCjJGRTckA5HWl7cHP8AKkz0B/Cm4jFXHbP+73qZSEUDB4qtkjkU/eam1tgaOib0IaoZQByBuqZs5b1qCQnP0rC+hzRIwNw7jmosAe1PBwfSoz6j/wAeqi0MJxx0xTDn6GnH5vx60w9KspCrzgng+9B6cCmqR2XP1pwI+lNjQxc7slaeAD1FMGB1B/76pVb86QDuOT+eKZnNKDx83FBOVyODQAowTgdqYWOcd6FPU9Oaac7utAAD60qHnFNPr37baVe3FNgOB5z+lICO/X2pF9DQvQ4496QAOcDGSO1DL3Bx/KjODxwaCMijbUrqdD4W1E2+oRAE/Mf73Fepw34kRc/frxbTJhFIj4xtPZa7TRtXl1C5jRH+vXiviM+w6VqiPrMjxDjN0mdFrQzHEw+5nO70pdPcKEx6ZA9a0dSsz9gAI5H+GayNK3LIARg/55r4Z7n38Xtc6O0b5R7Y9+ta9u5AyQ3JwKxtPJU9PT7taUJ3EAn5s/w9qg2TNi3O7mrSErgLVC2c54GM1bDcgdMUFJllBsPIp8R6E/dqGNsYB570+I7cZ5qxlgHseRT1G3OD0/u1HFzzUqcMSef04ptAIF5IHFAyfb60u0jqaQdOetIB6ccdKUNxmojKFAGM4pjP8nB6UmBVvrry06YJ/wBqucuJGmJz3P1q/qUhztqCGPIwBz3rN3Z0R0RmyRE9PXmprZCAO/rV022cYHJ5+WmCLYeOKzRe5ZtY+AP5cVcjiJxg8jrVe1XjINaVsoAOcUNiIxbg8io3t8JtPNaCgLjO01XkAHJOP1qdwMW4t8DiqBiOCT3ramTZnNUwgUnFZs1RmNbkHI/9BqF4Mda2Fj3YBHAqM2w//XR5DMNv9DcOg5J7V1+k3guLZG799tcxfQ7VIPUH8K0vCjsbVwRyDWkNDOaOmjkyMen92nbhnnmq6nbnnbT1bLEnbkelb3MLeY/jtxSA4kAIxj+6aRWPX86acGQk0ybEirgnPamhggweOPrzTd5596Tjn3psqw852+9VW65JqbJ7j/x6q8pHQDnj9KnsaakcpG0nFZ0j7VweP1FWJHOcE4qpPhF++PotTItLqZl02c+9YV+xIYA+xrauSOh61galKEUk7c/1rmdzWOljB0qSW21QXceHMR6buvtW+un3vjvUIjMnkRRdVTOf1rO8NRoZJy2fm53dRn9a9S+H0MFvFModHnY59cCpp0+d2FVqckbnnviPws+j2RTDumCPm7V5m6lJHU9jjivpfx3b2h0G7klHzqCQo9evSvmQtuuZCUxuPG2v1PIo8lDl8z8fz6XPX5hj4J6fTbSL8mSKUjGe2aYThsHrX1dtD5cbkdO9CjHaj+tNBx0ycU+pQgwvALYprZwMdQaXJOMd6YxO7AqgBSG4xg0KvTFIny5PpSqxyMUAN/h4OKF64PFL1O3Lf8BWm5ycdMf3qAHrgdO1NJ4NKpxmmn5u/Wq22Acec54xSdOTzg0nTIO7J/u0mTjjrmqSsUhu4jHFOXA5/wDQqZ0Ayc/WlXnnOM/w0dRi4wBnj9aafvDg/wCH1p6nZnFMJPFFwAEjJPzZpwb/AGaYCevQ+1Ow/pTA6OQen41GwAPBqR8kY9aryc8Zrm2RghjHnA5NRsufanlSO4prc1S6FJdiHkDpTW5GadxxkUxjk8cD+tNDQ1RkAA04cDAxTV4wDT+MVTGhgGePT0pT0FH3eRQAVxnjH97mkAo+Wjt6Ui5AweaA3HrQA1cE5PFJSdOgxQT2/OgAA+bI60nIz6ml57cUpHc9aAEUnOBx/vNSE9f0pAM89aCMigAHPuf9mnjKDA5pijAzThkYx39aANXw/o76veJAiby3UD/61elaR4Ibwy4uGPDdRyf51zvwhEcevo85GM4ALdTXtHi28srTR3knA4GVLV8hnbcvdPpcnSVTnkzJvIFn093UdcfhxXHw/uLooRkj09K2NO8SQXlj8si46ex+lYc0mLncOQf7tfByhKL1R+hUqkZbM3LNxngdela0Fc/Yy447cfWti2Y4x/7NWTR0pmxasOCBgir0T5OTwayLSU+uKvwOC3NTY13WhcUHj1qZSVIA61CmTgmpA24A+lNsGywrnPGB/s1Kj54PPb5qrIeOv4U4NknPGP7tK4rkwfPrSF8Dr+FRltoxnOPSmluck85ptlDi5PtSchetRqc7ge3epCB0BqW7jtsYeqRH7QCORT7ZgqYPXse1X7u3DDI21lyRtECo/i/u9qzZuiZ9qKW/Ju1UvtcRbAfJPWsnWI578pFGSgPU9Kr2mhPbfOLgyP6dRWbZpFHS296gI2nGavQ3gPFcmLiW3IHXHH41etdQ7DrTv3G0dOJOmDUPnCPv/wB9VQhuyQDUb3AAwTx+lPclotSzDqcf98//AF6z7nU7e3GXcIPdv6Vn3mtggpEeRxnbVKz0lNSffebsseF3dqzkjRGnba/bSttT56urciQHHSsqTTtOtRiAfvF67WJ/nSxNI2FUHFIYt3mXgVr6BaG3j5TmqtrZEtuYECtq0TysEjmtIozkWCOcj0/vd6Uc8kc/7FSLymAOaiXIPPP+9/8AWrZmNh8b4AA703kcncD+dOTIC7ecf3aB8pAp3sIFBJJ9O1NLbWxjdSA7ckUwsc+5pNlW6gzc4x06bqqu/qeRUxc785zj1qtINoye9FyytI4POKpSNxyMVbOM4PaqMpz1NZMtbFCYgqQ1c7qa5B54Brdum7Dj/Gud1OQKp5yemKlLmaQ5PlVzHj1ltMZ2SPp+vua5/SviRrvhzxW93DEz2z43Rrkgj2zn9KsatMFmRB0Ofm+lZbE9flOf9npX6Dl2TUnTU57n5lmWeVnWlSp7HWeJPiZd+KYiggkts9QW68Y7AVx4JDEk7iT+VNOcdPp/npSKSpwf4ulfXUaEMPHlgj4+tWnXk5TY5yMZx/49UY4JyWyTRkgDnOKRsnJxzXStNTBCb+M03PODSbhxx/hSE+nWrAXO0j+HApg+YA9KMdicUNnpmgBM7c980uDuzjFIBjGBxQSMjv8A7tADemcdRQG6A96d65/+vTMZwR2p27AOXrgUD2GF74pOQABu4pegxRuUxqnj+/8ApTgCetJgd/y7Uq8dRitA6DRGW6dqApxgj8moXg4B5p2ew60DE4Ue56Uw46YyQaUHHBpB0yTj/gNTuA3kcn/x2l3f71CgdqXA/vUgOlkyuTjJFVTlec5P6VbkODjFVZOnpWHQ5lsR9B7+/Wo3OOelSsOc9PeojwcDir6Gi2Im60fl96j8KDwMCqKEKAHBGSelJkZwOaVgQOM/980wYU8dKbEgIFKCR/8AY0gbb0FJnGMUhgrEEgd+lCHAIOKaO5FDZPIHWgBaavvQD0B/GkoAdg5zQOmB/jTRlTmgEDk/KaAFXHb5aMGkThvm5pSfegATjGQad0wCOlMzz7frQOaOgGhpWry6VMksRwQePX860vEPjjVfEOl/YpJOOny9f5VzowvGBQGK8DoeuOtYVMPTqO80bxqShpFlWwi1O3ULJeyFR23Gu18O6iWxG28njncetcoJiTxzWhpVwIbhCvIzzXj4zL6c6T5EenhcdVp1Its9U06feEGDkf7VbttjGSP/AB6uT0iTciN2OK6WzPyjg/8AfVfnFWHs5cp+m0KvtYKRpxE54PetK2YDrx9ayYSOp9avQMOhNczudSdjVhf5sHdUqHnGcVRhcjBGTVpJty5I/wC+qjqaMsA44Xr609Txio4zz/7LS7xnng0r2GBbbyNtAcj35ppYk+vt2pIz3zSuOxLEh25I/wDHalA29qYrfKMHmgycZx+FDLRG2cZI5/3qrsiyEg7Qe2KmY5XNRlSvTbUNGhl3eliVPk61jvZXNu2AWI/vV1WwAcf1pyW6Pjdz/wABqHEtOxy8GnTTv8647mrA8PzRLuU5/KulitAnJ+SpWXC4B4q+UOY52G2aNMNuznFV20u4u2wu1Af8+tdF9mDNuwvB6VNHGoyCOhotbYLnPw+FILdAw+dyc1Xm04sSg7DHpXXFAy4IxWdLCqnkdPTPNRsNPsYVroyo+T83q1aUVssPI6k1YKhQcFue9R4PGODRYOYljTnA4P8As9Knt8gjPJ7VViOBgH+lSxS4H9aeqJ3LsbgHNIe2e9MRgACS3P8Adozg46k9Kvckd14C4x096j3k5PpTtwX3z+FR52jAoBoUZwwHWmEnoP8Ax3mpN4qPnG4/987sUXKtcYQBwSSf9moJuExnkdKkAIxnGT/d5qtI45JPPejrYCtN933FUJM7s9atyvuzkciqsikHPUVmyzLusknA6nNczq2WjfP3s8svWunuRgEED6K1cprb7OB/n2rahDmqxS7nLiqip0ZNvY5C/bM3uuetVWGOP5VJdt505Y464K/jUO8KMda/ZsOuSlGOx+GV5c1SUvMj3cimkEAnOeKc5GARyfypuQvBrqaMSPnAwKQk4znmlycD2pKYEQyeAadgUgBGM9vSlAwQT1NWUw25NMOBxTwQCfvZFN6jA/76oJEPA5PWm98DigHNLg5BxQAi8gGlUY69f0oT5QMmg8Yz+NUAKCD/APY0LycHqaM4OB+dNU5zik2UxSelJg8HuevtQ3SgAL0/H3rQY0bck9AO3SlB/wArSdDzz/n3zQox1qbgOYY6dv4qacD/APap2c5zTSe2GpAJ2/wpAx9qEOeRx/s07B/2Ka8geh0khJYkc47VDnsealfJGD/3z1/wqHp0Oa54nMthjc1CTgY6/SpmPb/2WoT8pxgitGWhmQO1MHGOc0vPWm7hyKZaFPqD1poAXn9KAe/pR35NNiQhfHIFJyBgDmmYGcY4pSec96Qxe3HWjccqAfrSDPpigEqSCMkH9KbARetLjp3ppcDAIzmlBxwKQCDrjGfpSgHPIJz1+WgZB6U5QoJIDZ9moAYoweeMfjSx0uMdKMhRj0oAXb3phPGOlOzxmmKPmwOKAEA7ml5PB4/Wk7804ZUYH/fVFwGqAvTip7Z9sgyORzj2qDPB/SiHCtz19amSuVqekeHbnzIox+ldfZyAqAFbmvOvClwOF7jj5q77T5eEPrX5fmdL2dd2P0rKKyqUEa6HJyOnpVm2k5JIOaqQnLcf/Wq7bn7gH3j0zXis+iTvuXoXJGc9KsxE7sEf+PVUhAB4GP61ajTvt61izZO5bTKkZ4A/2qUnjH61GmBxinE7hgCp6ldBFJIB+binKcGmqSOM81Gz4HODUXKLGccDj3oaTgdz61V+1CMD5en+1TVuMHnnHTbRfzNErloMHGB1/KgDIqqsu456mplkPHtSb8yiSPHpUikAZBJ9OlVRMEHB74pouwPahMdjSRhjGMcZpx575rJbUACSKhOq7DjPanfzDlZroyg4x+v/ANanlwo4/H5awhriR8M4Bpg8QJt+/mi6XUrlfY3xIQOOM1A83ByG9qy4tW34xu4pp1AZxkmk9RqLWyL2wEepFROTt5xmoPtmOu4g9/8AJprXO7kUfMPUl3ZflcinNLtwMr6GqXmnd6UNKAF4NP5ha+xpRXBKgDipo5A4BznFY4uQgH94U6K62nrjmpb7MVvI18j6YqJpQDgDPvVeG4DrwcZ6URTRyZ2PvxwcLwDVfMGrFhWycdTnH4U4yY4PX+7xUakBRgfNQxBHSjYQxjhsZyf9niqkw6jI56N2q02QD04qswyD93npUplNFR+CR6VDJ93nirhUHPFUblieAPzqRmXcEDJNcZrkoXzPvevrjH0rr71tqE9v8a4HXJ8FwD1Jx+NezlNL2uJjc8DO63ssLLzOeJO4gjqc+9MbpSyOByen96kJyMjr6d6/W0trH44xhGVyaiY7aViTtHT1prk5FadbCEDZ68Uhz1APNNDelLx8gGQO+2qfZAIueoyP9k00Hp396cnPUZ/2qbna3HFMsXJFJknGOM0gHrSjt7U9SBsfHXmjaT1P/fNC4yB2HalBAbB5plWAKeAdpxSZHTvSL1IwvFJzz7dKA6j+elNxjkHp1pwOOo/75pg6mgLdhv3PelXvntQBmlH8WB/3zRcYAgHNHQ460ZAGaavBB7d6sAPHP/jtB6UE/N06UgPY856GoAQfL0puTSk4o3f7VAHTtgLkjLenSoSNpI9amY8c+tQyLnJ9KwXRo5yLHyg1E2c4b5ql+6vNRNjp1P5fzq+mpSISe3emjntTu2KOnvTRY0Y70HvnqKB1AIpoJPIqmERB057UhPQEflSA8c0o4wTSAB83PpRzwc9RijpzTfQYoAXnII7U1Tu6/pSgjuKBkcCgAU7enP1pw9+D/s00AHjHNAyeRx/vUAKGJ9qX7vdqRTlgRxSsemOvegBM8YpFxnj/AL5phyp/u/rS9896dgBcEinDjIzmmJ8xx0I6UqYHZvelYewvGBjimPnevY07gD1xTA6vnHP/AAKh72Gjb0O48m6TJxmvT9Em81ASeCP1rxyzlKzIRwQcV6L4bvy0EfLe9fG53heZe0R9TkuJ9nP2b6ndWwLDPSr1vxWVZTbosnn61pxE9TwT0r4Vq2h+gReiZfhbPUc+tX7f7nSsyD0H4r2rQtf5HFYs3RPHyOv0qRR601OKcvIwTzU9TQjkzwB3qlO7bjgVpeUvBI3Vn6jFsi3Ac/yqGWtXZGe045zx2G7/APXTBegdCpx/tYFcZ4i1K/tZCLVB6/dzXPP4zurQZut2fZa45Vmnax3woOSVj1JL8Jn5+R/tU7+2Ej4L/wDj1eI6l8WUtshdxcdu/wCuK5i6+KN5eb1ijYZxht+B+lQ667HbTy+UtZM+iJ/EUAHzSAf7Rb/69UJvGFipA+0KT/dr5mufF2pSnBl/756f1qjL4ku5sZlcHs26p9u+h6Ecsi92fT8njrTIcB5eT29MU1vG2mXgxFLntuWvmK21WXOC+4/3mcmtCDXLi2AZH4/3uP60vbs6FlkUfRBure+O8T/+Pdvzpg1e0sTgyMfy614Avji4hfGWz+IGPwpkviy6uG3CTeM8df603VLWXHvF38RLO2UhXxWG/wAVoLe42O/J/u814lca3LIhcvgH69aypNTeflzkjuKzdV9GdCy2HU+iIfira7seYPcFeP8A9dX7f4oWUvR1Pp/+qvmJr2WMDZIfx559aYmsXKHIdicUvbSXUTyym9j6zt/GsFwuVfjHVW7/AEqwviOJzgSLnv3/AK18p6f4y1G2KAbyeo/zmteL4gajCu5gU/4EaHXkcUsts9D6UfxFDCmWk4HfpgfXmnaf4ltb2XZFJvHQYbNfOthqur+LePMlSInaUTgc/Tk/nXoXgvw5d6V5eSxOfvf/AKzRGvJtI4quFjTWrPbbWUumTyP97FWrfYikINm7kj1/PNZek5eOPcMY/wBqtWKMEA816PmeM0TIwwDk1IjDg9c1EIyoA6YH60ikpjH/AKDVXEPeQgYHWqxyc4pxJPU4x0qBcqxJPekAZPJBzWfdsU68j03VfLbQTgVk3rbEJofYDE1i4CRE+vXFeeatPvmcDdXVa9dlR1rh7t98shJ74r7rh7Db1bH5zxLiW5KimRtgcdqjY9fbvTsngkN6U1v51952PgCM8HOfrUZfnP61I3vUK/KMfLVooDwRjkdqN3OCQKaepA7dKQAjk8/8C5qvMpLuKT8uDSKQCM84oxkDPpSLkHBWgW46l45NMx607OQMdqoQwn1pFOeBwaUeuARQmF5P6UdSugKflJpATnn/AL5pRgZHy4oBO7jH1oGKMg8DigEHimnoRjpQ3Wi4rA3tziheDkDmjOORTQCB1/Cl1GGO3X/Zpqtg8Dn0p6ZByOfpSOADtPFV0AFbOQf++ttN5PILD/gNAGOn/oVGMDiiwDSuOCe1KB7f5/KkIOeD/wACo3H1oaA6hgdvPrUMgznn6bancfISe1Qt1rn06GCIG+7gio3GTg1JuJGD/wCO81GfvZqikiMgqOKbQf1pD9Oaa0KWoZwc/epp4PHalz1z3prcDNUA3PGOtAPHNRjJ5HFPU8c7hx/FzzQAq46GkBIPFKSDye1Nzt4oAX0zTM+lO+9zTVyCM9qABWK7SaAecmlAwelA5wKAAHkZ7UZ49u/rSL69cUfNjoKAAcYxSA5ODwaCoHvS57mqKsIMk5J6U9fzpoBAxTunNLoLcZt4OODTEiWPgdzxUmcZJH/jtAGDzz6Ux3FjYBhn1rqPDeo+WwU9DjFcqTg1b024EUwz2rhxdBVqUos6qFV0qkZo9h0m53IuO9dDa4C5B/8ArV5/4b1MSogPBFdnp858rIPIr8sxNF0aji0fqGCrqtSi0zWgfBwDuq/ayZOCKyIn3datwSgD8q85o9OLNmM98VIgDAZIBqlBLkcVbhfIAP51k9DZalhELKRnGOlRXEXmDBHFSRHt/wCO1Iv0zUrXcs5q40VZG5QEVyviXwwlzauiouR0+WvTHiABwPpWffWayjFYTpqXQ6KVVwkmfLt/4Uisb8mSMEFuWYZ/nU0mjad5O1IwCeuF71654t8J/bYpCiAHt8teYahot7YkgIDg158oOLPqMPiFUjozAn8MWcbb/L44/wDr96proVgxCiDv19qtX13cIhEif989P8aradfnf827HTip6Hpxk+5bh8FQ3BymIwf9mrcXw9hxhiX/AOBHmtvS8SKuwZPf5q3IIiBk9arlIdWSZ5rqXwqnffJaThB/cas+y+GOqxTf6VJEYxztRiTj8RXryhk46+lDjaoBG1+/Sq5bFrESR5xH8OIDgSlkGenP+NWm8LaVYW/l/Z43cdTtPNd0LQSqSdpJ/wBmue1q3EGSe3c1Lj2KjWlJpXOAv9GshwIgPz/xrCvLONQV+XA6Lx/hWzrGoJCCFfn/AHq5aS7Dn5nZ8n+9jArCSPTWyLNlsjkB4Of0rotM0ganKFKZQ8ferndJtJ72cCKPg8eor2bwZ4UNtCm5OeKLN6WOPE1VTje+5e8G+Gks1QLGvsu3oa9O0vSUREymaq6FpAQA7FBrr7WEQoOM+tdlKjy6s+PxFdzluRW9osIACZq1EvQkdKVASRgbqVQeQOa7L9DhGyA9QcCoyOOmKe/GSe3+zUTycjNVsTa5E3FRuf15pzMCSR1FRMcj69KVwsMeTggjmuf1e78lST361q3ExjXOQc1xfiG/IyDwe/pW1KDqTUUZVaiowcpHN63emRnArnmzkjDetW7qYyykEdOnX3qkx5IAbPSv1vLMN9XoRR+KZjiXicRKd+opc9+Ki3U4EHr/AJ/SkHOOOteu9LHlpWI9xU4ApMgdeP1pXPU+lNBAOQMVS0egDG4zj0o46nr/ACoA5/8AiaReevfr71Rewo5A/ixx8tBHPSnADtxTQcnJGT/eoIEGAcUEgDAoGD/9ekzyRjk1SKsA9R64pFG1QM0gGeB97NKo9R0oGABHX9KQKV4zSkHvTeV6HFLYBaMcZpVznAGD/vcUd+du7+9SsA3BzjNL780dcmkxxjPpQAIcc+tDnnFBwoIHamk4yT9KvyAQZ78/Sl6dKBwBijBPHU1QDSMcCo8n0apTzkVHk0DuddKuEJqpITnA61akJMeP1qs/Arl6I50RNwcnn6VGeDUjDGPb+FajbOORVFLYi6mmnOOf0pcAdKaW6jpmq1KXkN55J49KMdAeaGagEAgf+PdqYDF9+KVfQcYP3t1NU460q4OQRx6UAKg4Ipuxu/WlHHOc/SjAznH/AI9QAgwvTigDHWgY/iGKazEcUAO9AKQAgjb+tIgHTnNOHJODigAGP/2ab6D0pV9zmkwQSOv+7VAIpBOBTgOePypuBS4OOuTSRTAHJPtRzjFEeMYPNH1/SmFhAeOmP+BUi9QD+lOGVGRzTfYUDAnHJpMkSDBoGeopAACM9qAOi0DU/ss4BPXivS9GvfMhGO/1rxmGQhwQcc13nhnVw8IGecfrXxedYLm/exPqcmxvsp+ykeiQOcZx0q1C+PfpmsWxuy3Q7q0oJTnivgpKx+gRd0ma1tLgpjt/OtGGTIwfvf7v/wBesSCXvj3rRtrjPBPWsmdC2NKJ/wBOtTpJzn7nr3zVKN+Qe5/zzU8ZABNRsVYsNIAPU1XkAOcnpRu44oVwDzz/AL1R1NF5GZcxBuBuJ/KsDUNBivASY+v+zXVTKGB4qvjZxn64qWk90dEJShrE8h17wAm53Hf0964HUfBV3aSEwBU9mzX0lJaI4OUzn1rMm8PwXA5Rc/3q55Ub7Hr0ce46SPn/AEq6udMmKznBzjb2P0JrtLPWYZU2tlDx/nvXY33w7trpeUR/5j6VhzfDQwHbFkZ9GNR7OSO+OJpz1uY7X0YyVP8An2pkV7nAPU8VLJ4JvoH+XJ9Mr0/KmR+FNWBwYBj/AHuKVn2K9pHuLLqiQRnI5/n9a4DxV4lWVjErN6YVa9FT4f394AGlCZ/L+dWbX4N2iP5s07O/3vmPH+fxpOLZpHEU4O7Z86yW91fzAW8Msueh2jk/jiui8O/C291Jw1zE6A9BX0Vp3gXTdPQExLKR/Ee30rZttMtoBiONUwMUlRYVM1W0UebeGPhtBpKRkxbHHJwtd5p+kJEQAlai26joMH/aqzFCmOcE1uqaieDVxE6ru2TafbqpHGMVoptAwO1U4cDv/wB81Yjweelarsckh4Oec5oDY4PGey0ijamaQnjOKWwyORgwOM/yquJOcZ59qdK4YYNVV9BxTbAe79SKimlCx5P/AH12pd24DFUL2fYAM9Oy0LUOhn6hfqgOfvV57rt95m/POTj+ddBrd3gnB+tcPfS77lgOgP8ADX1eR4P21VVJbHxXEON9lTVGO7K8jkjJ4PtUDcEjHOR/Ef8AGpCw2+v1qNhgZPOa/TbJaI/Lhuf4RzTVO3GD0peOppvHX8qtgB3Z5HFNJyMU3hQcd6ATjB/76WrKsJnng4HtTgCoJI7dvWkPHahQSMAKO/egYgJxnrQnJwOKQcDHSnKNvB69KNepAgHPPQUn0ooAwOBzTTuVcQL68Uu7qR+FGOKac0vQYqgZwQCPagAkgf8AstCHHdaMdDk8U9wCPAGMUDA4xzSpSEYOTR0F1GqQOgo6n06UrcHApFOST3PSkMMkgE/jTcevNFGMHHzVpEA6DigYUdKaBySc8Uuf50wEz1B/Sm5Ho350dDTNxoKsdfICE46VXk9Kst9057VWcZ4x+tcvY5kQAng9D6rTHwRjHP8Ae7VIRzj06fWoTyVFUURlsdqbjpnj9aUnHUNxTVJz6U7lDcA9aZuxjn8KlxgAfLnvUeB0PT2qgAevQ98Un3TigHGSRmjHHNNoAyR04+tG4betAyevNAAIyc0gE74HFKeuPX+7Teh5oJ24x2oAE+TtSk5GNuDSAkH72aM5HBp6D2G9+OKVST0P/AqMY7c0qHHAOaOo+g3PtTvuHFJSqOPXFOxVxo74HSlB7D/x2l5yRTV+UYHWgmw5QFxyeBTQ23JAbmhvvY96RQeATwaBhkHkClbrTOd3PFKgz1GaleQAHKDkVoaNfG0uYwSSCw/Ws7k8U+EkMCD/ABfSsK0FUptM2pycZKSPWdE1RW2Y+ldNbSLjpXmOkXnkhGB/8e712enakMDn/wDXX5DjY+zquPmfquBq+1pRZ0sdwVBx17Vdt5flGaxIZ93Iq9bykKK81ux60dDdgcYxu+arcTgqwzzWJDKSRnirkM4PB4zUt3LtqaCHPNJ5nzdKiSXd14pUcE7ht5qTRIc3XA57VDjGSRyP9qnM+RuBIFLx35oL2IGU9BSLGM+h/utUjdKkjTI560LQoqlMjAOe3yrTfLbrWgseB8uM5p0cQxgjmqfmK6RjtDuGAOMf56VEYWHAzW39lBXkY5o+y8jGDn/ZpaGnM+jMRIGXgJSCFzgHJrcFmFOACKha37AD/gNFg5jMSDAH/oNSi2GTjv8A3au/ZiHBA6dqBEFz6ipsO5TMGAM05YztyKsbOoprKQMdv9mpC9txqIEOc5/2e9SJxz3qEkL0P/AqEcDBJywoWpRY3A8Dio3k9cHFR79oALdfSoJpTnnvSYBOxxjFVll2tzxTnboBz61Tll8s8HdQwJ5JhEBx0rntUvQgckgGrlzehE5NcdrF/uJA5z/OpclHY1UGzI1i9aZ3AP8A9esFn2l/U8EVbuJ/ldv5dvzqlJjc7dcV+qZDBRw6l3PxrPqjqYqS7CAgDgVEw+UYpyH9f4aY3AFfTo+ZGkg8/wAVIDnpSE4HNKBmqYEbdOnNIvWnZyOtHO056itCug0ZcYHFOx15pEbkUo9R/wB80DGk4GDSA5HPWnHjI54pFABFG42AGMAHp1poXbwRzTscn2poyOSc1RKDJPQUvuev92mBiTnpTtx4Pc/xUMYcLwB+dJnA5pAT37fxUYOOaVwHDDfhR/DSJgA570oboByRTAQtQg9O1IqjIzuBpfpxUgMIwuRRzx3zSnOMdaQZ47EU7gJj/ao74P1oXHAJ6UoB/KtAIznJPrTcCnfhS4FBZ1jco49KrcEYPWpyCAfeoD7Bq5ehyorsDjjg5qNyMDA5H51I33cf/WqJj6H8apalLUYTxmm45znJpw54FA47fnTsURZIUdP95aRQGHNOwTjAYZ/utSKccAtVLoBGCV60qnLcmlBGOR/3zSA5Ax2p+oCc5x1pcYJwGoyAOO1BPPWkAoAzk9qYeRilzwQaQNjoKorUApU560DOMAdaFJNOwRyF/wDHqNOgMbn2oHB4x/wGkPXinKOMDj/doDoJ3zhqB8pz0+lJQQABQPcQDvQOOu6lXI6jrSAbu9ADgDjn/GjAA47ULhOvBpKa1FcYeeTSj5eRS800A9RSWm4xadGCXyemPpxTF6kdTTlBLYGf91al90B0+ggywoAOexrbtbh7eQK4XYDjdurB8Ov5ZCk89h3ro5IUnT7ikN1zX5NnUHCuz9JySfNRSZuaffh1xnrWtDcDaBmuGhnktpEz9w9h1FbljqXAOdv+9XzXNY+sjHQ6u3k5BGferkEvQA8iuciuRjOf+A1ds7kYwXx/OjmXU1UToopflwGzU8L54PGKxopcKOc1ehlPBzTuirFzI7HjtTtwIB796p+btPB7VJFIGIA6/wCetUFi0ihuv0qZEAPOTVaGTsVNWoDuB74oHbzHKCuMjH61KoAPTORTgoUZH/jv/wBehWwOO4wKpkipjOAGHf8AzmnH1ApA3f8AlSGQgYqQvcYRtPXH+7TAgyM0/ccYOCaFzwWPSqSuUN2gnP8A6DULqBnB5NT5256VWkIHJFR1GiI9wKY2Pu9PpQ8gGe2KriTPXrS23NNwLgcmmqxzxUZ57mojJs6nGOtR0HYnLjHI6VVkmC/UVBLd5ySfpVeSck47mk2h8rJ3uVLkms68vttRS3Xld8461g32ogZy/T/PrWEqttjaNO+4mpaiBkb/APgIrnruR3jDYb1qw7faWziq90v7pAfvDjNcnO3Lc6+WyMi7Xba546/w9elUcnGDx9K0JUBiwnY8r/8ArrLaQ5JHtha/Z8jlfCx1PwnO4tYuenUeAOBhhimMR060jSHGc03zEzncD043etfS839XPn7ASCcgf99UnKjkf1p6vvwBgerUDJyVxxx61d+g7WI1A7mk2jJyef71KU79KAmDzzVfMBgHelQgdeaQpjGRnH+1xTlXHSqunsA3OFOOtCnBHtQMg5NHHFACZH0+lLwTjmkUdyacAQ2B1ouAzAGfajByBg5FKF3ZJ44pw68VQuhGBkdeo5pc44NJyopy/N160DAHqDUZ6gjIzTsc52/8BpDwB7UtUARkgEnjFLnK5600c+9KDkYB6UgG+w/8dpc9z+FMBO0cf9807GcHv+lNgJhuuP8Ax6gdKAOTntSD3ppgJ95uKOfVaVRkY6UhJobHc6tuKrSfL0qy/UVWlOABWL2OdFcjOB6/3qib9alJxg4ziojnkHqKqJS0I88ZORTuTnJzTT060vB5qihoIwMdqZjJ56ijOOcUnPOKLAIBjOTyP4aBgjFN6sQRk0q9R60AOUYGDg0w88nrQD2HJo4288/SiwCd8HmjB6fypVO33oTggjk/lVF7DVOD0zTugyePpQBtoTJ5o8iWwAz1OKASOlBXB5pCO4oECnPB602ngY5HJHpS42jmi1yuoxSM5x2pQMdT+K0m4Uh5Xn8qW24xwb0FAOOTzTRheOaVQMY6U02hWGsemP8AP605cDmmlD0FOXIxwTipuMbwcE8etO5U5HWgDPtTuT1walgbGhODcISef92u1s2wgBRTj+KuE0MMLlAP6V3lnkIg6HGK/NOIlaqrH33D2sWhZbTOSBg1T8uWFxk9P9nit6KIuMnp/u1DcWxfHvXwzZ93GPUq22oEcE960rW7GcDg/wB6sCWyMbdG65Hap7eZ4SB83/fXNYtvudCV0dZb3ROAMVo20+5cFulctZ3pK89f9la07e4Dc5xWsag3E3o5Q4z6CpIZSNmD1rMtpxggEHtV2NhgEH6VupXIcTQhkwvNWbWXHSs2GXtn2q5Cf7vT/GtE+5JoLIeoOKUS9fb/AGf/AK9VEJyO2KcGycZxTAseZjg9v7tAfdVYSY6/pShy3X8qBWLCvtBGelAlyMVCG5Oe9MaXbwc5/Wr22GWWbA53f4VWZyocjd+nP60u8KuSc+uO9QySAKR69M9qgpIglfPXiomOOlJI56NxVY3AAI9KzbuaJE0soiXOf+A1QmuiAQOarXd6cHHUVnvcknpj/gVc06iRvGBckuTjniqU96Dyr9OKrS3QA5PP6VmSXx3EAfjXLKobKnYffagFAXPz/wB36Vjlw7Ycc/7uf61NtMrbj988D1Oakt7bZJ8wIJ7tzXO5M22INgzjHOfu1Fcx5TAI+laBiwcD61DPBvBJH9KlPzBbnG6hfPYtkIn1LU+LWrS7AJjBf+6y5xn1pviWDahUAYxg/LXLQo8PI79Wr3cLm1bC0+SLPHxOSYfGVHUqLU7zTRYXbhZU8sn+EY611uk+GNIuFDGJS/HO7mvKLS8coAeMdO39a3NK1ua1ztl6HGK7lxBiHuzglw3ho7I9A1TQrdR5aDy0PZeM/lXNXXgy5uJNtlGPc7sAfgeav2fjh5P3dyfMI4B9q1YL4S4kgk4PXb0z6V6mHz6tF3bPOxHDlGaslY5GfwJq9ogeUw4PZWzj9azLnS5rXr2rvp9WaV4oSWd3IBX+vNWrjwx50QZ3XLV9Hg88lVlaSPnMZw66Ub03qeUMm3gj/vmggjp+tdRqvhd7fJQZA6/5zXPSRAMQRz6bq+ypVYVUpRZ8VVozoy5ZrYrbQSCAaGU8Y/CpceXtB7U3Ztrob7mFyIDGOFpwHORRjgc0ZwPpQMaV4/HNCnacn6UhJOcDGP4aQdfXmgAHJGKBk8Cge3AoAHbmncBVyefSmeoPOKkJbOAKbkZ6U2NEY4GOlAxnFOxwfWmgdCRSdhAoPHtQORmlTAb2oTGDgZx0pbgJx81LgfpTcnOetCjHbP0oATAJIPAH8VLs96PY856UmD/n/wDXQB1LjFQOBgE9RVhzg4HNV3bgnHSsuxzrYrsvYComGDz1qy2TggfNVWT7xwP/AB6rRqtyI4HbGKXgDn/0GkySOSTnpS8ryTk09gI/T19KaORmn42855/vU0NtB9qbYDAPw/3aXjb6ig84FC9MenpQAkZAGBR6fd+nejlcY56fpTsAZJ6mhaAJtPTtQMn8OlKD6mmg4/GqRVxQPXikUYPNDZxkmgZwCOopMkdz170ijNJx15pFPWmVYcMA4NI5OMHmm7vSg7i3P/jtCdgS7jUTcw+8ak+zsMY7nFXNLsmuHwBn19q7Lw/pNq5RJI8sD/GK4cTi6eGV5M66FCpXlywRwSxnOCM+1SRWks0myOByf9lc17la6HpkEAP2SHJOSdvP86mt4rKN8LEif7uMV4ss8orY9eGTV21dHjVv4U1GUBkt3PqemKsp4Hv5MAJsOPy/xr1LUNahSQQwjLnghOn6VahBZUDjDng1wPPrvRHoLIZ9WeUx/DTXJF3RpC4/3/8A69Ifh/rNt9+CJz/st/8AXr1nULuOxtBvK5/vcVzlx4vggGZNuB6cf1rB8Qcu6N1w7OWzOS0/w/cWDb7iLy/p/wDrrp7GNCozycY6dPf61hX/AI3bU5xDbwbEzgs3+f8AGtzS3zEM9e4Wvk8zzD65UufTZZlv1KOr6mpDGBhQTmpxErAcH/P502CPaoANW4oQUJPUfw14DPfWhly2oyMAn/gNVZLIKchMn8q3vsuTxUDW69CP++qyaNUzEjTyu/IqSC5MQyBir0tlnkDpVN7YgZ+bH+zWbuiy1b34Vs9hzu7VpWuoKwHOen61zfltHnH/AKFjmpYpXTHY/wB0NVRm4sfLdHZxXSNgqmef7tWoZ1U4x/3zXG2t+0XJDHPAXcf15q9Fqp78dK6FV8ifZnVrd461IkwZQfT3rmI9S9P8Kk/tD5ev/fP/AOur9sg9k+hvm5UYC9TSrcgdf/HfWudj1JzgAf0qQalnpx79qr2y7B7I3ftqnvTGuTkEjnoKw/7RC8bf/Hqa2oLt59al1x+ybN43W0YB/wC+artc56lRWI2qbWwO3pVCXVpWHHaoddJFKk0bt1ehBgFsisiTVCwJD9P4ay7icy8l2wfc1HGQh5C5/wB7Fc0qrbN407blozu/JPT+HrVWW5KHaMZH+z/9eoZrkKcJ8n9KrCVmcDJLkcVzSd9Tawkt25bHTnGNv/16jiQyZUDOfSrEenluXBJzWpb2AC5UflRa5TM+1tNh/H7w/wD1VYjgHC+vRe34VqQ2i9mXHtRHajce4/2eKHELrqzO+zYwCBVO6tyiEgkY/wA9810ItQBuPp3rNvo/lIxx1IqXGwlqeda+pbgCseCzDbAce9dJr0ZEg2jnNZttEVfac9eq81mzoXcpHTcrgDms680udckO3X+HiuwtbQMfmzz0qeXTEwTjP+zVIq55s1xfWv3Xc9/mx/hVK48Zanor+YoDkDOCxx+hr0K70ZHH3K5PxDoiBQm3O4/d6/0rog7bAnFuzLfwf8T3/ivxOPtb8LnCc4/r/OveL+4S2KgnOB0b0rz34R+DzomlvdeXsnlwfu9v8+ldmNHe4YvM5Qe1fT4OLhTuzw8S4yqWRDfagl/BsSLBH8W0nj865TUdLHzkoN/4126yQ6dHtWBien+eazbmIXQLDjP8O6vpMJjJ0ZeR8zj8tp4qD01POriLDY289DUJUjOT1re1bTzDJuwwrJe3OcEfyxX3lDEQrxUkz8uxOFnhajhNadyoy4XgU3bU/lEHBPPbFR8rjjOP4a679LnEiEgjJPWhRtH0pw5PHPrSABeeff2qgTuIAe5oGPp9KNvY/mtA/P2oGAIHJ59aTA6ClAHGR1pAAAePpQAzovPfpQgxwdxxTsdRj+VNzg4FADenTmnKOOtIM8A0oxuK96bAYBj/AGaANvQ/8BpR8vB+9SqADk5NIBBjGB+a9aMt6f8AjtOAGMjikL89KEgOnbAIHb1Wq8mRnH/j1WH6gDmq75wT6/3ay6GCIiOgHymq7jBwBU2cE/pULntVLcpXIO2DxTgQODSMDRnnFNlDeQDmohgDnj9ak9cCmjrkdaopCBcADO+lXHftQvByD+VGOOe/SgkaDkgipTgdRTV+Ug+lISSf4gf9qgBnf6UKDnBDcU7kZ+7ScBunX0qhp2GgjIUg05PQ0mSxwOP6UoBzjsP9n+VBQnBBNABHTnNKR2PemqD2oYkLhsZxVqztWlcADJP0plrCZ5Mba6nSLBIdjbOTXNWqxpRu2bUqcqsuVF7QtKNvbF2C7+/vVWyvRZ38rM+Nrchm98Y69a6bTbQyQnjtivKvHuqnRdVZQdu8D5V7+9fn2aVpVVe5+i5Pg402lY9AbxWJXwp9vvVdi1dni+Q4J6fNxXilj4ugjIZ5OM/e/wAmtmD4goh2whpehDphgf5V8a6rTPtFQt0PYNAhAleecb8c7f8A9VO1LxZbWL5H5LXk0PijVdVjSMp5a54lTIP6HFWLbTJpJMyEn/fasnXa2D2KW5v654judYysW5McEbutZK2sgXEpJJrQs7IRY56HtU8iYyR/47XM5Sb1N4pRWhnWsKxzAgKn+z/nn9a7LRHxgjaSfeuWSD+M7iRjpXR6KSVQYIAz8v8AKs07BKNzqrZd3INXoohgk9T/ABVQsvmWtO3KtgHv/s1oZLQQIT04/WgwE/WrEabUwOtPVOOOD+dU0NOxQa2z1H/fNVpLPHQf4VtqnmcAYx1qB0K4B5HrUcty7nPy2IYYKVSawx1Le3aukkgyScZxUBtB3Qj/AIFWbj2LTvsYJiKDABHNOA5UH5CK1GsQ5PGcHOeaiezOcgYpNPsa8yKGzeck0qlk4L4/2anMDg4Hb+6tRbHX7yMT67ays+o15iLdFOEGfrk003Drx2H8NIEePOEx9G/+tUUrBRhso350PQbViTzm3U55SAAx+g71XC7xlRn880PGRggYIHvSbG9iRyeoH3qh3gnJOCR068/lTkjbbyDThbOw7n/PtUlR82RNIVXCnn+7xUUYeTpwQcfdrQi05pPm6/7O7n86tW9iU4YYxSs2VzJGKuml5N7bznr0rQttMWPGB3rTgsSmMCrkVqEHIwapQ7iczNhsAWGR16N/9arsdsQgx36VbW3C8hBx021KsQ4B+XFXykN3KQtj35pwgJOf/QavpEBjO04/KmGMJk5wewp2FczZoyDjnrzmsm9wwweAeuPat+dcDGef7tYt7GOo5/xrOSsVF6nDazbkuAOoNUbO1LPgjvXQajamXkfWore18tQCO9c1jqT0RHbxgEAbf++easrECM4zn+92p0ts5gIh/wBZT7G2uREBcbOOBjg5qribIGskaLe2AB/SuestKOr6+kQ+ZAecV02qyfZ7QqOZG4A7YNavw/8ADj6fCb2UZnlPA2124alKpURjUqckbnQ2dh9lt0iROFHBC9jT5bFo8EoR6deKsLNOhyUx/s9uKhbU3jX98jDtxX1ijy6I8Z679SstvGBl0Un35/nVZxDAOEAq6LhZugwKq3Fn5jgnfx2HSte1id9zE1OK3uBxtP8An6VxWtp9mPA79B/+uvRbiwAAwT/31WBqOnxmVAy59flzXp4bEzovRnm4rA08TH3lqctFbrdw79vPbbx/WqktpHnIKh/6j8a6q50pLSNHh6EgFdv+f1rLfTy8m4LyT/d617tHM5X95HzdfIacl+7ZgfZJUB3Jgfn/ACqPy+o7+i85rpHR4+zAf7PWqbQx7yzJgdOOK9WlmNOekj52tk1alsjDIPORwO1G30xWvJbKAWBz6LwaqvYPjGwH/dr04VYTV0zxqlCpSdpIoHjk9qAM1M9uVxlf8KYBtGMf8C21qnfZmBFjnp/jSdce9KQRwOPejAznP0pgM5x9KXqcjrQMkcA0p443Y/4DQBHyOT1pVPvj/gNLg/4NSsSR93H/AAGiwDOePkzmnbPekXqAaXeP7tVtsB00nBGO1QtleR/3z2qV8gg9ahdjj0IrDojBEDEHnpUEn3jUrZxxULdaaZaIm+7kUvGWzSH39P1oOVGatjGcgkDdTOc8/wDfVP2nOQcULleBz/s9qZY1cjtj/GhM45NKAFx370zPrQKwqHjgZNGTnr1pQSCOf++aQcn3FPYLAB6UKckHHWkHYdDT8kHA4I/Ki4WIycADZzSrxuH5U4Nz60mOcDJND8hjCc9aliQs3y+n8VIiEnkfhtrovDeji9YStwinnpWVSpGmuaRcISqSUY6lnQtJJAcgE/hXTQWqwYCoxPTHX+VPsbOJW2x/+g1rW8At8MBkg/w18XisU6kj7fBYD2cFdalnS7GZhll2dK8G/aQ0CWPy7uAP8nBIbqPbive7a/c4QRkc9sjj8c1l/ELwtF4g8OSI0e4heBXh1/ei0fVYRck0z448IeH7vV2Jd3CZwVb+f0r2Dw14QisUAKNIT1zjn6cUzwfoIs7h4tmDGcfSvRbTTApQbOT0r5apG0j6JzvsZ1vpUceABjjHyircOnjeARmtuDTzxnBqVbLGOG5rlaFfzMtLJQ3yjj/PpUUlsUPRq2fspwcDHpUYtvlAcc1m0BjCAAYPH+771paJESSeO3+c077Ljjbn0WptPTyyQOncbagp7HQ2KYjBB59TWtbDvWTZMDgdgP7ta1tkYHWt0YsuIoyOc1JGgXtii3jwucf+Pd6tJENnJY1o0Ir7NjPgDmomUbenNW2jyf8A2ammMjIIHoDQ1bYLlBlYngL9O1MEQHJGKvCLsD7fLzSpH1BPShxGpFBYgM5/AVEbZSc7a0/J+mf896b9m2E981LiNSsZv2bJwOn4VALUdWDGtf7NhsAcU4QEgjOTUuBalbqYL2XoKhOn+g/z+Ire8nn/ANlpggx09f4eazdMrnMH+zCe35Un9nlTymRW+sIB6cA4+WmGD5gPWl7O4/aMxEsMcEZz1qWOwwedx99tbCWpbgev8VOjgOcUKnYPaGXb2G3oMY6VZjsQvQfX5q0fs5Axjj8f8aWOAHmq9mLnKUUJQAdfepkhyemP9nrVqOHHHGakhgA6nn1pcomymkBLDjFSJa9yM1eSAZyBTWA5ANFrBe5RKAdB0/hqKQBUACc/3qt46n86ry9iaTVikzPuFP3Sf+BVkXaDGB2PFbNwPlwKy51LEEbRjtWEkbp2OduoSxwOenNLFaIiYA38da0XtiQBjkf7NLbW2FwR36VlbyN7leG3GQT1XqKdPGANwC8d/wDPergQJgBFNVdSXzVit0OZHONq9qOV6IV+rKek6cdd1NCwPlRn7p6fjXZnESKiDAAxTvDOjrptlk8Fvm3d80y9j/eOUPJNfTYOh7OKfU8utPmlYnt4+hPOKpyxgvgjIqa0kdOACccVK0W85Ix/u9K9IwXmQRxqkOQMnA+baKqkknJzz+lX3lCEAjH0qCVB1AzTRJWm2CMkjrwe9YU0Y8zIPfHzVvXcbJCVAw5rKNm4YFunrWqdgK8cIkQow3g4z/nrUD6WpXCJt9O3862YbXyxn/63+NI8YrRNrYho5qTSVAxsO/8A2m5qncaQDuGwfjzXX+T8v06elQyWvH3OP7taqq1sZyinujg7nRXZCEGzPeqAtriz5YM47PzXfS2Q28ckVnXGmA9Ov4//AKq7qWJlHZnnVsHTqatHGT3aeSQ0fA67lqmLi2nYhSvTgL6+4zXWzaOWBBUf5+tZdx4diB3CLBzyw716lDMJR3Z4WIyWnU+EwRDGQSTnPSkMR4Hy5rRl0l4jvOeO20/pULW5znZkj/aI/ma9qnj6clqfNVsorU37quZ/lHHr/tU4jAwP++qlZwvbH+frTWTJGOP+BCvSjUjJXTPJnRqU3aSK5UgkdRSY4APf/aqZoj07n/apgUjs1aM5xmOoJpKcEPzE80bDQwOmfhsc8fhUDDknvU8uc9agf+dY7pGCKzcDPWq7ZHOO9WDz1qFhz1oTsUtCPGQSO1Jj17cUNnGBxSL8nXmrZQ0qF5HNJjAxnFLwAM9aaDjp/wB81RVhG4PHNMUYOCakK8c0wgE8CgYLnuPyp3HShQAOKM5xjn1oATqc9T/WjGTwMn/epUjZ2woxWpZ6YHAJ6n0//XUOUYq7KjFvSJnJCRj1/Kr1tZh2O4qmP8+tacWllQDj8P8AJph09pWxjgV588bCOiPUoZfUq6sW001CwYfMD22//XrqrKIWllsG0Z44X/Cs/SLE7xlOnb/Oa6q3tDIgTZx3NfPYvHSqe6fT4LLI0ve6k2k2oMSOE49RV+3BRzlMkUzT9ltD5Z6rV60eIPkc/lXhOWu59LGFklYrSMI3wUGRwKmjzeWzoUOM9Kmu7RHQMMU6zxEm05/3dtZSdzaMbHl2t6A2j6sLhE+RzyK6DTrdZIA685HH1/Sus1fS01O2dCMv/e7/AIVzFjAdKuPIceYn+9zXh4qm4u66npU3zRLUdvgA46UGHkVoiPcMdAejVGUweRXA0bFEw9iP++aj8kNjIbI/hrTWLOTnp0pjR57fjWLRdzMa0DZCipbeARHblTx9R/SpmjKnjrSxpg9Py4rO2o7lu0TA/i59K1LLbxjdketUbVTj8O1XbUHqDWiRPY0Y1HyqO5zVqCQk46VVj55HarMSZGcN+FbLQh7ksaAj3oMQxgdzREckY4X1qYKcjjr+lDRJT8sY6c5+lJsGelWvK3gDH/AqiKODyOhpgRiMdD+VSBBwcZpo7Z7VKOcY25H96gBFhBOBzjrSrbhSAOpqVEOeAv8AwGljODz1FA7lZrEck9R6U0WmMdF9dvFXe/Izn0am429eaVguVRa9gjdeaT7GAQM4I9KucjOByKbgn7x5p2QXKRiyeOvQUiwDnHWrTJtGP1pi99y/Sk0FyEx4XHWmIjMQB261ZRO45+tTCPYxI/8AHaloaZBDBs5ftUqIAgzxnpT/AMcelNC7h9e3pSt2HzDcc5ByM444qNlCnGOPWnnAwSDjvUb+n/s3ap5SkyvszkD7p7VWmXnnmrb/ALteOSelUppMZJPT8v1rOSNEyjNk54+lVZIieMc/3qtGdJj8hBX/AHaZ5RbtWTibJ6alEwrj9KVIAh57VcEPY8HNDqsa5Y8f7NRyjvfS5mzhYBk8E9qt6Hou+U3Uo5J4qrBbvqt4gAxBGa6iNkhjRRx/s/5xXo4XDuTUpGNSrpyokLEJjOBnoOtUJkVeWPJPGasu+Tkdc1Ta2NxIB1/pXvROK+g6MqFyBz/nvSElhx16VoJaLHGR09BVVyF6euasVzPntJ2G9BkdvX8qsR42DdxVhbpgMEdPzqndMJFPvTTEUb6fdJ8pyRx8tTGIKoY47f8A16S3s8tnGTVl7CTaM9OeavYChJIGXAOcdagj/eHCnnvWotmgXAxx1qKO0WDJ9aq5LRWEWUHpUTRnOSOfTtV1QDgn7392myFeBnd/tVdxFNYSynegJqN7fBwU4q1kZPAAqrNeBHxnAPRaE2iWiv8AZR1xmqs9grAEDBNbEUBk5Y4+lRT7VXA2lqq5LRzb6UZhktjHRazZ9HB6piumRXYnKY54qUaeZcgc1qqrj1IcIvc4pvD4kGNh4qhdaP5RAxn6Zr0hNMEXJ4OOV96ryWcSE7krqhjKkNmzkq4GlUWqR5o+nSR/MRz79aryQgDox/4FXpd1o9vKuVb58dNtYdzoKN/C3/fNexSzZx0kj5/EZFCTvBnFFEA449d1M8o+tdPNooRSUHOMVQOlyZ/ir1qeZ05q7PAq5JWg7R1J34bBqu5PQfeqeRsOc1WkYA4Oc/7Neinex8kkQk+lQsRz7VMQEY981ETjJ4q2aEHrnt6UPn5e9LwBkcGkfrg9apuxRGPmGDTuAT7dKbg443e3rSqDgAo3NUXp1GB+x5/3Vp4G5s0gizydo/4Fx/Wrlrp7zuAiNj1NTKSiryZUU5OyRVSEuQOh9qsJZEHCnOevT/Gt228OzIoMaM5/3v8A69WYfDd1NIPMTYMf5715lTMIQvY9XD5dWrdDJsbNEYAjn/dx/Wtm3tmLAgdO1Wv7AW2bIfeP96rlrarEcBP614OIxsqmiZ9NhcshS1aI0ttkeSMe1S6BBF5ju6evP/1qttAfK3BG9vb6U/w8kUjugPuT3H9P0ry5VG0e7Gik1ZFgwpHdIQNgPAC9K1YJRGu1ec96jayKnKDpg1PZRbgNww/bNcjdzsjG2lghjD8nOf8APWpUGxwM/wDjtWYbcBgduRUi2RLjjI74rM1SLAjzGGP6VDbRZlw3HPXdWjHAfs4U7elUBYOsvGBzUNlW7EzWoVsAjHciqV7YLcIWUfvP7v8A9eprg3EXAPpTopG25YgdK55xUtGaR0Mu0mMWUfqOAvvU7Jjjbn/gX/1qle2W5bcnBFVobgLN5UvyEcEtXj1KbgzsT2JIohnkGmOhQZ6/7NXwFxlPnx/F2qAx55zzXO1cu5SEJHJT/wAdpEgP8VXvJG3/AGqY0edwPasmixkMQTgf1q5AO4/H1qBEx79qswDb0HP61ST2JuXIAFBBLYPXbVm3A5HzCqcUgPGOferUYHQ+me9aLzJe5ZjAzgf981ImBknd+PNV4jk5HSrAO3dg4pskVXPPH4UmxT15pFz03cml4JAzmkAxoh2GaRcIcY5qbjGaaBs4IoAbvVVyBj86ElKj7lO2/wCzSCLAGev+zVC3ED9wKdkHpwaaVP8A9ZaF6Zxz70BsO+vehvwNIuep4x0poznJosIactgdacsYJyBTkByO1SqCo4PSpaHcj8sYAz04pRlV6c1IEyAD3oK7e2aB3GkDOTx+tJ1HHT+7S8qvzfL7UwPtHFSwGPkZOcjtVZ2I6ntVgv2Py4/X6VDNhvr+lFiyE57npVG+iEsZBq5u+Yjn/dWoZIzng8VlYtOxm2tn9nXBIJ61ZCY/p9al24ODz9KUKeBgnHpSUbMu5BsyMkfjVRoDfSrDGM+rLU95KYUQKRk9Pr+FXtKtzbKXk2l2H6/hitqNB1ZIUp8oiWSafAkaj5wOw7+9IkDyMCfzq0w3N9SMnd1oDhME9RXuQjyrlXQ5W+YiEBUc0+GPYcioTM+/AFWF+fjPPHP861SsAjgOM59uOaqSWh25DtnH61NJE6Hk4zjP40BiIwTTIM2WJ0bn/wCtioMSTShQlX5mHXHbG09KjVWjKOo5P8qB9RbS2mDZKAir8sLNHyeKhiuGTAI5qVZ1Y4J+tadBFFohngd/4eaiaEoMvx+NaEksI5Q/+O1l3lzuUknJHTPSkmJkcjgfKH6+nes8sxmyX3oeg/8A1U60tGmcs7sR+VXI7SM9K0ZJD5e5M1XWzHmY259K2orZF5I4/wA96jdUjfgf8Cqm7AVxEAgHzccVG1pHnJwD+NWSTLgJTEt3JDNzj+dDYtio8IZhjpU0KBRgdR0ZqUxngAf8B61PDbsy4FP0H6EJjViCw6VBPEhzlOnFaBtCuPTvUP2ZSPm/vf3aWxLRmmNXwCMcYwtV5bSIDhwT71qPZJtyDVF7cI/cn+7V3G0UHsE24rN+w/7IroPL4x83/fNMNsc/dqlLzE0ebtyc4qu/UHGTVgtnoM5/CqzYr9KWh+CLcgY59/8AgNRyZXg9/wDZqQjuKYq7yA3/AKFV36Gq3Ijjj9aZ5TyHI55xWla6c8pAA+8frW/pvhglQT1/u/8A6zWNTEQpbs6adGpVaUInMWmmyy/eB/z9TV+Hw7NJgncOa7yz0WKIZLZA6bc1aWC3tVzI6xj+8zV41XM3e0UfQ0MllKzmzjbLwu+4E9B1U966Cy0uCzACRj/gVW5dTiK/uTv+in+oFVgru24nmvIrYyrV3Z71DLKNHW2pZjjGRgKDTvKfGQP/AB2i0hk2/NVyONtgB6ivNlJrc9qENNrGe1sWxk4/3aWK05APUfnWgsBHc/8AfPSporba+epx3qOY1VMijtB5Q4I/4FWDtfT9RBHEbYzjiuvWPHZn/wAawNcsi2GB+XstS35mnKdLZfNaBj0YD3qO3Q7uOM8UmgypLZRxjGAMc1qw2BPI9fp/PNZNmtiC3uVgI3dqRtTeRsRps5zmppbJehFEVsFA2R1LYDbVp2f53Oyr1vHlicc56d6jgBUHPY1YhcGTA/76qGyyrexsbnH93inxWJ27j/3z9andDuLAYpsch6NzUsrqQi3WN8iq+o6Qt7ESAQ4x83v+daix7huGHP50Q4jK71XGTn8fwrKUFNWsWpWd0crDePZy/Zp02eh61pR4dMrir2p6PBfwlwPn7H0rmobqbSZvKnG+LPB74ryqlJ02dSaZsomcY/8AHqaIz+PtU1tLHcIjR857/wCcVYEeO2P9msbdxlKOM5455qVEK81Ns3cNxUYb5SAKTQbD415yRx6hqnibtnPaq8eB2wTUkbsHwe9DJuW4328AfhUqncT3x2qrGSScDGOlTQntnn2pB1LEZB5xSoCOvFNSQgDA38c/WlTHXGf96gQ48DHftSJkjGB+HSlVwwwetNBGMA1QmOCgjHfvT8/NjqaYDyMd/wC7Tk5JBHX+KqsLYcAM00ICMEUbh2pVJ6E5P+zRYm4gQcqT0oEYXOO1PI4579cUnI6jk9KLBcZj5gacSOBjr/dpBxgn5qDleB3/AEqbDYAk4waUHbyD/wABaolY9iaUsSQBx06+9S0MRj3FRuSOPSpD/XFQkl3wRQUN34Xjj6VEx7E4PtSvyCBx6Ug6jPJFTYdyNSWOQKQR4DZ6/wB6pdhHANAQr3wfb/69JxvsWn3K/l9Md+lR3Ewtojk89qtykQwmRiuFFZdrEb2bzJQwQchfWtFBy0Q721H6ZYtcSefMPk6hatm5WNyAMc5C96sNcfukVRheyr3qmIDJz39etetSp8kdDByuywrLIvH5VUlJQDBwf96r8Nn5cXPJx+FULm3LEECuhKwegluO56+i1NG5QdMdfrRFEI1wBjHbrRIpI9zTBDftRkYKOD3p0h2pjuOlNt4vLOT1qZFUAbqCDNmZ1OdmT2q1bqzKC3Hs1TStGoyox/u1Qu9XS3Tan3/WqsBcuTFDEfXFYlxfhOPm99tMF094vJJ7fjSfZdzfP36fLVdAIm1EkfLnHrzUVvHJfNyMDP3qvwWIdSFFalhYCFdqIAf71SBShs1jULkZA5/z6VLHaleR19qb5MrXLnOFHBz6VoR4VMYGfZs1pe4rFTOVI9P4apvkPg5xWhMoUZ9arsAeaLkkUUeHBBp20NwX5z9KYhCuTU1ta71LnsePlqluA1IVUZA/rRC7K2BUrqMcfw+nFVhJsPB/4F3qgJTKeme+N1QhASc9wf0p8LeYcFO/3fWpAoxxt/l1oAxri4mjmwmAMY6d/wA6lWJ5Vydo9l/+vU00adW7Gpo5VFvgAZPpRcCi1uRz/wDW5pPLap2lOcDHH96o/tH+wPzoA8pcHp2qt5ZLYY4x6VoxWUkxCryelalppKwgF8ZBx/nmv0edaNJXbPwujRqVnaKMW204y4/KtK20VFO59v8A31/9erojCcDCHP1quySy/KuSf6V49XHyekD6XD5RZJ1GXVntNOUYKB8cfN1/WoZvFqxnCR59v/r1Uj0JpW3Eck/X+daNt4et1XLR5df4t3FeNUq8zvJn09DCxpK0URw67cTo+P3Z7Y5/WnQ2T3a5klbJPPWrsejogdE79m44q5FproAV/LrXLKSsejGLRHHbBRjr+ZqwItnJGalETp1/OnCMjnrnqKwbN1G3QkhyRhR0/wBqp1TAGefWorWB1BynXH6UbZmfA+Tnq3PFRI0SsWQdoBHXODT4yByKYImAw3D5p8cBxipbLsXraeBhtcA81Be2cdwCMY7gVFFZvkGtCK0OwZqb9R2scr+/0u58wE+WT93dxiut0vWFniH3ef8Aaqheab5seCPTrWLDLJpd3g/cP44pMep3DYZQRzTNwiHHNZ1jqiXKBQce3Q5rSRQ6jIX2+apKt1CL58g1MkQRgOQcfrUMbbTz/wCg1KM7cjd7VO42Ts2CQOc1V3kSbvb9adlicAc06OI5wzc/3qRRLDKGTn89tCZJUrkfypVhWNcZBx02035l7f8AAe341OwXsKIySM7W7fe4pl1pkN9CY2QO3b5f/wBVN3EkcflTBcPFMTk4FTKKluNNrU55re50O7CNkx5x6n/P41uWNwl0uScHpV/yItRh2SBSpHDe/wCtc9d2E+jPviDuAf7vT6muCpR5dUdKlc2mXaRkZPeozEVyTzjtUOn6pHdRjJTee3XBq56kDPv7Vzco2VCvoVHtt5pOS2R/6DVlozuzgZqIptbOKzcbB1BGKvzVhJAOQCf0qsud2V4qQAAY6tUtB1LYYjOD+FSISP7w+tVY3xk4yf7vapYnJ5OT/wABoETYweAKOEzTA3Y0FjuIA5rRkkvJIPQCnr2LcVCowefYVIvGOelCJY4AZwTmnLjPHFNyScbP/HqF7lu1MRJk4JzUYOOMLn8acCO1N3dM8Y7LQA0ZAAxSnANKpyO9GOcf+O0AQg8HJx6baC/Izu4/2aNoYYo2j69KVixrMWOB9aXOckDJ/WlGASc/SmgYJ45qWhp3IR9AeKFj9f8Ax2phHjp605QE5AoaGRoO2PT5qjZlhD7vxbqP0qViI/vcD/ZrFvLt7uXyIuBnH3c1cY3eg7ivM+pzuicRD+LtV2JFRBGnYYHtUscCafYDAwSOfl5qrb7zGHCHnJ9K76dPlIlIkTK5J7fw1Paui845/u//AK6z2nGTzz/d71ZtELtlzsFdK0JuT3kzLgrnA/hqCKUTLkipLgx7gofv+X1qvHJ5Q2/5/Cq9ATsTSYXhOPpTVQcdefxp29XQFeKqSXpilxGMkD7tVYLlvzUgUhuv5c1SkuVdiAV47VE6yT9f3hzRb6Ybgnd8gHB+bmlsIpyNJcSeXFIfp/8AX6UNomxRLcSHjvuwa1reKGy4AY/8B/wrN1Yy3rBV6dPyqgHQCCJMRbnzQsTSsQo+h/yadZ2/lQgs3JFW7bKk44x+VACWdmIV+c/OetXDOIlwo5pm3IBIpsqARuQeSMZoApSOzNvHOeKkhZjgHr2qC1IR8E8A5xVrz1iwy4+h5/lVIAuomC45HP8AnFVrOEM43hQn+91qxPfExYYDP+7WfbRO0m7OBkD6ZqmTa5fFvb9RRwE+QdemM/40xgIkOSCT+dNspfLbg0J2EQz/ACcZ7c1XQhmIHWpL53muMIPkHRqbCiR43HDe1aASQQkSZHPp6VcmQKoDdf8AZqGJyem3IqTyZJ8EnGKAKMwaRSRjjimiElQp5J7dKm2iDcC/OaaJhKMDtSQFd7R84bvUY0tccmtDomMcCojIv+R/9emByKWsVsARGS4P36YInnP/ALNW4unbuXGee1Sx6eBzgYrvniXN3Z81hsDChFKKMOGwC8nmrcNkOh46VomzweKlS128Yrlc29UelGFuhQjtmHQEf8BqWC1JwCKuiMADI6fWjOxuNxqG2+ptylf+yncDlcf3qljtjbjbnfj0qwkpBGT0/wBmnGUngdaTZXKVRG7juKjWIpwc/StEW9yyKYsFe9MjspE++AaV7FWKkTlX5B/Fq0rW4jHBHt90f4VUW23vgJ9dtTGARDBK5/2v6UFW7lny0Z9w5pxiXGQPxrPRij4FW4boKMOQMDmpbBonjjXdycVdjXavzY7frVK0kt5GBR8knIH/AOuryuAwBGM/hSv2GxvlK4Ofw71nXmjJc9QM9vlrZgQBsH/x2kB8okAcH+9zUtjOLk0i6sZvMj5A7Vas9flsjsuUzno1bs6OTkf+g1A+mw3CsJIsHsyr/wDqpXAsWt9FfDKFQT2qZlaMYPSufjsp9KugyDMGeVret9TgvVwXRD/tVJaHWw9R0q3CoyATk+lU5F8oMF+u7/JqxaEqQBQBLhQeBimhdpAP605mwc4X/dPXioDdjoetFgJlTA6fTbTLmNGjOTsIHH1ojkJGe1KF35B+9SsCdiha3T2jBSN4PTFWxqXncOrHPX3pZIVIB79B8tItsvl5VPu1DRXmY9/o7ofPt8c9AlO0vWlDG2n/AHcg/v8AQ/8A1/arhBjck8DjA9qgvNLi1IF0KpKvRtuPzrmnSuaKRqK4cAjaf9moWB5J6isO11mbTJfJuApAPNdBbzRXCI6chulcMouLs0aJ3Igu05H/AHzTkTHOevSpGAJz0pgBH4Vla4AoJ5I5NTIRH0JNRg7iBjOPwoQjoRRZgTLkdyaUAYJA5NMAyc+2P88U6POAce1Ul3J6kgGKcvX68UgO08jNKp5U0yWSIQ3HTHftSjIySOf71Ni647U8J82McUCGZIGQAKFBZgcc/wC9SZHIG4YqRFAxmgNhnTGe/frSkDGSeT0alwFOAP8Ax6kLnoP/AEGgBoTHOWz2owBjt9Kcp4GOntzQR6/40DuRElQc9vxpKkOAMAYFRghODxSsXsJuOMU0yCNcvwOp9PzFQT3KQZ3HgDgj1rKzd6oCD+4twe3FaRjfcY+8vZL+Tybcb+eW7YrQtLVdKgBcZkbqaW2+zWcWE2h/727n8sVXvb790QDvOMAbq6407ENlOe7n1K78tTgZwQvQfzraW3S1tQuGc4H8XpVHSIEghSQINzkn3FWLpjs5HtXSl2JM2K0d5mZ+5421qRx4wAOe9VLecrkDAxxVq1mMj8jinawDZrISOpUhV7iiaJBkDbjHBPWrTSckHHHWqU4HOec9NtWBWmdwu2MZPT5aZa2bsxd+MmrFueQAeRz92raAAgN1HancCPyFQAHcf9nvUHnJG+F4c8/T61ZkkUkAdaz51H2jaQDn+KmBLBIZJCB2/wBmnSWwByB3/nT4o4ICG6/SkurgEYHH/AqpgQCIDJ6kcbd2Kj80CUheRVN7nznKLtJz0qSG3cHPepAsTzvEmU3E/wC7ToQ88WNnPpSsdqcDJx+ZqOG7IGAMdtlAEQg8t8Hrn9Knhg389Kg8wmbkY7Y3U4XfkrlRj+tNeQBNhWwOTwP8aZHM+/A4Gas2+yaMMO/6U5fKUgY57Yar9QK9xC83Kjmq8Vv5T/N2rWwETAHP92qpQ90z6/hSE0Z5uiDtQdP5/jSoGYgseT29KY7qhIHUn+GlgckDAz/u9KdxWLm0R7CBgj/PrTjdFcADrUSRlutTpbGNQ561dx2M26yx4OCelR2ILuF592qzcIzcAY/3aLG2eEHhix7tSJLUsYWMKOtZ/wDZr/8APc/98n/GrL7t2Cc0vlSf7VCY0iNQEBC9SeKRYt5Ga10sUCDI3k9PlqMW4QKfu9qL3OFIz44RkgDn3o2HGB646VaYoGI6f7tNLEJwGOD/AA0rlkMNucetIlmrZD8fT/8AXTopJgp2pU1vvVsvHsH+7TuBQWweKbIO8HpWhFbgICByfVc0k0khJAGB/e7VXhv5LeYI46fxUrlXsXljKNkDHtUiqzHpkUqah5ycIP61MAMHFJu4FX7Pswf5VXNqXYFgzf0rSLbeMdKidsnByAetFx7mZDZr5/I//XTbiyUkEjPOKvIp3DG41JHGW5IpFNGLDYTZLA4x3b/GrSNKhyT/AJ9q01gLDaODTTZN1HT+VGw2M0uYiXD9PVuta0aDdkflWS1sRwR06Ulmksc3Dtt/HFTe4jTmAQYJqtDKGk2j/wBCp6KZnw3amtp21wwNICx9nScEOBg8Cs260NCcocOOoHNasNuRyPzps0JGD3P8XSgswIb+Wzl8ucPsP+zW1byB1DL/AIVWl07zAAUY/n/jVaHzLF/3vQnGO9AGhJbNJwOPdqjs7MK5aTnHHvU8codA8Z4HZqYZOpoAdKExhRinRjBBB9qhX5m659alACoOOlKwFpQJFyeKMbOB+frUdu+Bjv8A7NOL7uBSDcglthKOd3UD7tQtEtqqEls45q0GPAPX/eps1n5kbBuM9l5p2KbKciwXyEMF39N23msf99o04YcxY+7u6VeWxltyxTkD0pzkShlkTI7f/WrmlT5ik7Fuxu4rmL5N3uvvU4HzEEYrmXjlsHDRO2Cfu9xW7ZXomUbj8/da4Z03E1TuWlUA5PPYUqoByeT/AJ600EnBH/fPapUGBk1l8h7CoCFH9KcijGAe9C4Xk9KWMEAetPYkVAB/Bn1pwUL7f71OjAIyflpBkc8HHpRsSxEJdsCnKSDg8n1oRTyR+XepBHyMcGiwtiNVPOeM/wB2nhTwMdKkWP1/75oVQTn0osTe5FtGemaQqM571KwyBjimqMdeTTaC40bQP6UhIHIFAbHU5+lRtcJbp85x7dDRa/QvoI75HTgdcVSnuNmEHOf5+9U7zxAhBW2+c/3exqCytLm7lDyg/MenatI02wuOI3N856duoqzH5lwNsY8tPyFaEenRW8eCmXPrSRJLI5SCLIFdcaegmzLj0FnGWnAz0xz/AFH86x9Y027sogYvm5/u9q6x4poT8yL/ALvHFKIkuIsOBnHStkrCerM7RCbi1TI6Y/Srt+nkxKfQ4qpZYtLkIQRjgVaunEpAzkZ6VSGUohuJJFWRGVGA2CelTRII8EDr2VajvJhbxZJqvUBsjFF+bn+tQN8656Y/lVUiSdelW0QiMZHtQAlm/ly5JY/hioL2QpJvUbyeo/xoEQaUAjGfrVk2gd1LcAfw+tNgZ9rO8r+/puq6kBdtx2iporNYuQP+A8VDeTsq7Y+/fimBBcziI464qHe1xHgHBFQLbnHz9TUsCMhwOaAGW9o0L5brnnpVmOQ9z/31T5EcjIojiZuP50APHCc/9896gLLA3HJ/u1bljMMePmc1Rhge4JLdqAIDcNM2QjAddvQ0bS5xVpkSL5Acv6/0quOWx/LirAmth5S4HOeKdtXcDnHptohQMcYqS7h2NjsOlUxIsbWIyO38XrUWxlBzxnNS6dJ5kXIPWieVFGB1qRmK0QVyfTpT4ZVijDbG5/L86guCZJQFPHrV+wtkEeG5/wBlqACK78zlRjH61KZixweP1qYwI2PvJn+6vFLHaeUgOetF7gMihQkM2KinkDNgHKf3aSeURjAPToKz5JyOQOlO4FsEE+ox+tWlRto4NZlpIWYbjwfStxGTaPlouC0HKdvA3c/pUM5bpjvUgcKcjv8Aw03APb/vmpucK21KsaEkEir0cSBMHBzUXlk4IPSom3AntmmMfhUPFTpOmzB4x/E1UjlcdyP7tVp0ndCB1/2abKtcvSSI4wh5/wB3iqkkCOmTjPrVK3hljxu3D/e/rVj7O5TPc9FpBbuPtmKAAc1qwuqxeuPwrmo5ZbZskdPStu1u4p4gD9/+tBTJDckvnHPp2qNpsNhuKaGIII6f71NmPmZIDA8YFBSXYsRYc4NSwMqjBK1no0nRxsPbFLuO35snt70rh6l7zApyOh7U9JnUE9hVaBc4yf8AGrPmbeDzS3EJ9oWU42bCO3emRnack/WmtKQ2QmPpSRgtzjApDZbhkVCST1/GkZyBgc1DFEYucf8AAakjB74H60DaJ7WVwCSG+m6lmmIIz61XDELn5v8AgNG4kYPpigZajZWQH09MmmTQJMoDDknk9xSJ8gAIz649aMv0A2evp+tAEKRiHjJ+lPaMMuVPNN8g5wTj/apVBi5Pft3oArR7kblD1/u1bERki5+Ueq04IJwAAM9PvUbTbkF+D/s0AOhg8ocCnKMZJ5pyOCuR1pn3s44oAQKWwAn41Nv9TjHpzULHgEBvw5oi7mpAmO0596pXVqZE+UcnpirJbmm7uvenYLnPzq6NtdOc1DHOLV9ynr+NdE1pHccEYPrurOutF7q3SsXA0TsS6fqEU64PUDjtzWgjAgZIA7DdXIz2BjJCyYP+zxj9ahGr3NkQBIZPauZ0H0Lvc7ZQfrUyAggEdK5Oy8VSIMPG3bPy561eXxQUG4Wjvn1YDH1rN0pMVzoFHqOnpT0UAen+7XPJ4sduFthgjj5qnXWp3H+qGT/dbNNUpIm5uR46jk/3ulPI7ZGfWsRNXuQMtB16fL/9epU1xV4mjwfZTQ6TE2a2eBg0AcEAf+PVRt9btLn5Q7Kf7p61P9qg2nEi8f7VLkfYGiUMQuCKY7+WuW4qpPqkUPAJc46rgjNZrXb3M2dn7urjSbEWLq/YkJEjc/zqqdKmuTm4fINWLYrAwwOf61eUsykkqAenzVr7Mq5St9JtrbBWMHA71bRzvRUTZ/tdhUaPvHP1qSNQjA9gPu+9bKNiRJWLzRoTnnv/AFrRaX7JDtQLkfw1REiQMJX4APO6rAvEv4x5EmcHB+aqsVsOtJXupH8xMf7PH61Tuo/IlKr35rQt7MQNveY1i6jqLS3RVOi9WFU0SV7uMsplUkbetPsHM+QxXI/lTFlZl2nd83FUZrv+zblEIbe/FDS6Fmu14lry3LD8qzrm5e9mAzsHp3qUW73Ay3AFOKw2q89ad+4ElqixR5PaohemThB3/SoZbhrhNkXGetWLWyEUSITnHFNKwBbwmTDH9asXNwY494HPQCoPKl3YQ/8AAauBNkOZBjHXd0/OgDGxcTn5Qw/2ttWobeRMeaf8KmE6lwF6D9KkWEy8E8Hp6UAVXCs2F596SFQnPIzRcL9nwsY+c1XV3fJPHPGKANGQjytw/Km2rD7uMY+tVxIDEAB+HT/Gmwu8RyOPWgC/clUXnoP4aoxttQlBgei88U+VjKuTzUNkvknJ+m2gCFA0jZPril8r5snkHoO9TXCrHyD3qaHyiPmfkdasCGGLa2cdMVNcDzF56g8f4fSmtPGH2h8n/ZX/APVTRIQxyP8AgNAE9s2yEjuBis+RHb9at/bEjXlMk/w1EZC4OB6UAZsaHzfTH861rOE7ASMZqrGoRiR3PRasLelRgJ06UAWxDtIwOn8LUPymCc/7NRW1yZBkjAFSSyrDEeOW6YoAo3aDgDg/hVd7dETJPJ/hqwriTg8kVDdYLJg9D/DQA+GNOBsx/tcVdUjaKzxbvIgC4AFWUsDtFAErMzyZQHFSQDcxyeR1FWrhxEMAc/7NUTMisCOM/wAVQcdi0pAGCMf8CqGdfm4pn2hF+9UclwJOAD/3z/8AXqkymug4N3PGKlQqEOBUCg4JPGR+tIGIBGM/ShsaVgePe+BwB161Zi2quCM1QjlJyQPqpapInBznt/dpi3IbiOMtwmQOtV4UEZAHAFW5CGGR/wCO1XSJzzTZRo2ixSYB4+tSzRw25yoz/s+9Z8HXB3VbjtkdckUhp2HSXEbAYqvG6t26HIWrH2NVzj8KYsSxemP1qB2uPhQ7gB838uKsvGVThMkDoOT+VRQsBye39afFJgDcOWPagbS6D4VAGSKDKi5ARv5Ueaz4GGGf9o06S2SVeXxQBXEgY8Dj+7TvtSQHDfJzgd6i/s8hiUJA6fT9arz6RLNyHH/fVAGpDdxSLgfN70iorlyBk+m6s20s57YbXPyetaFnsCknqeCP8KAI0mKPjOcVJb3IUnf0/SoWi+bIOM06EBlKuM0AOjn8+Q4+TkDb25qadQOCee5qGI+S2VTgEY9eKfcZkXJGOaAIwVjIKleuKl37iDjNRRwY6dfSpCNuBjGPxoAkhTZyB/8ArpFBByQw/wCBcVCL0xNsI5P+fepo5FkXleRQA4AsMHg/71NiznnJz6f1prIMZBODToWCgABfehoCYLxghj701SF6jr0pjOQvA60gV2bOfypXAGYhhxTkQvkmnxqAo9acg9KW5RSfRoZ2Lk4P+7UVx4fgkXG3I9ev+FX5G2L8gNMjlckA/dzg44p2Awl8OvG37qP5M9Kt22nmH5XjxzmtuNs8HpnNQzYLAipsUzJNkiH5Rg1NbwgcYz6/5FX18uQ4J6VWDFZCE6f3qTRI/eyrgD8dtQSgAfMPqKRmlVhnO0+lTQASjBznu1FgKMdpE75RNhPG4/8A16l+wbV278g9RxUs1qUOf4apmOR3J5o5QJ47BEOev+fSpJQEGwdf9mi2s5McuR7baZdKbZkJ6N0oXSwWuQx2EruGD45z941o2ziEAOuf5UWpLr8vAPTpUjJ3PpTtqKw4bE5Ufe6U1Wx1JH0pscJbJWosSKeQxx/d5p2sMmliW6j8uQ4qKzsEs95ilYH3qeFwOSP+AtSsA69KbKbILq+McZQyMeOfQVRtEz82N+84qzPY5GD+FFpbmMgEYANNi3LMcCYDFAa5rxKuNQgcBgcg+1dNLeRW45kHy1kTbNRuRIOm7hT0/nSaC5OshaBH+5nkZpVCSKCV3n/eNSzIZECgenSo47YRwkdc9qqyKEtlTcSgAx+VSyB2I/rVe2/dyg56VbDg546f7NICJpHi6Dp/FUB8y54LkenpT7kkgkD/AL5qOwtpip3/AC5PT2oAdFGltyc57rirIvUVMCqdwhjf5uGH+11p1tbCblmx06e9AFK/vgmCnL9PWm2/nzYZ9ye3SpbyIW84Kp37rxipopTKADt4oAjEpgOVHTt1qVJ2kxx1/wBn/wCvSCDe2D+dWbaxO8Y/H5uaAKxyineaiinLSYHb/aqxqFpsJYNn1FUrWyM7ZG4c/wATdqAJp9z8Z6U62tyevb/aqZ4vLkyeRjGKkiRQ+R/3zVgDW8UQwqbvrmojG74AHHP0qdnC89aryaiY1wo+bj5aAEisvLJLg/zqN38uhLyeVG+TZ61AG7Hk/wB7tQBHbq7z5x/3y1Xlizywx9KZaBVIz3OD7VdkdSMJh/f/ADigBLSMAcd+lR38ZYDamc9NtSKwCZOc/wB0VSurkk/KM/7NADre1Ozdnrx+NTx6fvdDnv8ATiprcny0Jx0+6KdIS+cUAOjWGNQmc4/hpu9fSqpQo2c49tvP86sL90Zk/wDHaAsXLiHzJSR94VmzWjDp3rdEI6kdDUFwg6dQO/aoONPuYn2Vj7Zqe3sSME5I7qamkPlkH0446U6Nw74I2e9Bdu4026quAO/WkSJUHPPrTuWIBPWnCIoON31WgZCLeKQuSPnxg1Tmh2kkdPrWjHGrD/7E5NQzwhW6VVwKsY2rk/dqjPK6sCm6riQyNwAT7bsVG9u4XptouBVt7t2YKU5ragdRFk9KxFwHUFMVs2ZzFgjPsOaW40AvSTgDj8qcAH5z/wABp/2ZW96haIjIU8mkUGc9Nx9qcgI6ge1RRfKMY5qYnKYA5HRqAHwy8jO4j13VOX7HjPSqcakOMDNWQCBgjn/ZoAZIx7cc8+9MEkiEfKv4GpdhBxj/AMeoxggBN2fTFADHuTtG/gj0qWKVVjIAyf1qvJD5vGcVLa26nrQAkDFgc8ntRaRsW6HJ/hpZFZWyiY9P/wBVSWTjbkjLjqv+RQA5YdvUU2bG3AGPYVOz5bLcio5Mc4P4baAIoeF56D+GntOIDkimBscDj1phjEhywbFAAk63C5Kbf9nrSMwQgDr6U8Qov8eP92ka1Gzd1PruoAaspY4z9KsxlY1y5we3y1RUhTn+TUPKdnG3n+L/ACaANJNsnIOfQLSEEcg/lWRau0cu9ckenNXhcrjIz+FDQE5JUEHvTonz2qtBdJOQO/TazVbj+U5NKwXDqM55zgfLTS2Bk9acWJOM8n+ftTOSADx+tJooTzyzADof4aeATx6U3GSSRyKELYIxgmgfqQ7cOakVRjpx/u//AF6BweeTT1HcMDQIjEg4QnFO2hCAoxmonALcbfalQkIB0I/u9KAJSw2kscYp1lGki7lG/t96s27SSThfxpun3Mtg/wA2ccmm0B09vYtu3EdPWsrXog4QDHHenJ4heb5EjYDP3t3P5U+BPNbcTk+y807AVrGIqoRuoq1MAvHf/ZNSeWVJIbpVWVSZcjpSsA2Ftp6sKlzuGflH0/8ArGmquVyeo4pQAgOT1osNoQRFjkc06MGM4bioLi/8jIQcj+Ks1Lya6c5zk/hxTt3EbJmCtuIz/hWNq2qEExQ7g57dePer+MW5LHOBzWTawCe5lbHz5/Sm0BUttPkuPneR3NXrWD7Odp5+tXjH5YAP9BUaKc5P6UgJo2C4BxxVe41HyVKru3/3ac6EKMH/AIF3qulsrPkpu7bt3NA7jrTLAFuCxyFq6jbVyR/49UBUJGgXjHAqNgRjILc/hQVexM7Dk54/3aghvAzlemB096lWPzSFx/n86nh0yKKIMR+FAFIpJcyY/wDZc4q3bqYhtJOe/pUcl7BZnAjb/vnnP51Ta/e4bKIyJ/t5/pQBZvjkKRgnGBUdrCQQTwe9SRdAW4NSBxGNx7/pQBOAsS8nJP8ADTPtI4wvP91aYSrRhumKhVSdwA4HpQBDeXBdsdB/OooJXgJKjOakKZfJ7dFqwsY2gBOlAEJuDM4J/wD106JyTjtSC32sCRnPFWEjC9eRVgRSZXvx/s1CLfPJDHPSr0cSkZO08/dqtfu0QAQcn+H0oAfBbh1weMdF6ZqndR7JcL0HVTSQwXMmHYjn/apbhhCwD8kgUAOhb04x/e70+QseBz/srUUQym+po85B7/7NACmIhT6D/aNRcsOEwf7zda0FAaLHeqpRQcDkCgAWcqEx1/z0qzHJnBI21UGN2PTp7VbTgD/0Fm5qmimhJAD2/wCBbuaiCn++1SNuyAeGWqjM+4/NTBI6m4fyxwKz5mLLkD/gNac4ByMf8C7fzqgACykDmsTgSuY7784J6HntTkkOB97/AL5q3cW7Kcgfh1NQKpT5j2+tV0NRiFsDB6f3avRuzLtG0VVbLLwKRWKrgFj/ALvNSBPa3G2TDp+FOuF3EYccVlB5El3L06Hr+nvU6vI45oAjmch+B/49UqgtCB8z4/z2qJ4QTntV+3j/AHWF4/nQBhXaOj4G7PB4X/69auntujDn/vnbiob+MAoCcZ470tkQigHqKBotGUlsgY9qhkkC9BihbfDZVzg9aR4SxPOcUFtCLJuGcZxQD6Nmh7cCPKnmo7W3fcff8aBFuE4xz+a1bi68turOkDq23v2//XV20RkGTu57bqAJdgIwMEio3j2JkdcVPHwe2f73tQTngD8elAGZP5nQbj70RO4KDHWrbleB/wCg8fzpygNjA57MKABZCwQjnPWnrN5YBJy3Y7v51GT5fUbf8apuhllwD1/z60AaMWZv7vHX/OabJtiPzH6fWks4vKhBJOfcVnXPnST4x/F7igbJpZB2f/gPeoBI7sADUjQy9cMD370kVm4AIPz/AO7QII1kzznHvU4kdUwKagnXg9KRGZ+DzQARQxuwLc/7vFTyWqGMEHgdqpSiVGyOB/u8VNDccZfjigBscZBHfP4VYEB24G0VVE4ZwRg/yq9bPvTJPf73tQBSltmjwyNhs/3adBfFcLJuz/s1YkZWOMZqH7MGII4IP8XagCyk4IBH/fPvTkkG/pj0+as1I5IpAQeKuNGW/HpQUWkViCw5zUPMYyR/+uooyUb09qV7krwUyDj9aLFMcrs7DPUfw1PGwxg1BBcRSkgjZJ+tSqAgyTSsSK8YHTbkVXjB6nd1xipY3Mny9MdDUTtL0CN17VTSAsccAd+u2oXhQ8MP++eDUiRkKPUD+KnKAcA+md1ICOGGJOcY7VNbsVcBW4qSK2R8BjzUhigt1yXZvQ9qAHbxjDcE9cUySVB/DzWffXwRMxbvr2/HFQWt3JcDawAIHvQBbWbzHA2YBPFVL+7+YIu5j7VHNPLDJgDGe/fNOslRWJYD27igBYrZsZcY/wBnrViK3UKMjnpt5p6kEHaOP7tTRxM5HHT+KgCndbjFtUcng+lV9KiwMnqfzq1dyx26YPL9Me4qG1J+8w5wOnrT3AnnjLupAwf7tJDGcYxirTyxiDJFQxOHB7EUgIthLYP+IqJwI+addXXldBnHpVeFmuV+figBwdXHHbp8v/16d98EDv221NBAqgjGP+BU5bfbyMe1AFcbo9p9KWa6Z4do7dealnwE25qsxj24AFA7lKOAXGS4zUokFuu0ipIJiSQgz6dqha3LH5y34UFXEt7rfIVHb/a/nViZXkh2Kjb+pWm21gfM4Bx/erSit/KGD0qmgKthC/lgScY42mr7BY42Py5/2abwmcDPP3ap3czLHz16UWDYqb8zD361YjkYZyMD+81ZkUhklAA6fjWiqbFy/wB/3Y1XoAgkI6ljz/DT4kldgCpI/u1RcymQEYAAwPm4NallLKYsEc+q02N2HRKseSxAwcfWo7iSNDnOTj71QOhuJMGTaQfujnP5dKabEqfmdn7fdqRDZ7+Toif1/lVVLJpnDy+vSrqiOI553Dio3uCzbQaAJ4YR5ftVWSXbIAM9QOKtpLsjAHOT/FWa+4zDA75/OgDUjcbQc5x/eqnO0jD5Of05p8bEp0x/KmbyyY+6e9AWGaYrSSc9emKvghXC9T+VVLVPLl3ENnNXGPmOHA6GrLHuC3HeqO81ddzt47jjb61S2j+5QB1FxnBAPX2qhEx3YPBHRq05AGXjk5+lZRIVsEZH+13rnOBEss21BkbzVOWcd4zz1qwZA64PyVCYxuwd3+NUaEHn44x/wGhCGHPFOKLH04HpTGcFgF6fnQA+OWMAApz/ALIpksgxlR/wGoiCW68ikSJnILHP+zQAx5OMY5x/e4zSR3LoMcj/AHallshjIdUye9Vt20YPY49OKsa8xzv5g3Hlv9pjTrcgNwccfhmqq3G1yrcdsnmpLeU+bGAOCfw/Ok0NeRqfMUUAjnrimvgilOY1I9KarA8EfnUlMjk+4Rmm20j/AIDoOgp4iGeeamhURJn9O9AhFlMr8jHpVmLngrj/AHajtrcNJvZPTip2YdRwR+VAETyFTgBtnT5aUOXTAbI6UbwvB5qFpkhTGcc54oAWWCQ4JH/fNRo0sLZI47UiXYYBuoprXoMiIE5Jx9KCbkrT+ZgH73SmRh1br/8AWpTCAQSep4p0ZALAHBz/AHaAuXFI8oH+70+aqazDOalbkYPP5/41WZVRueKCidLgKuR2H+euaaLwlsLzjp8tVwEkGD9KaAqD5asC79oLDn15qBblVbBAOenpVfzCpAw2f8+tMY7GwPyoAtvPJJj0/uryKSN93X1pYroKgyB7YoLpu4qAIygLcDI/2aswyBYscZx26fzqvIQwwOP96mwDJwC2eKAJ0QknHalfcDjGT0pyObcetOgmEhwR3xQBRE7GTaQ1SQ3REmGBq7J5SfKcNUIiQvlUz/wKga1CYeXgnv0pjzmVSCMHttp8mZGyOmMClhXYvO4HjntTTsWyCGMqA4GN351ZM5I5PPenJFvU43e1UiSk22nckvLOIhkoaoza2+QqJgZ+8OatiISw4BX0NU/ISIgkY/2akBYtTlPJRnNSHUbtsbYgeMc1EJl3AAc1OZdy4A5xx9aAITqtyiHEex/bmoo/tFwwac7yfX/63FW47V5clsA1LFEOhGX/AJUAQ7QsewDA/u9qdYyiDLjHoWq08IjtyT8xPSsezjKK4lxjOdtAFq6nF0QcdfTtSWylBkdPWkedUjwiLVSGQqQCTmgDTim3nCf5/CpftLqAinrVW2i3NuP4Edaukpbp8/BPSgCjLbsZA7Pk8/xU5s7AF3L6/hVV7oy3Ax9wdRV6HGOc0AK5LWoJ4OeajtgSOfxqaZw8WAMUlocIMcUARNbZ5bnmpokWBMVFNcSFtqetQyF1YE85/wBqgCcSmNsAf99VQfULkTbRH8hPXb2q8rIw2kYNVpwytxz6rQBKkbzcyPg/7PNBs1XkZ+neo1kY9QUqwHzgHnH8VVYBI40VeBz61E7732AZP97/AOtUwAQnI5H+fpVQP5Mhc/fNFgNKJFijBY8n8CP1p0kwAwo4HXvVGO8XkdCDjG7/ABqeCZWGF4PemA5J8gnp/tL1rOvGwCAOpq1I/PArPumKjnnmqaAhswRLhNw/3au3UU8kRx1X8zVO0chw2OjA7qv6jceXBx1OMH61I7la1cgBXHStWBgYiI0XPasSz+c8kZ7tWtCmwYHXpxQFytFbtFMXD9e1XlCuME88fhSGaKNvmfBqtNMdrkHHr70FXsVroASlR+FU1LeYMfe6elSM7Zwec9dzVNBb+ZyeMGncdx+53jwBzTLeEMeVwR61cMapHt7fyqopCuSM5P0P9aQi/sQx5A4/u855rJkaSOcqBt/3a045tq4PXAFQ+cu/JGTTW41uQRvKWwUGfTvV6FHUZPXP3ajtmigbJODU5uEc5Xr7U0UMfOepwT+VQsq7jzTZrsY4qj559f8AP5UwO1icyA56+nX/AAqhckKwA9fu+gq0SScKG3etU7iJhzz6isOpwIg+7gn7390U6IcZG0H8/wDGoCC3PzE/41GJJE4CfSruaDpc7gMfT5qrEle2OP8APSnqX4yM5/SiX7vrUgMW4Hbbmp4j09e+Kz/Kwfl3Vft/u5HJoAS4JOc5O2qIfOcDn096kuZivH+c1SSRi2QC5/vdBWi6ASyrhNwX5e9Q2pdLgEjof88VIbgg4cU62CO4PekNaG05DINpznruqu0uBgVKCFQAD6baidFHOKgpsdE525A5NTo6FQTgH0FVolGBxjHFWIWG7k80APW58sY78VELxZDg8VJJCGX5TWZLZzh/TnA9MUAXy4PAOahmXeMZ9qi2vEoBqSAbutAmPtYVC8fPUT25DFgvQ1Ziby+QPz4qPzWcNkEf7vIoF0KpkdDj+8c0GSZZMrz7N/jQcGTHaljUkA5/CqaETGd14Azkf3qrjzTzgjH+1/jUqjDjjJBoDlAQRkmnaw0+42NGEZz2pEbC4IpBcMRgCnxSEcOd3FBQiSkHcRyKbLIGwQNrdm/xp7AdjxVaTKHJHXqpoAkw7LgcZ6e1NRZUO07qgNxIpIHQ1PBch1BO5v8AgR/rSaAmiLE89adv8phhfT9KfFgjOOaRVLsCAf8AvmpAf9rHR+vT71OtnCTZXkVHPbb9g981NbxbMZHHb8KAJnjDtnFHl7evzfSplUDjG41E7bRwM0AnYjR8e3NTHlR94Hj/AOvVe3cE5HPH3R2qwjBsE84H8PNBe46LEZ45H+faqd2uJN68f7K1eLYGBxnp/wDXqHehGG6/71AiOylDBwT043UyZSRgBjS26qsmF5NOc9SDjmgCpDEFfed3H+zVmOZFYZ6g1GuDwN2f96mMhQ5PpjigCyt67NhchP1qZCA3B5PWqcEm3ipl3YyRQUlbVkt/OI7baOuOn/16560uDI+XdsH1q14ivlt7AljjA5rlvDV7LqkpGwhAeTu9KB26nYFxMAsY9Ki8loiCwzVyygSNACaSXJIFAmh9tKFXK4qnfTO4AG4Z/GrkMfyYPIqvcMkDf5/WgkjsYtqZbr/u1eix2P1qvHPti6Nn/Z9KZblpm4GMUAT3MpC/xL/wHNWLRCY+QwP+fSoRDhcn/wAdp0dxtbau7NAELkxz8j6fNkVI6rIQSeaZ9mklIJpJIjHwFyRTXmBNFCAQ2c9KJRzubr0qCGY9+v8AdqKe4PA7iqSsBcREVf8A7Gog4Xk8f7tVjISODioWkY8f+PUAWZZs9HwOm3bUNvavJJnB/pUljAJZELjgVoudqbU6/pQBktAI3IPY9P8A9easW8UgbgZqSC03yFn5we9XF2pxgUAQlMLuPArNuE3tmtWdgE5rGu5DI3SncBI3BcKu3Gfu1JdK0sQB6cdOlQWqBWy3arTuCADx7dqQDNLgIOT0rTeRIEBU57fdrNgzM2A7Cn3SGMAYP+7mgCN8s2Sf+A//AF6cWyuOnGKWO3ZuADn+6tOuoNgAY84H596AIYlXcCcH0zUpukTpkZ/EVmzOeg/D2plnDO68HB9WoKRoi7DvtHO7rVIzEzYA46Y2/wA6sR2z27g5zz97b/8AXqUwgsmOCW/u0DH87AcfjUMS+YehQ1pSxxJEMH5/71RoQvCjP/Aeaa0GtCE2TDrhMYqW1izjP6095W5/hzj73/16ht5XQ89+lNKxRJNbrsIC/wDAqyGT5j/8TWzKS0RIPA/hrFctuPzUwO5D4fB59aZcoGRvyG2mSygPkbjj+GniQOnPf9PwrnOEx0JXg9KaZ1ibDDP680TfIxIOcVCQQcgd/u1RY7zS4BA6/wB2mysAv0oB4xjGBx2qJ5D6ZH+1QAsX0/KpXbCcCo7fIGSKb9oMT4eN6AEjthIwBDdad9i2kY5FOSQycruAH+e1CXDKea0XQCrPAUJHy/71R2/yvgLnFW7ty6YC1Qt3ZTnp6jbzSA0BKcAY/Dn/ABqdFLn1rORyxGP/AELFaVuDtB28+1TsUncTYyD2zUYLMwJGMc1Y354PFQE4yPSkMsQykgA9e9SR/OT39l5qCCAOmQf++VqWOPy3Ufnt/wAKqwDpIsqMJyem7pUKRFAAT9MVcJCryccf3s1QDu8mc8/3adrCZY8sFeTmo2U7cIPmp8ZULgU3eYwMCgkrx2r+YM/+PVL5JZgTwB6Uq3D5yRmkN7tOGRsf3l6U2gJEgO1ugpjxDaQpzt6rUhlTYT0B7UxSHbIPGMUgK0Ftt5O3rz2pWRUJBfDA9KdI2N23/vn/ADiqSoHbJP8AwH/OaC9i6VjUYHWoHUdSPwqUKOADyOwpBEc88igCJo4wOnb9ahZNxyP8KfLG6scdyMLVmO2JXJ6UAMtZCoweferUDqX3AVVZCGwuQP7u2pzdJboA34VLQEzTgO/HWpYWQ427uPp1/Os5ZxJhgMZp9uTuATnH8XakBrJxyN3/AAHmoZAAvBzmoFmfd827/vr/AAqzGcrk9f7tAGcEkSTjgA/nU6yiMZY+/H/1qsMVBJJ6f7NVrmNByxUA/wANA0SW0pnOR0qO7gCx5H36fbywomxRz/epZmR41Vj7UFsoWTs04Hy471dkITqM02GGCAbl4qs5SVmBHTphv/10EliKVW5wB6N3p4+c5AXFVIbcElRx77uKvQ2yx87gT/d3UARQwAvzx+dOuH8uMAdsZqwY9oyCf0rOu33Yx1P8NBZx/wARL422nJGm4u/THNX/AAJpht9Mhk2Yd1yaoeIdPfVdTt9wYhR6V1kcElhZxJB2HLDpkelBb2NKKzdTkhRnpUd0qRMgBy/fpVe1lnlByDx03HvTlh33HTJ75oIJC5hQcc1TaEyDL/8AfIq5dxP8mM0W0WFDN19KCWiGKA4BXjtxToiIWAIx69ana4VeF4x+tVZZCxBBbmgRM0TzYI/wqWCKK15c8/3VapFGYuOMd/8A61UpURW3EcntQBe84DlOx4qtNKxwAKfDIAucdBikEhcljgHoPrVWApIj/wAXHbiq8yFGwCx/4DzVmaR3l2jn3XpUos/Ki3ufnx/ezzVXArxKAAPun86nFqI0ywyDxipLWADDHoAP4e9LcEFcFOAaQCQyJGoEa4P+1SLKx5HWoIgS/PGOlTw/IQD3oAkVztJIwf7q0iy4+v8Ae24oXMjnHGaWSx8yMg8vTSuBBO+5cGsudsPgH6fLV9rUw8uVx2qizgy8nmiwEtqm7gnpx/8AqqaXAbjv/nmmwAIAelEuGYA8cAk1aiBNakjYR+JqfzVm56j/AD0qoqhkwr8DpirVtGojyf8AvmhxAqy/aGyYyyCqc8kgjw/L9zurTubjy1dB1x/erMiUEOW5/wB6k0BHaIQ2Wwatb/M46VFDgfh0WpbSIsTuHWptYBhjkABXcf8AZHP86uWds8iAuhzjklu9POy3+YgAnpTFvHK4FIsmf9yoAOafalW+8c/7W2qoJlHPB9KkihypHcf7VAElwQgwpycVXDnv/wDqq15WFOdpI4qBYlckCrLGB2PQNt6Vktyx5FbU+yKLbn/vmuekQeY3TrQB3Eg2tx3H97vTrdeRkn9etVTKPN4/wq3FngB8GufocJRv48MTiolIwCRzjrVi+YsGC4z/AHapFyEwevTvVFkkYRgQTzmoJhsORzTY5hx61LvAIHODQBHDIAcP8n61I7R54GfTHIqKeJG68jt/kUtuE6Kf+A7aAJA2O2KjVRJ91+e6mppELISFYYrOSCQMSODj8jWi6AOuEljQk8gd14qnZTAyjPHb8asC9kTckqZA60COKXDqffFICVrYEgk1ftyPJxVFVKkD+EYqWGRgwznFKw07FwDa+F7U2Zfb/vlabC5Z8EdT932qS4ZV5Jwf7tFiiK0JQnnIqwGG4FvmI/iqnGefl9qfklxgdf4d1U0BckbMeV/VazY2cSnjJP8Ad6VakkwhBGKigUscjjH+zzRuS2Tw5xzyfSpNx24biqyv5T4/jqw4LxLk5JpCIoZRuxinSSxIcNz/ALO2q+x0ORzmq+7d1FPcC4xjkIAKgH+7/k0GRIlwo5/Cs6LzC4AOf92nNE5Ygdv89aQErHzGIBz6UJaN1/8AQqgg8yJvmBx+dPklLDmge5MoKtg4HotTQyZPP6f/AF81T8sEAg9KkVM9SxPagady4/lsR/EQQAakZwiYOR/KqsK7eG9asKiScHkDrQUyGEeYSUDD/apXiAbB6H/ZqzHCkUbgEcdqqSgvJj/x3mk0IZJA/AjGXPQUyEz27HIbB/2auonlIOcHttb+dKpMq4I/nS2AbbuH5KVOsvOAGqEIkSjHP8qrbxuyvb/apAX5D8uSf8KgktjKRnkUqygcZz/s9qd9oYfcjyelAJ2AWyooBHPde9VJfkbADcVbUs43Hj2FQSgnt/3zTSuUMhHmkEnA9e1WEjto1IByem5eariJ9uNnTp6VV8qYN83Cf7FOxTL4cEkqMc1LG4yD1OarWuNu1eOPvbu9IrlZRtHI6iiwRNBjkAdKz5SiSEkVMZSy5J/4F2rPmk3S7fXrStYZR8wTajhA3DZroufLBPA/2V//AF1z1pJ/p4CIMDq3Q108mdgGVGP4qQEdvjYdv4+1Q20pNxxyKVIygfJ4/nUMTBTg/kKALFxKS+c7MdO9NBdxhRUed7cYqza7IyM9BQJjLe0Ljnr/AJ6U94Vgwx2j3anMxP3Sw/3ahe23jLlnx03NQLoTK5K5GB/vd6z5lMjAscj+7U7XKxptQHI6begqur5Pr+gqrCJYM9uKkWRA438HP3eKrGUoTnjFRQwiQh39chqtqwGohRBkVVnugWwCMZ4pTGeACT+NR/ZsdQPptqQGjUT0B/D60qzGQZO0D8f6mgWYwCB0qRECjkA/8CoAfGn3QdpxTGba2M5Yf55pzybRj/OapsCZN2dvrQBcEuDxt46UPO+O9V4n/HHFSu3lxMTx6U07AMu2VIN5PPpWXbqHYk9u27/61Lf3ZlXaA2abpsUjf/ZGtAL0UQBzS8NgE9AB7YqRlMIHGf8AaNRL+9GDjj0oAkhbJCrzU4kKDjr+FFrHGvB5xjDVJKyRjI28f7NAGY0bMSTTooSwJYbR/vVK7h+QevSoZA46f+hUANZ47cED94/rSWV4zzAFCPVqlt4o0Xc43k/3aTeu/ARU9qLX3At3Y83oq/7vpVaJNnSmCQ5z/wDXqaP3OKkdyaBCwx2/u/8A6qlLpCuC3J6LVNnPrj6VFbxtM+X45+8zUmhp9yZrliTj8qktiCMk4+nWqskQh4z16UiMIzljuPansWi1Js8snuOlc/L/AKxuO9assylcj/vkVmFCT1pMZ2MlsHmyCOOnWp4sqgA3DHbtTA2AAAxxUfnlhgFgf6Vh0OEbc4YFscj9KouSBkcmrU7HZ/8AY/8A16ppy/PftuqiyuzhWAHBBxjbUiHOCW+lQ3ilG4zgn+9S22SmG4PZtuaBroWsqcZ7fwjkVbtLa3ZBv4c/7VU0Q9j+lSIxHvn/AGTVWETzMseQBu9KZDIictg5/wBmmuCWJHaqkkpXk9qqwCXsKSNkD/CqMMbRy4A6Y/Wpxcgqe+P4WohmUyjsTj9KQFplKf1/GlVxnPpT40LoMdv9qmm3YZAGcUANVSZQ3II4pkoZn5djUiqVbBzxT0BzzQA2NGbqc+3apQPLwD2p8eF7e1K43DHfuae4EZI45xSLPsbjt2p/lDr1NRPEVbODyP1pAQOjySq49f0/wq/Gx24I6dPmqjkqxA3DtUu/Ixt5/wB7pQBP99ThuRUawDYS3f8AzzSwOm3k01rgEkAZB60AV0Bj2855/SnLMATwtKPmHH0qLyTJnHHagBHmEj4PX8BTCBhQKkjs9vWlSAowyKdgEjFDOR03E/7NPClRj/0Hn/CmOygYzijYadiNZyCQTVpZR8pBqtFEGoexkLblPH92kUacEhl4HeoRlJtx5PT7tEEZt48P36+30qFJt8hXnj0oAdd30sXAjB/Cp7W882NCQQR/DTHG4cjPv0oRAOcZP4UmgJpm3YA4wKhjikJwEFLHnt9KkViBg9qqwCCNhg46CiO4CHDo3X+Gm+eTwBmmC3lkHCY/nSAsrcoBwMntUbzDIwMYNUpma3yp/T/GorcPMOc+1C0GjQiuR1I7UjvuXP8A9amRoEHO7nj/ACKcwLLgEY/3adymRW3DehqzFGizZPJPSq1rCfOPOecfexWj9mC8h+P5UbjiQzAJ07/lWLNIft/A4Xpmt2d1ROd1Ykrb7jaF6f7XekymOtIw93vIAPpW3Mdg49OlY1u+28Qn0wa1nceUD3qBDGlPlZ7fjVeEgtzUpUlcDpUMcWxsHp6UAW4UAwRz9KfInpu/75/+vToosKAMcVFLIQdo3DH8O7igTFDFBj5c/wB7tWfemWQjY7Io/hq0uSOeDUdwGYYCtkdKqwugkFuEjBbrjge/51IsQyM84/h/+vSwRvjLngc80vmKhwT/AMB3ZqthFWfKLgDBp9gN6c9R/s5qcxLKMn6USzpEoReCP4l4ouA9MbgMc1YijD4L9qoRsepzxUhmY8CkBamZEQk9B/tVnf2gpfYPvnovH+FPmtnniffux0HU1WtdP8s4xvNAEs5yMniqzO7ZBGK2DaJGgJZar7Y84x09aaVwM9S4AA5qxfhktgB1/wBqr0CxBuMdveodRXJG7p1xRawGKEJAJy3+1ip4Lh0UCMc+tMcBgB+QzUtsAo6YNaASGWQnJ3YPQf56UxWwCCNh/wBmnSNtXkc9/ei3jMyHn/gNAE1mxwPX+eaLgOe2abBC9upLZ4xj2Peo3nCseDnvQAyFSDknOf8AZ6UssoijxTkk2/Nhh6fNVe6iNxJkHj+7QAkcxkXHQU+KI844PapNOsggwOQTz7VoCOOLhun97vigDK+feFCH/P0q/FATGCdxIqO4lSFsJ17Uy2uHdSMZ96kBWbnn8jTIpB93qaTy3ZuQTT7ZRDKC/FAEO7L5I/z+NX44BOgxw/T5sEfnVWcRM2Yyx/4DVzS5CAADu+aqXmaJ2IZ7QQckAHoaysH+9W1qc5B2FMf7VYTEbjxUtCOuMZEmMED/AHqfsDjj6VLIBUMsoGMLXOchXnAUYIqjAAXxs7/570+7kIUHGM9etMtSeBj/AL6qiyK5cgUlpjcCOPXbTrqJsEE1Rs3eKXbhj/tc0DsbG/YPX6cVGtyHbjaPpUY2ypgDn8aaluO8mCfyFWImeYqcgZqtxLwcg9xU4tkckh84/KmPCE6d/wC9QBSaIqSfm/3qijHz8jr+lXH/ANWWBz6VUjdmfBBzQBpWr7OOoq9DcIqYPU+nNZURPY09IQWx/GO1AF7jBz3p8eB0NQeWVQk7sj/Zz/KoUkYHnigC6eckjikA+U9802KUd9xB4qTePmAwMUAIhAJOFyO9RStlsEdOvpTWfBPeo2uUHA+9QAP8uSTgntUMZLHAXHr81ToVmbJ4781ZVYETAGSapoCtHGCMdKYFXIC8ZqaVTjj/ANCqHIXtinYBGcR8jP0qJLlg+AnHrUhOcDHSiNQT7+q0ASLKcDPWm+ceg4pHGQuO1Ig3KD6fnQBExbrhv++qrLOglCuWBPTPStJEUnmq0lnDcHJDZHSpYD4QF5B3Z6CpBLsOOD/wGoktWi5En0qVUyADuHtxmkUnccWL8kf+Pf8A16SML17n/ZqcQ4iwABVVleLJDH8eaCmR3TEyYByP7tXInCInDeh+X/69UoWErjPP/AsVplIDGSPkNAiCMkvkZ5/2qGZuxGaRCidKcSpB9e3pQA2LKmp1nePgDk9PmqiXaNvlOPRabHcl2w3J/velADNQWWcgLgc/dq1ZYjQZH9ahuMsQQfxqWJxBEFBOR/F2oEtycsCQR1/velRvvIwnVuitUST5b3qbz3RWKR7zQWQW6SQNlxv57VY+0Nnvg0yFpDy27PXb2qMB2diTimhp2L25J1wdtYrt5V/sAxlufQVtWtuQvPfpWVcwj7aSB3z8tS3coZGT9rwOfXtV/wAwkcg8fjWeykXecf8Aj3+FaVthlBztx/DUgSxOQFzxihWSWXIOB3pfK3YGG/nUKxi2XAxk0AWCwUbcNVV7obsdSePvc1HPebRjuePlqG2i3uHx6Y+b1oEzUAygKrk/71O+0JFFkjJzjFOhiBTgNkDFC2o2KWPIP3u9WSQvKWQ8cngelU47cKxY7c+n/wCutKQRxxfTpu61lTzsGxxuPA+WncC1BKq8HkZ+7SSyJ5mAMmoILRowXMjHPotWY4lXk9aQEkMW8DcabKgiIYDgccdM0JPyAT9O9Q3Fy4kCE5B49gaAFnugem5/ZfWo1uJIVyRjv8zVBKWgO4Bsg54qORZZBliPZfSgC1Jfl14qvFMxbo34UW9sW4PGOgqwI/I7U07AOhZ4hkdeKZcyuQpYZxTTcnOAOaZKcjH/ANatAKKnzHPPStK2iymO9UrdSeibe3StO2wq5J/759aAK84Cjpg1FBcNGcjjFSyzI288EjrWfJLxgfePT5qAL0cxYgAZJJ/X60sqFkJxyKi0d96u7jgHhatC5R/xoAz0jc/xdemfWrEeU4bqKlkdMDYOR6VXZWKkscEcfSgCa3uPmyp6mp3y3dj2qjbqRJgbq0oow8YBOMdu1AGWULy46H+6a0bSDb1C/wBaqcKSD82OAKtRsIlx9w+vWpASaQJxjBFUmlD8F8HtT5TljjdzVZbdy4Yuo/4FzTY9OhJGcEAHjP8AerYsPLjXOcn3rJ27QMdvp/hVu1wIgcZPcURKH3k3mjChXA6YrL2n+7+oq5OAO/07f4VQ2H2oYHbSfLxs/wD11SdiTn06VckBZvl9etVJQEJB5PYVzHIULyZQmTyPyqlZTEdGyelGpOWGwAnPT2NV7BBGeRnmqLLs85OSBk+tU7cjeRswauuhAJAY47VUaFi3TFAFlGI6H/gNS8HAPJqERlVGetDPsIB5qwJggjXINV5JCT0/HtmpmwEBNVt+4lXGM0ARx3QbKn5MetCxo7ccvQYM5yOf96hcQ4HRf7xoAljzGB8uc+lWIXUf/E7qbHygPQ9ttR/Zw5JDge3NAF7zUdSMspPSo8bRj5aqRo0HLH6YqQZYZ6460ATxnnn5v93oaeASCTxVWOURPj5uoB3VMZuMCqaAXjJHf2qP7KS3I+lNaT+4KFllHDU7WAMeUCBQH6Y/AUguUOc5FLwBkDkfxUbibJUkEic9uv8AnNRSNuGRSCQqpA3VAj4Yg9B1oFcj3Nkkc49M1PDvUZI/4DT4rkA4PH+fenrIrjBHT86BpiGUDgjFRh9oOO9BcdBxjimb92QTjIoC5Oh9KfFGEJwf+A1Ujbn79PjZzz+tAy27dMckUsT9MjmqhdlwQW9MU0Ttjg8+9Sxp2NRZFydmRg4C09XXOMZrNt5jg5+UipFuBzjikUWnjRgSqL+C1F5ZQYHyt/WoBdlWIA/76p4lbad3U0ARmN9425zUj28uMH0+9TklKkHP1qZLscApx/eNAFNNOuHOTwKBZMrnJ/76q818uOOvpTFkD9KAK01swQBapyRyKcAMfX5q0xMB8oGR7VLBGuMsFJ9KAM+1hbILqe361txRoyAEdKrIqLnKZPQU/GzGMY/u80F9BjQLGx2Dg4xjNRxwYb0/3anXrwf/AB2nDAPPbpQIIsiIhR/wLvWRICt0WB5x075rW875cDiseRlF1knvS6lkdwSlxlRV+1RnHI2/7NZxlUXI3D8N1alveoSAPwWpAlBWE5IOMdKzr2d3kG3oPSrV225/l+Xj9aWG1wMuOT3oArwWD3JGeg69quJAtso4xggH1p9tMYiQu0YprqWIL845oJbFS9AGEXJ/2OaqTX85fC5H+NaFtDjkFc0r2wQ5P1qxFKPJjDv7df1qlOuJSff7taEpC4AGf93nmqUik8evWgCSKc7dufoq05Z3fgbqihhIUj72alG8MEQNxQAQny3yevapGVZHRj1/nUgtDKAQcYpoTGAduR/KgBrrxwN+elTR2oMe48EjvVae78ngBc5xjdzVW7urk7FjicZ456YoAupcxplU6Dim/NKcDvVXT4CM55z+hq7GArde33feraApPAYpOelNn4Ix8tWLn5h09/vVnNljnBX/AHf/ANdUAwuVfAGOaljkcrgHvUcJ3HJqZMJg96AKqW7k7g+PrU0VuM4Iyf7tLJKVyBxzxTrdiSWPpx9aAHWkXlM4B4PNMmYxtnDD2q3bIDJnI/GoryACQ46A0kwJLZcLuAyaXjzPuYB5NJA48rhPmphyX4FMAyY3OO3OWq1byBoSrDj9KrSkhOetMh4jIPU0dQIJXPnZFSGcg+/97tVWYnOO/btViwXectyO6mjYBjzKvO+iC4Fxx6cfdzU76SJWG3IFOi0sWwIzv9l9akdircSGJcjnHUVbspwy46H171XuxtA7f8C6fWmad0yBy3TvQtGUW7rATJ4+tZ32xBx/Wrd+hkiAwwxxu21lf2b7U2B6LIxVhn5evFQOnmNu6cfrTpld2yD6ctUaoUU7tw/4DXMcqVznfERKcxjncPy/pSaUyzRDdx61Jq4WQ5w3P8NU9POzgDvg471RRqSSIMqgJ7bv61mTyusgxzWnbtGw557VBPbIXBUYoALWZn5IanMBkE9aSOIx5BHFNk5jx3/OrAmyPKz/AOO+tV+FJOBz/DSoxxx0PSq7sQc4/wCArQBK2D079u9MYeaAP/HajWbH/wAVT1YYBHfrQBNbFvLxzxxlqhTzopenyVLFOY4zuT6NU0MqSkDA/Fqa8wI1m8wAc1PbgbMfMfalaERgkAH0piExu/rTSsBWuSfO4HXB/Cnwg7eeP1oI3Pk81NEmBwKYEbSbBxuz/dp6TDaAR+dIYT1Oev8AFSY2Yzz70CbHiJCdx60hKsuFxkY53etJHC0wGNw993FRiF7fIODyDxQCVxkhZTgciosNu5xt/OrJYdSB6UmEKf5FAmUnl2nAO4+9Ktwy7hzTmh+Y4HSljUBNx6f3qBEXmOwIB5/2VNOjc7fmP+NWI7iJP9nH+zTHIJY+n8PFA2rDIyQ3AqRrgIvG7noKh3lOg69KgMjs/KcdivpSW5RbF4GPPWpopAxOATVdlGwDZ89SwxFMnvQwLUS9/XpSeWQeRUcNxt4x+FStPH34pbFiRoeST7VIoHAP4UwSpj/4moo5Q8u3J/lSAueUO1OMIXBycnrTlURJz3/hp0DButAEDBF57jrUkI+QYHWorhEBwD+VS2oG0ZOD/d70AKIoxJ83P8jViU7Y+MZx24qpNKofGc46Un2tAB60ARQyv5mCD16VejfHbGapQTR7sEY9V/8Ar5q6zgqMZBxQUPjkPA9f0qSPDYJ3cd15qvG2DkjBpmJriTaHwndvagCyDDFwTzWTcYF1xtz6bq1Us4IV2k737nvWXdaNJFdi5j+VDzSsWc9rV5La3QUDGRx6/hWlpfmyJG4DDOKbe2IuZ0Zxgr0Ldq2tNi8uMbfapAVYzvGeQKsOdwxjj+76VGzjPA69aXf1LGqaExsaAEk9RU6jJyarJMAxwM/zq1ny1yePXbVWsSKkoi5aohdmd+m0D/aqnLOZJAiD3+9Tlk8jlh9R3pDsOkjI5568+9QZBznv0p0kp6j8qpTXBGBjD0C23NGIhXwean3IEPq3SsiC5LMCfxq8WJTgnP8Au0CuMnndMjPy/wB0VYsZS5znngVnyK7Ng80+zUwNhy1AX7EssYE3mOQcH+L0q5HfwOu1RxjFZjESNtJ/76oSPZ92tLajLttgEgeufameW28n+H+7/hRZqy57inPKing9KdimVrhw3yqefyqm4VU6HPYbjU0kvmOT1AqjcS72wD+XrQSPgBCAD/GrUSqAM54qrGwjUY3E/wCzT45d4JPUflQBMVQtn/0KnphuR+lU/MAI4z9KnScKvFDAv29u27n7pHWnywIeCOeD971qjFfnO1jwO1RXd0dmR+HNC8gLZ2x5waj8wDHGP9rbVGwlYk5qR4JWuAQ+BxgL0oAtPtPB6+lNLCIYB696kiiwOKbKpbgdKPMCscSHIGccVPaId3YH0qMxleg/766U2O4EbbQ+Hzj6VI7GmcrgdRUSKSckn/dZqbG4fAJwfyz9KN4aXHb020+pVrakN/GBHxx0qrpTgTeWTUmqORAWA+6D8vSuZs/EkcM5LHpwfSnYpRb2O0uyTwN3yjGN3U1QOM1hXvimBE3B+vIzzXJXHjiNZ3G48H/Pagvl7nv2NsnzFcZ53LVa+kU5C8H/AHqmurlV4G3Jxjd+vFZj7n9R/u1zM4U7GVdMSDnnHTP9apwSrFkHrx933/Cr15iLn+8MVjQyHzcnbyf4qpeZdjbtsHGPwqOe52Nk9vxzUtgokTI4qpdgsfusCOjdKpKwmiRbsTdOD/KplCcHnpWVHGc8Fgfz/wAKsIXjXBPt9KBE+/HQd/0qq7ncTjvgUscuTgHj3/pSjLqCOtAFfJXkFic4qxCcjGOfdqDGQpI/CqrFwMiqaA0RgcfcTtSxOIRk/wDfW3iq8NwrRgdDnNSfZXkQEdf9rinYDQik81Bk/wDfNKAFHXmseNJ1IBzgf3WrSjbdgHr/ALtNgI8WGyDUySBBkhuOlMeM4wB8wpqqYs/Pz6UgHyT5wO9Qu2SMU2Rhkkj/AL5aohKN2OpHAoFYuQStGoC8imSS5HJ57mq4Jzg0hPHzbuKB2sMfdvP8QzxStJmIEDBNMXJJzxgYoLqDg9xxigAHII+bPs1PfjHNQxXKu20cH/aqRh+7Gdp/nQBEYw2TnkHFPXJJA/Go1OBgDmpEbBGfp9aBtCSJIcgIfY1JDcGMIHjKDtVhZfLGW5oV4wPub6BEMd1A5AG4Ef59KmcIVynz0vlRP0jFM+zqOc4xQBHaqH5I5/vVaazikjCnqepLVBGfK7ZOcUrl5QAuM5wV7VLLHR26xABemccU77OWcE8ntTo4mjT/ANlqq0k6S8Fwg/2qQFmeZ0jAA56fdqKK4cjB4x0ohnZzhxQw2DAHU5xQA2SWVjtQdDyatJK0aAE/PUNvlGB68UXEjId2zI9qADbufdhuaVggzluR0Wq0lw7ckMmKZGrzZ3Pjn3AoAt20sCMVEnz/AN3r+taCXFuuC78jj7tZ1tZwJ1q4tpEF5c/7p/8A10FE5eGT7si5qzp8SMZW34OKx5oo0+729KLLUjZuM9OlAG+ls0nIySf7q1JdnZbguMZqbTdVgnjJG3P97n+lY+pakLm68sHG3j60FLUyNRkEJ3HHWk0vUicgZ44wvSq+sxszBc4OelTaZp4SMHvntQM0Gl2kk9KDcDPPGarzKY5Bk5BGKdDbjIOSnOPmoEyGKcrPnOc9O1bg2GDJOOnT/JrINuTJnr2rVVdsQ55OPl+lO5JCHij4WPkd6q3TnnI+lTrG8p4Ayf4t1MliWLBI8wj+LbSGnYzSjeZk/g1JPhAAo6VZJLEADiq96fLwAPnbj6fWgmRHZIScn8q1POMYyOap2CFwFH3/APaq0bfy+pz7VVhEkZ8zJI7D8/zpuAOQeRUZJUEAmnAiNcsODQkA63tlyXcZzTJJ0jBOeey9arT35J2Kcc/3T0pltF825j9KqI4ksUklywA4GKszW6RoWOMn+LdUEX7tjtPbG30qnczyupG/I9NtNMZFc38UPAkXJ7bsVUto3mkLv0zx7/Ss6RUhlczupyf4lwfyqWPxDa242Kckf59KFqBtrC0mAOmMHtSuggUA9v8AZrEbxYkX3dx/Ss+6+I2nRZ812OOvy9P8aVxpXOlkcRpvH4VTgupZUYnnHT/Oa5yXx/bXcebfceM8gj+lZlv4nunkdkhPudvA/Ci5SXc7y1mMrkn7x421fiijkTaQH/SvNf8AhKbyFs/Zj/v9KmHjiZQN6Nju3B/oKLhy9mejwRpFJ8kf/j3FWGkhA+Xg88153D8RY4QA8DjH+0OafH8QLacgETFs8qq8f0ouLlO9Fz5fGM+9VTNknBzmsfTvEdnKAXfg/wAO7kVpx6pZTfdkQfRqQWLSSHZjHB9azdq/a95JHP3vWluNSiijJD5/4FxWGNfgVyGOD1+boBRuUkzeuLgjH3sDpUkM5CZJ6jI61xl/4pWR8W/73HA29M/TrWTceJdZ25jjz6KEOP1p2KcWdnr2phLOVSeSP5V4pqXjKDT79xcXGxM4GGJ598ZrTvX8U6yPLisLmQHu3CnPoTgVgWXwO17XL13v3e3i3DOO341djppqMdxsnjC41q4SDTw77jxL1P5dq7Kx8LX72cTOSWK89a6Hwv8ADqw8L+WogTzDwS3P459fpXdpp8SqAFXj/ZqWxTnrodYtqHufNAOR0G71p0kJAyKsxgLgKSSR+tDkDjgGuU8uxyGr6ikYKScE9O/8qy9+OQM49eKs+MLdYbd5lAJBHzLnNYGjzvPFhj06juRWiNrXR2OkEtDzii5ZkcjDY7VBor84PNX7lhjB5P8AdpkNGbNK7EYT8v8A61OdWEIBHNSBRuBVtn+7U8e2TgjmmvMWxmxr5fJzkf3ealjfp2xWgthFJGfUCqEuI32qcGmlYbQMuVz82Om1eaYI964Ix9aVd5IJ4/Snl9g5GKe4tisIduADyOBUtvPOh4LH2606HBGccE/3qmG1TgDHH3utAhbe5SSUqR8y/hSte+TKMDIH8VMhUNJnHPHH0qQwI/BHNAEr3W7GOP8APeo0DzcM9NKbR1zUtup6EYx/EKAIp08pc9xVUyBenH+1Vy6KkgE9eoqBoEfu3I4yvegAjlXHXin+aHx/7NUEdu6HkErT0jPGQ1ADoUySB9KLiHahI78//qpVUp833f8AgNMklLLzzQBDDbjdklv96pyvQbScf54psTDgdf8AZqfgbQPw46UAV5EPAUL9N1EQYuNy4x+VSOpOAO3ZcUJHk4J9vage4SKDjJbihJQg45ps6bBgbv8AdqOGIkEksnH1xQIsLeBOAnNKk/mHHeqMeGYEHvT0mEY+YEHOKLhYtRtgkAe9SFyuSOP92q8bg8g89qUsevzLUsvoWzdlVPH0PeofNBXDelOhjQqCCTjr9KZMg6H2+UUgJ7Z4ZRgbd4HToc09o14X1/2elZUaHcSN3B5WpFWVuct70AaqRhcH+VMnA9eT24/pUdsXCc8+lP8AIEeG4JNAAsiQQ8J8/rtqrGSxJwvJ6dqkkkwu3PFR2w44FAFiFX3DjBPSrfUe/wDeqKGQL8pTp0arDMuMY5oKKxh3cD1prWAwSU6du9TIcYB5PtTZJwpJ3sKCmO06I2+4DJyMe1QrbtJebz+HtVq3csQEyMY9+tMYmNwSOe1AIoayhR0wMgdatWMwWIA8/pUWqkCBHO4HtUGlnzV3H/x7r+tBVtSzNdeacbP/AB3rS2ufOTPGTUxRUUEdartKIeeu080+pL3LzII2yPXtSmVVTOckf3ay3vHKgGnQzGU4HBpEjrm9lRwsfTOPu4oWGVly5x/ntSSDyXRh1/2qeJd6ljxt7VTQNldSPNUDp+dK8TSSBmLCq9uTNMSB/StGQgLz/jUk3uEO2IAjrS/ad7YPB9arqTIeOo6YqRLd2ZOM/WrGyaSWKNARyT221TLtL1PloBx8vSrrWiBdzDkdMt/KqUz7BgDtQIctuqYOd+P9mnqgJA6k1DBIzDn2/WrUcZwCOlAEqRhBkn/gNcv4g1cxEQwDMrnAauncARkdc/w7q5K6jQ3fm4yc8VRRm23hi51OXzLqSSNweBuratPB1lAQz/vH7s7Z/lir1pIz9M/99VeUnaMnOfpQBR/4Rezu0KCNPbbwKwtQ+DunX8waSV0z0Cen9K7O2XZydyf8Bp1zcmMZHzZ6bueKlFJ2Od0f4a6fpy4KeYg4G9Rz+ldDa6PZRcLAgT+7t4qexuTKh5bJ9aaMiUkHk/3e1HoHMNk0TT3+9bJ/uhazrvwVp8oLLEiH024raBK8jinrIGU7sc0luCZwl18MtMuyQS0b9DtWq0PwusLFwS8sj/3nbj8q7S5jfPyDBz7VFDp0znJ29f8APXNOxpexyN34Dtmx5czxkdVrntT8LajZpi0feOm7of616ZJpco5BH+9VR9InxyvGP4eP60WJueFa5rGv+H7VllRzgfxJmsbwjY6r4svneV3EBOCrZxj6cGvfrvRxIPniDHphuazBYzQXH7qER5/i2jH8qa0NlKytYj8P+HrDRIRlEMnr1/nXTwz2+U3xIuf7yA1n22kSsMuMZ61estJDcEMQePmbH+NDZDdzQi+zHkRL7fKKjkXeOE4B+nX6UnlJanCDHb/9WajkugFCr1J69qLiM+5tz5oJQdaiF1Jj/wCyq/5JuDk9KnFpHjoKQG8S8Em09QaWRTNESN3H86ku4BJu29epqrbTNEvlt6/3q5zk7HK+JbwQo6S8jHI+tc3pTqqgptGRwRXR+LrcXNvIFGcjqPWuO023MSODu6dM1qlZGy7HW6TO0cvTFaM5Jx6n6/rzXlCeLLnRtSEc8cjxY4dlIP5V3On+NdMniHnXKROemeM+3JqmhWNT7Q0cu35R+tXInwBmsGfxLpR5W7Qkd6E8S28ycPjBp2sJp9jfN6UiwOP+A/8A16qrKGfeM/yrFk1YEcSZ/KpLLUV7HPr3qmibM3o5RuAI/Dj/ABp7iKVSV6islZ1kIIGKGumTlRxU2sDRYcCNcj/vntTopySCBjPRapm+jVRvfBbotTwTwhdxdc02irEoufL5+ZffvTornzTgHk1C6K6BlcYqLIjOA4+tFgsayBkRWL89qFuAh/nWd9u+XGeR/n3qNr5M5Y4/3aGiWh11PvuM9KHlI+bv/stWebiPztwccdqmku4yuAaLDsaVrfnZ83PFSrcbmB/LbWNbTCGDJPQ896WC8Mj5VcDOOe1FrCaNt7gbcZziqYkOc4qq9wRk+n8XvTY7lQQCjc/7VILGhC+GGccVIWGDndgf7VVI8HPqKcJDkg7hn+ELQDRZRwo5Gc9KlidcD3qjFMW/vGrKLlARRYm1iGeUscAY54qaLDptIwT/ALXNQwqWYkgJtNOMZibIPP40bDsVvLdCcbh1xT2gLKQd3HNTRyO/UZ6dfapFjz368VNykrEUJEWzP+fwqWE/Nx36VG4KsCeo/iFOtWVm2kgUbgXkk2AfeHr8tV5nAYD/AMeq0kIbGWz/AMCqrcxkjj5/9kc4pAEZDHBH/AqmgT361nxSOOcH0q3G5HOf/HaAJ5XMYH9Kzbq+dcKuRn86nmnccHtVVYhPJuKc0ANhnkOAetaNrcIEwX5/3ahS1wRnt/n0qRnRGCng9wFoAtwZZueR2WnMHVuPmzUEBKYA5PTbUwl8vHrQUWYkO3HSopbU4yeRTftJC57/AKVH50rsANx9aALlsQgAzTZ5E3gkVHGhJIO7J/vVVnBFyAS2P92gpE2pAy2uAM+/Squkxv5XA9q0hF5lvkp+bVS0+XymKYwQaBlo20jID0qs1v038f59a05Zt0fHGOv1rnZxcvNsySPbpimn3Ey06Arkduu2lgBh5Aqe2kCw4w2f93vVb52k4HFOxJI5NwwJqNpARtGeuNoqaVQq/KMHvUdvCqAknkUNMGTafZlUyN2c06YAZA+Qjg09L9YwQO3O2q0Yedy7HqelHyJJYFCnjr61oOyxxjBye9VFKpw24H+73qq9+gyB1PaqYFp7kOMDt0qoPLD/ADgEVAoubpiIoWx/n1qWDTYrd98uM+m6kAqjfcEonH+fepwryZAOMcDbUk15HbQYEWS3HC5OazreG5m/eF/LA/z0oAtBSgIY5APFcvdz7rwgjHOBXVNEfs5U8v0zXK3YWG6PHzk/dqijUsflw3atOI5UE9etZdiMgAcH+tatuh24HNAEiuM7c/zNSm2+0R4GPbc1LbwqWydvNWPL2LwevTa3+FSBThRrU7SVOD/DUkWc5NQqSs3zFW/3FzVhDznHSgCZ5gi8jOaYkoY4finN9MqOmKgdtuSu0VRZOJUQnPJ4wvf86r/bWMmB0I/ipjP/AJWmR4xyMEHnFCKZJLcNgAYHpTReHaAQpOf7tKw56Z5qJG2tknv/AHaTYolgTAkEhf8AgS0i3ERGCFB9Nox/KqssxdVCc/T/AOvUUFvNIdxyO2OM0rlGm00EUIBRsnpjn+dZvn7mIUYB71J9nP8AHu/FqaCkfT8u1F31AEUuMsF9uelNliUEHFO2nqBSyxFY+X5p9Cb3CI/LhBuFQ/aPb/P51Y02EuMncRn71Wvs6+q0WC5qibdJxz296p3tsNpYcP2x/WrBPl89OfvDmq9xeExkDj/Z9a5jmicpf3aRHbLIFz03etY7Fd4KYwf4uMH/AApfFcBuXwvBDcVT0y28uEEuSe6+tbdDdG1DpFlqceLmISH+8VrE1P4aWF3xAWgbs0TZyR9TW5pUr7sDj/arWABPI/l/WqZNzye9+DF4282uopJngIWIGf1rmL34SeK7YEWw8zH8Ucp/Svfo4mjOTu46Y7VMpZe+fTrVepanY+ZbnQ/GehLh4LnPqG3D/Grmi+P9R0yQLewTIR/Fs/oQP519F+YxyWGcdGqtc6Zpt/xc2UMv++g4/Glcbmux5bp/xRsrjAkJibA+8p71qf8ACd2TDm5jRfdv/wBdb118NPDd65f7B5RP8UTEf5xWBdfAzTLmUtFfzWyEYxw35Zph7rM7UPGlopyJw4HRkYYqKLx9aIEDzjB6dx+eKsr+z/abjv1icIDgKEAP+Fa2m/BfQ7B1aR5p/VfX+lAe6Yw+IdioAFw3soU8/icVCfiZYqwSW4MZP+wePY9cV17/AAs8OOTi2cHuVf8AyKy734FaFqDEwz3FuT/tZ5/EGncPdMm3+IenS9bxeDgfN/8AXFTHxpZFf+PlJPp2+tJ/wzXbeaHj1ibGRxsB/XIH6Vr6b8AtLs2Bnv5p+xw2OfwJNIpqJj/8JZYg4+0Ijf3ef51GvjC0ZsC5RG9+B+tdYfgvoCp8pm3/AN/eSax7v4CadcL/AKPfzRv/AHXUHn8v60E+6Qx+J4gAFkTHXdz0rUs/FMKx7sAj2YH+VYH/AAz3dxH91q6f8Ci/+uKp3XwV1q2P7i/S7P8ACrqVz+pAqtCrJ9TtrTWIr5kPT1X+VXopYpmB+X6V5NJaeJfCi5ns38sY53bun0JrX8PeOo5sJcRvG+SCFUkce9SQ4no6zbATnkdKs20hlUgDP+fwrDtpxdqHjcEde5/Stexikxyc+vel0ItYuKFDYYjr/dqxEflHyNgd91Y91ctbzYJAGByeOe9XrS4MkXXhuKNhWGtKY2wPWnEuoznn/PtU1r9nMuCQTjo2etOkljhbAxUtiIRbnq5/75qNrghsAZz0+WrgfzFH4Ux7cbQcMTUhuRJIGHPH61JbRKjF1OcdDt/pVNiy/c4PrTrUSqck76ANZHIA9v4ahmmKtjqfy/lTYC2Mnk0OhJyA2RQBJBc5TBGM9KkLLjIOAaz+Yk471C85OQDjjpQBYnniLYzk/wBaLfYpz83+73qmtmXkDN0FaVtCirjFAExlUDAFVmbc3PT0pXXb0GecfLTYmB6ke1AluT28gRuQwNSSMszAJu991JBEJcADgfw1Itiez8nptzQWIMKDg9KntwFAPX/gNRi3llOE+/8A3ttWLe2mtyN4/wAigCcSrGOfmrLR/PugW+m3/wCvTL6Yq5x1zgGn2QBxn16GgpGvKB9nIArnLedmvdihs5rdQ4jONprJstgnJ2Lv6Gi1h2saSElRkceu6qs+clug6AbasRyblAIX0+XOKr3D4PoPTdQJkMKFWOSwz0q0hKAkjpVOOQFudx7VYlA24XJzWpI15VBNLGrSnAzz1qspWPJd24qxFeA8Q7sng/8A1qPUB8YhtDmX7/stUJdWKyj7OnIOM9alaAM+GOf9ndj9angKQY2Dnr92kyR0Fvc3vMz+WD0VeP8AGtOHSbZVBKZPruNURMeren61BLdzuQpfd6UgLL3Qjk2R7gB/tf41TB86bLHeM/hSCEL8znJ/3qW3yzbQOlAFl4kcFySAnYVVh1ImUoB3wStSuGeMqRx0waTToIi5/gye3/16oolaYeWexA5HvXKXZJvACP8AgK9/8K6q5i/d4HJB+9t5rkXzDfYdcbieee3ShsDd02AzpHgMOeWrTVGQhTUOjyqkQyMnrVmWZc5Oc1PQB1srFvfFWZQ4/wANtVbC5Ks4Yd/vGrss+1QT6U2Uyh5WHZscD8KtWyDGSFqqJw5Oec077SIgM0iSxLiPj+VUGYythTimtdAnLAEVW84q529DVXLLIjcNg8+p7VImETJPIGDVP7S3QfjTostjJzST10AtLICMdecZoBV/5elQMPLHy5+lI24DJ5I7jpSZS2LJgUDJOT+dWLLBQ+x/Os+B9+AQeKv2jhIyGGMGgY90WQEDj2pkVpEmDsV89OtRySEcjvSwzncVH/6qABkEb5AHHSq124baPl/z2qeVhGmT3qh5nmt0+am2TsT2zADBGBn7vSrPnD1FUo9xbAHJ6bal8tvRqExG9eFW4U5x2XH+FYVyHiVyw4FaskZEpI9f5VRvcSx49a5jnicBq8rS3hBHA61JbgZ4P+OKs6xarGSRyT0H+NU7Lkcbs9/b+tbLodBoWY2n+6a1bV26df8AgNZtmnQHcT61q2qgEAirZDLIlITGKjluWRSVTPpU8aGRTnt0pt1DjgYpXJuUIrppmPy4xUn8GMEmnxQCMDAAzSSOUPAaiw9iOIMeAGHNTJGTkKeRTY5BjnirdmAUJIwT09KauCdysyHPJP8AwHmljwWAbk1JIPXr/s1BnG0jii4ywyjGQMZqOMHOevP+eKFJJA3YxT4U4607gTrKyltvA4GD0qNhOxwX49Bx/KnJ8i/Kc5/GhZADg9aL2AYhOcfNx/n0qSIdCD09OP50REMTxSoV7k8+lLmsA13K8g1GtxIuM8/57VI8YbBHFAQAcHp0qW+w9xCyTDbLGrg9VZRz/Oud1X4daNrB3iJraXPWHgflzXQuoA681WD7Tx+ApXGpWOLXwDdaPIHtrnzAD9w8HH54rcsftUEGGT5+6784rXyR1OfY9afHEgBOOT1qr2Fuchqs7vcpujzjJ+aug0qRHtgPmB/lVl7WEtym/wCq0LZwoCRuTNJsRXijUSnD5IPIWpZo124O4e3anrYF23glT/e4pn2OVJCZMkDgfLUgSWqEOMFv+BVfWLauCMY/Gqab7dgQGFSfbJBnfu/CgBk0AQgEd6hibYRt78VDdasoGHBQD/ZyP6U2x1SG4bCDIHG/dQFi+jY5xsz0zQrAD5xjPo1MaYO2M5pzxEJkOD70CsQ3EgUdcH+83WqkYBJwMHtt5qX7KZJMNuJ7ruqS3tDG3APbpQJokgQ55z/u1ZP7pMikjQovP4+tNkfJ5oAhiYTglc9fvVJEhUc9c8dMU62RERwnHpSq+3DH0xQUFozoxzxVxJO4JzTLdlYAYxnr8uamSNUIwNn+NAD4rx4jkDj3p7agHXlOcY2ioTGgXpj071XJC8k7vTbQBFLH5smcH6Veso1wNw5/3aqRkE5IB/2t36datwsAeepoAt7V8l1A6c1z2mgtfyIeOfr0rfkcLbu2cVzuitK9842dD0+tBZuFNpGBk9Plas+dtsgwef7taZIHOO/96sS8keW5AjB4OMU07E3uSAiJ9z9AaWSaeZdtuhyf4uOPpT1sRIyNKenb/Gp5LiKEARR4J4zVtiKEenuOZ5PYrViNkj+7gkdPl7VGQ8nzuT1zToVI/LFMCFsl8ucj+7ViBt+Aox/tUrwDg/8As1KkPzYUfjSYmiR3CLx0/u1WM+eQnfG4VYitcSZc5FTpZx7v1pCM7yWYc8Htnmrun/ugAw6f7VEwEXTtTYIy4yKAHXc4BIVKr2AIIJyBVgQhCRU1tFk4A4p3HcqzS+WH+btx839KwjK013g9+lbd7CQpyhxisSztyt1kjJzjbTGdHYWZSMEZBOBhfenSqAfp161YjuAkIUenK1SCPLMWPyBugo2Aje/S1bg/X5c1Hca2ixep6fLVltMhlz5uT/wKoZdGt8jCNn2pbgZlvqZuH2iNv/r1MVd3GB+O40z+z/s5AjTA67t1SRzheo+fj1pAJJFIDxkkf7XWo0JZMjgjj8avAiVcd6hFsduM988UFXJIYw2DhgfT1qeMeT1GT/s1GIHhXK9uPerEPK4Y0bCuRwKW5+XPvVaa4MZwwbHfbWrbRDdgjFNvLOMr82DnvtpXLRlQyeYc4zg4+9WhCu0A9RUMECRsRjqavxx8DeMD1NCGiNo1K5I71HtKNmrJuYIjy4Q/nWZc34Jwg8w+3FMLkk0hkP8ADio4gE68/wCNRRrK43EHnotSx5AwcUdSb3Jo5CnJTB/vdqZ9sqM5ZcAfLUBRs9v8/jTuB1NwwLdPyrIuiUyAF68e3tWxcwMj7x0/z1xWLeoSHOMHOdvTn1rmMY7XOT1yN25T7/8An3rO0+U4wY2BzyWar+sXHlq59BzWJpmoRyybVGD3Nbm1rnSWZPBB3f7Nadu20g49PutWJbsRgE4rVtQU4JGapmbNQSKi8HpVWSXc+c5/So3djwDx/dquhOcHrSM2XbceYwPzHPerP2U55+lVLSXHBGP9len4VPd61HbKAUf1O2mnYsaLIg5+YgVYWLyouHzisuPWJbk/KGQdlHf6irUdy0g2tz67alsew6TIz39KihUdOSf0qVyGGCce9JBHgZzile4wUCIfLzSW9yM4ZAecbt1NdwzY+b2FRxoByP8AvnbSAtz3qpDkqXPtxWZHdtKxABx+oq3jPA+bP4cU+IIBwmD/ALPegCvvYEkoTj+9n/GlErA85NWuF4IbPpUSpvk55HpQBPav5jYG046CpHbaM4xUcUIhxg4Pt0qO4uFQgH5/SgBjXQD7Twf0qOWN3xtHXpioWEVwePlI606HeFyrsf8AP0oAdHaypy3NOJMaZHP5019Rmj+UopHvSpeiQEEFc07gEE8THaw/FuKnkiULkHA/3Saz/sEdw3ysT/shv/rVZjtJoVyZm9lo3AdHdGEYbp61PDchlPsf89apYMvyk8joNtLD+6+VxSKt2JZpzGflds/7tRQ3jxL+8TNTbQwHv/dqRYYHiOSpP971oFYrKtpe5EgV/UURaRaDiCJYj7NULwCD5k3HPp/+qooZWDg/NxQGxLc6XMrgJxn+7/8ArpGtLzy9gOD/AHhUr6owI2uSelTwaiThSmN3agaZl29rdRXGWQvzy3WtwXBiQAJk+nf8e3606OQknPGD96hnIGSGPr7/AIUCZCJyx+ZGTFQS3IXJxyO1WY7wKcm36dOv+NSJdQlgXt+T6Lz+lBBn2t0u7GM55qWR43cKP8K0RbW7jcIlX3qBrKFW35yemKCr2IHZIo8IcP2+bFJayyhMs/z56c4q5DZKcN0/3sfpxU62a4ABIJ4+lAGeZ3PB7Uzc744+tacWnbep59VbNJHpwjyWkXn86AK1qmMEgn6tVuLYpwTz/s/5FPjigXOSR+tWYbSFgT1x0z3/ADoG0VJ5B5ZAx057nNRaTZlN7B8Z6CpLyzQI5G4EnhuRVLTo5jy3FAMvS2zhvm/8dqNbVUbcB89WEZ3Ow8n/AHv61J5OACePqtA2U3jyP85qHyweXOBVyTYgyx6dFqiRJcnA4HWne5I1pIwcDJ/wpYgc59KbLEIhtUrnGO/WpLOyl2bnyDmhPuAuzdxjFI0DEfI/H41LJF5SAEZz/n1pEkKpz16VfXQCSJCseCc/7VKG2gA8dvxpLWXcuM/nSyEM2Mt0/h55pgVro8ccHj9KInMcfo57U57R3O7+AdKljhOORkZxUivYr2SyStyMk/pWlAfK4PB/OkhtwmMDZ9Oaf5JPC9u4ouFyneS/KR/6FWHZsWudgHU8jua2r2zlCnOfwzWbp9k3ng45HfmquO66s144BGMjb3Penpg5J4AGNtTxxOkeArZ60yS2ccmPI9VouF13GkFlGNvPT5aIYQGJY9P4d1Q/apIVwEcntUJku5nG2Bvoqmpb1HoW7qBMEqOazJYCOnJq3BBcr1R8ntt4qzbafNLg7GB/vbaegrruZsEDk5KdO9SMjRjcR2x7VuR6XIRzFk46nioZdKuHXBjwf7q0rhzruZ9kfMBDDr/OpvICDgN/30KjXTr6BwRbNj+9V5LC5dc+V/47U3DmSKqEhgT8p7U27vI1jxkZ9N1TvpF+4wI+D3oXwtcMfm2n1XGMUXK5orqc79veN90SMR6dqkm1G6v8IiMMdVrq7bwy23DJ7f54q2nhxolwvSkTzxOKj0mUAF3PI+71OavQ6cIYw7Dvyw7fh3roJfDdweE9eoaox4UvTy0nI4G2noHtInPSXa8hOfrxSQR+cx3DAX+7XSw+Dnj5Yb2/Oli8Hsj8HZ/wL+dF+4vaRRz7rsXA5/4DiovIP+zXUf8ACHyyHLvg/wB1V/8Ar0n/AAiDf89Kege0j0YxvvmsbVPvGiisCI7HEeIv9W9chov/AB9miituh0dDs7L71a0feiiqMGWOy1Ev3xRRQSOj7VRvPv8A40UVLLNHT/8Aj0FSt0koopDZXj7Vcj+5RRQMpv8AfH1pU6r9aKKAEbr+FSx0UUAEP3jT4PvUUUAWoulVNT/1NFFAGOn3q0LIncOaKKAB/viopv8AVmiigCCx6itlv9UKKKAIT1qvL96iiguPUan3R9ajT/XGiigC5F0FR+tFFAmVJQPl4qS3+6tFFBJpWvSrL9KKKAGJ/qhToQNrcUUUEkyfeqsfvfjRRQNlofcT6U0/6v8AGiigYyL7oqy/3R/u0UUAV06LWva9EoooGyjd/wCpkqHSejfWiigGTRf66rFx90UUUDZmy/6ypovu0UUElL/lov1rYi/1I/3aKKBMzb7/AFlEIGTx3ooqyepf09FJ5UH8KIEXeflHX0oopsTNB412D5R+VMiRdv3R19KKKRLLEIGOlW0jXzG+UflRRUskdNGvPyj8qW0t4sf6pP8AvkUUUMzZZjjXP3R+VEqLsHyj8qKKENDRDHj/AFa/kKfbIvl/dH5UUUMslijXyx8o/KnqBtPFFFUR1J3A29O9Rxj5KKKlmY8xrhflH5VGgHmdKKKRTHR/eFSD+OiighkhAyOKhH36KKDMmj+5Sfx0UUGgqdKbJ/DRRQSEX+rWkb7xoooGz//Z"/>
  <p:tag name="MMPROD_14155LOGO" val="/9j/4AAQSkZJRgABAQAAAQABAAD/2wBDAAMCAgMCAgMDAwMEAwMEBQgFBQQEBQoHBwYIDAoMDAsKCwsNDhIQDQ4RDgsLEBYQERMUFRUVDA8XGBYUGBIUFRT/2wBDAQMEBAUEBQkFBQkUDQsNFBQUFBQUFBQUFBQUFBQUFBQUFBQUFBQUFBQUFBQUFBQUFBQUFBQUFBQUFBQUFBQUFBT/wAARCAFLAVE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9M3qo336tvVRvv1tEyInp1Nm6UV1EB/HTKfTHoLCimbWptWA6m0UPUACUPTEpjv8ALuqwH76HmrH1vxJp/h6yludQuVs7dfvu7V89fEv9tvwn4Sili0xl1KX+F9y7N1bUqM6vwilOMPiPph7lU+99yszWPFuleHovN1DULawRF3s8sq/c/wB2vzm8Z/tpeOPHkXlaVYtbb12eTaK/zf8AAqw7bwN8XfGer2+pwW0lhbqv7p9Rl+RH/vvurujg3/y9nyk838h936x+0f4X8p10PUoNSmif9795Il/4HXFeJ/2n59BsEvLxbbTbd2iT7X5u9E3f7tfPWg/sweONS0m40/XPH8ttp9xt8+xsbVESVFTZ8jV2eg/sYeDrCDbcz6pqu5mfZcXXyf7lX7DDw+KfML97L4YmJ4h/4KBa5bapqFnbNp9ylvLsWW3Tf5q/8CrC/wCG/wDxelwiwS2n2d/nZ5YEd0T+OvatB/Zg+HOmxeVF4VtnT/pqzM//AKHXRw/BPwP92LwdpaIq7P8AVf8A2dV7TDQ+yZ+zrng7/t4a5pSv5mp/2lKy+bFEmlfJ833Pn31j3P8AwUI8e7YmgsdLhTam53sX+R2/gr6TufhF4VSy8qLw1p6J9zYkC0xPhd4cRH/4kOnvu+8nkJspxr4X+VlfV658/wBh/wAFDvEttZJKy6bf3fy+bFLZvb7a6vQf+ChGpvPEup+F7F0bcm+0nZPm/j+RkruL/wDZ7+Hd+nkT+ENP2P8Ae2KyPXP3n7LvgCaL9xo0lnKu3/VTv8tHtcJL7LD2WIOt0H9vbwdf2fn6npmoaUm/yldNsqO9ejeHv2n/AIc+IWiWDxHbQyy7dqXbeV/6FXyjqv7FWh3nmy6fq89nKzfL+63pXl/jP9jnx1YWtx9juoNYt/kfZ57q7vS+r0KvwSJlKtD4on6hab4n0rWF3WOpWl4n9+GdX/8AZ604bmOZf3Uu+vx4f/hZHw9sPsN5pV9Z28S7Fd1ZHT/cda734afte61ol79j1rWpbDT4onlld2eV/ufwUngZ8vNAUa0WfqhvoSvlz4Xfth+HNVg0+21e5a289d63ztvRv9/+7X0Ro/i3StetUn0++tryJ/uvFLvrgnSnD4zbnN2iot++mPMqfMzbK5iy3/BR/BUW+h3byn2rvf8AuUpAOo+581CO2z5l2Ps+ZKe6bqkA2b6NlPR6N9ADNq09KKET5KAHU8ffemfwUJNu/hqAH0UUUAW3qp/HV16pN9+sIgRPQ6bqZNT66iBmzZRT3qGgsfUVG+odzVYD99Reds+81MebZXinxp/af8J/CjTrj7Tctc3v3Fit/ndK1jSlOXLEz5uQ9b1jxPp/h63efULyO2iRfmd22V8yfFr9t7RfD2l6h/wi8q6le2TJb/77N/cSvBbnxJ8Rv2kL+7s9M0z/AIp+X7up3crRJs/2K9d+Hv7LvhXwx9nvLy2XUtTi+fzZfub/APcr0I4elh/eqSLvKr8B4L/aXxn/AGh9SuGna5ttM83Ys1xK8Sf98V6L4M/Yw0iwaG58R30+sXvm72t03/Z6+nbawiT5VXZ/sJ8iUP5GzzWbZCnz/P8Ac/4HWFfH8kf3Oh3UMv5pe97xw+m+GPDXgOKKztrbT9K+0LsiT5U3V57r1z49tvE1lvna2ll1P7La26bXR7f72/8A75qTx0ng/W/G+oav4i1dtSt1gS10600n96+7f99P9uorz4qar4VstPl/4Rq7fTbOVUW+1lkeVd3+wv3flr52vjZ1Z+8fc4bKYUIaQvzdz362s96ozRfvW+8+6rH7hNm5ok3ts3v/AH65zxPYT+LfDyQafqt3o7uv2hZbRvnf5PkSvnz4IbvEnxNu4NevtQubizVpYPNvGdN6v/crKWJlCUYk0cojVjOpJ/CfTGq+MND0GL/TtVtrOVP9ajyrvWtjTbmDVbW3vLZvOt513xPt+8teJfGzwloGmvoniNdPje9/ta3S8m27/NVv4Pmr22GG2s/3Ft8lunyRIn3Il/uVdOtKcveODE4SnSpxnDqWL+a2s7KWedlRIlaVtledQ/GnwPMjt/b0EL/xQyxOjpXocyK6fN8/zfx/xV8iXl/aXf7Qm658mHSkvH83zV2Rf8C/8crOtXlSO7LsDSxUJc32T6Ffx54a3xRNrVpC8vzrvl2fe+5WtpWq2OqyyrY3MF4yt8yRS79tfP8A+0Breh3kGlS6R9hmu5XfdLbqny/3N9ex/CvQbPRPBumSxWy213ParcTvD9922UqWJlOfKa4nK6dKmpnZQ2a+V93Z/sVE9t8r/wAHy15J8TvjfeeG9Zt9B0PSlv8AVZdvz3H+q+Z6dqvjHx/8NdGXXPEcGn6xpXytdQ2K+VLaq3/odd31vkPNnk8+SMv5j059KguYn81Y3hddmyVd++vIviL+zB4F8Z3X73So7PUNu/7RYt5X/A9n8VeweG9Vs/ElhaanYz77K4i3r/BWrcwrMiMu3f8A3/v13UMdVj70ZHz1fBRj7konwf8AE79j/V9Niefwv/xMnRW/dQtsmZvk2V5v4V+Jfjr4SpdwS217puoRTonm7mV1/gdNlfpQmlK7P/q65Txt8LvD3jy1ez1rT1v/AJvlfdsdHr2qWPhP3asbnjVcHOHwHBfBz9uTT9V+yaf4o/cyt+6W7Rd/z/7dfVuieJNK8T2H2nT7mO8t9u9XhbfX5v8AxU/Y21Xw3f8A9r+E7yfUrJNrtp0v36898E/H7xj8H/ECWcUt9bS+fFuR1ZUVF3702VrVwVLEe/Skc8a06Xu1T9fUfeny1LXzL8Df2w/DnxFiSz1BmsNTT/vh6+kra5imXcrfI3z141WjOj7szrhPnLCU+okenb6wGPopiU+oAfTkpv8ABTkoAfRRRUAFFFFAFh6rvVh/nqk+7dWcQGTUb6Y9FbgDvTXp1V3erAHrPv8AUoNNtXlnlVERd7Pu+7WL458eWPgzS5bm5Znfa+2JPvvtr4H8T/Gnx/8AtP8AiN9B8LrPZ6V5+yW4ibakCb/7/wDFXXQwkp6syqS5T1v4/ftaT/2pL4O8DrPqWuy/x26/d+SuJ+F37Lq6rKviH4iStquuy7H+z7vkT+L569V+EvwQ0j4Y2rtZr9v1Wf8A1+oyr87P/wACr1CGzihf5VXfWtXFxw8eSBrQwkq0uZmbpWjwWFrFBBBBDEq7FSJdiVoQ7U/2/l/jrgfiF8bNB8B/a4IFbVdSib5re0+fyv8AfevMtNv/ABt4/sLXxjpmrwTXFlO3/Elt9yeV/vbvvV85XxvNI+3wmUS9nzT0iegfEL4tN4Plu7a20qW5eL/l4lXZErUfCjXrzx54au77VbyC/wDPZ4mtEi2eRt3/ACVt3iW3xL+HlxFLbS2yX9r/AKm7X54m2P8Af/4F/wCyV4p8BPFreG/Hmp+Fb5okS6Z4ov3X3ZVrzZVZ+0974T6Khh6EqMlTjaUTP+N+jxeAPFuj3OlWcVnZRMtxF9nXYiur11cXxAtvHvxGk0W/lmk8O63YrZJY3Ab53/vI38Nbf7RWgx6x4KlvG2ulnKjt/c+b79cn4D8VeHLnwVosHiNZX1XRrnzbZLeL963/AHzU7TPWjWhLDxvrKJ7n4YTT0sP7N0+5W5TTtlrKnnu7xOv8FfPHhLyvCX7Ql3AzLbRPfSoiffR0b/7Ku/8AgzYa9/wmXiXVdQsZLbT9W/0r51+62/5P/Ha2/HnwT0rxtq8WptctYXqr8zw/xf8AfNXUp1Je9GJ5NOvRoOcZy+Iu/Hh1tvhpqcUvyXcrxJaon35Zd/ybK9D0G5X+zbLd/rfIRG/39iV5V4b+CdjZ39vea1qeoa89qyPAlxL8kW3+OvUkmVP7vy/druoUZ83NI+fxuIpQjyQlzFi/v4ra182SWO2Rf45m2JXyV8O4YvEPx0u57lo7m0+1Xj+U7fJL/ClfTuvaPY+JNOfT9QiWayn+9Durkrb4UeENNlT7HYtZrE37ryZ3TY//AAGnWwlScjoy/MqGGpShL4pHin7SulafpWpaVBpttbWbywS+a6N87Nv+SvpDQ45LXwhZRbd/lWMXyf8AbKuK1v4J+GNellluYrt7iVmff9qb/wBmrsPBnhu28K6T/Z8F5d3lpu3r9ul37E/ub65qWGqwlI9KtmWGr04QjL3ongnwUsJ/FvxQ8/UG3/2dBKzI/wA/zb9qV6R+0Df+T8PruzVYnuLyWJNj/wDj9VJvB+ofDX4iPr3hpLbWLLVm8q50mWdLeX7/AN9P+Bf+g1i694P8cfFHxGk+q6f/AMI9pUUWxbeWX54v/wBulFSjGUftHW6sasoTnLljFG38FvEK+GPhbcahqc/2ayiupXVH/u/wVk6D8YPHHxW1eWLwZBaabbxPsllu4N21f9usr9pCzk8N+AfD+iafu+xPebGT+/8AJ8leh/s6+FYvCvwz0+dom+16p/ps7v8A3f4ErOnGp7SMSq0cPCjKs480pbBN8SL7wM32Px6ttC7L/ot9YrvS6/2Nn8NekWG28tUuV+4/z/3PvVyPjzwrfeMNU8PxbbZ9HgumuLz7R/rV2/6pE/4FXcIn3P8Ax3/dr04c3MfI4z2M480Y+8V5rZdv+qX5P7leYfFr4D+Gvi7a7tStvJ1NVbyNQt/klir1K/uYLCylvJ51ht4l3yv/AHazLPVbHXtOiubG5gvLeVd6un8X/wATXfQxkqUvdkeJUwfPC8ocx+cvxF+CHir4FXHnteM9ojOv9rRNv3/3N9e8fs8ftdXmgpaaL4h1WC/tGX/Wo3zr/B/FX0lrGg22t2csF5ZwXNu/yNFLF8lfJHx1/ZaubCK41rw0vnWi73lsUX54lVK+jjiqWLj7OfxHi1MNPD+9H4T9D/D3iex8SabFeWNytyjLu3/7Fbe+vy1+CH7Q+tfDqWKK5kufsUW15Uf7ir/uV+iXw6+JGmeP9DivtPuVfcvzJ/cry8RhJUZEU6kZndp9ynJVdH/hqZHrg5TYsUJUKJ826pkqQHJT6Yj/AD0+oAKKZvooAtv8lUX+/V6aqL/frOIET/JTfuJTputNrcBjvXH/ABC+Iui/DrQbvU9VvI4beJX/AIvnrb8T+IbPw9ptxfX08dnaW6u8ssrfIq1+c/i3xJ4h/bA+KVxp+n3LW3gqzlZLqbb8jrv2ff8A9uvRwmH55Xn7sTGpLl+ANV8W+Nv2wPiW7aHPc+HvCVgzJPdpL8jI3/s1fVXgDwHpXw60G30XSLNba0i+9/flb++7/wB6m+BvBOleBtBtNF0q2W2tIF2fIv3/APe/8frqt6wr5s8Swon+teZtiJ/t1GNxvLH2dL4Tuw2ElUld/EW4U3/7dPvIYry1dflTcu2vOfDHxj0Pxb4l1jQbNvJu7KXZE7t8k6f7FdtbPv8A4v8Ad2V4PNGceU+hhQqYWfvxseL/AA6+F0Wlav468NahaNNb3+2WK7mXf/B/frz/AME6lffBb4kS6VqDN/Z8v7qXf/F/clr61+5vfb8/3Pu14J+0V4Vi8T3GlQWNjO+sSts3pF8nlfx7646mH5PeifTYPMYz5qVX4WewPNK9nFLBEs29Vdf7jr/8TXzh4/8ABOseLfiu+oeE9MnSW3Zd0twvlJ5q/wAdepfCvwTr3huCJta16e/8qLyorT+CJK6XxD4n0/wrYS32q6hBptkv/LxcS/JXVTwc8TynDLMIYKc/Z+8c7D4GvPE+gpB4xvP7SuPN81k05vKi27PuP/erotK8MaPokX+h6fBbL/fRf/Z2r5v+Iv7atnpTy2PhPTP7VvfuLd3DN5X++iLXjqWHx5/aBvJZ5Z9Q/sd/vojva26p/ub6+kw2UR5earLlPmcTnc5+7HX0PtDxP+0D4A8H+bBqviOy81d263t281//AB2vItb/AG8PDTyvFoelalfvu2b5f3Sf/FVyngn9gaJ18/xRrjTb/vRafF/6G9e5eEv2Wvhz4YVPI8Lx3k23Z5t23m16Hs8Hh48vxHjvE4msfOut/tt+Orm4uotD8Naalun3XeKWX5qyn/aH+O+pRebY6fJDE3yKlvpLf+zV91aV4D0iwXbZ6RaW1v8A3IYErb+wbF8rbs+XZ8lR9dw0PggTGhXn8Uz8/wCH4o/tIXl55SpqHlJ/H/Zi06H4i/tGJFb7oL3Y0vzTPpifcr77TTdn3W+Sj7B/Ht+f/vij+0aX8iF9WqfznwU/7T/xg8KrcLqulWl5EkW9XuLGVPn/AOA1p6J+3/qFmto2veDlmTb+9exn2Pu/3Gr7avNHimX5olfd/f8AnrjPEnwT8IeLVf8AtXwvp95/tvBWkcVhZ/FAr2VeHwyPAE/aK+Dfxa8VaFq+tahqHhvU9Lb91FfKyo7b/wC+lfS+j+LbHxJapeaZfW2pRbUfzreff96vBfFv7CXg7XrhJLFrvRH3f6mL97F/3w1eWX/7N/xE+Dl1qGq+HJ47y02tt/syfY//AH6qJYLCYjWEuWR1Sx2I92E9eU+w/FvhWz8beHJdIvP4vnid/wCBlrjPB/8AwsPwHpf9hrpGn63FZxbbO++2eVtX+46f7FfO/hv9sDxj4M1FLPxRpC6rZPP9nidP9HuIvnT+996vpv4dfGPwv8QovM0rUI/tSfJLYyt+9R68rEZVOnLmieph85932U9jqPAHhrXtHsL2fXNVa/1i8n+0T+U37qJNnyIld1DD5Kp87fO1Y9teI7uq7keovEni3T/CWky6rqcrQ2Vr/rX279lebKPsY+8XCcsRV0OX+Knga88eXUVtd6q1h4XigZ7q3t1+edv7jt/drw7TfH0XhT4gS2fgC0mvdIb5H0wNuS4ZV+Z4v++KufHX46L4keLwr4Rl+2Wk+xLm+ibb57N9yJK7j4R/Cj/hX3hl9Xls/tniWWBkVEX7v+x/9nXkSl7SX7s+6oUoUKF6v2uh6F4P8baR4z057mzlZ3if/Sreb5Jbd/40dK05rZX3/e315p8Lvh7/AMIHo2p61qCxJ4gv1+0XMUzfJF9/5K1vhF8V7P4haa9tO0UPiC33/ardG+Rtr/fR67qVfklHm+I+axeX8/NOl70Txn49/s3/ANt29xrnhxvJ1BPnltNv+tWvL/hF8UdT+FGvJBK0sKLv3W/+1/cevuuaFZovvN8/zfdr53+PHwEi1uWXxDpEWy9Vd8sSL99P/iq+uw2M9tH2dQ+MxOG9l70T6z8B+P8AT/GenJLbSqkyfet3b50rsoXr8yvhv8Y7z4XeKnnk8zymbZPD/tV+hfgDx5pnjnRrfUNMuVmilVX/ANtK4sThpU/fOOMuY7Lf8lTJVfstSpXCbj/mpkPm/wAVPp3dagAop9FAFiaqT/fars1Z7/x1hECKbpVS5vIoYnaVtif33qWZ9ibq+Vf2w/j9L4Gi0/wrosTXniDWW8qKGJvuqyV30KMqsuUzlLlieX/tJ/FrWvj94/i+GXgeeT+z4pf+JjqEX3Nv8aV7R8N/h1pXw68OW+h6fF5MUS/vX2/8fDf364/9mz4Mr8LvB6S3m2bxBqS/aL6X7m1m/gT/AHK9ofyraJ5WVUT71dOLxMYQ9lD7J04TDSqS5mQ20OyX5K8i8f69beNvi/ong7UJ2ttHiia4nh3fJcS/wI//AHzXW+EviXZ+M/FfiDSNPtm+z6av/Hw7f63++6V5P+0J4V1PTfFtv4s0rd/qtjSp/wAsnX7j18tXqe7ofoWXYK0+Wfuytoeh+OfCvgXw9pEOp6hbRaXFZtvg+w/I/m/3UrF+EXxmbxn431uDU7n+zYpdn9naY6/cT7m/fVbwN8dfDXjO1itvFjQWGpwMrs92v7qX/bSs/R/h1oPxI8f+INXsYpE0faqWs1u2zzZ/43T/AGa5178o+zO/EU40qUo1/i7nvzzbIvmb/vuqkzxJE7NKqbf4/wCCszW/E+n+FdGe+1O+gtrSJfnu5mr4o+K/7QniX42a4/hXwdZ3Nno7S7GeFvnuk/4D91a+uwmAlWXvfefnNfFxpvQ9V+NP7ZOi+DLq40Xwv/xUOsLuRpU+S3gf/wBmrxLwr8JfiX+0trcWr+Ibm5h09PvXF82yLZ/sRV7V8Fv2OdI8K3Cav4sWPUtVX54rHbvit/8A4pq+m9NsILOJFWKJE/hRF+RK9SVWhhYclP4u55NquIlzSlyxPIfhd+yd4M+HssVy1nHrepL/AMvd9Fv/AO+a9uh03Zaoq7UiT7uxfk/74qxbJ/E23fV2HynX/brwq+Mq1fiO2lTpUtjKhs/nfbu2f71aUKK/8VPeHyfursp8O1F/i3Vye8acw6FFR9u5qlmh+bbupsPz/wAO+rqbXf7uysy+YpQ2zIv3loe23r96rr7UX5ar/wB/bREOYz3tm/hptzDsi27mrQe23unzUPbf3mWnzG0THeFnT5fv1z/iHW7HwxpdxqGoXLQ2lqruzov/AKB/tV2Vz5SRfeWvjr4/eNrn4i6pLpmnyy/2Lp0v2dfJ/wCXq8Z9vyf7NZ1MTOktD2cFl/t5Xn8Pc9Fs9K8K/tA+Ev7QudDWGKWeVInmi2S/K/36+ePip+xbr3hi6fVfAeoXd+kEvmraeayXCf8AA6+zPAfg/wD4RXwbpmlfuvNgi/evt+dmZE31tzWcbxOrMvz17eDzCrCMef3jxMfg6Sqy9kfDHwo/bJ8VeCdSfRfiXZz3lkrfZ1vtuy4tf9/+9X2L4b8W6L4/8PJqelXNtrGjz/x/wN/sOn96uU+J3wT0H4l2cq3MEcOoJ/qru3gRHWvj3VdB+IP7J3jxtQ0iW5vNEl/17w/8ek6/3HX+H/fr2J0cPj4+77sjzKVerhJ6n1vZ/BZfDfxJsvEehwWz2Sbknsbhf9Vu/uf7Vel3OvWdnBezz3kEMVqu+V3l2eUleX/BP9oTw58bNGefTWWw1OD57rSbhv3sS/30T+Jar/GD4RN4tsr7UNFaWHVVi2Nbo3yXW1PkSvksTg6mE5uWJ9tgcdHGzjGrI8y+LvxvvvH88ui6Q0lnoVu2xvvb503/AH/92vR/D/wj0rwZ4Ot9abV1/tKD/SotQSXbbt8v+qqL4YeHvCXhj4eXF9qqxJfS2v8AxNUvlXzYl/55bK8i0+21Px9qn/CK+HWn/sGK5aWC0uJW/dKz/wAVeF70XzS1kfoCjCpS5afuwj8XmfRvwl+KNt8SNGi8/wAuz1uJf9Kt0l37v9tP9mu7vLNnV1Vf4f468/8ABPwQ0bwrFp9z+/fVbWXzWu0bZ5u7+DZ/druNB8SaZ4hl1C2s5/OlsJfs88T/AH0evXw1WUPiPhcyw9KrUvS+E+V/2k/gnc2av4q0GBURW/0yGH+5/frnf2XfjNq/gzxlZaQyy3NldbvkT+Fa+z9bsFv7KWBvnilXYyf36/P349/Dq5+FHjy31DTJ50sryXfFNF/yyZn+dK+ywlaOLh7OZ8Bi6fsp80T9UPD2twa3ptvcwSq6SrvWtpHr4t/Yt+NbalFceGtVuV+0RKksW9/n2tX2VbTb1ryK9CWHnyyCEuct0+oamR645Gg7fRUW+ipA0JvuVnv8jVdl+7VCaZk3tWdIDmfGfiSz8K6He6neS7IreLzWr4a+BXh68+N/xQ134s+IbZktUuntdFt5fm+RX+/XW/tk+KtQ+Ivijw/8LtBn+S/vFfUfs8vzwW6/O++vY/CXhi28K6Dp+mafB5NlaxKkSJXt80cLQ5vtSHTp+3kaUKbNm5l/33rlfFXj/wAJ2DS6Rq+tWlnLLFsaLzfn2NXUXLyvb3EFjPF9rVdivu+61fPnjz4Car5T6m0q69ey/POiLsf/AIBur5SvVlKPun3uU4Slzx9q+Ul1ib4aQ2qN4V8S/wBg6xar+6mt98v/AAB62fh78b9K8bf8SjxC0Cahu8ppnbZb3Vcv4J+C/g7xnb+bBq+oQ3sXyT6ZMvlSxP8A7aV1r/s3+Gn2bmuX/wCBbNlcFKM5SPqsTLC0o/E+Y6i5+CHgya4S5bSFd3+Ztm503/7laXiHW9K8AeHJbyfy7DT7KJn2J/D/ABfJVjzrHwZ4c2z3jQ6fYQfNcXDb9q/7b76+Hfij8QvFH7UPjy08OeF1nfR0nbyok+RGRf8Alq/+zX12WZdGcueWkT82zTM5T9zm5jP8W+LfGf7V3xQTQdDtpYdEtWeWC3Rvkii3/wCtl/vN/sV9e/Bz4J6H8IrB4oIlvNTl+ee+lX97K3/sq1b+Dnwi0r4UeHE0/T4v9Ll+e8u9u95ZW+/89V/HPx78K/DrVE0y8+13Opp960tIt7r/ALdfSTlUq/uaEfdPkuaMP3lWR6rCi7Nu1vn+9T3dEZF2tsSvnGb9pjxj4iil/wCEY+HN7dqu3/S7vds/3/uVzmpfFL4t6lE8uoeJ/CHg9f7lxPFv/wDZ2qaWSVZ/HZHPUzOlH4T62e5+ZVWKR938aVLDMsL7vmTZ/fr4P1TxbqEzJFrnxvuZX/uaMrSp/wB97FrHfVfBM0ref418c6k7rv3xQ7N//fTV2x4egvjn+BySzb+6fom95s/1rKn/AAKmfad8W7bK/wDwGvzq3+CvIaW21n4gw/76r/8AFVd0TxDodnL5Vj4/8VaVu+Tzb6B32t/31W/+r0HH3Z/gL+1z9C4bxUV1Vm+SpoXimdGZmr4m8JeNPH7xW8ug/EPRfE1w3/Lpq3ySv/s/Mv8A6BXpfhf9p/7Jq0Og+PNBk8Mar/qkuHl/0e4b/Y3fdrxsVkdSl/D947aGa05/EfTf2mBN+3ds/wB6q/nbJfvbKwba/gvLWKWCWK5if51mh+4yU+/v4NNiee8ljtreJd7TXDbEVf8AfrwfqtXn5OQ9aNeHxm79p/vStsrNv9eWF3VW+f8A3q+d/Gf7WME1++lfD7Q7nxVqETbJbhF2W8VeSeOfid8S0sru51Xx1omg3rrvg0zT5V812/ufLvavXjk040/aVPdJpY2nVq+zj7zPdfjZ8UdTSW08HaCrP4l1n90uxv8Aj3ib+OsD4deEtPufH0VnbKs2j+FV2NMnzpPfsnzvv/8AQP8Acr5mh1uC801NQvPGOs/8JWjfMj2u+V/+2u//ANkq9Yar4VSyaW+8S+K7C9n/ANeljF/o+7/vr565cNk/1ityykfSYnOFgsNyxj5H6FJqSuz/AC733P8Ac/iommV1Rt1fBNnqXhmzldbH4j+LLB/ldbiW2d0Vf4k+9W9o/jDXEnRdD+NcL/xxJq0UsW7/AL7WvoXw+vsSPhJZ1zz2PthPn/hrF8SaDp/iSwl0/ULaO5tJ/ka3dVffur5xsPiR8ZLaJGs/+Eb8ZxO3+ut7lfm/8fSugT9pzXdI2QeK/h9q2nXCMqNNC++L5v7u7/drOWT1qHvU5XkVHMaU/wCIfOvxp+A/iH9n7xXF4x8FXlz/AGZA2+KWHc8tq/8Acf8A2a+m/wBnX9ofTPjTpCQSpFYeIrVf9KsXbZ5+378sW771b/hj4weCfivv0i2llmuLqzd20++g2O0X3H318kfHX4J6r8AvFen+LPA/2u209bnfFMkv/HrK330f/ZetKlL20PZVo8su520MT7KfPS+E+qvjN8H4vFtncavoq/8AE78r5k/guv8AP3K6v4P+ErHwx4D0yddPa21CWBbi+e7/ANb5v8e965H4P/tCaV8SPhvd+I77/iW6hpcG/WNP8re8TbP9an95Xrh/Hl5J4/8ACsvjrwjeatDptw32XVbSVmidWX7j18DjsJ9Wq/DqfpmV4qWMo8k58sTvviX+0DZ+HvN0zw9F9v1BPka7/gib+5/tVzPw00vx1Z6lF4ulilvIrqdYrqKX5HnRv49v+xXYfCv4LaVoMFrqupyxaxe3CpLFsX90qt/7NXsaQ70/2P8Adrzo06kpc0zrxOLoUKcqFOPN/eInh/dfP8j15v8AFr4e23xC8JXumT20bv8A621d/wCGVfuV6a/3f9VWfc2zTfM0Xyff2V7WGq+xnzRPiMRSjVPzSsPFWq/CXxU8rbU1Czukt7qHbs21+pHwT+JFn8SPBun6nbSxP5sS7tktfD/7avwob/kb7FVSGVfKvkRf4v79P/YM+MD+FfEEvg7U90MUrboN6/8AjlfWYmjHEYf2sfiPnPepVeWR+k++pv4Ko20yvF8rVbSvkpHYFFFFMC7N/drhfiR42sfAHhLWNe1KVUtbCB7hv9rb/BXcXI2LXxp+3V4hufElr4X+HOnsyXfiDVYLeV0b/ll956rBU+eYqkuWNzz39lrw9c+J7zxL8Udcib+0/Ed5L9l8776wK/yV9H3KK9q0DTrbeevlLM7f+yVj2Hhv/hHvC8WlaVttntbVbeB0X5NypXnWlfDHVdEsNT8UeIdVn1jxHBBL9jRJXSKJ9j7H2VjmVWU52j8J9Pk2Ei/flI898Pa9/wAKQ8fagv8Aaf8AwkNv86XUMU+9N38Hzt/FXpvhj9pPQdSvUg1q2udH837s0214v++6T4AzeH9e+GthbR2ls+prG/26GVNztKzbnarPj/8AZ70PxVZt/Z8S6bqG35U/gb/Yr5+MZRjzRkfoF6D/AHco+9tzB8ZvCSPpf/CS+F/Nh8RsyxQXent/rVaui8B+GLzwl4et4NQvJ7+9l/ezyzNv2v8A3K5j9ni81B/CWoaRqe77Rod82nq7vv3pTP2gfiovwu8AXepwbnvbhvstrCjfO7t/HXtZfhvrE9D47NsX7Lmpfy9Twf8Aa0+ME+vavF8PtIXfFO2y+eH53lbf/qkr3L9nL4G23wr8NRNKv/E4ni3yvt2eUn/PJK8S/Y8+G95r1/e+PdciXYt06WqXC73ll/jlr7Itv9Gg3f7P36+xnU9lH6vTPg4x55e1kc5488VWPgDwrqetXLbEsImdU/vP/AleFfADw1bXn9p+KfEcttN4l8Qbrixt75V3pFF9xtjVY+N+t/8ACxfiVpngy2nVNM0n/iZa0+7ZvVf4NleS+ENfl8W/tCeH9XlgWCyaeWDT1f7iwRI6qqf3vub6+nwOB5aLfU+bxuJ56lja8DeHtX+NkGsXeteL9Sht4tRaJbSH5Im/4B92u40f9m/wjZ7/ALTBLeO/3nmlqr+zTC3/AAjniBvK2I2rS7X/AI69ytk3/eirfE150HyRlY4KdOM4+8cZpXwf8K6Vbp9j0ayT/b8re/8A49W9beFdMtldVs7JEf8Ag8hK2PJ2fw0Oivs3LXkyxdaf2jpjQpmT/YNsmz91bf8AfpKq3PhvSppXaXT7K5T7nzwV0Xkr/cpv2ZYf4fkes44qrGXxl+wh/KeaeIfgJ4T16J2XT4NNuH/5bWi7K8v8TaHrXw6tU0vxVIvjLwQ67N7qz3Fm/wD0yf7y19KujOm1dtZ+q6VBqVhLBc2v2m3lXY0T16WGxrfuVPeMamGieT/Cv4ly/C7W9K8OahfNf+D9Z/e6Zr0s7bIv9hv7v+1WP8V/ipL8bNU1XT21CXR/AWiOnn3du21719+10X/af5Nv+/WZN4NbVde8S/C2SKBE+zNf6HcfcXz1T/0Fqz4fAf8Aavjvw/8ADVWX+x/D8SXWtS/wT3Wz5/8Avn7v/fdd8aOFjU9r9on21e3svsk3hLR/EXxDtfsWgt/whXg1l2b7dv8ASLz/AK6v/F8n/fNHw9+EWg6x43uLmx3XmiaW3lfa7j/lvL/GlejfE7xA3h7TtK8OaZB52q6o6WsEMXyfZ7dfvvWlc+R8IvhuiwRL5trFsVE/5bzt/HXyWZZjKpKUIfCj7XKsu9jD2kvilt5HDzeGNM8Z/F/T9FsbG2h0Xw5vuLx4V2brj+5XtH/CPW0zI0tnbfJ/0wSua+EvhVvDfh+K81CD/icapL9tvH/3q9A+ab+GuPBe1gvaOW5nmsoTcaa2ic5N4J0W/wD9fp9pMif34qytS+DPhHUlTdodpC6/OrxLsruPJX+78i1K8Kon+qZ69unja0PhkfKSpQ/lPF9S/Zm8LzKjWLXOm7N217eX+Nv+B1w/xC0HXvg/YaZqFn4uvXt2vIrdre4l3p/e3bWd/wDL19MOi/8AAP7leJftV2yzeENKVYN8v9pxIu/+P5K9bDYqpXkoyOepTjCPMWvj14Yu/DFzoXjvwx5dtqGibZbyxt9u94m++7L/AMC2/wDA69l02/0j4wfD60uVgW80rW7Xc0X3/vfLs/3vv/8AfFfJXivxCvhP9oLxHqN9Hcz6FLctYanabN6TwSxIu3/2evUPgLq//Ct/H+sfDq8nWbTLjbf6LcO2/wA1WX5fn/2vvf8AA6wxmHk4Rnu1qduCxMVPkPn3xCniX9kv4wpPFu1Xw06eV5UrfutRs9jq8T/7SJvr718B3mg694SsrnQ4oJtC1GD7RFsXYjo38G3+9/C3+5XJftCfCWz+LXg27sZ4vO1O3XzbGV/4Zf8A4mvnz9i34tT6D4mvfAGuLPbRTys+nJN/yynX78X/AAOvnsTSjjKXP9qJ9VQxE6E+Xm90+4LaGKGJIlg8lE+RU/urVjejpu2/JWJqWpNpul3d9BE15LBFvWHdt82vJ7/9pzSIdItWsdPuZtYli3y27fcgb+5v/ir4fEzjR0Z9ngKM8Z70YnQeMNT+JF2t3/ZVnp+j2kTsyu8qvLKq12HgPxbF4w8L2moRbd7Lsni/jilX79eBTXPj/wCLV1uXz0strP5SfJFXV/DG8f4b/EaXwVc30dzb6lbLdRbP+WVx/cf/AL4ripV/ePcxOChKhb7UT0jx/oMHiTRrvT7n/VXH8brv8pl/j/4BX5v3+pXnw0+Id2zN/ZWoaNfOjQ/f+RX/APia/UC/2vE+5V/vslfB/wC3J8Om0rxHp/iq2iV7e/X7PdOn8DL9z/x2vu8rr8/7qX2j8vzKlKHvRP0I+CfxCj8f+CtP1NW+9FXpSV8D/wDBPT4lxTWF74cuWZ3Rt8Tu33/9j/vlK+9kfdXnYuh7CtKJlSlzwJaKZRXBc2sTaxcpZ2cs7NsRfnavz/8Ahvrd58bP2m/FHja6ilTQtDiay0yKZfkeVndd6f8AAK+yPj94wg8B/CXxLrly2yK1s5X+T/cr5p/ZL8Jf8I38ItKnl8z7Rq0supfP9/Yz/IlduF/d0ZVDNR56nKdx8RPH9n8N9ES+uYJLzzZfKWGFf4tlaHgbxbpHxL8Kpqtiu+1l3xSwzLs8pv7j1saxoNnrFg8F9bfbLf7/AJLr/drxzwZ8NPHnhuLU9Q0zWbbRJrq8eX+zHgeWLZ/BXzdeU+b+6fouBp0vYfFyyOT8bfA3xH4V8RvqfhydprTdvi8lfni/2Ku+G/FXxkuYP7PtrGDf9z7Xd2qpt/299egTfEvxZ4Ylf/hJfCcv2eL72oaNvlRV/vuldl4e8Q6Z4q0m31PSrxbm0lVtr7P/AENKwp0ozloepXxc4UPegpf3jn/BnhJvBPh9LZrlry9ld7q8uNv+tlavij46+MNT+NP7QWj+GtIXzrK1nWygiR/kb/nrL/6HX1v+0D45X4dfDTWNTVv9IZfs9qifxytXgv7DfgaXUr/W/G18qu/m/YrF5l/i/wCWro//AI7/AMDr7vL6UcLQlVPzPH4mWIq8vc+tfDfhu28K6HaaZZxKlvaxJbrsX5Pl+/WJ8S/G1n8PfBup65eMyJa/OqIu75m+REruIUXam7/vj+5Xg/7Ydytt8HbhmVXd54ovu/xfPRgo/WMVHmPNxcvZUHynhlzDOmifYZPPm8T+N2+1NN5XzxWfysm9v9quok8MReHvjd8OtKsomSK1s5V3vtX5tj72/wC+np+g7f8AhomWJds32Xw3a7fl+5+6X+D+H79a2sPBN+0Z4S3MvmpYz/c/g/dP/HX6VCXL7sf5T4rl+1IZ+y0jJ4N1NZVl3/2nL9+vdYZvu14/+zw8D+H9YVZWTytReLY6/wB1Pv16x/c3NXzuOl+8Z10PhLz/AD/xUzyf71PtnXZt+WrTo3+zXinfGJVRNn3fnSmP87/7NVNYv2sLWWfyt7xLv2V51/wvWz+xfLp8/wBoR/nR2riliY0pe+etRwNarG8YnqD7E+aq77dr/vaZpupRarYRXkW7bKqvv21FMjTSv8y7E/jrqhP3bwPNnS5JckjyH4jbdE/aB+Gurqzb5Z/sTbF/hb5f/Z6zfhcltc+L/iF4glltkdrxkbZLuddrv96j4xo3/C1/hvEzb/8AiYq67F+fd5qV5/4Y8VSw2vjXSni2fbNWl3Sp8jpErv8A+PV9FiasaOHlVl/KGW4aWLxUacD1b4aabP4n8S6r4z1D5/tEv2fTEf8A5ZRL8u+oZk/4WX8UotPilZ/DXhyXfO6fcluK1dV8Z2Om+A7SLw5Kt5d3S/ZYIkX54m2bX3rXQfDHwT/wgfhy30yL57j/AFt1N/HLK39+vgaTjW+H1Pvq/NhIS9p7stkdmiK67vlT5vuVLC+z+LZWF4t1JdN0tIom/wBIv5VtYET77u3/AMRVTwNcz2d5ceHtQn+0y2f72zuH/wCXq3b+P/gFdH9oUKVWOHlL3j42pzzj7TlOuf7m779Hzfepz7Xt03N/wCh0XZ97ZXq8x5hVmdkXd/Btrwr9qi52eEtEkbd/yFovk/4BXuU33n+7trxT9qL5/DmhLtV3fU4k+f7n3K9zL5cs0cuIj+7OZ/sGDxf8ZvirodzLIlvLaxNF/F5UvyfPXJpDquueAEZWkh8d/DeVZYHT789mv9//AHf/AEFq9L8EW239o/4kr9z91FudP+A1l61brp37Scv2b5EuvDN5LdbP+Wr+RL9+vam/c5X2uctOPLPn7n0d8OviLbfE7wLpniOD79/F+9T/AJ5T7PnT/gDp/wCP18dftn/D2++HXj7TPH+h+ZZxX8qO0qNs23q/x/8AA/8A2Svoj9j2aJ/gzaS7VTdfT7kRf4/krqPjf4DtviL8OdY0VoFe48rzbV3+fZKv3K+MlU9jiZQj8J9dS9+iWvhR8RYPij4G0fxHAy7L+DfOiL/qpV/1qPWLo/wcs7Dx5reoahZx3+lTxLLa/N/qpf402V4V+xJ48ih1TXfB1zOyJ5X9oWMT/wB9fkuPk/8AH6+n/ijreoaJ4QuNT0iWJL23ZZW81f4d6b0/74r5nNcLThPnkfY5Ni6r/dQ6nQPYbNLltraX7HsVkifb8i/981xSeD9A+Gml6h4o1D7Tqt3Zxfap76b55f8AgH/oNeb6l8dfEet3iWOi6fHbeb914ld3euf0fwf44+MG+8n1L/iX+b9n/wBLl+RdvyumyvlpV4v4Yn3dPBVHHmqTsj6ls9Sg1jTrS8tm3xXES3Cv8n8Sbq8l/aQ8GReM/hbrcDQfaXtYvtsSf3HiT/4hK2vgheNN4PbSJ5W+0aDdT6VKj/fVFf5K7PUtNW8tZYGi86Jl2N/tfJt/9nr6LLq8ueMj4HNMNGEpRPzq/Z18Vf8ACGfE3R76KeS2iv5fK8r/AGv/ANjfX666Dfrf6bb3O1k81d/z1+NvjCzvPh78WtSj81vNsNR8r51+7/H/AOgvX6wfBbxJF4n8C6PqET/JPArq7t/er6bMoc8I1YnydD4uU9F30UzZ/trRXzV2ejyny/8A8FEde3/DnRPCMUrJceINVitfk/uL9+u98N6VFoOl6fpi7US1git/kX+6leP/ALSmsReM/wBrH4T+GvK85NOae9nT7yfL81e3W2513bfnb599dtX91h4xMsJHmqykeeftD+JP7B+G9xBEzJe6oy2sHlff+b79eX+D/wBqhdE03T9P1nSJ3S3iW3+0W/3/AJfl+ZGr6D1vQdM1i6tJ7mzWaW1bfE7/AD7Grn9b+G/hrxIr/bNKtHf5/wB9F8j18vXpzlPmjI/SsvrUIUeWpC5j/wDC/vBM2ly3P9tLDti3fZ7iLZK3+xsrn/2b4Z38G6rqHkfY7LVtTlvbW32/dWq9z+zH4VvL9JVnkS3/AOeX3/8Ax+vUrbTbPRNLitrGL7Na267IkT5NlPC05Tq+8RmVejRoclK/vdz4w/b28Z/b/EHhrwhbfP5S/bZU+b5mZ9sVfV/wc8DW3gD4b+H9Dtrb7M9vao8sP/TVvnevjK52/GD9sW0gaLzorPUdjTeb9+KD79fobbQtt3ff+b+9X3mJl7HDRpn5pT/eVpSG+Tsif+/tr5//AGxnaH4VIyt87X0FfRVzbfuv9uvnX9sOaSH4Y2nlbd/9pwfI9Y5V72IicmYS/dSOE0aHZ+0nrfyt8miwIybv+mUVWNSuV/4aG8PwbVTfZyvv2/f+R6Z4etov+GjvEsrMsO7R4Nqbv+mUVGsf8nHaO333TR5/n3f7DV+kR+L5Hxf2P+3i3+zZcy3ngi7nuZVd/tjRfJ/s17RD5TxJXiv7NKS/8K+fz/LSX7dPuRFr2eFPm/2K+cx3xyPUw/wEzv8APt/j3U5HaZtqxb/lqveOsMDtu+589c1N48XTdGu5fszJEq/M7t96vma+L9kfS5ZgZYurynOfEvxnPYLLBA2/d+6+SvKLDTbm8byoli+0St+6d/43rQ17xzBqthFA1jH9t8/e19v+7/BsrS+D9+tz4v8A37ecnlfuP9h6+ZlP6zXP0+vho4DC6RPfdNtvJsLeJolR0iSL5G/u1emSJ02/cfb81Qwv/Fu+Sq+pO3zsrK//ALPX2VKnyRPyWvLnnKR4v8Y7mJPil8NYpFVPN1VXld/7quleS6b4G1DUvDni3XrZra2t7fU5Xnhdtjpud9n+9XZ/tOX9zbeLfBT2cuy7/wBK2vt/1X+3XD/BDRNV8efbtMbzYfD7Xy3F1E/+ym1ErHM6/wBYpRoQkfT5BR+qc2JnE9V+AnhWW5V9c1CL91/y5o6/+P17giMi7vm/+zrPs7NbCKKK2i2W6rsgT/dq1quqrpWl3d9KyvFArPs/jevNjTjhKBwZlj5YyvJnOwzL4h+ILt5e+00ODYv/AF9S/N/44mz/AL7qx4ts5IVt9X09VfULD51Tds81f40rkfg545tteg1DTLndYeKLe6llvLS4/wBbLufckv8Au7dleof675fl/wB+v59zTOK9LNvadInpYfDU6uG5b7hpuq22sWdvfW0m+3uk82L/AHavPN8nyrXGeEtvh7VrvQflS3uGe9s0/wBln+dP/Z67jYzq+3/xyv37KMwp47CwqR6nx2IpSoz5JFSb5ItrLvrxL9qVFm8L+H4trP5usRJ8n369w/ezJt+bfXhX7UszQ+HPDTKzb11qL7jbPnr7jA/Ejxa/8Mj8CQt/w0H8TH2N9yJPNf5d33Ki1t/+L+3H7pfNTwzdOv8At7reX5P/AByrHgOSf/hf/wAUGaVn+ZPvt/dZFqLX3lf9onbu3pF4ZvHV92z5vIlr1pu8b+RzI9G/ZFTf8G7JmiZP9OuPk/4HXst5CrxP91Hf7r/3a8a/Y/d7z4KafP8AN/x/XX8X+3XuU0K/Z/8AWr/s/LXwmYO1d+p9rg/93ij88/GF43wa/aqi1Pyl+zrfRXG9F2f6LL/rf/Q3r7nv7CDUtNu7Nm86KVdn9/5fn3vXyb+3n4PleXQtXgXyXZZbKXZ/d++lfRXwf17/AIST4d+GtT+/59jFuf8A2tnz/wDj1Z5ivbYaMj08vn7Gqec3HjuL4dxReF9D0qC81CwXypdQeJU+b/Z/3N9YumzfEHwTpH26xikSy1RnumRIt/zb69Dm8H6fc/EmVtM1Wys9VSJLq6sbiL52X+N0r2JE/dJuXft+f7tfBRoPm+I/U/ryp0ockOb1PLf2fvB+q+HtJ1jUNaaT7Rql19o/e/ff5Pv/APA69Nv4VuYHi2/erQtv9V/D/wADZqqTP8u5l/269Sg/ZHxuPf1qpKZ8G/taeV4V+MMV4rRfZ9SsYpfs7wfPL5T7X+f/AL4r6o/YV8SQar8KtPgtpWeK3Vk2P99W3v8A/Z14F/wUB01k0bwvqsUCvsnaybf9/Yyb0/8AHkra/wCCcviqeb7bpjXKzbpd6w/xxJs/9B+/X3ko+1wXMfF/w6/KfoHhv79FQ73/ALy0V8z7I7rnxvpUzeJP2z/Et5t/daXpjJ527ft+dE/9Br36GZdiLur58+Aln9s+Pvxl1NlXf9qit1dP9n79fRCW3yorVpmXuOMDowMbniXxp8eeLLfxLZeHPByzvceV9qneKLe6rXL+GPjrrnhi31Wx8VQT6ldxfPaxbdj76h8f/Em+8FfGXxBd2NnFqr/Y7e1bezJsXb/s1y8/xhtr3x6niTUfD4uHSz+yxWwb5fm/jr46rU974j9aw2Gj7CKlHQvWfxO1Xxn8UNCvtK0qfSr2WVIrxIp98UsX+2lfRHirxD/ZWiaheSvsigtZZW/4Cj15J4M+Lv8AwmHxB0LTNI0qPRIf3st1viid3RUf7j11v7Ql+ulfB7xbOjMn+gtErou/5mr2cqj7SrE+V4g/dJQUbHyl+w3psuvfGbxH4luYvngs3l2f7U7/APxL1+gdneLsRd3zr/Btr46/YA0GKz8KeJdQ8iVJZZ4Ldn/v7Ur7F0q2/wB6vpczlrynweFLsztM3y/99181ftnzb/hfZeU2z/iZwfPX0lsaH5vNr5t/bOdU+G1krMqP/acW19tXkf8AvETgzL+CzlPD7t/w0t4r+bfs0qBN6f8AXKKma47TftJ6LtVty6VO/wDv/unpnhibf+0p4yZZY9n9nQI2/wC/9xKbqO2b9oS3+ZkddFnf5P8Ark/8dfpMvcl8j4jm0+Zp/s2TT/8ACAStc/f+3Tp+9XY/369jT7ny7a8h/Zj23Pw0SX5vnvrjakrb/wCOvYNnz/7dfMY/+Iz0MP8ADEyvEMzJoN20W1LhlZIt/wDfry/4iw6hYeBooPtjO6tslTavzLXdfEXTWv8Aw5KqysjqyPvT/frz/WLlvEOjXFnbbnleLYu/+OvzzM+fm90+2ybF/V68ZHjGpfbE0uVlg3usWyJNtdb+zNo+qpq2nrqFyr3EUTXErov3lZH2VzXjDXrPQdEf+0J1s3iXY29fuf7dd7+xbpWrzeCtT8S6uqol/P8AZ9O3r+9SCL+N/wDZrDLaE5SPo86zL2/2vdPoiZ9n97ZTppoLCBp52ihiiXzZZZW+RV/vv/s1N8qJ/c/23/gr5H/bk+NLaJYWXgDSrlra61mLzdTlibe8UDbNkX+89fYVansYHwNOPtZ+6cf8V/jfL8XfjT4Z8OeE9I/0T7UmlRXb7Xe63Om+VH/hWva/2YLZrCy8Vq0q3Lrqextjfc2/wV8nfs2Qwav8efAcvlRp9ivoHllT5U3f3K+uP2aYV+y+M127E/tqXaiL9379b4HCRnSnWnE1xGY1YctCMvdR7dsZ23LEv3vlrl/FqNqWraFoKtsiuJftV1sX5/Iif/2dq61EV18pv++3/hrl/Dz/ANt+I9d1eWD/AFUv9nwO/wB9lVE3/wDAfN3/APfFfBcV4/6jg5uMvelodeAo/WK8Tmvi18MbzXpbfxV4cb7B410tf3Uqf8vi/wDPJ/8AfWtX4afEuD4i6C8rRNpuq2ErWuo6c6/PBL/8TXd/N8n9/dvrxf4r6C3w91NPiNocH72D/kMQ+a3+lQb/APvndX894bE/2h+4r6y+zI+urw+pvmh8PU6r4i6xZ6JZ6ffSzrDdreRfY4kX552b5XT/AHfv132lalBqtnFcwL8jrvX5vurXgngPRLn4u+KH8Z+IbP8A4kVrPv0W0dn+RV++/wD4/Xqfg9/7B1fU/DkrN+4ZLq1+T/llK/3P+ANX7Dwli6WEl9TlPmkfI4+EqsvbfZO1875dyqybf46+f/2q5v8AinPDm3b/AMhiLa/3Hr3PfvX++/8Af3bK8H/alm/4knhdV+5/bEX8O+v3jLviPlq+zLHgB1m+PvxR+b50kRG+b/aSs7xC/nftEMqwLM6eGbx9m7/p1lrQ8AOv/C+/im0vybp0dfl/iVqp+IHgH7Qbyt5n/IsXy7Nv/TrLXquXuS/wnJ9mP+I9M/Yw2/8AChdN+XZ/pl1/F/t17tCivsZmbZXhn7H9m9h8FtKinVYXe6uH2O38DPXvaeVs+Xb/AN9V+f5lL96z7bA/wonzf+2fo+/4QXtzFFvls7qCVP49vz7P/Zqi/Y81v+2Pg7Eqtvew1Ge1VNv3U+Rk/wDQ67r9oq3ivPhR4tVtr+VYyy/3/u/PXjX7DkyzeFfFdtBu/wBHvIn/AO+ov/sK3h+9wkuY617leJ6x4k+Eq+MPHy6rPPJbWX2VLffbt5Uu9a4m117VdEXX2Xxm+m/2PdfZVgvovtHn/wAVdX8ctV1Pw8uhX2kXMsMv2p7fYn+0nyVyvhv4Fa14tn/tDxHP9mhlbfKjr/pEtfCVoy5uWET9WwEo+wjKrJcpY8H/AB78UX95aaZPoNtrfmvsle3VonVGf7//AHzXRfD6/wBVt/ij4g0G01e513wra/f+0Lv+yy/xor/71eneFfBmn+ErNLbTLP7Mi/8AfbVxnxU1LWvhpa6fr3hy2judHinb+1tJRfnlWXZ+9/3tyVtSpyprmkcGIqUK0pQpR5Tz/wDbM0qCb4Syz3P+qtbqKVtn91t6Ps/9BryX9hu5Wz+IeoW1s3/Hu0SQIi/61d7+a7/9917f+0+6+J/2ePEF5FFs82wiuokm+R0+felfNX7Enmv8YYtzfI8XyojfJ9/+Ov0XBfvMEz8yxseTEcp+pW1v7i/99UUzef7xoryeULnyB+zZeM/xJ+MHzfaXXWnSXeuzym+/X0Wl5Ltf5fk+5Xz5+zxZtD8S/jFAzLN/xPd29F2bP9h/9qvcoXlTzUTdv2/c3VwZlud2WfCcbeQ+B9B1zWLy+udJhvb9k+1fa2V9u1Pk/wB2tiHw34X16yt7yDStPubeVN8UsMXyN/uV8+ahqXg7wx8V/FV54n0abVb37Uv2NEgV0X5Pn3V1aftUaHYIkVt4evvs6rsVNyIi18nz0ub3j9J+r4ipCEqbZ6HD8K9P03x5aa9p9taWEUFtLbtaW6/fZv4q4r9q2b7N8CfFbLB8/wBl2bP+BpWd4Y+N9548+Kvh+CC2n0fT2ilSW3eXf5vyffrW/auT7T8CvGCquz/Q9619FlUoSrR5T5bPYVYwXtJe8cD+wNuvPhprc8+13XVvKX/YXZX1nC6vXyL/AME9L+N/hp4gi+46awr/APfUVfWtttdN38dermH8RnymGl7gTebs+WL/AMer5s/bJhabwNo+5tn/ABNov9//AMfr6bmhXa//AMTXzP8AtpQq/g/w5tiZ3TWIvuLXVk8f38Tzsx/gyOR8L2cSftEePZ2lZ/8ARYlVNv8AsJUWrTND+0jaL5TI8Wh3T/e3/wDLJqteCtv/AAvv4hwKsiLsiRt//AKytU+T9oeVlb518N3T/P8A9cmr9G6v/CfFv7PqbH7MFzs+GkUiqr/6ZL9/5K9whm3xea+1HrxL9mDb/wAKosv3fz/apfn/AOB17HD+5+9XzWM+NnpUNkWJttynl/fR/wCCuU1LwxBNqVvFbKts6L8zotdWk3+7VHTf9MuHuVXei/JXzGIjCrLlPUhI8v8AEn7MfhPxzriar4hga/l+TcnmsiP/AMAWvWLO2XTbe3gg8pLeJUiWFF2bVWrf3E27W3/36Nn7rdt/4HXTSpRh8JNSrKfxDJrm2ht5bmWJdkCtK3zfwr81flVr2t6/8dPihrd5YwSzS+IL7fFaIvzvtf5E/wBn/wCwr9Fv2i9bufDHwQ8YSafHO+pXVsmm2yRffaWd0iTb/wB91z/7PPwE074LeF4tySXPiO6iV7y7/uN93Yn93/arOpH20uU0p1PZQPKLH4UW3wb8XfCLRYFjfULi8W41O4T/AJa3G5P/AECu8/Zm81LPxbuZn361K+/d8laXxRm+wfGn4YW0Cx77q8+Z5f8Aeqv+y1D/AMSvxau1dn9vyou/79fWU/3WFnH0PGfv1+Y9T8Sa2ug6He6gy+d5Cu/lf33/AIErxr4dfFq88K64ng7xnA1hcNdSxWd2n/LX+Pe//fdeoeM4f7S1Tw5oarvSe6+0T/8AXKL/AOzpnj/4aaV8SNLSC+3W13F/x63cK7Ht2/36/nHjDMqEq6wlXbv2Ps8tw1Xl9tTl8J1EN5E+xmZX/wCBV4v8V7m5+KPj6y+HmnytDo8X+laxdp9zb99Iq5fRPid4l+CzXHhzxZBc6rb28TJpOo/3v7iP/wACr0j4D+FbnRPCX9q6qzTa3rbf2hc/aF+dN33Er81p4KOXwniYy5v5T3/rP1qUaL+Z6HYWEWm2tvbQRLDb26+VFCn8CLXOeNnl0eXT/EMXmv8AYJdl1s/igb5X/wC+Pv11qf6r5f4qzdeSzfS72K5lVLR4n893+4q/x1w5NmVWnj4VI/FzG+Nw1L6vKP2TVTa6fN8/y/8AAK8S/acRn0nwpFEypu1iL5K7r4UeJ18SeC7WVZWm+z77WWXb99oq4r9pZ1h0Hw40qr8urRP8nz/x1/Z+SVfaU4z/AJj8txGikSeAkkX48fFGBotkPno6S/3n3fPWdr00r/tFXsTNsiXwteM3/gLLWj8PnV/jd8SI2il/dXP8f3P9b/DWNrrx/wDDRl7tgb5/Ct1uf+P/AI9Za+kf8KXocH2Y/wCI9a/ZORv+FLaJ/pLXm6WfbM6/7de5w20vlfdWvD/2OYZU+C2itPKyO0su23/upvr3uZ4oU27mr88zL+Mz7bL/AOFE8y+NNm1z8OfFcC7YZZdOnRX/AOAV83/sEu0KeOLaWVd+61fe/wDuS19C/H6/Wz+Evi2f7+zTpdv/AHxXg/7CFtLNpfjC58rYjz2qL/t/JL/8XXdhv90kdEpfv48p7x8XfElt4V0HT7yexgvP+JjEn+kfwJ/G9XYfjN4HdE/4qG2h8351+0fI6f8AfVafiHwlp/i1NPa+Xznsp/tEX+03+3Xn/wAS/ib4O8MtLZ22kafr2p7vmt/sytFE3+3XwdeXsqkpH6LgKUa9KMOVtndar8V/Cem6PqGpf23ZXMVqu5lhl3yt/upW94e1KLxVoOmar5DQxX9rFcLDLsd1Rk318n+G/hpr3xZ1ttQi0+00qynl/e3fkbYl+/8AcSvq3QdE/wCEe0Gy0+KXzorWJYll+5v2ps+5/wAAqsLUlV+IrM6FHCxjGEvePNP2nNNgufgt4wtmngs4vsPzSy/cTa9fKv7H/wDZ8PxksrPSlZ7dYm827uPkld1/2P7tfTv7WKf8WK8a7W/1tj5Xyffbc6V8lfsQ6bP/AMLz0zc3kxeRO/zr/uV+mYGP+xyPzHFy/wBoR+qX2lf73/jtFM8o/wB5f++aK8iyNeY+WvhLcxaX+0l8atGZWtpXvEumd/8Alru2fNXu0Nmr7/vf7VeM63NF4Y/bV1qBotn9s6Ok6/L9/bXt2lXPybW/77214+LjzxjM6sFP2bkfNPi628PaV8ZNabxH4fn1KyuliWC4tEd/Kb/cr0nwr4A8C6xZRXmmaDA8Ts6K9xa7Pu/71em3NtbXM/mNAu7+/t+epUsIIfmii+R/n2f7dfOxoe8fYzzebhGMPdPOpvhLpCeJdE1XT7aPTX06VnWKJdiS7k/jrJ+OumtqXwt8UWy/O7adL8n975Hr1Z925/lWuc8VWH9q6bcWe1ZvNieLZ/vJXu4DlpVYyPnsdXqYiP7w+Qv+CeN/Kmm+MLGWLYjtBcK//ANj19q2afLs218FfsT3934V+OGu+HLlWS3lguIlTd/FE/3K+/bN12f7FevmUfePEoS93lHzfItfM/7Y3yeH/DKq3yPrESfPX066f3/46+Z/2xn8nw/4U22yu761F9+t8l/jROHMf4MjkfBc3/F/fiGrMv8AAmxP+AVma3Cr/H+9+6+3wvdP/wCQGrT8BTf8ZB/EpW+5ui2p/H/BWbrDyp+0Ddyrue3fwzPE0v8A2yav0OEZWl6HxX+Z0H7MaLD8KNPXayP58/yP/v17B5y/Izfwt/BXln7Ov7n4aWn7pk/fy7d7b/469T+0qn+3XgYyPNNnp4f3YkWpWzXkEsUUvku38aVLpUK21rFFF8+2npN8ifL89OR/l+8qJXheyjzcx2xLE26mwzL/ALXyVXmuWTbuX5H/AI0pyP8Aut23562ijOUuUq6xoljrbWkVzudLWVbhUdfk3rVqaZUT7293+Tfupv2z5v8Ax+q80zbHbYuyr5Soy54ni3xauVf41fCtIvuLefc2/cXdTf2XfKTTfGfzf8xqXd8tWPiPuf4x/DSXdGjfbP8Anqu/79M/Z+1KL+y/FbfLCi6nLu8plr36kv8AZZcv8p50ZfvzvtKuYNY8earcruRLCCKyif8Auu3zv/7JXYJ5Uy/xV4/8HPiRpnie/wDEGlbfs2q299PKyO3+vi3/AH0r1pJvl+Va/iPjKVf67OU4n67k0qToxgjnfHPgDTPHmkS6fqEH7ra3lOi/Oj15f8N/Gt94A19PAHjFmT5v+JTqb/clX+CLf/er3L76/d31wvxd+HVn8SPDn2OeKL7bA32i2uN2x0b/AH/96vKyjHKtT+rVvhl+BtjcIqcvbUt4ncPtTe3yps/vt92vnn4neLbz4weJn8BeE5/9Cgb/AImd8j7E2/x1yt/8XfFieFP+EFa2nTxm866e18i/8sv4P92vdfhX8Mbb4deHIrZYoH1C4+e8uP8Aa/jr3I4Wlk8ZV6kuaX2TyHVnj5ezh7sepU8AaDB8N9eTQbZZIdPurFXi3yu/mzxfJK9cx+0zcqml+F13bEl1ZdyOuzdXdePIW03+x9cRf+QbfK8+yXZuib5Xf/x+uC/aiT/Q/B6syv8A8ThU+T/P+5X9E8BZo8woKU/iifH5rho4aTjEf8PEb/hfXxTj3NvWdNif8CrO8QTL/wAL/wBYXcu9fCk77933P9FlrW+GD7Pjr8Vllk3/AOlptdH2/wAVZniFGT4++IvmWGL/AIRC6Te7b/8Al3av1r7Ev8J89I9g/Y/TZ8DNCZdsL+bP99t+7569wdN6JulrxL9kVPJ+BnhyLcrorT/cX/pq9e27GeLdu3vX5zmP8c+zwH8GJ4V+1XqTab8FvEESs2+6SK3XZ/tPXH/sJaV9m+Gmp3i7v9K1Zk3/AO6iL/8AF1U/bt177B4S8P6O0sqfbLx5diN8+yJHT/0J69Q/Zd8MT+Hvgp4UguVZLieBrqVH/wCmr7k/8c2V2y/d4Q6IyvXOg+IvgzxH4qtbe20rWlsNPRdk8X3Hl/4HXk9l8BPEuhar9rbRrLxCituS3a68pK+nYU+T5lqx9j3/AN5K+KrYeNWXMfaYTM54aPLE+dPiZ428daD4ct7VtDtvDjz3lvb/AG6yl3oqM6fIq7K9+f8AjX76fwu/yUaroNtqsSRXlstyivvVH/hanzQxbX+X+Le1XQp8hnjsZDExjaNpHzz+2NfrZ/AzW49rP9olt7f5Jdn3pU+evAP2BrCXWPi1L5qtM9rY+az7n+Xc6J/8XXqX7dWsRW3gPR9Ml8r/AImV9saJ1370WL+BP7296x/+CcWj+T4l8S3isuzyIotm7e6/O77Hr9CofusEz4Wv79eJ+gf2EehorQwv+Xor532rO7kPk39razbwV+0n8IvF7NstJZX0qd0/z/t17FbIySurfO/3G/3q4b/goroFxqPwTGr2ny3eh6rFf7/7sW/Y/wD7LW38PfFUXi3wvomrqq7LyxiuP+Bt9+ud/vcPGRFCXJUlE6iab7m5avI8Wz7tUX2zNtX5KltnnhvXVotkX8L/AN6vJl8R6nMK/lTNu+4lZ9+iusqq3zsvy1uzQt8jbV/4BWfcw7Gdv/Zq0pS5GRL3z85fH6RfBz9rG317asNu15FqHySvv8qX5Xr9D7DUv3CSvu+6m3/0L/2evj/9vz4exXPhrSvFSMttLYM9vO6ffZW+5/4/Xq37K/xIX4kfBHw5O0++9sIv7NvN7fP5q/x/8Dr63Fx9vhoVInlUvcqyie4PqW9fvbK+Z/2xplvNG8K/d+TWE/1zbK+kESDykbctfOn7Vb2yWvhr7T5f2dtWX7/96s8o92vGJz5l/AkcV4Os/s3xw+Ik++LbKyRKu7c6/c+9VHUrNU+Oep332lfs6+HZ9yfxt+6q74VvILD41fEme5aKGKBftG/du2r8lcvpfiS0so/E3xO1VYNSt5VbR9Msd3leazfI/wDtfdr9Ft9ryPiOb3bE3wW+K/hPwZ8P0sdT1KSG7Sd3W32tK+3/AIDXTP8AtJ+HnnRbHTNZv98v/LGCuO0fRvFWoQRL4f8Ahl4e0yLb8txdpLcP/wCRWrrdN+H/AMUpYoorrxdp+l26Nu8qxRItv/fKVM4UX79RfiOnUqcvul4/F3xPfNt0rwDqlyjNtV3pj+OvixEibPCNjbfLv/0i8Rdv/AGeqU3wT1W/3tq/jjUr+X72+Fvvf99U2H9l3w5Mytc6hfTPt+/uSufnw0exr+/kSf8ACwvi5c3EUq6HoDpu2bEvIHf/ANG1NN8VPiHpSpLqvgr7Sm7979kl811/75q7YfsteE0iRla5/v8AzyrUFz+y7pCS+bY65qVtcJ86umz5KuMsK9P0MpRr/ZIU/aQ0W2nSLWtI1LRP9uVd/wD6DXpug+MNK8T2vmaVqEV5Ey796N86f76V4/qXwh8Z6VBKun+JW8Q2u7d9k1ZfNV/+AtXG2fh65h8QPBFB/wAIN4j3furhG/0SdlT7nzP8tOeDw1aPNTl7xVKrXh8Z6P8AEFIp/jL8NmVfOdbz5Xdv9uub+FF/9g8B+M7mKJkln1Nol/j+dvkT/wBDqsniHUtb+LHgKPxDBBZ6xpe1Widtrz7t/wA/+zUfwiuVfUYvDytHcxNqbag0sW5EZVT5Pvf7VfO55WeBwVSf8sT0MND22IjH+YzPij4AvPhXdJrnh6Bnsk+dpU+/A39+vT/gz8abb4hWqWd4yprsETvPFu/1qf30r06bTba/ge2ngWaKVdksT/P97/7Cvlf4qeALz4S65p+uaKqw28Tfurh92+Jv9v8A8cSv5eqYrDZ7GdGr/E6M+6hRq4GXPD4T6w+0xTb/ALybPvVy/wASPHdt8PvC17rNy2+VfktYv+esv8CVg/CL4r23xF014m2w67F8l1aO38f9/wD2lrz+5m/4X98Yf7KaDf4S8P7vN3tsSWWvjaGTzwVeUqukY6ns1Md7ejyL4pGn+z18Pbm5luPHWvee+t6puaD7R87xRN81e9onkp83z/8AAaZYWaw28SwLsT+5/drTubbZb7tvz/71fN5rmUsZWtKXw7HqYLCRo00jmfFWlW2veH9QsZWbfPEyfIv8VfOXxU+IujeP9E8C2NjffbNVtdTiS8tEi2PE67F/9CRq+nbn5InbymT5d/3tlfM+vef4e8VaqzfDy21vT9I1P7RFqcTNFLE/yOm9/u/wf3K/evCvHRjOVFnxXEtDaZ1vwv2zfG/4oyrOzxfbmRU8r/aqlrT7Pj34l3KyP/wiV0i7P+uDVg6d48s9G+Iej+OtPtvJ8P8AjHdb3iPKr+Rdb/mV/wDgW3/gLVteJblbb44eKPLO94vCV0ypt/6Yfer+olT92X+E/Poy+E9v/ZLSRPgP4cX5U+afb/39evXZpmtvmfb/ALj/AMf+xXjX7Jb+d8AvC8sUC/Ms/wA/m/e/evXpHi3XoPDeg6hq9yrJb2cDXDbG/gVK/OsXDnxTR9rhPcw8T4s/afuf+Fo/HvTPDVj+++xxLp6p/B5sr7n/APHHr7o8PaVFomnWmnwLstLWJLeL5v7qV8Qfsr2F98UfjxqfijU4N9lZs1/sfZ+6lb5YkevvewtlR9rK29qeOn7KEaR0YaPPKUixCm9flq3lv7lPSFUZF3N/3xTnRXb5d2+vmOY9cifdWbqT/un/APZK1Ztuz7u+sHVXVIn/AO+/u1vQjzsU5Hwl+3nry3/jLwppXmq8UEEt00Trv+aV/k/8cSve/wDgnp4Y+wfDJtV+zfZv7Uupbj72/eq/KlfGX7SfiSXxb8YfEt98qW9neJa2s27eksS//Zb6/Sr9lrwlL4P+EHh/T5dqbbNP/Hvm/wDZ6+xxsvYYOED5+n7+I5j137L70Vb2UV8p7ZnrWOc+N3glfiJ8N/FXhyVVdL+1liVH/vfeT/x6vj/9jPxJPqvwli0i8Zk1PRLqXT5Uf+D+5/6A9fdt/wD6yfv8zfLXwb4b0e5+CH7VniLSrzdbeFfGUsstjMn3EuF/e7P/AENa3wb56UqZyS9yXMfSds6/3tlav30T5lrPtkieJGZf+B1oP9/arffrx6kfePShIu21yqRbZZV/75ptykEyO0TL/v1X/wBS23/2Wmb9n3Wb/vmiISPOvjB4Pg8eeDdY0OfyJvtVq0S/L91v7/8A33Xxf+xP4zb4b/EvWPAGpz+Tb6lLKi71+5cRfwf98pX31qsPyv8AM3/fNfAX7Z/gC88AeN9M8daKrIlxdea0sK/dul+dN/8Av19fl1WNWlKjLqeViY8klUPvXf8AaUfft3/3EWvnX9r11h0HwpuVXSXWIk37fnSvTfgh8WrP4teANP1y2+S4dfKvoU+fyJ/4/wDvuvNP2yUebwn4abdJ/wAhiLam3/x+uzL6EqOKUZdDgx0uegeIeOk1W5+LPjjRdNtpPtut3CWsX3fu7krp5dBtPGHxI0fwpYs3/CMeEF/evF/y3n3/AL3dt/2q634oeEdF+Euq678S/t002r38XladYyxbUW6ZE+f/AGq81+FHxa8OeBvDUsTLqF/rt7K8t1NFBv3/AD/36+4jKVWmpU/snyE4ckrSPp1HTaiqsSIjfc209/n+VdqV4rbftAwXMqJY+Gtbud7bNm1Pmq5J8Z/E906Lp/w212ZNv33g++9eNVw9aerOtVaR628K/IzP/sU9E+5tWJN9eQp49+J915rJ4Bu7Bf4XuI2X/wBCqhP4h+K1zfpEsWk6VDt/5e7yJf8A2es4YKTV+ZFfWYx+ye5JN9m+Vtuyj7TF/eV0b/arwnVb3x0yJLqXxF8N6UnlfMiahF8v/fO6sO2+3JdbtQ+NOlPFF88vkztcfKv+6taRwqcfekEq/wDdPo/euxFba7/+z1geM/CWmeM7J7G8+/u3+d/Gjf79eEzHwU+9b34vatcq/wDBaafLvVqf4bu7zR7j+0/APiO/8eafF8l5plwvlXcTf3/K+8y/7lXSpeyl7kjKVXmPU/gU8F4v9h65bWV54l0FfKWW4iV7jyv7m7+6m/79WPD02i3PxL1220jT7S2t9LVYp3t1b97cN8//AI5XCeBPFkk/x30XVfsdzpUuo2zWU/mxN9/Y+z/L11HwNhl+weINTvIJ4Zb/AFNpd8zK7un8H3a/N+N6k8Ngqj5tZH0mTfva8fdPWEhiRNq7d+3Z861la9okGq2csFzGrxP8/wB3ft/262Idu373+78tMmh3r95q/kGniKtGv7WnI/UpUIVIckj4a+J3hjxH8IvGUt5FefZreVmS1u7ddjsv9z/x+voD9mz+xf8AhXMM9jcxXl207/bptuyVZVf7j12HxL+Htj8QvDVxpl8rb/neCVF+eJ/79fJ/gPxJrXwN+I0tjeLO9puWLUYvK+9F/wA/Cf8Afdfpf1uOeYGVKPu1I/ifFeweX4qM5e9H8j7otniTft+fdUr/ADt/c/36xNK1KC/tbe8tp/Ot5V3xSp/y1X+/Ws8zOqK7bH/9Cr8TxeFnQrckz9Ao1Y1aXOhlynnfL5q/7NcJYQ/ZvHniOx8uJ7W6sbe48p/4vvo//slds8y7Pl/9Bryn4keOYPh74o0rWpdPu9SiuIp7JktIGd0b76fx/wCzX6z4fV6tLMqcIHyufUozoc0jyq98DrpPijxF8OLzyP7M17df6HcPL8iXip/B/d3r8v8A3xVT4aeIZ9Y8V+IJ9SjZ7u18KXlvO7/x+VFtq98Wvip4c8eaNpkumNq1hr9hcq9j51n5W/5/7+/+9XZaRoPhzxD8PvFHxPi1C5h1W/0Wey1G0Tbst59mx32f8A3V/cftOWl78bc2nzPyONPnn7v2T1v9k52/4UF4V+VU2rP8kP8AtSvXl/7dvxRXR/Clp4QsbyJLvVP9KvESX52gi/g/4G1dx8DfEmn+Ev2bNE1y+udmn2FjPcSu6/3Xf5K+YvhXomq/tV/tE/25rkDJoVvO11dI/wBz7PF/qov+BpXyc6MYVZ1pfZPrKdS1GMIn1x+yR8Lv+FdfC+Jrm0W21LWWXULpP41XZ+6T/vmvoCz83+Fv++6pabD9mgf5VT+6if5/3Ku2yS18ZjK/1irzHt0Kfs6djSRGdfmZqru/kv8AebfTXdtvzNVeZ/4t2xK8s6Blzcsm/wC9/wAArzz4qeNl8DeCtb1yVmT7BavKv9/d91P/AB/bXbX95s+82/8A4Fsr48/bw+JDWHhrRPCdtPvl1aVri8iT7/kKnyfP/tt/6BX0GV0Pa1YnJiZ8lOR8u/C7wrc/Ej4m6FpjRK6XupxXEvnS738rf5su/wD74ev2f0HTYrDSLeCNVRVTYuz+7X51f8E9PhiuveLdV8SvbKkVl/o8G/7+5tj7/wDvn/2ev0lT5Pu/cr0c2rc8vZfynnYSP2yb5qKKK+XuenzHRvptu7OzR8t97mvij/goF4Kv7fw3o3jvRgwufDWppNKifwRbtu7/ANAr7izxXBfEfwNYeK/DOraTqSfabDU1aKWLb/eowdX2dW5z1o+6eHeBvFsHjbwlpmvWzf6PfwJLvdvvt/Gn/fe+u4SGXanzV8k/swaxffCjxv4j+EHiNtlxZzvLpLzf8vCb/n2f3vkdP/H6+pYdSZ12t8j12Yyl73NA2w1T3Tb85UT5m3v/ALFRec7rt+bZVeF1f5fv1YRFRfvV5B1mfeQy3K/3Nv8Afrzr4o+AIPHnhC90XUFV7Sdd+9/4X/v16l8mz/bqrNYb/mauzC1ZUZc5z1I88eU/M/4OeP8AU/2YPjDqfh7XGuYdHupUtb5P4Iv7kqV9UftD+BtX+JfhTRItGWO8eK8iuld5URNmz5H3tWf+11+z3B8SPDX9s6RbeT4l06J3if5P9KX+5Xl/7IXx1vH8r4a+JWnS7i3xaTLKv93/AJd3/wBqvt4V3VUatP4o7njVKfxU5fCdF4o8BfF/xpdRNfalpdzb2rr5CPBE6RfJU1n8AfitebGbxfpemo38FpAif+gpX0rZ2cT72atVLZkXdF8/yfInm1n/AG/Wox5IRRh/ZlOcuaVz560f9nzx5u8y88dSb93z7EZPu/8AA6Zc/stahqU8s+oePdbd2Z9qW7Ns/wDQ6+nk8ryE3KqS/wAXzVX8mLzflrz5Z/XZvHKqJ83w/sZwXKu194q1m/RlXcm//wCzq2n7GHgm2iT7TLqVy8W/dvn++lfRsKLCm3bv/wBusTxm+uJo123hq2gudY8r9x9rbZErf33rKOdV5+7zCll1KHvcp84+NvhX8D/hFB9s8QWMiXbRf6Nb/ad80u3+5F/7PXhHir4ieH4brd4f8AaFZ27r5q/bryW4eXd/fTdt3V6Rqv7GfjHxbq0uq+LPGNlNe3EvmyyvE0vlN/sVy/j/AOCHhf4MxWlzq+vN4h1Nm3xaJFa/I/8Ac812f5Vr1KWMqT+KZ4OJpyh8MeWJxNn8ab5LWJv7G8Owu8Wxf+JSroz7/vvUV/4tXW9Zt76K2ttKvWb97caSvlIn+4n8Nc7Z+HvEvxU169l0jQftlxK3zJpy7IkX/wBlr1rwr+yL4hubN21C5tNNuGV/9HlZn2f7fy11fXJUvtHNGFSp8MS34b8Ya5reqWlta+M9J/tjb+4/t6BfN3fd+SVk/u17V8KLCWw8JW/2nyEuJZZZZfs+zyt2/wDgr5i+LXwTl+GlrZT33irT7m4lbZ9kh3JLtX+PZWV8MfjBrXgaWKzg1Oe/09Jdn2GX502fx7P4q+F4swtbN8Jy0+h7uU4uGErfvUfdVtef997qmmmZ/l2/xV554G+Jei+OYHbTJfJuE2o1o/30f/2Za7NNSXZ93Zsav5MzLAYnA1fZzgfrGGxdKtHniXZk3t/sbdn+/XiX7QPwr/4TzRk1Oxg/4nFhEzq7/wDLVf7leoaJqtzf3F7FOq7El/dbGqxqUP7rdtV/4/vVjleY1sBiY8u5zY3DRxFKR8tfs3/GNvDd7F4T1plhspZVis5X/wCXef8AuPX1O+pNMm1V+f8A2K+Qv2ivh7F4S8Rxa5pTLbWl+3mtabtjpKv8dch4j+OniXX9BstOk1D7HFEqxM8PyvP/ALz1+zS4Yhn3s8TT93m+I+Lp5vLA81KX2T638SfGPw14VleC+1BftC7naKHa77K8M+JHx+0PxatlFod5q2lXFrdeaup7UR1+T+BK8Is0udYuIol8+5lf/gb1qp8NPFFzFFKug3z/AGplii/cfxfwV9nlHDeDybEwqSn78TxsbnGIx1Pk5fdPQLb4hXd5cW7L4/kR9/y/2np2/wAr59339j16Z4f8NfEPxB4b1DSPC3izwrrFjfxLFdWVo0Xmy7t+99uzdXztqvwl8XaCztqXhzUrZ0+X54H/APia4XW7y40e9eBZZba6/wCWrRb1df4q/cI42denGKsz56hD3/eiz2zx/wDEbUJvD2h/CPSttzLpbS2959kbel5dea+yL5f4U+7X3H+z38JbP4S+CLLTPKX+02/e3kyfxS//AGFfPn7GH7N8+lQRePPEto39oXS79Mt5fneJG/5at/tfPX2xpttvT/aVq+azPGRX7uJ9dgsN9qZoW0MW2rqQqi7qrwoqfwtU29tj18ZzHuhsX/gb1RvH2J83z1bd22VmXMyozbl+SiAGFqV5FbWsssrLDEis7O/8O3+OvzK+LvjyD4u/E3xBrUs8/wBndootJt0X5Hi3/J8//A93/A6+uP2xvicvg/wHcaDbXPk6nrkUtu3k/O6RL99/+B187/sc/CKX4i/E3T7lomm0/S/3t08v3HZvuJs/77b/AIAlfd5fSjhqEq0jxcTU55ezifoF+yv8NF+G/wAMtMs5IFS6Zd8v+9XtaVXsIVtoFiRdiRLsVKsfw/8AAa+WxNWVWrznTCPJHliG+iof3v8AdormuXZnc1j+I0WSyVG4DyKu7+7WxWP4h/481/3xXBT+IuXwnxf+2f4Hk03Rrf4h6UuzXdElS6glRfk3fxo7fwrsruPAfjax8f8AhTSvEenS+daX8Xm/7rfxp/31Xrvirw9Z+KtBvdNvoILm3ul8pobj7jbq+Cfhbr2q/s3/ABt1vwD4u22Hh/UryW4sZoov9HTzX+Rl/wBl6+jppYilyfaicnNySPsaGb5atwvVFEXbs/j/AN6n2z+T/t14c4WPUhI0/J31D5zJ8u1qbDNvenO+xPvfPWZRi6kjTI/3k/8AZa+NP2q/2crxLqXxx4Tjl+1wfvZ7e3bY/wDe3p/tV9pzJvWsm5hZ0dWZXf8A269bBYuVGRz1qEakT5t/Zm/ars/GzReE/EbLYa6nyWt28vyX6r/sfwtX01C6v/D86/eTd86V8X/tM/sr75bjxf4FgZL1G82606H5N/8Atxf7VP8A2e/2ums2tPDnj2WS2e1/0WLVrj76f7Ev/wAXXq4nDU8VD2lE5KdWVL3Zn29bJ8+1l+f+5Vqa2Xbu8pqzNK1izezt51nV4pfnifdv83/bT/Zrbmm3xblbelfL1ac6fxHoGUn77/lk1WrN9l1t21Xmma2l3bfkqxbXP+kOzLvrnjIvlOU+Jd/rWiaXL/wjWi/2rrd43lWqS/6qJ/78r/3f9ivFfDH7K/2y/l1zx/rjeJNdum33SW6vFb/7lfUD2yov7rcm/wCfYjVU/wBSm3ym+WvRhXlGPunnVcJGr70jl9N0fTPD1h9msbGOzt1X/VW6tXkvxy+Mdt8OrD7NZxfbNdn+RUdvkt/9v5a7r43/ABIs/hd4LuNXn2/aHbyrOF/4pa+UPAHwQ174669d+JdRZdK0yW6+0T3Dwf8AHw2z7kVduGtP36p5WIfJ+6pHj+vf254/1R7meBr/AFB/nlm3b32t/wAD+Su18K/AHxjbS28q6fp9nLF86+dL87P/AAb6+uvFXgbQ/hv8L7iz0rT4obeV7e3abaryszOn33/4HT/7KXYn+z/fir4DifiaeWSjClE7svylYnmlUPj288MeKvAF+l5qcC2z+bv+0RRP87/7++vV/h18XYPGFh/YerztbamsWz7d/wAsm/8Asq9judNW5ieCeJbmLb9x/nSvm/45fBOfRLW717w0rfZG+e605P4E/vpXwtDOsLn79jiIcs+kj1JYPEZb+9py5o/yn0HoOiWOgrK0Ct5s7b5XdvnavN/jN8e9P8AW/wDZ+nLFqXiCX5Ps6fOlv/t14f4e+Ovja28F2/h6KdZri6lWKx1C4X51X7mzfXsvwx+Btj4bvf7X16K2v/EEsrS+d/BE9ebXyLD5XOWLry5v5V3OiOY1cbH2UI8sjyqw+D/jj4nLFrmvXMVt9vl82L7Wrebt/wBhP4VpniH9lTXrOKWfT57a8Rfn8rdsdttfWqQxP823Z838dNeFfu/LTw/GWIw0uShHlh2CWQU6sbzl7x8BWf8AwlHw616VbZbnR9Qii3sjxbHr0Cw/aW1LUoLKz8Q6dHefv4riW7t12OnlOjfcr6X8VeEtI8T2DLq9tBcxbfmd2X7v+/8AwV8QfF2z8NaP4gSx8Iag2q2jtsld/n2N/cV/4q/Y+H8wjnvK60NV9o+XxeW1ME/cl7p9P/Ej9tjQ4fC/leBYr258R3jeV5N9F5X2X/bf+9XK/stfstX3xC8R/wDCe+Olley837RBb3C/PdS/33T+7Uv7Mf7HN5cz2nirxxbNDaOvm2OmTf62X/bevuO2h+x+SsW2FFXYqIv3E/uV+jYjEwwtL2VEqhQlU9+ZaTTfJXyol2fwfJ8m1K3rOHYm2s+zvPO/1u2rUMzef8v3K+QnUlOV2fQQiW/tOx/mod/k3bqpTTb33f3aZNM2z5axjGUiixNMsMVc14k8Q2OiaNd6hfXK21vZRNcSu/ybal1K/aGKVt33F/gr4y/bA+LU+tsngzSp98Xmu+ovu+/t/wCWVezl+E9rUsc9et7KFz58+LvxO1P4wfE271WBG2Sy/YtMtP7sX3E/z/t1+lf7HnwWb4U/De0+1r/xM7r/AEif5f42/wD2dtfKn7CvwEi8Z3n/AAkur2ME1vZTr9hll+R0eL5X/wCA/wDxFfpRbQ7F2q3yJXr5hieSH1emeXQpyv7SZL9z+Gjez0U/+OvmTvD5qKKKgDSt9Vkt925Wm3f3mqpqWsfbY1j8vZtbd97dXjf7QPx+X4IWWntPpjX738/2eLf8kW7/AG3/AIa8c/4al+KlzdbbH4aWk0W3fv8AtTbP++q2o4Wdb3oxOWVfk+M+sJnX+KvFP2ovgnY/GbwG7f2Yt/4g05X+wy+bsdH2V4/r37T/AMZ5muIrH4fWlh/B53zS/N/39qz/AMNM/Guzt7KWfwZoly91Ert80sTxN/cf53ruhQrUpc8TOVWlKJW/Zm+Kmpoq/DfxtE1n4t0mL9xNcNs/tG1X+NPk+Zk+7X0Wjxfe3L/svu+/XwF8d/CvxP8AHfxH0Tx1ovhWDSNQtYldn0yfeiyq/wDtN/HWhN45/aatWef+z9J+0feaJLOL/wCLr0ZZf9Yh7S/vDp4yNP3ZH3h9sVH3NUNzf7E3Lur4VT4qftPzLt/szTU+Vk+e1i/+Lp8PjD9p+5lt91jp7xfxf6LE/wD7PXL/AGPL+Y3+uwPtX+1VR/mZtn+9VF7xfu/3/wDar46m8VftJu0u2CxTb93ZZxfPXL+MPjl8fvAdql5q9zpGmp/zyuLWDf8A98ferqjk0/syM/7Rpn3bDDAn71trv/4/XgHx4/ZX0P4lyy6vpEC6b4g+d2m/5ZTv/tpXzT4e/af+OXiTVH0/TJ4r+9uPuxRaYrp/n/gdfeHw9m1e58JaVL4hs/settAv26Lbs/e1Mqc8vd+YqMqeJ0PhXwT8YPHv7LviC78Na9Zz3+j/APPjcStsX/bievtL4S/Hvw58TrVG0XVVmvYtnm6ZcNsuIv8AgH8VbHjn4b6D8QtIl0/XtMgv7Rvk+eL51/3Hr5C+IX7FviXwNepr3gDUGuUgbetv/qriL/4qtufDY2Pv+7If73D/AA+9E+8kv/tKfe/77+Sr1g7/AHvNr8+fA37bHjP4dTppXjrQ5NeiibZLcbfst9F/7K3/AI7X1T8NP2n/AIb/ABFiRdP8QwWF7/BY6t/o9x/498rV5VfKpw96PvHVTxVOZ7lvXZ8y7/8Abqk6K7f7Cfe/3KqPM2xG+b9786v/AHqHvF8r5m/8cry5UJU/iN/iPJ/G3wWX4nfEvT9V8Sy7/Dmhxf6Lpyf8t7hvvy/7v3K9Qs9Kis4EggijhiiX5YofuRU97zez/N8/+xTofkRPmrOVSXLynPHDU4y5jhfjHbK/he0iZm2S6nZoybtm/wDe1U/dPL8nyb/nVN1aHxjvF/4R/RF/g/ti1/2/46x4UVNn9yvwrjib9rE+mymPNzFiaGP+Ksy8sIrmJ1Zd6fxb1+/T5plTZuaq82pRbfvbHr8zwjrUqnNA9irShNcsz49/aE+Gi+DNXtJ7aKV9Hup3lihT7iN/Gn+y1eq/s6/FGLxbof8AYOoTt/bFh/qnm/5bxfwf8C+Suy+KmiReNvBuq6fLtRPKd4pZmWLa2z/ar4S0rxtP4M8QW+q2beTe2Eu5dnz7v4X/AOA1/QeX5fV4gyx05w9+Pwn59iObL8ZGUPhkfpH53yJub/vvZXE/Ej4weF/hpa7tX1Nfte391p1ovm3D18663+0h4z+JEsukeDtIbTZbj5V+wr9ouG/v/wCyq12Hw0/Yk8S+Lbr+0PHupz6bFK2/yUla4u2/+JrLK/D/ANjU9rjZW/unq1c2b92nE838T/Ejx1+0Pr0Xhzw5Yyw6ezfLaWLbH/35W/ytfUvwK/Y/0z4aWFpeeI/sWseIF+dU8rfFat/sP/E1ewfDr4aeHPhppKaV4e0xbCKJv3r7d8srf33eu4h2/wC4n8NfqWGhhsBT9jhocqPN9nVre/UkZiW32Nv9j79Tedz8rrsWvl/9qjxt8Z/B+vWlz4MWez8KLZt581vZrcb5f+BV85ab+1j8W9S1H7Mviy0tn3bEe7s7dE/4H8le1Qy+WLjzqRhUxNOj7p+mULtv3O2xKu21z87/AL1f++q+EofG37TVzZ29zY6rpd5bv86y28FlLF/32vy1L/wlX7UL75V1XTXd2/1SQWdOWTVduZGf9oxPuZ7xX+9t2f71VLm/3o6/7P8AHXxknir9pqa3SKeXTU3/ACMnkWqPWmnjD4/ea/2ldPe33b9nkRb/APvusf7LcPtFxxkT034/fGOL4deH5YLaeJ9YulfyE3bvK/22+evj/wAAeANX+M3xBtPD0DT3nmztcXlwn8Hz/O711fjP4XfEPxhrNxqd9ZteTSy/N8y/In9z/Zruvg5rHjr4D6XF/YPhGDVdVv126i939xfn+TY6v/sV7NOP1ah+696R5lauqtT3j7w+G/gax+HXhXT9IsY4kSCLZv8A9mutSZYYt0rKif7bV8X237Q/xd1JZoNQ8Lt4b+X/AJhlr9qd/n/23qrZ/GDxLc3kUs+g6/qSMz7n1Hen3d/8C7P7n+1Xzs8NXm+aUTsjWp/zH2LeePPDlg3lT65Ywy/wo8qJ/wCz1XtviRod/qkVnbX0Uzy/Ijw/P/n7lfMmm/tN6vokun2cvhHQNKuL+VIoP7TtZYpZWavoDwfcz6xqVvPqvh62s71Ff99bqyRb/wDcb5q4KlCpR+KJ0xlGfwnd7n/vLRTNv/TKSisLmga/oGmeJNNl0/V9OttVspfka3u4kdK+XPG37MfijwBeXuq/C/U/7S0zdvbwdqzb0VP4/s8rfMn+yn3a+tpk+T/4uqUyK7fNTw1erS+E5qlGNX3ZHxf4Y8bLrzS2l9pGpeHtVgn+zz6Zq0XlSq3+x/e/2K6h5l3P975/9v7te5fFP4S+GvizpD2OuW0/2j/lhqFjL5Vxbt/fR1/ir5n8baH4x+A4tG1yC58beElidZfE2mW2+a1ZfufaIv8Ad/jSvfoYyM/dkcFahyHQPeKj7W27GrF8c68vhjwpqeofM7xRbIk/vtWZr3xCn/sa31zwxZ2nirQpV3/a7S6/9kWqVm998RbXSrmX7F/YkU/2ieK3n3yu6/wOuz+/Xj5pnNPL6Ury5WfR5ZlTxfLKWxu+HryDXtG0++Tcn2qBJWR/n+fZ8/8A4/V2522cDMsXyf7tcbf3+ofDTS7iJl02ay+1Sy2fnTt5vzf8sti1Y8N6lr3iGwe81zSINHt3XfFEk+9/+Bo1dOS5xDMqcZQM8zyp4SUpfZPlz4tftReJdS1e90XSPK8PWkE7W7TQ/wCt2/399dR8HPgH4A8ePFqXiP4g2nifUpdrtp6XzJL/ALjbvvVi/ArwdpXjP4j/ABCtda0iC8t4pXZfO+V0/e7fvrXo+q/sl+E9VTbpl5d6VK7eb8n73Z/31X3dSdPk5PhkfKRl73vRPpjwf4G0PwNbvZ6Rottolu38EMGyuphdd/y7dm77iN8lfFifBD4n+AIvN8HeP76bdL8to8+xP/HqsJ8dfj94JuvK17QLTXok/wCWqWaO7p/vxPXz1bASr/DPmPXpV6cPsn20m3Z8rf8AA91Puf8AVfw72/v18b6V+3/Ppv8AofiX4fX1ncM/+usZ2/8AQGrsPDf7c/w01WVFvJ9U0e4/i+0WK7P++1evMlgK1L3kjvjiKXc9b8c/DHw145s3g17QbTVUddm+aL50/wCBrXzf45/YJ0/VZfN8Hau1nKzfLb6i29F/3JV+b/xyveNN/aB+HPiHZ9m8X6W7y/JFFNL5Tu3/AAJK7Cw8VeHrxEW21rSbn/YS8i+//ub66aMsRS7mUqdCoj4UtvhR+0P8FvNXQbnVntIn3/8AEuvPtVvt/wBxq1tB/bM+Lvht3g8R6RaaqkXyN9rsZbV/+BstfdsyS3n8Kv8ALsXZWfeeHrPVV232mQXibf8Al4g3/wDsldssTTq+7VpmHs5Q/hyPlez/AOCiOmWbbdQ8GXc38DPp91/7IyV0Fn/wUX8BXOxJfDXiaz+bZv8AKt3T/wBDr1LUvgP8PtYd5bvwdpfzNvbZE0X/AKC9c7c/so/CuaVGXwqqRI3mvEksv/xdZ8uFl8UA/fHmXjb9uTwP4q03T4INO1vzYtRiuP3sESIyrv8A9usS8/bk8IQxfuND1+5/79Js/wDH69df9kL4Ybop4tBZPK+TYl1L/f8A9+rFn+yd8Lrb5v8AhFba53b3/ezyv/7PXzOYcO5ZmE/aVoM6aGJxOHi4xSPnTVf25Jbzzf7I8IT/AHvle7vPk/8AHUrCm/aK+KXjZVs9D0ySzllbZ/xL7Xe//fbV9m6b8B/h3o7RS2PgfSYZYtnzvBvdf++t9dxpug/YNn2Oza2i+X/VLsT/AMd/+IrnocN5VhfepUub1LnicRV+KZ+fVt+zT8a/iczy65LqFtFLKu7+2bpkTZ/uV7H4D/YA0PTUin8Va1Pquz51t7FfKib/AGK+sLlFsE8252227+O4ZE/9CrEvPGfhzTVeW81zSbZF+89xqcSf+z19DSUsPHkw9Ll9Dk9jGcuarMb4J+GPhr4e2H2bw9pVtpUTLvb7Ovzs/wDtt96uteZX2/L8n+9Xj+t/tP8Awp0fet5440l3X732dnuP/QUrj9b/AG5/hTo9u7W15qmpSp91LTTn2P8A8DbZWU8NicR70kzp56VI+jd/zbV/g+f5Ke9zs/i+evje8/b/AILm326D8PtSvLjzf9TcXi7ERk+/8iPWC/7Sfx58ft5Xhzw5Y+HonX5X+x+a7f8AA5a1jltT0FLH0on2xM/nb1ibf/8AF14V8Zvhj8NfElm6+I20/R7hvkW4tJYorjf/AH9i/erxKb4XfHnx5sbxL49ubO0++1ul9s2f8AirY0H9jPSIfKvNa1rUNVvUVt0qf/Ft81e1h8P7DXnPKq4iNb7J4Z4kj/4Utrbz/D74grrdkv3kii/1X8Wxomr6Q/Zy+KOp/FfRtTn1ezW2u7Cdbdnt2fZLuT7+z+Gt3/hSfg7w34fuPI0OC5lSBk867ZpX+59+vOP2MPNm8JeLYoli3pqa7X3fI25H+/8A+OV6c6nPRl/dOGEG5H00lsu35fk/3131yl/4kih8eWWi7VRJ4Hdvl+47fOif98I9Yv8AwnPiHTdZi0zXLPRtKSVflu3nle3Zt/yJu/hq3N4PvJrK7vvtNp/braiuoLcbvk+X7iJ8/wB3bX5nmHEMMJVjSmfcYLJ3Uhzy+R2/2ZXTdt+Smw2ap825f9964ebxzrlzraabpltZarL/AMvLwtL5UX/A6zPiL8ftD+Hth5V1Kupaw3yfYdPl3ojf7b19Pl+JjjYc9M+fzDBPDP3j0PUryztrOWe8ljhtIl3tM+zYv/A68K+IX7SVs91/YfgWBtY1W6VvKvn/ANUvz/wfxM29/wDdqt4I+F/xU/am1u3ub5m0fwqjO8u+Vkt1XY6/w/MzV9p/Av8AZg8J/A6wiks4l1XWNrf8TC4iVtu77+yu2vi6OG934pHm0qEqp8ufBr9jLxr8TNbtPGPxK1W7s0+1JexQyt+9Zl+b50+7/wB8V+gtjZwabYRWcCt5ar/49/fp77n+62x6eifc+Zq+VxWJqV/iPapU40gw399qKN/+w1FcHKdN0XZvnrPdNjvV6Z9kTs1eeeOfijpXhj9x56zag/3bdPvtWtCMpnNKUYG7ret2elW8rXMq7FX/AL4rx3xh+0HPcz3dn4Ts11KXdsluLv8AdW+3/wBmrz/xDNffEWK3ude3WzrL5v2S3n+RV/26tW1sthEnlfuYtmz5K9ulgvtHBPEfZiZuj+FdP8PalqGowQKl3f8Azz7IlRF/2EVf9968303xVBbeL/Ev9h6ZFc6hcTraxWNorIi7fvu/92vWpodj7Yp9n/slZvhjw3pnhKye20+Lydzb53dv3tw/8bu9cGaZNSzKEYVNj3sqzWOBjKUlzHmj+KrHUviR4abVdP8AsGqxeba3VjcfPErt9yWJ/wCKvVZrbZb/ADNH/wCz1V8Q+GLHxVFFFfKrywOjxSo2x1+etK5edLd18+V32/8AA66MkyeOXXpw+EjNs1jmCjKPunyf+yjbLN4/+JbRL92X/wBqvX1BDbbF3Mv/AH3Xz1+ypbN/wm/xIibzd/2rZ97f/wAta+mEtvk+9X1WL9xny1PRGZearbWFhe3l5P5NpaxPKz/7K1yWlfGDwdrcUTWOtLZ+e2xUvoGt03/77JXQeM/BK+MNB/sxr5bOKWVHuti/O8Sv86LXk/7Q9/AkWieH7Ozjht7eJrhYofkTd/Bv+TdXxuKx9fDu8D9BynLcPi4pVPi/I9Nm0qx8SL5ssFpqsTrv3v5V1/8AF7ayNS+C3gnW/kvPC+mo/wDfii8p/wDx2uO8f/B+z03wb4Nl0pW03WvNgtbmXT2lTc0v8bf99133xp1LV/CXhy31XSNeks3Tbay2MtqsqSvs+/8A3q0p5zVjDmnGxtV4dpVaihRnucZf/so/D7UrDyFs7m2+bfvhuvnVv++K4e5/Yh0O58r+z/Ed9Zuv8flLL/wP79eq+DPFvjjxJ4STxMsGhX+n7ZX+zput7h1i++/93+/Wz4A+IumfEhbiK2tpLPU7X55YXl81Nv8AfR67MPnHPLlueXi8grYXmlvynhM37HniWzfdpnj+5RE+9slni3/7f36fbfAT4qaPaoun/Ei+mil+dX/tGdE/77319RPptteWctneQNc288TJPF/fVq4jwZpWi/D3xk/gez1xZre4i+0WdjNveW1f7/lb/u/367a2Y8lSPNGJxYfLpYihKcZe9E8Wf4Y/Hua9f/ivZ4bfd83laj/8VV628E/tC2dw623jaW5+b/WzXiv8v/fFfSUO1281mbfR5LTSorM2z/err+uxjryRPJjTqX5IyufM/wDYn7Ss2xV8cNDs3bZkuovn/wDHKgm8GftHak/7/wAe7Nq/8sr5P/QK93m+Ivg6GXy5/FGmpLFuRkeXf/wD7n+5U3/CZ+F4fs/n+I9NhSdd8TvP97/crL+06H909D+y8XPXlkeAv8JfjlNdfvfiNdv/ALl4ybX/AOA01P2dfilqUS/2h8T7lHb52R7y6evo228SaDf2D6nFrmnvp8UvlNcPOuxZf7nzVnv4/wDCdsyQf8JRYvKzLtiSVndv9j5accxof3TL+ycVL3uWR8/zfsZ6vqSo2p+PZ7z5vmR/N+f/AIG1Ptv2KPDSTvLc6nc3MrfeSFVTd/45X0b4w+IXhrwHepY6vqE9tduqMqJayv8Aefb/ALtS6PeWfiHS7fULP7WlpOz/ACXEGx22/wC9Wf19OVoMr+zq8VzVfhPFU/Zg+GnhuWJr5W8r7sT3d15W+u9034G+BdB2LH4TsnlT51+0I0r/APj3y1mfGDR/Dnh5rvxD4jtm8WvdbNP07TH/ANHis4lT53T/AGvuV3fg/wCw23g3Sl0+51DUtPdfNgmvn+df+mW9f7n3a8+jm1SVf2Uj2K+TJYaNaBb0rTbbSt6WdnHZ/wB5LeLYi/8AAKu/M/zMzb/ufP8AfrnPG1n4hfQ3ufD2rxabNawNLPb/AGXe8qL8/wB+vH/DHx717QbxJ/EcUmpaLfyvcQO6/vYk/wCmT/xL8n3KzxOc+ynyOJ0YDh2WKpSqqSZ7nf6xo+gq7X2r6XZ7P45pU3rWg7rMqSxMrpKqyrL9/eteT+OdH8K3lroXj7QbG2vLWLVYH1OWJfkeJvk/eo/8W969dvE/e3G2VdqtsVP4KjB46eIq+8cmZZVDA0oyXxMxfEjsmiXu1d+6CX/0CvnT9iRPJ8KeKv8AVb/t0X/oqvovxIi/2Jqe5pdnkNu2f7lfPn7E6f8AFJeKF/eo8GoxJsT50/1X9+vraHvUZnxkviR638Wr+zs/BctteeXsv2WyV3X7jM/zun/Aar23i3WvIt510GdPC6r9lX97/pDr93zdn92utv8Aw9aareWk99F9pez/ANR5y/Jv2ff/APH61divv3bn+XZ89fnuZZDTx1b2rPtsHnUcPRjSscl8K7mC88LvZwbf9Fnlib5Pn+/uR3/4BXlXxO/ZvW8v31fwruhvfN+0NaO77JW+/XvFholjYajdXltF9me6VPPRPufL9x/96tB0idtv3933d9fU5bh3gqMaaPBzLErF1OeJ5f8ABn9snUPAd/b+FfiDpk9nKjeUvlRbHTb8/wB/+Jfkr7V8H+NtI8Z6Wl9pF5Hf2sv8cP8A7N/dr5K8c/DTQ/H9h5Gp2avLF88Vx9x4m/2Hrwz7T8T/ANmDV31fRdVn1vRGl3yukW99n9yVKdfBRq+/D4jjpYjk92R+pqP/AAtT5n2RbtrP/sJXh/wB/aW0j4x6Mk8T7LuL91Km3YitXuaOrp8v92vm6tKcJcsz1YkPnSf88Zf++qKsbVorLlGeT/tLeKvFXgnwHLqfhyxudSl81YmhtF3zbP8AYr4otvjB8Qbzyr6X4Tag93u2T3b+a7u3/fFfp/8Ac+7/AHt9Rb/n/irbC41Yf7HMctShKf2j8x3+OXjaHYs/wr1BJWlZFiTzd/8Av/cqa2+PfjqZUZPhbqmzcieT5Uu//wBAr9LXm53bfn/v0O5/vtXpf2tL+Qw+qf3j8zJvjN8SoZ3i/wCFQapt3N8m2f7v/fFWLD4qfE+5vIooPhTfI0rbPOlaWJFX/bfZX6Vec6N8pb/vqjz3ddu5v++qr+1pf8+0H1T+8fnhqXiT4t6VE7N8O4Ll0g839zeSujKzvsRPk+98n/j9WrbUvjPcwWk7fDC0htJ1Tb9ovpUdf99NlfoF5zp91m/4B/DUUzyurLln3f7VTHNJ83wFfU/7x+dHwK+DnjH4b/EPxbqHiXQZ9Nt9Wi82KWFt8Xm7/wCCvbZrZ/k2rXpvxj+06JoMutXMkn2K13vO/wB/aqpXjuj/ABL8J+J03WPiPS7ne2z5LpE2/wDfVehGvPF+8Y1KXsixqupaf4es3udV1K2021VlRpriXYnzV846leX3j74tTXWlWja9DFdL5Fpb/wDLWJf/AELfX0tN9jvN8StbXMXyu0Lssqf8DSsS/wDhv4a1Kd2/spbCVm3rLYz/AGV1avFxmDq4iUeX7J9flOYUcJSlvzSMLwx8aZ/FuvahY/8ACK6zoiWEr/aptTg8qKJl+5XD/tLal51h4ftoGV0l3XTfM3z/ANx69wv0WZ5dy7/Ni2N53z//ALVeL+Nvg5r3jDUbS8l8R6bfyxKsUVu9r9lRFV/ufKm2vOxNCt7PkjE9bKcdT+sSq1J8tjmrzXvHvgPwNb6ZcxWMPh+6X7La74m+0QK3zulelfBz4bweBrV9X+3R6ld6laxIrw/8sovvffasr4weDNe8c+HPD87afFNqFvK32q0t7rzU2fdR0roPhjeeI7Dw9b22uaVFo+iaXpzWsUMqrLcTyr/H9zdtriwlJ0Z804n0mYYmGIoS9nOPNI6rXteg8N6JcahcqzvF8kUKLv8ANl/uV4P4j07V/h38QfD+q6vLv1CeVb+WVFZPlb76f8A3V0t54q0r4hfEHTLPXoNU0rwvArW8H7p0e4um+47/ACfLVD43+GNF0f7JBY6nc397tfzbS7neV4Im+58+yniZyqz5o/ZOXK6NKjD2c/ike67F835tr7vnpnnbPm3LXL/DTXo/FvgPSrmK5V7iKBbe6RG+eJ1+5XR+TL935Xlf7tfSUJRq0uaZ+fY2jKhipKP8x5F8cvhuusWr+I9KgVLhYtl1Fbr/AORapaJcz/Giz8P+HP7K0+2tNLtVl1bU3iVZZU+6kSf7/wDFXX+NvHMU2qWvhHQ760fWNWbZPd+b+6tbf+Pc33d1cRqumz/BD4l2ssV9v09IPNie0/e+bE3yOjpXzFeMY1+ZfCfqGDk6mCUZ/H0Pak0rStN05NKs/D2nvpjSp/o/lL/c/wBb/vV4L8E7m2034yXdnLFBM/kXUUW9dm1l3/cr6C03UtP1uzt9V0yeC8spV3q8Mqu8X3Pkevn2ZIvhj8fZdQvomSy+1S+bNt/5ZSp99Pk/263xEFGUJ0/hPMwNa8alGpL3j0342O1z8L9YnnZZvsssF0vnM77dsqO9d7eP9sSFtq7GgR12N/D5SV5v458eeGvEnhq98OaHqcevarrOyyiisYHfZuf53f5Plru7z7NoOkpLfNst9Os0+1bIt7/Knz7E2f7lehRmrynHseNiUvZRpz0lzHm/j+wtvHnj6Lw/c3ttptpp2lT3X2i4n8r/AEqX/VVynwN8VL4b1640PU7mJNPv22WuxvkiuP7+/wDuvs/9Arb8GX+leLfGmsXOveFb7VX1SWJ7OV7PfFaxbP40qx8WvhRfeIdWt4vDHh77BFBEqedDtSKVv9n5PlryeWr7X20T6SnVw/sPq9SVo8p6wn/HwkU6q+/5Jd6/99pXlngPw7pXiTwJrHg/XLNZv+Ef1i6tYn+5LAjfNFsb+789egeEn1z+xvK16KyTU7dViguIZWbz0VP9bL/uVynhv4Y65YeIb3XLzxjIl7ezpcXiaTa7Irjb/A+5P7vyf8Dr06lCeIlGXIfO4fFxwUZxU7fynjXjn4deI/h1Fe21tPLc6Ff/ACs9vL8j/wBzzUX/AIDX0h4P1WXXvBuhauztvlsVSXe2/wDer8j/APoFatzZt/pe62/0eX71vN9zZ/BvrCTXvC/hKwSx/tDS9HtIvm2PdKqfN/H8z/3q9HB5dVoVef7J5+aZzSxmHjCXxRGeMHlfw/qaqsbu1rLt+b+PZXyl+yTN4/1LRvEGn+B9P0vUv3v22VLtW+d9ifIm2vc/Fvx48APo2q2MWvR3921rKipafOj/ACf3/wC7TP8Agnj4VudNvNVvIraWG0eVvKf+Bl+6myvpJVfYUZHxEY+1lELyb4/2dilz/wAK3trmJmb/AI9/NfY2+ruj3/xpv/ml+G8Vsip/GsqfNX3tDuRPlZt9S7jv6tXif2lL+VHX9UifDSX/AMUYVdp/B1sm5m2pKzJ/c++mz/brHufFXxbSC4a2+HP2mWJf4N2yvv3fIny7mp3mPt25b/gdTHNJ/wAoSw0f5j4CvNS+O1m8Sr8IILlGiSXfFdN93/bqB9V+Nmm2dpfah8JILyG8R0aK3vpWdNqb9kqeV8v9356/QrzCn8TfP/tVKk7PvbPz7qj+1qn8ovqkf5j49+BXgy503Sda1DxD4Vn8GW888TWemWK+bKrrv3yumz+Nnr2j4dfFT/hKvEN3pGn+Htd+z2a/vdW1Gze3t5X/ANjdXrW9Xf5ol/39tPluGl3IzN83+01eZXxMq8uaR3RjGEeUpbLj/ng3/fVFS4b++1Fc/OOxbqpV16pVjEQUUf8ALNKK35gGU2nPTUqogFMp9MpgMvLaC/t/IuYlmi3b2T+9XkHi39j74P8AjbW7jV9T8Fwf2hcf62W3nliRv+Ao+2vYqP71aKUqXwspU1U3PnHxH+wl8PbuXz/DV94g8G3W37mjXz+U3/bKsCH9jDxVbXj/ANkfFHxNbW/967l+Tf8A39vzV9XJ/d7elSQ/KOOPmrRYqvCOkjKVCPMfFcv7NX7RmnTSpB468Napb7mVftMT79v97bsrLv8A4Y/tCaRb3fm2fh3WH8p/K8m1lTc3+xX3NN0qNGOwc/w1UczqfbimSqajsfn3qviT41+FZ4vtnwrkudkXzS2Pn7ErMs/jr4zRlbUPhT4ghf8Ah+z7/nb/AIFX6MvK+XG443PxTrb975W/5vuda6VjYzjrTRdp/wAx+cl5+0/rmm3r22ofDzxfDtXe7+Vv2/8AstWLn9pPSEill1rwdrMKq2xvtenLL8lfozNZQSo6vErBiqkEdR6Vz0/hzSW8jdplo/8AqvvQKf5irjXoyVnAf1jEU3dTPz6039qj4fWy3rWOh6hYROyPO9vpnlea3+4tdLYftG+E7xreCKDVHllb7j2Lpvr7dl8GeHpkQvoGlMWVck2UXP8A47Ve/wDC2ibV/wCJJpn+rb/lyi/uN/s1pHEwUeXkOZVKtafNKR8C6l8WvhBZo66h4eWzdJWt336ZK/71f9v/AIHT7/40/BubUktp9IWa7fcmxLOfYqqnyb/n2199x/DzwreW04n8NaPKGkbIawiOf/HaZP8ABvwLPcI0nhDRXZXbBNjHx8y+1csp0ZfFA9L69iqfLyzPhfSvjx8MtB0m4vND0+7s7SWVfNlsbGV/Nb+58z1Lc/tCeGrlk0/UNM1K8ie2+0RPNY708r/f/vV9ySfDXwjawzLF4X0aMPIu4LYRc/e/2akt/h94WlkXf4a0htu7GbCLj/x2t/b0VCygcsq9a/tebU+BLD9qjw9Zy266L4F1tGv2lige006JPNZfl/v1Lf8A7RWq2fmxRfCvxfvTenz2qfL/AH/79foPZeEtEtIXWDR7CFVdWUR2yLglOTwO9bN5CkXm7FC/uF6f71R9bp09I00RVq1Zy9+Vz817n9oHxffqn2P4b62ibdmy43fJ/cTZsqunxC+NepK66Z8N4kl3Iiu8TbP++Gr9L3s4Jgd8Stz3FJLCkH+rUL93pWqx0YqypoUZVJ7yPzvsPAH7SviDVPIXT9Es7R2V57iGJVRd330+b7ta9n+yr+0Br99L/bnjyPSrd93yae0TfJ/B92vvGJjhOf7tRsxZeTmlPMKsdkvuLdBy3kfCaf8ABPvx/qvy+IfiX5yLL5rIkrs+2vQ/Cv8AwTs+HOlQXC65Jc6xLdQeVK+7Z/Fv+Vq+rdzZT5m/1v8AeP8AfqMfN15+X/2euWWNrz3kEcNE8g0P9kL4R+HY4mtvB9tO8SKiPeSyy/d/4FXpug+F9G8K2H2PRdKttKtf+eNvFsrVf723t6U2sHKpPeRo6UY7Bso2U9KKy+EQbKNlFFZ2Ad/BQlNoqgHb/wDYp/8AwGhKHqAGb6KKKAP/2Q=="/>
  <p:tag name="MMPROD_TAG_VCONFIG" val="PD94bWwgdmVyc2lvbj0iMS4wIj8+DQo8Y29uZmlndXJhdGlvbj4NCgk8YnJhbmRpbmc+DQoJCTx1aWZvbnQgbmFtZT0iRk9OVF9OT1RFU19URVhUIiB2YWx1ZT0iVmVyZGFuYSw5LGZhbHNlLGZhbHNlLGZhbHNlIi8+DQoJPC9icmFuZGluZz4NCgk8Y29sb3JzPg0KCQk8dWljb2xvciBuYW1lPSJwcmltYXJ5IiB2YWx1ZT0iMHgzMzY2RkYiLz4NCgkJPHVpY29sb3IgbmFtZT0iZ2xvdyIgdmFsdWU9IjB4MDBGRjAwIi8+DQoJCTx1aWNvbG9yIG5hbWU9InRleHQiIHZhbHVlPSIweEZGRkZGRiIvPg0KCQk8dWljb2xvciBuYW1lPSJsaWdodCIgdmFsdWU9IjB4NEU1RDYwIi8+DQoJCTx1aWNvbG9yIG5hbWU9InNoYWRvdyIgdmFsdWU9IjB4MDAwMDAwIi8+DQoJCTx1aWNvbG9yIG5hbWU9ImJhY2tncm91bmQiIHZhbHVlPSIweDAwRkZGRiIvPg0KCTwvY29sb3JzPg0KCTxsYXlvdXQ+DQoJCTx1aXNob3cgbmFtZT0icHJlc2VudGF0aW9udGl0bGUiIHZhbHVlPSJ0cnVlIi8+PHVpc2hvdyBuYW1lPSJwcmVzZW50ZXJwaG90byIgdmFsdWU9InRydWUiLz48dWlzaG93IG5hbWU9InByZXNlbnRlcm5hbWUiIHZhbHVlPSJ0cnVlIi8+PHVpc2hvdyBuYW1lPSJwcmVzZW50ZXJ0aXRsZSIgdmFsdWU9InRydWUiLz48dWlzaG93IG5hbWU9InByZXNlbnRlcmVtYWlsIiB2YWx1ZT0idHJ1ZSIvPjx1aXNob3cgbmFtZT0icHJlc2VudGVyYmlvIiB2YWx1ZT0idHJ1ZSIvPjx1aXNob3cgbmFtZT0iY29tcGFueWxvZ28iIHZhbHVlPSJ0cnVlIi8+PHVpc2hvdyBuYW1lPSJzaWRlYmFyIiB2YWx1ZT0idHJ1ZSIvPjx1aXNob3cgbmFtZT0ib3V0bGluZSIgdmFsdWU9InRydWUiLz48dWlzaG93IG5hbWU9InRodW1ibmFpbCIgdmFsdWU9InRydWUiLz4NCgkJPHVpc2hvdyBuYW1lPSJub3RlcyIgdmFsdWU9ImZhbHNlIi8+PHVpc2hvdyBuYW1lPSJzZWFyY2giIHZhbHVlPSJ0cnVlIi8+PHVpc2hvdyBuYW1lPSJxdWl6IiB2YWx1ZT0idHJ1ZSIvPjx1aXNob3cgbmFtZT0iYXR0YWNobWVudHMiIHZhbHVlPSJ0cnVlIi8+PHVpc2hvdyBuYW1lPSJ1dGlscyIgdmFsdWU9InRydWUiLz48dWlzaG93IG5hbWU9InZvbHVtZSIgdmFsdWU9InRydWUiLz48dWlzaG93IG5hbWU9InBsYXliYXIiIHZhbHVlPSJ0cnVlIi8+PHVpc2hvdyBuYW1lPSJ0YWxraW5naGVhZCIgdmFsdWU9InRydWUiLz48dWlzaG93IG5hbWU9InNpZGViYXJvbnJpZ2h0IiB2YWx1ZT0idHJ1ZSIvPjx1aXNob3cgbmFtZT0idmlld2NoYW5nZSIgdmFsdWU9InRydWUiLz48dWlzaG93IG5hbWU9ImFsd2F5c1NjcnVuY2giIHZhbHVlPSJmYWxzZSIvPjx1aXNob3cgbmFtZT0iaW5pdGlhbGRpc3BsYXltb2RlaXNub3JtYWwiIHZhbHVlPSJ0cnVlIi8+PHVpcmVwbGFjZSBuYW1lPSJsb2dvIiB2YWx1ZT0iIi8+PHVpcmVwbGFjZSBuYW1lPSJiZ2ltYWdlIiB2YWx1ZT0iIi8+PHVpcmVwbGFjZSBuYW1lPSJpbml0aWFsdGFiIiB2YWx1ZT0ib3V0bGluZSIvPjx1aXNob3cgbmFtZT0iY2N0ZXh0aGlnaGxpZ2h0aW5nIiB2YWx1ZT0idHJ1ZSIvPg0KCTwvbGF5b3V0Pg0KCTxwcmVsb2FkZXI+PHNldEJvb2wgbmFtZT0iZGlzYWJsZUFzc2V0UHJlbG9hZGVyIiB2YWx1ZT0idHJ1ZSIvPjwvcHJlbG9hZGVyPjxsYW5ndWFnZSBpZD0iZW4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U2xpZGUgJW4iLz4NCgkJPCEtLSBzdWJzdGl0dXRpb246ICVuID09IHNsaWRlIG51bWJlciAtLT4NCgkJPCEtLSBzdWJzdGl0dXRpb246ICV0ID09IHRvdGFsIHNsaWRlIGNvdW50IC0tPg0KCQk8dWl0ZXh0IG5hbWU9IlNDUlVCQkFSU1RBVFVTX1NMSURFSU5GTyIgdmFsdWU9IlNsaWRlICVuIC8gJXQgfCAiLz4NCgkJPHVpdGV4dCBuYW1lPSJTQ1JVQkJBUlNUQVRVU19TVE9QUEVEIiB2YWx1ZT0iU3RvcHBlZCIvPg0KCQk8dWl0ZXh0IG5hbWU9IlNDUlVCQkFSU1RBVFVTX1BMQVlJTkciIHZhbHVlPSJQbGF5aW5nIi8+DQoJCTx1aXRleHQgbmFtZT0iU0NSVUJCQVJTVEFUVVNfTk9BVURJTyIgdmFsdWU9Ik5vIEF1ZGlvIi8+DQoJCTx1aXRleHQgbmFtZT0iU0NSVUJCQVJTVEFUVVNfVklEUExBWUlORyIgdmFsdWU9IlZpZGVvIFBsYXlpbmciLz4NCgkJPHVpdGV4dCBuYW1lPSJTQ1JVQkJBUlNUQVRVU19MT0FESU5HIiB2YWx1ZT0iTG9hZGluZyIvPg0KCQk8dWl0ZXh0IG5hbWU9IlNDUlVCQkFSU1RBVFVTX0JVRkZFUklORyIgdmFsdWU9IkJ1ZmZlcmluZyIvPg0KCQk8dWl0ZXh0IG5hbWU9IlNDUlVCQkFSU1RBVFVTX1FVRVNUSU9OIiB2YWx1ZT0iQW5zd2VyIFF1ZXN0aW9uIi8+DQoJCTx1aXRleHQgbmFtZT0iU0NSVUJCQVJTVEFUVVNfUkVWSUVXUVVJWiIgdmFsdWU9IlJldmlld2luZyBRdWl6Ii8+DQoJCTwhLS0gc3Vic3RpdHV0aW9uOiAlbSA9PSBtaW51dGVzIHJlbWFpbmluZyAtLT4NCgkJPCEtLSBzdWJzdGl0dXRpb246ICVzID09IHNlY29uZHMgcmVtYWluaW5nIC0tPg0KCQk8dWl0ZXh0IG5hbWU9IkVMQVBTRUQiIHZhbHVlPSIlbSBNaW51dGVzICVzIFNlY29uZHMgUmVtYWluaW5nIi8+DQoJCTx1aXRleHQgbmFtZT0iTk9URk9VTkQiIHZhbHVlPSJOb3RoaW5nIEZvdW5kIi8+DQoJCTx1aXRleHQgbmFtZT0iQVRUQUNITUVOVFMiIHZhbHVlPSJBdHRhY2htZW50cyIvPg0KCQk8IS0tIHN1YnN0aXR1dGlvbjogJXAgPT0gY3VycmVudCBzcGVha2VyJ3MgdGl0bGUgLS0+DQoJCTx1aXRleHQgbmFtZT0iQklPV0lOX1RJVExFIiB2YWx1ZT0iQmlvOiAlcCIvPg0KCQk8dWl0ZXh0IG5hbWU9IkJJT0JUTl9USVRMRSIgdmFsdWU9IlRp4buDdSBz4butIi8+DQoJCTx1aXRleHQgbmFtZT0iRElWSURFUkJUTl9USVRMRSIgdmFsdWU9InwiLz4NCgkJPHVpdGV4dCBuYW1lPSJDT05UQUNUQlROX1RJVExFIiB2YWx1ZT0iQ29udGFjdCIvPg0KCQk8dWl0ZXh0IG5hbWU9IlRBQl9RVUlaIiB2YWx1ZT0iQsOgaSB04bqtcCIvPg0KCQk8dWl0ZXh0IG5hbWU9IlRBQl9PVVRMSU5FIiB2YWx1ZT0iTuG7mWkgZHVuZyIvPg0KCQk8dWl0ZXh0IG5hbWU9IlRBQl9USFVNQiIgdmFsdWU9Ikzhuq10IHRyYW5nIi8+DQoJCTx1aXRleHQgbmFtZT0iVEFCX05PVEVTIiB2YWx1ZT0iR2hpIGNow7oiLz4NCgkJPHVpdGV4dCBuYW1lPSJUQUJfU0VBUkNIIiB2YWx1ZT0iVMOsbSBraeG6v20iLz4NCgkJPHVpdGV4dCBuYW1lPSJTTElERV9IRUFESU5HIiB2YWx1ZT0iVGnDqnUgxJHhu4EiLz4NCgkJPHVpdGV4dCBuYW1lPSJEVVJBVElPTl9IRUFESU5HIiB2YWx1ZT0iVGjhu51pIGzGsOG7o25nIi8+DQoJCTx1aXRleHQgbmFtZT0iU0VBUkNIX0hFQURJTkciIHZhbHVlPSJUw6xtIGtp4bq/bSB2xINuIGLhuqNuOiIvPg0KCQk8dWl0ZXh0IG5hbWU9IlRIVU1CX0hFQURJTkciIHZhbHVlPSJTbGlkZSIvPg0KCQk8dWl0ZXh0IG5hbWU9IlRIVU1CX0lORk8iIHZhbHVlPSJTbGlkZSBUacOqdSDEkeG7gS9UaOG7nWkgbMaw4bujbmciLz4NCgkJPHVpdGV4dCBuYW1lPSJBVFRBQ0hOQU1FX0hFQURJTkciIHZhbHVlPSJGaWxlIE5hbWUiLz4NCgkJPHVpdGV4dCBuYW1lPSJBVFRBQ0hTSVpFX0hFQURJTkciIHZhbHVlPSJTaXplIi8+DQoJCTx1aXRleHQgbmFtZT0iU0xJREVfTk9URVMiIHZhbHVlPSJHaGkgY2jDuiBTbGlkZSIvPg0KCQk8IS0tcXVpeiBwb2QgYW5kIG1lc3NhZ2UgYm94IHRleHRzLS0+DQoJCTx1aXRleHQgbmFtZT0iUVVJWlBPRF9RVUlaX0FUVEVNUFQiIHZhbHVlPSJRdWl6IEF0dGVtcHQ6Ii8+DQoJCTx1aXRleHQgbmFtZT0iUVVJWlBPRF9RVUlaX0FUVEVNUFRfVkFMVUUiIHZhbHVlPSIlbiBvZiAldCIvPg0KCQk8dWl0ZXh0IG5hbWU9IlFVSVpQT0RfUVVJWl9TQ09SRSIgdmFsdWU9IlNjb3JlZDoiLz4NCgkJPHVpdGV4dCBuYW1lPSJRVUlaUE9EX1FVSVpfUEFTU1NDT1JFIiB2YWx1ZT0iUGFzc2luZyBTY29yZToiLz4NCgkJPHVpdGV4dCBuYW1lPSJRVUlaUE9EX1FVSVpfTUFYU0NPUkUiIHZhbHVlPSJNYXggU2NvcmU6Ii8+DQoJCTx1aXRleHQgbmFtZT0iUVVJWlBPRF9RVUVTQVRNUFRfU1RSIiB2YWx1ZT0iQXR0ZW1wdDogJW4gb2YgJXQiLz4NCgkJPHVpdGV4dCBuYW1lPSJRVUlaUE9EX1FVRVNUWVBFX1NUUiIgdmFsdWU9IlR5cGU6ICVzIi8+DQoJCTx1aXRleHQgbmFtZT0iUVVJWlBPRF9RVUVTVFlQRV9HUkQiIHZhbHVlPSJHcmFkZWQiLz4NCgkJPHVpdGV4dCBuYW1lPSJRVUlaUE9EX1FVRVNUWVBFX1NWWSIgdmFsdWU9IlN1cnZleSIvPg0KCQk8dWl0ZXh0IG5hbWU9IlFVSVpQT0RfUVVJWkFUTVBUX0lORiIgdmFsdWU9IkluZmluaXRlIi8+DQoJCTx1aXRleHQgbmFtZT0iUVVJWlBPRF9RVUVTQVRNUFRfSU5GIiB2YWx1ZT0iSW5maW5pdGUiLz4NCgkJPHVpdGV4dCBuYW1lPSJXQVJOSU5HTVNHX1lFU1NUUklORyIgdmFsdWU9IlllcyIvPg0KCQk8dWl0ZXh0IG5hbWU9IldBUk5JTkdNU0dfTk9TVFJJTkciIHZhbHVlPSJObyIvPg0KCQk8dWl0ZXh0IG5hbWU9IldBUk5JTkdNU0dfVElUTEVTVFJJTkciIHZhbHVlPSJRdWl6IE5hdmlnYXRpb24gV2FybmluZyIvPg0KCQk8dWl0ZXh0IG5hbWU9IldBUk5JTkdNU0dfTVNHU1RSSU5HIiB2YWx1ZT0iVGhlcmUgYXJlIHVuLWF0dGVtcHRlZCBxdWVzdGlvbnMgaW4gdGhpcyBRdWl6LiYjeEE7JiN4QTtDbGlja2luZyBZZXMgd2lsbCB0YWtlIHlvdSBvdXQgb2YgdGhlIFF1aXouIENsaWNrIE5vIHRvIGNvbnRpbnVlIHRoZSBRdWl6LiIvPg0KCQk8dWl0ZXh0IG5hbWU9IklORk9STUFUSU9OX0gyNjRfRkxBU0hQTEFZRVIiIHZhbHVlPSJUaGUgY3VycmVudCB2ZXJzaW9uIG9mIEZsYXNoIFBsYXllciBpbnN0YWxsZWQgb24geW91ciBtYWNoaW5lIGRvZXMgbm90IHN1cHBvcnQgdGhpcyB2aWRlby4gQ2xpY2sgb24gdGhlIHZpZGVvIGFyZWEgdG8gZG93bmxvYWQgdGhlIGxhdGVzdC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lNob3cgc2lkZWJhciB0byBwYXJ0aWNpcGFudHMiLz4NCgkJPHVpdGV4dCBuYW1lPSJNVVRFIiB2YWx1ZT0iTXV0ZSIvPg0KCQk8dWl0ZXh0IG5hbWU9IkRPQ1dSQVBfVElUTEUiIHZhbHVlPSJQcmVzZW50ZXIgRmlsZSBBdHRhY2htZW50Ii8+DQoJCTx1aXRleHQgbmFtZT0iRE9DV1JBUF9NU0ciIHZhbHVlPSJTYXZlIHRvIE15IENvbXB1dGVyIi8+DQoJCTx1aXRleHQgbmFtZT0iRE9DV1JBUF9QUk9NUFQiIHZhbHVlPSJDbGljayB0byBEb3dubG9hZCIvPg0KCQk8dWl0ZXh0IG5hbWU9IkFUVEFDSE1FTlRfUFJFVklFV19XQVJOSU5HTVNHX1RJVExFU1RSSU5HIiB2YWx1ZT0iQXR0YWNobWVudCBXYXJuaW5nIi8+DQoJCTx1aXRleHQgbmFtZT0iQVRUQUNITUVOVF9QUkVWSUVXX1dBUk5JTkdNU0ciIHZhbHVlPSJBdHRhY2htZW50cyBkbyBub3Qgb3BlbiBpbiBQcmV2aWV3IG1vZGUuIFBsZWFzZSB1c2UgcHVibGlzaCB0byBzZWUgdGhlIHJlc3VsdHMiLz4NCgkJPHVpdGV4dCBuYW1lPSJDT0xMQUJfTE9DQUxfUExBWUJBQ0tfTVNHIiB2YWx1ZT0iQ29udGVudCBpcyBiZWluZyBwbGF5ZWQgbG9jYWxseS4gQ29sbGFib3JhdGlvbiBkb2VzIG5vdCB3b3JrIGluIHRoaXMgbW9kZSIvPg0KCQk8dWl0ZXh0IG5hbWU9IkNPTExBQl9MT0NBTF9QTEFZQkFDS19USVRMRSIgdmFsdWU9IkxvY2FsIFBsYXliYWNrIi8+DQoJCTx1aXRleHQgbmFtZT0iQ09MTEFCX0xPQ0FMX1BMQVlCQUNLQlROIiB2YWx1ZT0iT2siLz4NCgkJPHVpdGV4dCBuYW1lPSJDT1VSU0VfU1RBVFVTIiB2YWx1ZT0iTW9kdWxlIFN0YXR1cyIvPg0KCQk8dWl0ZXh0IG5hbWU9IlBBU1NFRF9TVFJJTkciIHZhbHVlPSJQYXNzZWQiLz4NCgkJPHVpdGV4dCBuYW1lPSJGQUlMRURfU1RSSU5HIiB2YWx1ZT0iRmFpbGVkIi8+DQoJPC9sYW5ndWFnZT4NCgk8bGFuZ3VhZ2UgaWQ9ImRl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ZvbGllICVuIi8+DQoJCTwhLS0gc3Vic3RpdHV0aW9uOiAlbiA9PSBzbGlkZSBudW1iZXIgLS0+DQoJCTwhLS0gc3Vic3RpdHV0aW9uOiAldCA9PSB0b3RhbCBzbGlkZSBjb3VudCAtLT4NCgkJPHVpdGV4dCBuYW1lPSJTQ1JVQkJBUlNUQVRVU19TTElERUlORk8iIHZhbHVlPSJGb2xpZSAlbiAvICV0IHwgIi8+DQoJCTx1aXRleHQgbmFtZT0iU0NSVUJCQVJTVEFUVVNfU1RPUFBFRCIgdmFsdWU9IkJlZW5kZXQiLz4NCgkJPHVpdGV4dCBuYW1lPSJTQ1JVQkJBUlNUQVRVU19QTEFZSU5HIiB2YWx1ZT0iV2llZGVyZ2FiZSIvPg0KCQk8dWl0ZXh0IG5hbWU9IlNDUlVCQkFSU1RBVFVTX05PQVVESU8iIHZhbHVlPSJLZWluIEF1ZGlvIi8+DQoJCTx1aXRleHQgbmFtZT0iU0NSVUJCQVJTVEFUVVNfVklEUExBWUlORyIgdmFsdWU9IlZpZGVvIHdpcmQgYWJnZXNwaWVsdCIvPg0KCQk8dWl0ZXh0IG5hbWU9IlNDUlVCQkFSU1RBVFVTX0xPQURJTkciIHZhbHVlPSJMYWRlbiIvPg0KCQk8dWl0ZXh0IG5hbWU9IlNDUlVCQkFSU1RBVFVTX0JVRkZFUklORyIgdmFsdWU9IlB1ZmZlcm4iLz4NCgkJPHVpdGV4dCBuYW1lPSJTQ1JVQkJBUlNUQVRVU19RVUVTVElPTiIgdmFsdWU9IkZyYWdlIGJlYW50d29ydGVuIi8+DQoJCTx1aXRleHQgbmFtZT0iU0NSVUJCQVJTVEFUVVNfUkVWSUVXUVVJWiIgdmFsdWU9Ik5vY2htYWxzIGR1cmNoc2VoZW4iLz4NCgkJPCEtLSBzdWJzdGl0dXRpb246ICVtID09IG1pbnV0ZXMgcmVtYWluaW5nIC0tPg0KCQk8IS0tIHN1YnN0aXR1dGlvbjogJXMgPT0gc2Vjb25kcyByZW1haW5pbmcgLS0+DQoJCTx1aXRleHQgbmFtZT0iRUxBUFNFRCIgdmFsdWU9IlJlc3RkYXVlcjogJW0gTWludXRlbiAlcyBTZWt1bmRlbiIvPg0KCQk8dWl0ZXh0IG5hbWU9Ik5PVEZPVU5EIiB2YWx1ZT0iTmljaHRzIGdlZnVuZGVuIi8+DQoJCTx1aXRleHQgbmFtZT0iQVRUQUNITUVOVFMiIHZhbHVlPSJBbmxhZ2VuIi8+DQoJCTwhLS0gc3Vic3RpdHV0aW9uOiAlcCA9PSBjdXJyZW50IHNwZWFrZXIncyB0aXRsZSAtLT4NCgkJPHVpdGV4dCBuYW1lPSJCSU9XSU5fVElUTEUiIHZhbHVlPSJTcHJlY2hlcjogJXAiLz4NCgkJPHVpdGV4dCBuYW1lPSJCSU9CVE5fVElUTEUiIHZhbHVlPSJTcHJlY2hlciIvPg0KCQk8dWl0ZXh0IG5hbWU9IkRJVklERVJCVE5fVElUTEUiIHZhbHVlPSJ8Ii8+DQoJCTx1aXRleHQgbmFtZT0iQ09OVEFDVEJUTl9USVRMRSIgdmFsdWU9IktvbnRha3QiLz4NCgkJPHVpdGV4dCBuYW1lPSJUQUJfUVVJWiIgdmFsdWU9IlF1aXoiLz4NCgkJPHVpdGV4dCBuYW1lPSJUQUJfT1VUTElORSIgdmFsdWU9IlN0cnVrdHVyIi8+DQoJCTx1aXRleHQgbmFtZT0iVEFCX1RIVU1CIiB2YWx1ZT0iTWluaWF0dXIiLz4NCgkJPHVpdGV4dCBuYW1lPSJUQUJfTk9URVMiIHZhbHVlPSJOb3RpemVuIi8+DQoJCTx1aXRleHQgbmFtZT0iVEFCX1NFQVJDSCIgdmFsdWU9IlN1Y2hlbiIvPg0KCQk8dWl0ZXh0IG5hbWU9IlNMSURFX0hFQURJTkciIHZhbHVlPSJGb2xpZW50aXRlbCIvPg0KCQk8dWl0ZXh0IG5hbWU9IkRVUkFUSU9OX0hFQURJTkciIHZhbHVlPSJEYXVlciIvPg0KCQk8dWl0ZXh0IG5hbWU9IlNFQVJDSF9IRUFESU5HIiB2YWx1ZT0iVGV4dCBzdWNoZW46Ii8+DQoJCTx1aXRleHQgbmFtZT0iVEhVTUJfSEVBRElORyIgdmFsdWU9IkZvbGllIi8+DQoJCTx1aXRleHQgbmFtZT0iVEhVTUJfSU5GTyIgdmFsdWU9IkZvbGllbnRpdGVsL0RhdWVyIi8+DQoJCTx1aXRleHQgbmFtZT0iQVRUQUNITkFNRV9IRUFESU5HIiB2YWx1ZT0iRGF0ZWluYW1lIi8+DQoJCTx1aXRleHQgbmFtZT0iQVRUQUNIU0laRV9IRUFESU5HIiB2YWx1ZT0iR3LDtsOfZSIvPg0KCQk8dWl0ZXh0IG5hbWU9IlNMSURFX05PVEVTIiB2YWx1ZT0iRm9saWVubm90aXplbiIvPg0KCQk8IS0tcXVpeiBwb2QgYW5kIG1lc3NhZ2UgYm94IHRleHRzLS0+DQoJCTx1aXRleHQgbmFtZT0iUVVJWlBPRF9RVUlaX0FUVEVNUFQiIHZhbHVlPSJRdWl6dmVyc3VjaDoiLz4NCgkJPHVpdGV4dCBuYW1lPSJRVUlaUE9EX1FVSVpfQVRURU1QVF9WQUxVRSIgdmFsdWU9IiVuIHZvbiAldCIvPg0KCQk8dWl0ZXh0IG5hbWU9IlFVSVpQT0RfUVVJWl9TQ09SRSIgdmFsdWU9IkVycmVpY2h0OiIvPg0KCQk8dWl0ZXh0IG5hbWU9IlFVSVpQT0RfUVVJWl9QQVNTU0NPUkUiIHZhbHVlPSJNaW5kZXN0cHVua3R6YWhsOiIvPg0KCQk8dWl0ZXh0IG5hbWU9IlFVSVpQT0RfUVVJWl9NQVhTQ09SRSIgdmFsdWU9Ik1heGltYWxlIFB1bmt0emFobDoiLz4NCgkJPHVpdGV4dCBuYW1lPSJRVUlaUE9EX1FVRVNBVE1QVF9TVFIiIHZhbHVlPSJWZXJzdWNoOiAlbiB2b24gJXQiLz4NCgkJPHVpdGV4dCBuYW1lPSJRVUlaUE9EX1FVRVNUWVBFX1NUUiIgdmFsdWU9IlR5cDogJXMiLz4NCgkJPHVpdGV4dCBuYW1lPSJRVUlaUE9EX1FVRVNUWVBFX0dSRCIgdmFsdWU9IkJld2VydGV0Ii8+DQoJCTx1aXRleHQgbmFtZT0iUVVJWlBPRF9RVUVTVFlQRV9TVlkiIHZhbHVlPSJVbWZyYWdlIi8+DQoJCTx1aXRleHQgbmFtZT0iUVVJWlBPRF9RVUlaQVRNUFRfSU5GIiB2YWx1ZT0iVW5lbmRsaWNoIi8+DQoJCTx1aXRleHQgbmFtZT0iUVVJWlBPRF9RVUVTQVRNUFRfSU5GIiB2YWx1ZT0iVW5lbmRsaWNoIi8+DQoJCTx1aXRleHQgbmFtZT0iV0FSTklOR01TR19ZRVNTVFJJTkciIHZhbHVlPSJKYSIvPg0KCQk8dWl0ZXh0IG5hbWU9IldBUk5JTkdNU0dfTk9TVFJJTkciIHZhbHVlPSJOZWluIi8+DQoJCTx1aXRleHQgbmFtZT0iV0FSTklOR01TR19USVRMRVNUUklORyIgdmFsdWU9IlF1aXpuYXZpZ2F0aW9uc3dhcm51bmciLz4NCgkJPHVpdGV4dCBuYW1lPSJXQVJOSU5HTVNHX01TR1NUUklORyIgdmFsdWU9IkluIGRpZXNlbSBRdWl6IGdpYnQgZXMgdW5iZWFudHdvcnRldGUgRnJhZ2VuLiYjeEE7JiN4QTtXZW5uIFNpZSBhdWYgJnF1b3Q7SmEmcXVvdDsga2xpY2tlbiwgd2lyZCBkYXMgUXVpeiBiZWVuZGV0LiBLbGlja2VuIFNpZSBhdWYgJnF1b3Q7TmVpbiZxdW90OywgdW0gbWl0IGRlbSBRdWl6IGZvcnR6dWZhaHJlbi4iLz4NCgkJPHVpdGV4dCBuYW1lPSJJTkZPUk1BVElPTl9IMjY0X0ZMQVNIUExBWUVSIiB2YWx1ZT0iRGFzIFZpZGVvIHdpcmQgdm9uIGRlciBtb21lbnRhbiBhdWYgZGllc2VtIENvbXB1dGVyIGluc3RhbGxpZXJ0ZW4gVmVyc2lvbiB2b24gRmxhc2ggUGxheWVyIG5pY2h0IHVudGVyc3TDvHR6dC4gS2xpY2tlbiBTaWUgYXVmIGRlbiBWaWRlb2JlcmVpY2gsIHVtIGRpZSBha3R1ZWxsZSBWZXJzaW9uIHZvbiBGbGFzaCBQbGF5ZXIgaGVydW50ZXJ6dWxhZGVu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EZW4gVGVpbG5laG1lcm4gZGllIFNlaXRlbmxlaXN0ZSBhbnplaWdlbiIvPg0KCQk8dWl0ZXh0IG5hbWU9Ik1VVEUiIHZhbHVlPSJUb24gYXVzIi8+DQoJCTx1aXRleHQgbmFtZT0iRE9DV1JBUF9USVRMRSIgdmFsdWU9IlByZXNlbnRlci1BbmhhbmciLz4NCgkJPHVpdGV4dCBuYW1lPSJET0NXUkFQX01TRyIgdmFsdWU9IkF1ZiBtZWluZW0gQXJiZWl0c3BsYXR6IHNwZWljaGVybiIvPg0KCQk8dWl0ZXh0IG5hbWU9IkRPQ1dSQVBfUFJPTVBUIiB2YWx1ZT0iWnVtIEhlcnVudGVybGFkZW4ga2xpY2tlbiIvPg0KCQk8dWl0ZXh0IG5hbWU9IkFUVEFDSE1FTlRfUFJFVklFV19XQVJOSU5HTVNHX1RJVExFU1RSSU5HIiB2YWx1ZT0iV2FybnVuZyBiZWltIMOWZmZuZW4gdm9uIEFubGFnZW4iLz4NCgkJPHVpdGV4dCBuYW1lPSJBVFRBQ0hNRU5UX1BSRVZJRVdfV0FSTklOR01TRyIgdmFsdWU9IkFuaMOkbmdlIGvDtm5uZW4gbmljaHQgaW0gVm9yc2NoYXUtTW9kdXMgZ2XDtmZmbmV0IHdlcmRlbi4gVmVyd2VuZGVuIFNpZSDigJ5WZXLDtmZmZW50bGljaGVu4oCcLCB1bSBkaWUgRXJnZWJuaXNzZSBhbnp1emVpZ2VuLiIvPg0KCQk8dWl0ZXh0IG5hbWU9IkNPTExBQl9MT0NBTF9QTEFZQkFDS19NU0ciIHZhbHVlPSJJbmhhbHQgd2lyZCBsb2thbCBnZXNwaWVsdC4gWnVzYW1tZW5hcmJlaXQgZnVua3Rpb25pZXJ0IGluIGRpZXNlbSBNb2R1cyBuaWNodC4iLz4NCgkJPHVpdGV4dCBuYW1lPSJDT0xMQUJfTE9DQUxfUExBWUJBQ0tfVElUTEUiIHZhbHVlPSJMb2thbGUgV2llZGVyZ2FiZSIvPg0KCQk8dWl0ZXh0IG5hbWU9IkNPTExBQl9MT0NBTF9QTEFZQkFDS0JUTiIgdmFsdWU9Ik9LIi8+DQoJCTx1aXRleHQgbmFtZT0iQ09VUlNFX1NUQVRVUyIgdmFsdWU9Ik1vZHVsc3RhdHVzIi8+DQoJCTx1aXRleHQgbmFtZT0iUEFTU0VEX1NUUklORyIgdmFsdWU9IkVyZm9sZ3JlaWNoIi8+DQoJCTx1aXRleHQgbmFtZT0iRkFJTEVEX1NUUklORyIgdmFsdWU9IkZlaGxnZXNjaGxhZ2VuIi8+DQoJPC9sYW5ndWFnZT4NCgk8bGFuZ3VhZ2UgaWQ9ImZy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RpYXBvc2l0aXZlICVuIi8+DQoJCTwhLS0gc3Vic3RpdHV0aW9uOiAlbiA9PSBzbGlkZSBudW1iZXIgLS0+DQoJCTwhLS0gc3Vic3RpdHV0aW9uOiAldCA9PSB0b3RhbCBzbGlkZSBjb3VudCAtLT4NCgkJPHVpdGV4dCBuYW1lPSJTQ1JVQkJBUlNUQVRVU19TTElERUlORk8iIHZhbHVlPSJEaWFwb3NpdGl2ZSAlbiAvICV0IHwgIi8+DQoJCTx1aXRleHQgbmFtZT0iU0NSVUJCQVJTVEFUVVNfU1RPUFBFRCIgdmFsdWU9IkFycsOqdMOpZSIvPg0KCQk8dWl0ZXh0IG5hbWU9IlNDUlVCQkFSU1RBVFVTX1BMQVlJTkciIHZhbHVlPSJMZWN0dXJlIi8+DQoJCTx1aXRleHQgbmFtZT0iU0NSVUJCQVJTVEFUVVNfTk9BVURJTyIgdmFsdWU9IlBhcyBkZSBzb24iLz4NCgkJPHVpdGV4dCBuYW1lPSJTQ1JVQkJBUlNUQVRVU19WSURQTEFZSU5HIiB2YWx1ZT0iTGVjdHVyZSB2aWTDqW8gZW4gY291cnMiLz4NCgkJPHVpdGV4dCBuYW1lPSJTQ1JVQkJBUlNUQVRVU19MT0FESU5HIiB2YWx1ZT0iQ2hhcmdlbWVudCBlbiBjb3VycyIvPg0KCQk8dWl0ZXh0IG5hbWU9IlNDUlVCQkFSU1RBVFVTX0JVRkZFUklORyIgdmFsdWU9Ik1pc2UgZW4gbcOpbW9pcmUiLz4NCgkJPHVpdGV4dCBuYW1lPSJTQ1JVQkJBUlNUQVRVU19RVUVTVElPTiIgdmFsdWU9IlLDqXBvbmRyZSDDoCBsYSBxdWVzdGlvbiIvPg0KCQk8dWl0ZXh0IG5hbWU9IlNDUlVCQkFSU1RBVFVTX1JFVklFV1FVSVoiIHZhbHVlPSJSw6l2aXNpb24gZHUgcXVlc3Rpb25uYWlyZSIvPg0KCQk8IS0tIHN1YnN0aXR1dGlvbjogJW0gPT0gbWludXRlcyByZW1haW5pbmcgLS0+DQoJCTwhLS0gc3Vic3RpdHV0aW9uOiAlcyA9PSBzZWNvbmRzIHJlbWFpbmluZyAtLT4NCgkJPHVpdGV4dCBuYW1lPSJFTEFQU0VEIiB2YWx1ZT0iJW0gbWludXRlcyAlcyBzZWNvbmRlcyByZXN0YW50ZXMiLz4NCgkJPHVpdGV4dCBuYW1lPSJOT1RGT1VORCIgdmFsdWU9IlJpZW4gdHJvdXbDqSIvPg0KCQk8dWl0ZXh0IG5hbWU9IkFUVEFDSE1FTlRTIiB2YWx1ZT0iUGnDqGNlcyBqb2ludGVzIi8+DQoJCTwhLS0gc3Vic3RpdHV0aW9uOiAlcCA9PSBjdXJyZW50IHNwZWFrZXIncyB0aXRsZSAtLT4NCgkJPHVpdGV4dCBuYW1lPSJCSU9XSU5fVElUTEUiIHZhbHVlPSJCaW8gOiAlcCIvPg0KCQk8dWl0ZXh0IG5hbWU9IkJJT0JUTl9USVRMRSIgdmFsdWU9IkJpbyA6Ii8+DQoJCTx1aXRleHQgbmFtZT0iRElWSURFUkJUTl9USVRMRSIgdmFsdWU9InwiLz4NCgkJPHVpdGV4dCBuYW1lPSJDT05UQUNUQlROX1RJVExFIiB2YWx1ZT0iQ29udGFjdCIvPg0KCQk8dWl0ZXh0IG5hbWU9IlRBQl9RVUlaIiB2YWx1ZT0iUXVpeiIvPg0KCQk8dWl0ZXh0IG5hbWU9IlRBQl9PVVRMSU5FIiB2YWx1ZT0iUGxhbiIvPg0KCQk8dWl0ZXh0IG5hbWU9IlRBQl9USFVNQiIgdmFsdWU9IkRpYXBvcyIvPg0KCQk8dWl0ZXh0IG5hbWU9IlRBQl9OT1RFUyIgdmFsdWU9Ik5vdGVzIi8+DQoJCTx1aXRleHQgbmFtZT0iVEFCX1NFQVJDSCIgdmFsdWU9IlJlY2hlcmNoZSIvPg0KCQk8dWl0ZXh0IG5hbWU9IlNMSURFX0hFQURJTkciIHZhbHVlPSJUaXRyZSBkZSBsYSBkaWFwb3NpdGl2ZSIvPg0KCQk8dWl0ZXh0IG5hbWU9IkRVUkFUSU9OX0hFQURJTkciIHZhbHVlPSJEdXLDqWUiLz4NCgkJPHVpdGV4dCBuYW1lPSJTRUFSQ0hfSEVBRElORyIgdmFsdWU9IlJlY2hlcmNoZSBkZSB0ZXh0ZSA6Ii8+DQoJCTx1aXRleHQgbmFtZT0iVEhVTUJfSEVBRElORyIgdmFsdWU9IkRpYXBvc2l0aXZlIi8+DQoJCTx1aXRleHQgbmFtZT0iVEhVTUJfSU5GTyIgdmFsdWU9IlRpdHJlL2R1csOpZSIvPg0KCQk8dWl0ZXh0IG5hbWU9IkFUVEFDSE5BTUVfSEVBRElORyIgdmFsdWU9Ik5vbSBkZSBmaWNoaWVyIi8+DQoJCTx1aXRleHQgbmFtZT0iQVRUQUNIU0laRV9IRUFESU5HIiB2YWx1ZT0iVGFpbGxlIi8+DQoJCTx1aXRleHQgbmFtZT0iU0xJREVfTk9URVMiIHZhbHVlPSJDb21tZW50YWlyZXMgZGVzIGRpYXBvc2l0aXZlcyIvPg0KCQk8IS0tcXVpeiBwb2QgYW5kIG1lc3NhZ2UgYm94IHRleHRzLS0+DQoJCTx1aXRleHQgbmFtZT0iUVVJWlBPRF9RVUlaX0FUVEVNUFQiIHZhbHVlPSJUZW50YXRpdmUgZGUgcXVlc3Rpb25uYWlyZSA6Ii8+DQoJCTx1aXRleHQgbmFtZT0iUVVJWlBPRF9RVUlaX0FUVEVNUFRfVkFMVUUiIHZhbHVlPSIlbiBzdXIgJXQiLz4NCgkJPHVpdGV4dCBuYW1lPSJRVUlaUE9EX1FVSVpfU0NPUkUiIHZhbHVlPSJOb3RlIG9idGVudWUgOiIvPg0KCQk8dWl0ZXh0IG5hbWU9IlFVSVpQT0RfUVVJWl9QQVNTU0NPUkUiIHZhbHVlPSJOb3RlIGQnYWRtaXNzaWJpbGl0w6nCoDoiLz4NCgkJPHVpdGV4dCBuYW1lPSJRVUlaUE9EX1FVSVpfTUFYU0NPUkUiIHZhbHVlPSJOb3RlIG1heGltYWxlIDoiLz4NCgkJPHVpdGV4dCBuYW1lPSJRVUlaUE9EX1FVRVNBVE1QVF9TVFIiIHZhbHVlPSJUZW50YXRpdmUgOiAlbiBzdXIgJXQiLz4NCgkJPHVpdGV4dCBuYW1lPSJRVUlaUE9EX1FVRVNUWVBFX1NUUiIgdmFsdWU9IlR5cGU6ICVzIi8+DQoJCTx1aXRleHQgbmFtZT0iUVVJWlBPRF9RVUVTVFlQRV9HUkQiIHZhbHVlPSJOb3TDqSIvPg0KCQk8dWl0ZXh0IG5hbWU9IlFVSVpQT0RfUVVFU1RZUEVfU1ZZIiB2YWx1ZT0iRW5xdcOqdGUiLz4NCgkJPHVpdGV4dCBuYW1lPSJRVUlaUE9EX1FVSVpBVE1QVF9JTkYiIHZhbHVlPSJJbGxpbWl0w6kiLz4NCgkJPHVpdGV4dCBuYW1lPSJRVUlaUE9EX1FVRVNBVE1QVF9JTkYiIHZhbHVlPSJJbGxpbWl0w6kiLz4NCgkJPHVpdGV4dCBuYW1lPSJXQVJOSU5HTVNHX1lFU1NUUklORyIgdmFsdWU9Ik91aSIvPg0KCQk8dWl0ZXh0IG5hbWU9IldBUk5JTkdNU0dfTk9TVFJJTkciIHZhbHVlPSJOb24iLz4NCgkJPHVpdGV4dCBuYW1lPSJXQVJOSU5HTVNHX1RJVExFU1RSSU5HIiB2YWx1ZT0iQXZlcnRpc3NlbWVudCBkZSBuYXZpZ2F0aW9uIGR1IHF1ZXN0aW9ubmFpcmUiLz4NCgkJPHVpdGV4dCBuYW1lPSJXQVJOSU5HTVNHX01TR1NUUklORyIgdmFsdWU9IlZvdXMgbidhdmV6IHBhcyByw6lwb25kdSDDoCBjZXJ0YWluZXMgcXVlc3Rpb25zIGRlIGNlIHF1ZXN0aW9ubmFpcmUuJiN4QTsmI3hBO1NpIHZvdXMgY2xpcXVleiBzdXIgT3VpLCB2b3VzIHF1aXR0ZXJleiBsZSBxdWVzdGlvbm5haXJlLiBDbGlxdWV6IHN1ciBOb24gcG91ciBjb250aW51ZXIgbGUgcXVlc3Rpb25uYWlyZS4iLz4NCgkJPHVpdGV4dCBuYW1lPSJJTkZPUk1BVElPTl9IMjY0X0ZMQVNIUExBWUVSIiB2YWx1ZT0iTGEgdmVyc2lvbiBkZSBGbGFzaCBQbGF5ZXIgYWN0dWVsbGVtZW50IGluc3RhbGzDqWUgc3VyIHZvdHJlIG1hY2hpbmUgbmUgcHJlbmQgcGFzIGVuIGNoYXJnZSBjZSB0eXBlIGRlIHZpZMOpby4gQ2xpcXVleiBzdXIgbGEgem9uZSB2aWTDqW8gcG91ciB0w6lsw6ljaGFyZ2VyIGxhIGRlcm5pw6hyZSB2ZXJzaW9uIGRl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TW9udHJlciBsJ2VuY2FkcsOpIGF1eCBwYXJ0aWNpcGFudHMiLz4NCgkJPHVpdGV4dCBuYW1lPSJNVVRFIiB2YWx1ZT0iTXVldCIvPg0KCQk8dWl0ZXh0IG5hbWU9IkRPQ1dSQVBfVElUTEUiIHZhbHVlPSJQacOoY2Ugam9pbnRlIFByZXNlbnRlciIvPg0KCQk8dWl0ZXh0IG5hbWU9IkRPQ1dSQVBfTVNHIiB2YWx1ZT0iRW5yZWdpc3RyZXIgc3VyIG1vbiBvcmRpbmF0ZXVyIi8+DQoJCTx1aXRleHQgbmFtZT0iRE9DV1JBUF9QUk9NUFQiIHZhbHVlPSJDbGlxdWVyIHBvdXIgdMOpbMOpY2hhcmdlciIvPg0KCQk8dWl0ZXh0IG5hbWU9IkFUVEFDSE1FTlRfUFJFVklFV19XQVJOSU5HTVNHX1RJVExFU1RSSU5HIiB2YWx1ZT0iQXZlcnRpc3NlbWVudCBjb25jZXJuYW50IGxhIHBpw6hjZSBqb2ludGUiLz4NCgkJPHVpdGV4dCBuYW1lPSJBVFRBQ0hNRU5UX1BSRVZJRVdfV0FSTklOR01TRyIgdmFsdWU9IkxlcyBwacOoY2VzIGpvaW50ZXMgbmUgcGV1dmVudCBwYXMgw6p0cmUgb3V2ZXJ0ZXMgZW4gbW9kZSBBcGVyw6d1LiBVdGlsaXNleiBsYSBwdWJsaWNhdGlvbiBwb3VyIGFmZmljaGVyIGxlcyByw6lzdWx0YXRzLiIvPg0KCQk8dWl0ZXh0IG5hbWU9IkNPTExBQl9MT0NBTF9QTEFZQkFDS19NU0ciIHZhbHVlPSJMZSBjb250ZW51IGVzdCBsdSBsb2NhbGVtZW50LiBMYSBjb2xsYWJvcmF0aW9uIG7igJllc3QgcGFzIHByaXNlIGVuIGNoYXJnZSBwb3VyIGNlIG1vZGUuIi8+DQoJCTx1aXRleHQgbmFtZT0iQ09MTEFCX0xPQ0FMX1BMQVlCQUNLX1RJVExFIiB2YWx1ZT0iTGVjdHVyZSBsb2NhbGUiLz4NCgkJPHVpdGV4dCBuYW1lPSJDT0xMQUJfTE9DQUxfUExBWUJBQ0tCVE4iIHZhbHVlPSJPayIvPg0KCQk8dWl0ZXh0IG5hbWU9IkNPVVJTRV9TVEFUVVMiIHZhbHVlPSJTdGF0dXQgZHUgbW9kdWxlIi8+DQoJCTx1aXRleHQgbmFtZT0iUEFTU0VEX1NUUklORyIgdmFsdWU9IlLDqXVzc2kiLz4NCgkJPHVpdGV4dCBuYW1lPSJGQUlMRURfU1RSSU5HIiB2YWx1ZT0iRWNob3XDqSIvPg0KCTwvbGFuZ3VhZ2U+DQoJPGxhbmd1YWdlIGlkPSJqYSI+DQoJCTwhLS0gZm9ybWF0IGZvciB1aWZvbnQgdmFsdWUgaXMgImZvbnQsc2l6ZSxpc2JvbGQsaXNpdGFsaWMsaXNzaGFkb3dlZCIgLS0+DQoJCTx1aWZvbnQgbmFtZT0iRk9OVF9RVUlaWklORyIgdmFsdWU9IlZlcmRhbmEsOSxmYWxzZSxmYWxzZSxmYWxzZSIvPg0KCQk8dWlmb250IG5hbWU9IkZPTlRfU0NSVUJTVEFUVVMiIHZhbHVlPSJWZXJkYW5hLDExLGZhbHNlLGZhbHNlLHRydWUiLz4NCgkJPHVpZm9udCBuYW1lPSJGT05UX1NDUlVCVElNRSIgdmFsdWU9IlZlcmRhbmEsOSxmYWxzZSxmYWxzZSx0cnVlIi8+DQoJCTx1aWZvbnQgbmFtZT0iRk9OVF9FTEFQU0VEVElNRSIgdmFsdWU9IlZlcmRhbmEsMTEsdHJ1ZSxmYWxzZSxmYWxzZSIvPg0KCQk8dWlmb250IG5hbWU9IkZPTlRfVVRJTFNNRU5VIiB2YWx1ZT0iVmVyZGFuYSw5LHRydWUsZmFsc2UsZmFsc2UiLz4NCgkJPHVpZm9udCBuYW1lPSJGT05UX1RBQlMiIHZhbHVlPSJWZXJkYW5hLDEwLGZhbHNlLGZhbHNlLGZhbHNlIi8+DQoJCTx1aWZvbnQgbmFtZT0iRk9OVF9QUkVTRU5UQVRJT05OQU1FIiB2YWx1ZT0iVmVyZGFuYSwxNSxmYWxzZSxmYWxzZSx0cnVlIi8+DQoJCTx1aWZvbnQgbmFtZT0iRk9OVF9QUkVTRU5URVJOQU1FIiB2YWx1ZT0iVmVyZGFuYSwxNSx0cnVlLGZhbHNlLHRydWUiLz4NCgkJPHVpZm9udCBuYW1lPSJGT05UX1BSRVNFTlRFUlRJVExFIiB2YWx1ZT0iVmVyZGFuYSwxMS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MTEsZmFsc2UsZmFsc2UsdHJ1ZSIvPg0KCQk8dWlmb250IG5hbWU9IkZPTlRfQklPV0lOIiB2YWx1ZT0iVmVyZGFuYSwxMSxmYWxzZSxmYWxzZSxmYWxzZSIvPg0KCQk8dWlmb250IG5hbWU9IkZPTlRfTElTVEhFQURJTkciIHZhbHVlPSJWZXJkYW5hLDExLGZhbHNlLGZhbHNlLGZhbHNlIi8+DQoJCTx1aWZvbnQgbmFtZT0iRk9OVF9XSU5USVRMRSIgdmFsdWU9IlZlcmRhbmEsMTE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44K544Op44Kk44OJIDogJW4iLz4NCgkJPCEtLSBzdWJzdGl0dXRpb246ICVuID09IHNsaWRlIG51bWJlciAtLT4NCgkJPCEtLSBzdWJzdGl0dXRpb246ICV0ID09IHRvdGFsIHNsaWRlIGNvdW50IC0tPg0KCQk8dWl0ZXh0IG5hbWU9IlNDUlVCQkFSU1RBVFVTX1NMSURFSU5GTyIgdmFsdWU9IuOCueODqeOCpOODiSA6ICVuIC8gJXQgfCAiLz4NCgkJPHVpdGV4dCBuYW1lPSJTQ1JVQkJBUlNUQVRVU19TVE9QUEVEIiB2YWx1ZT0i5YGc5q2iIi8+DQoJCTx1aXRleHQgbmFtZT0iU0NSVUJCQVJTVEFUVVNfUExBWUlORyIgdmFsdWU9IuWGjeeUn+S4rSIvPg0KCQk8dWl0ZXh0IG5hbWU9IlNDUlVCQkFSU1RBVFVTX05PQVVESU8iIHZhbHVlPSLpn7Plo7DjgarjgZciLz4NCgkJPHVpdGV4dCBuYW1lPSJTQ1JVQkJBUlNUQVRVU19WSURQTEFZSU5HIiB2YWx1ZT0i44OT44OH44Kq5YaN55Sf5LitIi8+DQoJCTx1aXRleHQgbmFtZT0iU0NSVUJCQVJTVEFUVVNfTE9BRElORyIgdmFsdWU9IuODreODvOODieS4rSIvPg0KCQk8dWl0ZXh0IG5hbWU9IlNDUlVCQkFSU1RBVFVTX0JVRkZFUklORyIgdmFsdWU9IuODkOODg+ODleOCoeS4rSIvPg0KCQk8dWl0ZXh0IG5hbWU9IlNDUlVCQkFSU1RBVFVTX1FVRVNUSU9OIiB2YWx1ZT0i6LOq5ZWP44Gr562U44GI44Gm5LiL44GV44GEIi8+DQoJCTx1aXRleHQgbmFtZT0iU0NSVUJCQVJTVEFUVVNfUkVWSUVXUVVJWiIgdmFsdWU9IuOCr+OCpOOCuuOCkuODrOODk+ODpeODvOOBl+OBpuOBhOOBvuOBmSIvPg0KCQk8IS0tIHN1YnN0aXR1dGlvbjogJW0gPT0gbWludXRlcyByZW1haW5pbmcgLS0+DQoJCTwhLS0gc3Vic3RpdHV0aW9uOiAlcyA9PSBzZWNvbmRzIHJlbWFpbmluZyAtLT4NCgkJPHVpdGV4dCBuYW1lPSJFTEFQU0VEIiB2YWx1ZT0i5q6L44KKIDogJW0g5YiGICVzIOenkiIvPg0KCQk8dWl0ZXh0IG5hbWU9Ik5PVEZPVU5EIiB2YWx1ZT0i5L2V44KC6KaL44Gk44GL44KK44G+44Gb44KTIi8+DQoJCTx1aXRleHQgbmFtZT0iQVRUQUNITUVOVFMiIHZhbHVlPSLmt7vku5giLz4NCgkJPCEtLSBzdWJzdGl0dXRpb246ICVwID09IGN1cnJlbnQgc3BlYWtlcidzIHRpdGxlIC0tPg0KCQk8dWl0ZXh0IG5hbWU9IkJJT1dJTl9USVRMRSIgdmFsdWU9Iue1jOattCA6ICVwIi8+DQoJCTx1aXRleHQgbmFtZT0iQklPQlROX1RJVExFIiB2YWx1ZT0i57WM5q20Ii8+DQoJCTx1aXRleHQgbmFtZT0iRElWSURFUkJUTl9USVRMRSIgdmFsdWU9InwiLz4NCgkJPHVpdGV4dCBuYW1lPSJDT05UQUNUQlROX1RJVExFIiB2YWx1ZT0i44GK5ZWP44GE5ZCI44KP44GbIi8+DQoJCTx1aXRleHQgbmFtZT0iVEFCX1FVSVoiIHZhbHVlPSLjgq/jgqTjgroiLz4NCgkJPHVpdGV4dCBuYW1lPSJUQUJfT1VUTElORSIgdmFsdWU9IuOCouOCpuODiOODqeOCpOODsyIvPg0KCQk8dWl0ZXh0IG5hbWU9IlRBQl9USFVNQiIgdmFsdWU9IuOCteODoOODjeODvOODqyIvPg0KCQk8dWl0ZXh0IG5hbWU9IlRBQl9OT1RFUyIgdmFsdWU9IuODjuODvOODiCIvPg0KCQk8dWl0ZXh0IG5hbWU9IlRBQl9TRUFSQ0giIHZhbHVlPSLmpJzntKIiLz4NCgkJPHVpdGV4dCBuYW1lPSJTTElERV9IRUFESU5HIiB2YWx1ZT0i44K544Op44Kk44OJ44K/44Kk44OI44OrIi8+DQoJCTx1aXRleHQgbmFtZT0iRFVSQVRJT05fSEVBRElORyIgdmFsdWU9IumVt+OBlSIvPg0KCQk8dWl0ZXh0IG5hbWU9IlNFQVJDSF9IRUFESU5HIiB2YWx1ZT0i5qSc57Si44GZ44KL44OG44Kt44K544OIIDogIi8+DQoJCTx1aXRleHQgbmFtZT0iVEhVTUJfSEVBRElORyIgdmFsdWU9IuOCueODqeOCpOODiSIvPg0KCQk8dWl0ZXh0IG5hbWU9IlRIVU1CX0lORk8iIHZhbHVlPSLjgrnjg6njgqTjg4njgr/jgqTjg4jjg6sgLyDplbfjgZUiLz4NCgkJPHVpdGV4dCBuYW1lPSJBVFRBQ0hOQU1FX0hFQURJTkciIHZhbHVlPSLjg5XjgqHjgqTjg6vlkI0iLz4NCgkJPHVpdGV4dCBuYW1lPSJBVFRBQ0hTSVpFX0hFQURJTkciIHZhbHVlPSLjgrXjgqTjgroiLz4NCgkJPHVpdGV4dCBuYW1lPSJTTElERV9OT1RFUyIgdmFsdWU9IuOCueODqeOCpOODieODjuODvOODiCIvPg0KCQk8IS0tcXVpeiBwb2QgYW5kIG1lc3NhZ2UgYm94IHRleHRzLS0+DQoJCTx1aXRleHQgbmFtZT0iUVVJWlBPRF9RVUlaX0FUVEVNUFQiIHZhbHVlPSLjgq/jgqTjgrroqabooYzlm57mlbAgOiAiLz4NCgkJPHVpdGV4dCBuYW1lPSJRVUlaUE9EX1FVSVpfQVRURU1QVF9WQUxVRSIgdmFsdWU9IiVuIC8gJXQiLz4NCgkJPHVpdGV4dCBuYW1lPSJRVUlaUE9EX1FVSVpfU0NPUkUiIHZhbHVlPSLjgrnjgrPjgqIgOiAiLz4NCgkJPHVpdGV4dCBuYW1lPSJRVUlaUE9EX1FVSVpfUEFTU1NDT1JFIiB2YWx1ZT0i5ZCI5qC854K5IDoiLz4NCgkJPHVpdGV4dCBuYW1lPSJRVUlaUE9EX1FVSVpfTUFYU0NPUkUiIHZhbHVlPSLmnIDpq5jlvpfngrkgOiAiLz4NCgkJPHVpdGV4dCBuYW1lPSJRVUlaUE9EX1FVRVNBVE1QVF9TVFIiIHZhbHVlPSLoqabooYzlm57mlbAgOiAlbiAvICV0Ii8+DQoJCTx1aXRleHQgbmFtZT0iUVVJWlBPRF9RVUVTVFlQRV9TVFIiIHZhbHVlPSLjgr/jgqTjg5cgOiAlcyIvPg0KCQk8dWl0ZXh0IG5hbWU9IlFVSVpQT0RfUVVFU1RZUEVfR1JEIiB2YWx1ZT0i6KmV5L6hIi8+DQoJCTx1aXRleHQgbmFtZT0iUVVJWlBPRF9RVUVTVFlQRV9TVlkiIHZhbHVlPSLjgqLjg7PjgrHjg7zjg4giLz4NCgkJPHVpdGV4dCBuYW1lPSJRVUlaUE9EX1FVSVpBVE1QVF9JTkYiIHZhbHVlPSLnhKHliLbpmZAiLz4NCgkJPHVpdGV4dCBuYW1lPSJRVUlaUE9EX1FVRVNBVE1QVF9JTkYiIHZhbHVlPSLnhKHliLbpmZAiLz4NCgkJPHVpdGV4dCBuYW1lPSJXQVJOSU5HTVNHX1lFU1NUUklORyIgdmFsdWU9IuOBr+OBhCIvPg0KCQk8dWl0ZXh0IG5hbWU9IldBUk5JTkdNU0dfTk9TVFJJTkciIHZhbHVlPSLjgYTjgYTjgYgiLz4NCgkJPHVpdGV4dCBuYW1lPSJXQVJOSU5HTVNHX1RJVExFU1RSSU5HIiB2YWx1ZT0i44Kv44Kk44K644Gu44OK44OT44Ky44O844K344On44Oz44Gr6Zai44GZ44KL6K2m5ZGKIi8+DQoJCTx1aXRleHQgbmFtZT0iV0FSTklOR01TR19NU0dTVFJJTkciIHZhbHVlPSLjgZPjga7jgq/jgqTjgrrjgavjga/jgIHjgb7jgaDop6PnrZTjgZfjgabjgYTjgarjgYTos6rllY/jgYzjgYLjgorjgb7jgZnjgIImI3hBOyYjeEE7IOOCr+OCpOOCuuOCkue1guS6huOBmeOCi+OBq+OBr+OAgeOAjOOBr+OBhOOAjeOCkuOCr+ODquODg+OCr+OBl+OBvuOBmeOAguOCr+OCpOOCuuOCkue2muihjOOBmeOCi+OBq+OBr+OAgeOAjOOBhOOBhOOBiOOAjeOCkuOCr+ODquODg+OCr+OBl+OBvuOBmeOAgiIvPg0KCQk8dWl0ZXh0IG5hbWU9IklORk9STUFUSU9OX0gyNjRfRkxBU0hQTEFZRVIiIHZhbHVlPSLjgYrkvb/jgYTjga7jgrPjg7Pjg5Tjg6Xjg7zjgr/jgavnj77lnKjjgqTjg7Pjgrnjg4jjg7zjg6vjgZXjgozjgabjgYTjgosgRmxhc2ggUGxheWVyIOOBruODkOODvOOCuOODp+ODs+OBr+OAgeOBk+OBruODk+ODh+OCquOCkuOCteODneODvOODiOOBl+OBpuOBhOOBvuOBm+OCk+OAguacgOaWsOOBriBGbGFzaCBQbGF5ZXIg44KS44OA44Km44Oz44Ot44O844OJ44GZ44KL44Gr44Gv44CB44OT44OH44Kq6aCY5Z+f44KS44Kv44Oq44OD44Kv44GX44Gm44GP44Gg44GV44GE44CC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uOCteOCpOODieODkOODvOOCkuWPguWKoOiAheOBq+imi+OBm+OCiyIvPg0KCQk8dWl0ZXh0IG5hbWU9Ik1VVEUiIHZhbHVlPSLjg5/jg6Xjg7zjg4giLz4NCgkJPHVpdGV4dCBuYW1lPSJET0NXUkFQX1RJVExFIiB2YWx1ZT0iUHJlc2VudGVyIOa3u+S7mOODleOCoeOCpOODqyIvPg0KCQk8dWl0ZXh0IG5hbWU9IkRPQ1dSQVBfTVNHIiB2YWx1ZT0i44Oe44Kk44Kz44Oz44OU44Ol44O844K/44Gr5L+d5a2YIi8+DQoJCTx1aXRleHQgbmFtZT0iRE9DV1JBUF9QUk9NUFQiIHZhbHVlPSLjgq/jg6rjg4Pjgq/jgZfjgabjg4Djgqbjg7Pjg63jg7zjg4kiLz4NCgkJPHVpdGV4dCBuYW1lPSJBVFRBQ0hNRU5UX1BSRVZJRVdfV0FSTklOR01TR19USVRMRVNUUklORyIgdmFsdWU9Iua3u+S7mOODleOCoeOCpOODq+itpuWRiiIvPg0KCQk8dWl0ZXh0IG5hbWU9IkFUVEFDSE1FTlRfUFJFVklFV19XQVJOSU5HTVNHIiB2YWx1ZT0i5re75LuY44OV44Kh44Kk44Or44Gv44OX44Os44OT44Ol44O844Oi44O844OJ44Gn44Gv6ZaL44GN44G+44Gb44KT44CC44OR44OW44Oq44OD44K344Ol44KS5L2/55So44GX44Gm57WQ5p6c44KS6KGo56S644GX44Gm44GP44Gg44GV44GE44CCIi8+DQoJCTx1aXRleHQgbmFtZT0iQ09MTEFCX0xPQ0FMX1BMQVlCQUNLX01TRyIgdmFsdWU9IuOCs+ODs+ODhuODs+ODhOOBr+ODreODvOOCq+ODq+OBp+WGjeeUn+OBleOCjOOBpuOBhOOBvuOBmeOAguOBk+OBruODouODvOODieOBp+OBr+WFseWQjOS9nOalreOBp+OBjeOBvuOBm+OCk+OAgiIvPg0KCQk8dWl0ZXh0IG5hbWU9IkNPTExBQl9MT0NBTF9QTEFZQkFDS19USVRMRSIgdmFsdWU9IuODreODvOOCq+ODq+WGjeeUnyIvPg0KCQk8dWl0ZXh0IG5hbWU9IkNPTExBQl9MT0NBTF9QTEFZQkFDS0JUTiIgdmFsdWU9Ik9LIi8+DQoJCTx1aXRleHQgbmFtZT0iQ09VUlNFX1NUQVRVUyIgdmFsdWU9IuODouOCuOODpeODvOODq+OCueODhuODvOOCv+OCuSIvPg0KCQk8dWl0ZXh0IG5hbWU9IlBBU1NFRF9TVFJJTkciIHZhbHVlPSLlkIjmoLwiLz4NCgkJPHVpdGV4dCBuYW1lPSJGQUlMRURfU1RSSU5HIiB2YWx1ZT0i5LiN5ZCI5qC8Ii8+DQoJPC9sYW5ndWFnZT4NCgk8bGFuZ3VhZ2UgaWQ9ImtvIj4NCgkJPCEtLSBmb3JtYXQgZm9yIHVpZm9udCB2YWx1ZSBpcyAiZm9udCxzaXplLGlzYm9sZCxpc2l0YWxpYyxpc3NoYWRvd2VkIiAtLT4NCgkJPHVpZm9udCBuYW1lPSJGT05UX1FVSVpaSU5HIiB2YWx1ZT0iVmVyZGFuYSw5LGZhbHNlLGZhbHNlLGZhbHNlIi8+DQoJCTx1aWZvbnQgbmFtZT0iRk9OVF9TQ1JVQlNUQVRVUyIgdmFsdWU9IlZlcmRhbmEsMTEsZmFsc2UsZmFsc2UsdHJ1ZSIvPg0KCQk8dWlmb250IG5hbWU9IkZPTlRfU0NSVUJUSU1FIiB2YWx1ZT0iVmVyZGFuYSw5LGZhbHNlLGZhbHNlLHRydWUiLz4NCgkJPHVpZm9udCBuYW1lPSJGT05UX0VMQVBTRURUSU1FIiB2YWx1ZT0iVmVyZGFuYSwxMSx0cnVlLGZhbHNlLGZhbHNlIi8+DQoJCTx1aWZvbnQgbmFtZT0iRk9OVF9VVElMU01FTlUiIHZhbHVlPSJWZXJkYW5hLDksdHJ1ZSxmYWxzZSxmYWxzZSIvPg0KCQk8dWlmb250IG5hbWU9IkZPTlRfVEFCUyIgdmFsdWU9IlZlcmRhbmEsMTEsZmFsc2UsZmFsc2UsZmFsc2UiLz4NCgkJPHVpZm9udCBuYW1lPSJGT05UX1BSRVNFTlRBVElPTk5BTUUiIHZhbHVlPSJWZXJkYW5hLDE1LGZhbHNlLGZhbHNlLHRydWUiLz4NCgkJPHVpZm9udCBuYW1lPSJGT05UX1BSRVNFTlRFUk5BTUUiIHZhbHVlPSJWZXJkYW5hLDE1LHRydWUsZmFsc2UsdHJ1ZSIvPg0KCQk8dWlmb250IG5hbWU9IkZPTlRfUFJFU0VOVEVSVElUTEUiIHZhbHVlPSJWZXJkYW5hLDExLGZhbHNlLGZhbHNlLHRydWUiLz4NCgkJPHVpZm9udCBuYW1lPSJGT05UX0JJT0JUTiIgdmFsdWU9IlZlcmRhbmEsMTE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xMSxmYWxzZSxmYWxzZSx0cnVlIi8+DQoJCTx1aWZvbnQgbmFtZT0iRk9OVF9CSU9XSU4iIHZhbHVlPSJWZXJkYW5hLDExLGZhbHNlLGZhbHNlLGZhbHNlIi8+DQoJCTx1aWZvbnQgbmFtZT0iRk9OVF9MSVNUSEVBRElORyIgdmFsdWU9IlZlcmRhbmEsMTEsZmFsc2UsZmFsc2UsZmFsc2UiLz4NCgkJPHVpZm9udCBuYW1lPSJGT05UX1dJTlRJVExFIiB2YWx1ZT0iVmVyZGFuYSwxM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LsiqzrnbzsnbTrk5wgJW4iLz4NCgkJPCEtLSBzdWJzdGl0dXRpb246ICVuID09IHNsaWRlIG51bWJlciAtLT4NCgkJPCEtLSBzdWJzdGl0dXRpb246ICV0ID09IHRvdGFsIHNsaWRlIGNvdW50IC0tPg0KCQk8dWl0ZXh0IG5hbWU9IlNDUlVCQkFSU1RBVFVTX1NMSURFSU5GTyIgdmFsdWU9IuyKrOudvOydtOuTnCAlbiAvICV0IHwgIi8+DQoJCTx1aXRleHQgbmFtZT0iU0NSVUJCQVJTVEFUVVNfU1RPUFBFRCIgdmFsdWU9IuykkeyngOuQqCIvPg0KCQk8dWl0ZXh0IG5hbWU9IlNDUlVCQkFSU1RBVFVTX1BMQVlJTkciIHZhbHVlPSLsnqzsg50iLz4NCgkJPHVpdGV4dCBuYW1lPSJTQ1JVQkJBUlNUQVRVU19OT0FVRElPIiB2YWx1ZT0i7Jik65SU7JikIOyXhuydjCIvPg0KCQk8dWl0ZXh0IG5hbWU9IlNDUlVCQkFSU1RBVFVTX1ZJRFBMQVlJTkciIHZhbHVlPSLruYTrlJTsmKQg7J6s7IOdIOykkSIvPg0KCQk8dWl0ZXh0IG5hbWU9IlNDUlVCQkFSU1RBVFVTX0xPQURJTkciIHZhbHVlPSLroZzrlKkiLz4NCgkJPHVpdGV4dCBuYW1lPSJTQ1JVQkJBUlNUQVRVU19CVUZGRVJJTkciIHZhbHVlPSLrsoTtjbzrp4EiLz4NCgkJPHVpdGV4dCBuYW1lPSJTQ1JVQkJBUlNUQVRVU19RVUVTVElPTiIgdmFsdWU9IuyniOusuOyXkCDri7XtlZjquLAiLz4NCgkJPHVpdGV4dCBuYW1lPSJTQ1JVQkJBUlNUQVRVU19SRVZJRVdRVUlaIiB2YWx1ZT0i7KeI66y4IOuLpOyLnOuztOq4sCIvPg0KCQk8IS0tIHN1YnN0aXR1dGlvbjogJW0gPT0gbWludXRlcyByZW1haW5pbmcgLS0+DQoJCTwhLS0gc3Vic3RpdHV0aW9uOiAlcyA9PSBzZWNvbmRzIHJlbWFpbmluZyAtLT4NCgkJPHVpdGV4dCBuYW1lPSJFTEFQU0VEIiB2YWx1ZT0iJW3rtoQgJXPstIgg64Ko7J2MIi8+DQoJCTx1aXRleHQgbmFtZT0iTk9URk9VTkQiIHZhbHVlPSLsl4bsnYwiLz4NCgkJPHVpdGV4dCBuYW1lPSJBVFRBQ0hNRU5UUyIgdmFsdWU9IuyyqOu2gCDtjIzsnbwiLz4NCgkJPCEtLSBzdWJzdGl0dXRpb246ICVwID09IGN1cnJlbnQgc3BlYWtlcidzIHRpdGxlIC0tPg0KCQk8dWl0ZXh0IG5hbWU9IkJJT1dJTl9USVRMRSIgdmFsdWU9IuqyveugpSDshozqsJw6ICVwIi8+DQoJCTx1aXRleHQgbmFtZT0iQklPQlROX1RJVExFIiB2YWx1ZT0i6rK966ClIOyGjOqwnCIvPg0KCQk8dWl0ZXh0IG5hbWU9IkRJVklERVJCVE5fVElUTEUiIHZhbHVlPSJ8Ii8+DQoJCTx1aXRleHQgbmFtZT0iQ09OVEFDVEJUTl9USVRMRSIgdmFsdWU9IuyXsOudveyymCIvPg0KCQk8dWl0ZXh0IG5hbWU9IlRBQl9RVUlaIiB2YWx1ZT0i7YC07KaIIi8+DQoJCTx1aXRleHQgbmFtZT0iVEFCX09VVExJTkUiIHZhbHVlPSLqsJzsmpQiLz4NCgkJPHVpdGV4dCBuYW1lPSJUQUJfVEhVTUIiIHZhbHVlPSLstpXshoztjJAiLz4NCgkJPHVpdGV4dCBuYW1lPSJUQUJfTk9URVMiIHZhbHVlPSLrhbjtirgiLz4NCgkJPHVpdGV4dCBuYW1lPSJUQUJfU0VBUkNIIiB2YWx1ZT0i6rKA7IOJIi8+DQoJCTx1aXRleHQgbmFtZT0iU0xJREVfSEVBRElORyIgdmFsdWU9IuyKrOudvOydtOuTnCDsoJzrqqkiLz4NCgkJPHVpdGV4dCBuYW1lPSJEVVJBVElPTl9IRUFESU5HIiB2YWx1ZT0i7J6s7IOd7Iuc6rCEIi8+DQoJCTx1aXRleHQgbmFtZT0iU0VBUkNIX0hFQURJTkciIHZhbHVlPSLthY3siqTtirgg6rKA7IOJOiIvPg0KCQk8dWl0ZXh0IG5hbWU9IlRIVU1CX0hFQURJTkciIHZhbHVlPSLsiqzrnbzsnbTrk5wiLz4NCgkJPHVpdGV4dCBuYW1lPSJUSFVNQl9JTkZPIiB2YWx1ZT0i7KCc66qpL+yerOyDneyLnOqwhCIvPg0KCQk8dWl0ZXh0IG5hbWU9IkFUVEFDSE5BTUVfSEVBRElORyIgdmFsdWU9Iu2MjOydvCDsnbTrpoQiLz4NCgkJPHVpdGV4dCBuYW1lPSJBVFRBQ0hTSVpFX0hFQURJTkciIHZhbHVlPSLtgazquLAiLz4NCgkJPHVpdGV4dCBuYW1lPSJTTElERV9OT1RFUyIgdmFsdWU9IuyKrOudvOydtOuTnCDrhbjtirgiLz4NCgkJPCEtLXF1aXogcG9kIGFuZCBtZXNzYWdlIGJveCB0ZXh0cy0tPg0KCQk8dWl0ZXh0IG5hbWU9IlFVSVpQT0RfUVVJWl9BVFRFTVBUIiB2YWx1ZT0i7YC07KaIIOyLnOuPhCDtmp/siJg6Ii8+DQoJCTx1aXRleHQgbmFtZT0iUVVJWlBPRF9RVUlaX0FUVEVNUFRfVkFMVUUiIHZhbHVlPSIlbi8ldCIvPg0KCQk8dWl0ZXh0IG5hbWU9IlFVSVpQT0RfUVVJWl9TQ09SRSIgdmFsdWU9IuuTneygkDoiLz4NCgkJPHVpdGV4dCBuYW1lPSJRVUlaUE9EX1FVSVpfUEFTU1NDT1JFIiB2YWx1ZT0i7Ya16rO8IOygkOyImDoiLz4NCgkJPHVpdGV4dCBuYW1lPSJRVUlaUE9EX1FVSVpfTUFYU0NPUkUiIHZhbHVlPSLstZzqs6Ag7KCQ7IiYOiIvPg0KCQk8dWl0ZXh0IG5hbWU9IlFVSVpQT0RfUVVFU0FUTVBUX1NUUiIgdmFsdWU9IuyLnOuPhCDtmp/siJg6ICVuLyV0Ii8+DQoJCTx1aXRleHQgbmFtZT0iUVVJWlBPRF9RVUVTVFlQRV9TVFIiIHZhbHVlPSLsnKDtmJU6ICVzIi8+DQoJCTx1aXRleHQgbmFtZT0iUVVJWlBPRF9RVUVTVFlQRV9HUkQiIHZhbHVlPSLsoJDsiJgg66ek6riw6riwIOyZhOujjCIvPg0KCQk8dWl0ZXh0IG5hbWU9IlFVSVpQT0RfUVVFU1RZUEVfU1ZZIiB2YWx1ZT0i7ISk66y4IOyhsOyCrCIvPg0KCQk8dWl0ZXh0IG5hbWU9IlFVSVpQT0RfUVVJWkFUTVBUX0lORiIgdmFsdWU9IuustO2VnCIvPg0KCQk8dWl0ZXh0IG5hbWU9IlFVSVpQT0RfUVVFU0FUTVBUX0lORiIgdmFsdWU9IuustO2VnCIvPg0KCQk8dWl0ZXh0IG5hbWU9IldBUk5JTkdNU0dfWUVTU1RSSU5HIiB2YWx1ZT0i7JiIIi8+DQoJCTx1aXRleHQgbmFtZT0iV0FSTklOR01TR19OT1NUUklORyIgdmFsdWU9IuyVhOuLiOyYpCIvPg0KCQk8dWl0ZXh0IG5hbWU9IldBUk5JTkdNU0dfVElUTEVTVFJJTkciIHZhbHVlPSLtgLTspogg64K067mE6rKM7J207IWYIOqyveqzoCIvPg0KCQk8dWl0ZXh0IG5hbWU9IldBUk5JTkdNU0dfTVNHU1RSSU5HIiB2YWx1ZT0i7J20IO2AtOymiOyXkOyEnCDsi5zrj4TtlZjsp4Ag7JWK7J2AIOyniOusuOydtCDsnojsirXri4jri6QuJiN4QTsmI3hBO+2AtOymiOulvCDsooXro4ztlZjroKTrqbQgW+yYiF3rpbwg7YG066at7ZWY6rOgLCDtgLTspojrpbwg6rOE7IaN7ZWY66Ck66m0IFvslYTri4jsmKRd66W8IO2BtOumre2VmOyLreyLnOyYpC4iLz4NCgkJPHVpdGV4dCBuYW1lPSJJTkZPUk1BVElPTl9IMjY0X0ZMQVNIUExBWUVSIiB2YWx1ZT0i7Iuc7Iqk7YWc7JeQIOyEpOy5mOuQmOyWtCDsnojripQg7ZiE7J6sIOuyhOyghOydmCBGbGFzaCBQbGF5ZXLripQg7J20IOu5hOuUlOyYpOulvCDsp4Dsm5DtlZjsp4Ag7JWK7Iq164uI64ukLiDstZzsi6AgRmxhc2ggUGxheWVy66W8IOuLpOyatOuhnOuTnO2VmOugpOuptCDruYTrlJTsmKQg7JiB7Jet7J2EIO2BtOumre2VmOyLreyLnOyYpC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7LC47Jes7J6Q7JeQ6rKMIOyEuOuhnCDrp4nrjIAg67O07J206riwIi8+DQoJCTx1aXRleHQgbmFtZT0iTVVURSIgdmFsdWU9IuydjOyGjOqxsCIvPg0KCQk8dWl0ZXh0IG5hbWU9IkRPQ1dSQVBfVElUTEUiIHZhbHVlPSJQcmVzZW50ZXIg7YyM7J28IOyyqOu2gCIvPg0KCQk8dWl0ZXh0IG5hbWU9IkRPQ1dSQVBfTVNHIiB2YWx1ZT0i64K0IOy7tO2TqO2EsOyXkCDsoIDsnqUiLz4NCgkJPHVpdGV4dCBuYW1lPSJET0NXUkFQX1BST01QVCIgdmFsdWU9Iu2BtOumre2VmOyXrCDri6TsmrTroZzrk5wiLz4NCgkJPHVpdGV4dCBuYW1lPSJBVFRBQ0hNRU5UX1BSRVZJRVdfV0FSTklOR01TR19USVRMRVNUUklORyIgdmFsdWU9IuyyqOu2gCDtjIzsnbwg6rK96rOgIi8+DQoJCTx1aXRleHQgbmFtZT0iQVRUQUNITUVOVF9QUkVWSUVXX1dBUk5JTkdNU0ciIHZhbHVlPSLrr7jrpqzrs7TquLAg66qo65Oc7JeQ7ISc64qUIOyyqOu2gCDtjIzsnbzsnbQg7Je066as7KeAIOyViuyKteuLiOuLpC4g6rKw6rO866W8IOuztOugpOuptCDqsozsi5wg6riw64ql7J2EIOyCrOyaqe2VmOyLreyLnOyYpC4iLz4NCgkJPHVpdGV4dCBuYW1lPSJDT0xMQUJfTE9DQUxfUExBWUJBQ0tfTVNHIiB2YWx1ZT0i7L2Y7YWQ7Yq46rCAIOuhnOy7rOyXkOyEnCDsnqzsg50g7KSR7J6F64uI64ukLiDsnbQg66qo65Oc7JeQ7ISc64qUIOqzteuPmSDsnpHsl4XsnYQg7IiY7ZaJ7ZWgIOyImCDsl4bsirXri4jri6QuIi8+DQoJCTx1aXRleHQgbmFtZT0iQ09MTEFCX0xPQ0FMX1BMQVlCQUNLX1RJVExFIiB2YWx1ZT0i66Gc7LusIOyerOyDnSIvPg0KCQk8dWl0ZXh0IG5hbWU9IkNPTExBQl9MT0NBTF9QTEFZQkFDS0JUTiIgdmFsdWU9Iu2ZleyduCIvPg0KCQk8dWl0ZXh0IG5hbWU9IkNPVVJTRV9TVEFUVVMiIHZhbHVlPSLrqqjrk4gg7IOB7YOcIi8+DQoJCTx1aXRleHQgbmFtZT0iUEFTU0VEX1NUUklORyIgdmFsdWU9Iu2VqeqyqSIvPg0KCQk8dWl0ZXh0IG5hbWU9IkZBSUxFRF9TVFJJTkciIHZhbHVlPSLrtojtlanqsqkiLz4NCgk8L2xhbmd1YWdlPg0KCTxsYW5ndWFnZSBpZD0iZXM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RGlhcG9zaXRpdmEgJW4iLz4NCgkJPCEtLSBzdWJzdGl0dXRpb246ICVuID09IHNsaWRlIG51bWJlciAtLT4NCgkJPCEtLSBzdWJzdGl0dXRpb246ICV0ID09IHRvdGFsIHNsaWRlIGNvdW50IC0tPg0KCQk8dWl0ZXh0IG5hbWU9IlNDUlVCQkFSU1RBVFVTX1NMSURFSU5GTyIgdmFsdWU9IkRpYXBvc2l0aXZhICVuIC8gJXQgfCAiLz4NCgkJPHVpdGV4dCBuYW1lPSJTQ1JVQkJBUlNUQVRVU19TVE9QUEVEIiB2YWx1ZT0iRGV0ZW5pZGEiLz4NCgkJPHVpdGV4dCBuYW1lPSJTQ1JVQkJBUlNUQVRVU19QTEFZSU5HIiB2YWx1ZT0iUmVwcm9kdWNpZW5kbyIvPg0KCQk8dWl0ZXh0IG5hbWU9IlNDUlVCQkFSU1RBVFVTX05PQVVESU8iIHZhbHVlPSJTaW4gc29uaWRvIi8+DQoJCTx1aXRleHQgbmFtZT0iU0NSVUJCQVJTVEFUVVNfVklEUExBWUlORyIgdmFsdWU9IlbDrWRlbyBlbiByZXByb2QuIi8+DQoJCTx1aXRleHQgbmFtZT0iU0NSVUJCQVJTVEFUVVNfTE9BRElORyIgdmFsdWU9IkNhcmdhbmRvIi8+DQoJCTx1aXRleHQgbmFtZT0iU0NSVUJCQVJTVEFUVVNfQlVGRkVSSU5HIiB2YWx1ZT0iQWxtYWNlbmFuZG8gZW4gYsO6ZmVyIi8+DQoJCTx1aXRleHQgbmFtZT0iU0NSVUJCQVJTVEFUVVNfUVVFU1RJT04iIHZhbHVlPSJDb250ZXN0YXIgcHJlZ3VudGEiLz4NCgkJPHVpdGV4dCBuYW1lPSJTQ1JVQkJBUlNUQVRVU19SRVZJRVdRVUlaIiB2YWx1ZT0iUmV2aXNhbmRvIHBydWViYSIvPg0KCQk8IS0tIHN1YnN0aXR1dGlvbjogJW0gPT0gbWludXRlcyByZW1haW5pbmcgLS0+DQoJCTwhLS0gc3Vic3RpdHV0aW9uOiAlcyA9PSBzZWNvbmRzIHJlbWFpbmluZyAtLT4NCgkJPHVpdGV4dCBuYW1lPSJFTEFQU0VEIiB2YWx1ZT0iJW0gbWludXRvcyAlcyBzZWd1bmRvcyByZXN0YW50ZXMiLz4NCgkJPHVpdGV4dCBuYW1lPSJOT1RGT1VORCIgdmFsdWU9Ik5vIHNlIGhhIGVuY29udHJhZG8gbmFkYSIvPg0KCQk8dWl0ZXh0IG5hbWU9IkFUVEFDSE1FTlRTIiB2YWx1ZT0iQXJjaGl2b3MgYWRqdW50b3MiLz4NCgkJPCEtLSBzdWJzdGl0dXRpb246ICVwID09IGN1cnJlbnQgc3BlYWtlcidzIHRpdGxlIC0tPg0KCQk8dWl0ZXh0IG5hbWU9IkJJT1dJTl9USVRMRSIgdmFsdWU9IkJpb2dyYWbDrWE6ICVwIi8+DQoJCTx1aXRleHQgbmFtZT0iQklPQlROX1RJVExFIiB2YWx1ZT0iQmlvZ3JhZsOtYSIvPg0KCQk8dWl0ZXh0IG5hbWU9IkRJVklERVJCVE5fVElUTEUiIHZhbHVlPSJ8Ii8+DQoJCTx1aXRleHQgbmFtZT0iQ09OVEFDVEJUTl9USVRMRSIgdmFsdWU9IkNvbnRhY3RvIi8+DQoJCTx1aXRleHQgbmFtZT0iVEFCX1FVSVoiIHZhbHVlPSJQcnVlYmEiLz4NCgkJPHVpdGV4dCBuYW1lPSJUQUJfT1VUTElORSIgdmFsdWU9IkNvbnRvcm5vIi8+DQoJCTx1aXRleHQgbmFtZT0iVEFCX1RIVU1CIiB2YWx1ZT0iTWluaWF0LiIvPg0KCQk8dWl0ZXh0IG5hbWU9IlRBQl9OT1RFUyIgdmFsdWU9Ik5vdGFzIi8+DQoJCTx1aXRleHQgbmFtZT0iVEFCX1NFQVJDSCIgdmFsdWU9IkJ1c2NhciIvPg0KCQk8dWl0ZXh0IG5hbWU9IlNMSURFX0hFQURJTkciIHZhbHVlPSJUw610dWxvIGRlIGRpYXBvc2l0aXZhIi8+DQoJCTx1aXRleHQgbmFtZT0iRFVSQVRJT05fSEVBRElORyIgdmFsdWU9IkR1cmFjLiIvPg0KCQk8dWl0ZXh0IG5hbWU9IlNFQVJDSF9IRUFESU5HIiB2YWx1ZT0iQnVzY2FyIHRleHRvOiIvPg0KCQk8dWl0ZXh0IG5hbWU9IlRIVU1CX0hFQURJTkciIHZhbHVlPSJEaWFwb3NpdGl2YSIvPg0KCQk8dWl0ZXh0IG5hbWU9IlRIVU1CX0lORk8iIHZhbHVlPSJEdXIuL1TDrXQuIGRpYXAuIi8+DQoJCTx1aXRleHQgbmFtZT0iQVRUQUNITkFNRV9IRUFESU5HIiB2YWx1ZT0iTm9tYnJlIGRlIGFyY2hpdm8iLz4NCgkJPHVpdGV4dCBuYW1lPSJBVFRBQ0hTSVpFX0hFQURJTkciIHZhbHVlPSJUYW1hw7FvIi8+DQoJCTx1aXRleHQgbmFtZT0iU0xJREVfTk9URVMiIHZhbHVlPSJOb3RhcyBkZSBkaWFwb3NpdGl2YSIvPg0KCQk8IS0tcXVpeiBwb2QgYW5kIG1lc3NhZ2UgYm94IHRleHRzLS0+DQoJCTx1aXRleHQgbmFtZT0iUVVJWlBPRF9RVUlaX0FUVEVNUFQiIHZhbHVlPSJJbnRlbnRvIGRlIHBydWViYToiLz4NCgkJPHVpdGV4dCBuYW1lPSJRVUlaUE9EX1FVSVpfQVRURU1QVF9WQUxVRSIgdmFsdWU9IiVuIGRlICV0Ii8+DQoJCTx1aXRleHQgbmFtZT0iUVVJWlBPRF9RVUlaX1NDT1JFIiB2YWx1ZT0iUHVudHVhY2nDs246Ii8+DQoJCTx1aXRleHQgbmFtZT0iUVVJWlBPRF9RVUlaX1BBU1NTQ09SRSIgdmFsdWU9IlB1bnR1YWNpw7NuIHBhcmEgYXByb2JhcjoiLz4NCgkJPHVpdGV4dCBuYW1lPSJRVUlaUE9EX1FVSVpfTUFYU0NPUkUiIHZhbHVlPSJQdW50dWFjacOzbiBtw6F4aW1hOiIvPg0KCQk8dWl0ZXh0IG5hbWU9IlFVSVpQT0RfUVVFU0FUTVBUX1NUUiIgdmFsdWU9IkludGVudG9zOiAlbiBkZSAldCIvPg0KCQk8dWl0ZXh0IG5hbWU9IlFVSVpQT0RfUVVFU1RZUEVfU1RSIiB2YWx1ZT0iVGlwbzogJXMiLz4NCgkJPHVpdGV4dCBuYW1lPSJRVUlaUE9EX1FVRVNUWVBFX0dSRCIgdmFsdWU9IkNvbiBwdW50dWFjacOzbiIvPg0KCQk8dWl0ZXh0IG5hbWU9IlFVSVpQT0RfUVVFU1RZUEVfU1ZZIiB2YWx1ZT0iRW5jdWVzdGEiLz4NCgkJPHVpdGV4dCBuYW1lPSJRVUlaUE9EX1FVSVpBVE1QVF9JTkYiIHZhbHVlPSJJbmZpbml0byIvPg0KCQk8dWl0ZXh0IG5hbWU9IlFVSVpQT0RfUVVFU0FUTVBUX0lORiIgdmFsdWU9IkluZmluaXRvIi8+DQoJCTx1aXRleHQgbmFtZT0iV0FSTklOR01TR19ZRVNTVFJJTkciIHZhbHVlPSJTw60iLz4NCgkJPHVpdGV4dCBuYW1lPSJXQVJOSU5HTVNHX05PU1RSSU5HIiB2YWx1ZT0iTm8iLz4NCgkJPHVpdGV4dCBuYW1lPSJXQVJOSU5HTVNHX1RJVExFU1RSSU5HIiB2YWx1ZT0iQXZpc28gZGUgbmF2ZWdhY2nDs24gZGUgcHJ1ZWJhIi8+DQoJCTx1aXRleHQgbmFtZT0iV0FSTklOR01TR19NU0dTVFJJTkciIHZhbHVlPSJIYXkgcHJlZ3VudGFzIHNpbiBpbnRlbnRvcyBlbiBlc3RhIHBydWViYS4mI3hBOyYjeEE7UGFyYSBzYWxpciBkZSBsYSBwcnVlYmEsIGhhZ2EgY2xpYyBlbiBTw60uIFBhcmEgY29udGludWFyLCBoYWdhIGNsaWMgZW4gTm8uIi8+DQoJCTx1aXRleHQgbmFtZT0iSU5GT1JNQVRJT05fSDI2NF9GTEFTSFBMQVlFUiIgdmFsdWU9IkxhIHZlcnNpw7NuIGFjdHVhbCBkZSBGbGFzaCBQbGF5ZXIgaW5zdGFsYWRhIGVuIGVsIG9yZGVuYWRvciBubyBlcyBjb21wYXRpYmxlIGNvbiBlc3RlIHbDrWRlby4gSGFnYSBjbGljIGVuIGVsIMOhcmVhIGRlIHbDrWRlbyBwYXJhIGRlc2NhcmdhciBsYSDDumx0aW1hIHZlcnNpw7NuIGRlIEZsYXNoIFBsYXllci4iLz4NCgkJPCEtLSBzdWJzdGl0dXRpb246ICVwID09IHByZXNlbnRhdGlvbiB0aXRsZSAtLT4NCgkJPCEtLSBzdWJzdGl0dXRpb246ICVzID09IHNsaWRlIHRpdGxlIC0tPg0KCQk8IS0tIHN1YnN0aXR1dGlvbjogJW4gPT0gc2xpZGUgbnVtYmVyIC0tPg0KCQk8dWl0ZXh0IG5hbWU9IkJPT0tNQVJLIiB2YWx1ZT0iQWRvYmUgUHJlc2VudGVyOiAlcCIvPg0KCQk8IS0tIHN1YnN0aXR1dGlvbjogJXAgPT0gcHJlc2VudGF0aW9uIHRpdGxlIC0tPg0KCQk8IS0tIHN1YnN0aXR1dGlvbjogJXMgPT0gc2xpZGUgdGl0bGUgLS0+DQoJCTwhLS0gc3Vic3RpdHV0aW9uOiAlbiA9PSBzbGlkZSBudW1iZXIgLS0+DQoJCTx1aXRleHQgbmFtZT0iQk9PS01BUktTTElERSIgdmFsdWU9IkFkb2JlIFByZXNlbnRlcjogJXAgJXMiLz4NCgkJPHVpdGV4dCBuYW1lPSJTSE9XU0lERUJBUiIgdmFsdWU9Ik1vc3RyYXIgYmFycmEgbGF0ZXJhbCBhIGxvcyBwYXJ0aWNpcGFudGVzIi8+DQoJCTx1aXRleHQgbmFtZT0iTVVURSIgdmFsdWU9IlNpbGVuY2lhciIvPg0KCQk8dWl0ZXh0IG5hbWU9IkRPQ1dSQVBfVElUTEUiIHZhbHVlPSJBcmNoaXZvIGFkanVudG8gZGUgUHJlc2VudGVyIi8+DQoJCTx1aXRleHQgbmFtZT0iRE9DV1JBUF9NU0ciIHZhbHVlPSJHdWFyZGFyIGVuIE1pIFBDIi8+DQoJCTx1aXRleHQgbmFtZT0iRE9DV1JBUF9QUk9NUFQiIHZhbHVlPSJIYWdhIGNsaWMgZW4gRGVzY2FyZ2FyIi8+DQoJCTx1aXRleHQgbmFtZT0iQVRUQUNITUVOVF9QUkVWSUVXX1dBUk5JTkdNU0dfVElUTEVTVFJJTkciIHZhbHVlPSJBdmlzbyBkZSBhcmNoaXZvIGFkanVudG8iLz4NCgkJPHVpdGV4dCBuYW1lPSJBVFRBQ0hNRU5UX1BSRVZJRVdfV0FSTklOR01TRyIgdmFsdWU9Ik5vIGVzIHBvc2libGUgYWJyaXIgbG9zIGFyY2hpdm9zIGFkanVudG9zIGVuIGVsIG1vZG8gZGUgcHJldmlzdWFsaXphY2nDs24uIFVzZSBQdWJsaWNhciBwYXJhIHZlciBsb3MgcmVzdWx0YWRvcy4iLz4NCgkJPHVpdGV4dCBuYW1lPSJDT0xMQUJfTE9DQUxfUExBWUJBQ0tfTVNHIiB2YWx1ZT0iRWwgY29udGVuaWRvIHNlIGVzdMOhIHJlcHJvZHVjaWVuZG8gbG9jYWxtZW50ZS4gTGEgY29sYWJvcmFjacOzbiBubyBmdW5jaW9uYSBlbiBlc3RlIG1vZG8uIi8+DQoJCTx1aXRleHQgbmFtZT0iQ09MTEFCX0xPQ0FMX1BMQVlCQUNLX1RJVExFIiB2YWx1ZT0iUmVwcm9kdWNjacOzbiBsb2NhbCIvPg0KCQk8dWl0ZXh0IG5hbWU9IkNPTExBQl9MT0NBTF9QTEFZQkFDS0JUTiIgdmFsdWU9Ik9rIi8+DQoJCTx1aXRleHQgbmFtZT0iQ09VUlNFX1NUQVRVUyIgdmFsdWU9IkVzdGFkbyBkZSBtb2R1bG8iLz4NCgkJPHVpdGV4dCBuYW1lPSJQQVNTRURfU1RSSU5HIiB2YWx1ZT0iQXByb2JhZG8iLz4NCgkJPHVpdGV4dCBuYW1lPSJGQUlMRURfU1RSSU5HIiB2YWx1ZT0iU3VzcGVuc28iLz4NCgk8L2xhbmd1YWdlPg0KCTxsYW5ndWFnZSBpZD0icHQ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U2xpZGUgJW4iLz4NCgkJPCEtLSBzdWJzdGl0dXRpb246ICVuID09IHNsaWRlIG51bWJlciAtLT4NCgkJPCEtLSBzdWJzdGl0dXRpb246ICV0ID09IHRvdGFsIHNsaWRlIGNvdW50IC0tPg0KCQk8dWl0ZXh0IG5hbWU9IlNDUlVCQkFSU1RBVFVTX1NMSURFSU5GTyIgdmFsdWU9IlNsaWRlICVuIC8gJXQgfCAiLz4NCgkJPHVpdGV4dCBuYW1lPSJTQ1JVQkJBUlNUQVRVU19TVE9QUEVEIiB2YWx1ZT0iUGFyYWRvIi8+DQoJCTx1aXRleHQgbmFtZT0iU0NSVUJCQVJTVEFUVVNfUExBWUlORyIgdmFsdWU9IlJlcHJvZHV6aW5kbyIvPg0KCQk8dWl0ZXh0IG5hbWU9IlNDUlVCQkFSU1RBVFVTX05PQVVESU8iIHZhbHVlPSJTZW0gw6F1ZGlvIi8+DQoJCTx1aXRleHQgbmFtZT0iU0NSVUJCQVJTVEFUVVNfVklEUExBWUlORyIgdmFsdWU9IlbDrWRlbyBlbSByZXByb2R1w6fDo28iLz4NCgkJPHVpdGV4dCBuYW1lPSJTQ1JVQkJBUlNUQVRVU19MT0FESU5HIiB2YWx1ZT0iQ2FycmVnYW5kbyIvPg0KCQk8dWl0ZXh0IG5hbWU9IlNDUlVCQkFSU1RBVFVTX0JVRkZFUklORyIgdmFsdWU9IkFybWF6ZW5hbmRvIGVtIGJ1ZmZlciIvPg0KCQk8dWl0ZXh0IG5hbWU9IlNDUlVCQkFSU1RBVFVTX1FVRVNUSU9OIiB2YWx1ZT0iUmVzcG9uZGVyIHBlcmd1bnRhIi8+DQoJCTx1aXRleHQgbmFtZT0iU0NSVUJCQVJTVEFUVVNfUkVWSUVXUVVJWiIgdmFsdWU9IlJldmlzYW5kbyBxdWVzdGlvbsOhcmlvIi8+DQoJCTwhLS0gc3Vic3RpdHV0aW9uOiAlbSA9PSBtaW51dGVzIHJlbWFpbmluZyAtLT4NCgkJPCEtLSBzdWJzdGl0dXRpb246ICVzID09IHNlY29uZHMgcmVtYWluaW5nIC0tPg0KCQk8dWl0ZXh0IG5hbWU9IkVMQVBTRUQiIHZhbHVlPSIlbSBtaW51dG9zICVzIHNlZ3VuZG9zIHJlc3RhbnRlcyIvPg0KCQk8dWl0ZXh0IG5hbWU9Ik5PVEZPVU5EIiB2YWx1ZT0iTmFkYSBlbmNvbnRyYWRvIi8+DQoJCTx1aXRleHQgbmFtZT0iQVRUQUNITUVOVFMiIHZhbHVlPSJBbmV4b3MiLz4NCgkJPCEtLSBzdWJzdGl0dXRpb246ICVwID09IGN1cnJlbnQgc3BlYWtlcidzIHRpdGxlIC0tPg0KCQk8dWl0ZXh0IG5hbWU9IkJJT1dJTl9USVRMRSIgdmFsdWU9IkJpbzogJXAiLz4NCgkJPHVpdGV4dCBuYW1lPSJCSU9CVE5fVElUTEUiIHZhbHVlPSJCaW8iLz4NCgkJPHVpdGV4dCBuYW1lPSJESVZJREVSQlROX1RJVExFIiB2YWx1ZT0ifCIvPg0KCQk8dWl0ZXh0IG5hbWU9IkNPTlRBQ1RCVE5fVElUTEUiIHZhbHVlPSJDb250YXRvIi8+DQoJCTx1aXRleHQgbmFtZT0iVEFCX1FVSVoiIHZhbHVlPSJRdWVzdC4iLz4NCgkJPHVpdGV4dCBuYW1lPSJUQUJfT1VUTElORSIgdmFsdWU9IkVzcXVlbWEiLz4NCgkJPHVpdGV4dCBuYW1lPSJUQUJfVEhVTUIiIHZhbHVlPSJNaW5pIi8+DQoJCTx1aXRleHQgbmFtZT0iVEFCX05PVEVTIiB2YWx1ZT0iTm90YXMiLz4NCgkJPHVpdGV4dCBuYW1lPSJUQUJfU0VBUkNIIiB2YWx1ZT0iQnVzY2EiLz4NCgkJPHVpdGV4dCBuYW1lPSJTTElERV9IRUFESU5HIiB2YWx1ZT0iVMOtdHVsbyBkbyBzbGlkZSIvPg0KCQk8dWl0ZXh0IG5hbWU9IkRVUkFUSU9OX0hFQURJTkciIHZhbHVlPSJEdXJhw6fDo28iLz4NCgkJPHVpdGV4dCBuYW1lPSJTRUFSQ0hfSEVBRElORyIgdmFsdWU9IlByb2N1cmFyIHRleHRvOiIvPg0KCQk8dWl0ZXh0IG5hbWU9IlRIVU1CX0hFQURJTkciIHZhbHVlPSJTbGlkZSIvPg0KCQk8dWl0ZXh0IG5hbWU9IlRIVU1CX0lORk8iIHZhbHVlPSJUw610dWxvL0R1cmHDp8OjbyBkbyBzbGlkZSIvPg0KCQk8dWl0ZXh0IG5hbWU9IkFUVEFDSE5BTUVfSEVBRElORyIgdmFsdWU9Ik5vbWUgZG8gYXJxdWl2byIvPg0KCQk8dWl0ZXh0IG5hbWU9IkFUVEFDSFNJWkVfSEVBRElORyIgdmFsdWU9IlRhbWFuaG8iLz4NCgkJPHVpdGV4dCBuYW1lPSJTTElERV9OT1RFUyIgdmFsdWU9IkFub3Rhw6fDtWVzIGRvIHNsaWRlIi8+DQoJCTwhLS1xdWl6IHBvZCBhbmQgbWVzc2FnZSBib3ggdGV4dHMtLT4NCgkJPHVpdGV4dCBuYW1lPSJRVUlaUE9EX1FVSVpfQVRURU1QVCIgdmFsdWU9IlRlbnRhdGl2YSBubyBxdWVzdGlvbsOhcmlvOiIvPg0KCQk8dWl0ZXh0IG5hbWU9IlFVSVpQT0RfUVVJWl9BVFRFTVBUX1ZBTFVFIiB2YWx1ZT0iJW4gZGUgJXQiLz4NCgkJPHVpdGV4dCBuYW1lPSJRVUlaUE9EX1FVSVpfU0NPUkUiIHZhbHVlPSJQb250dWHDp8OjbzoiLz4NCgkJPHVpdGV4dCBuYW1lPSJRVUlaUE9EX1FVSVpfUEFTU1NDT1JFIiB2YWx1ZT0iUG9udHVhw6fDo28gZGUgYXByb3Zhw6fDo286Ii8+DQoJCTx1aXRleHQgbmFtZT0iUVVJWlBPRF9RVUlaX01BWFNDT1JFIiB2YWx1ZT0iUG9udHVhw6fDo28gbcOheGltYToiLz4NCgkJPHVpdGV4dCBuYW1lPSJRVUlaUE9EX1FVRVNBVE1QVF9TVFIiIHZhbHVlPSJUZW50YXRpdmE6ICVuIGRlICV0Ii8+DQoJCTx1aXRleHQgbmFtZT0iUVVJWlBPRF9RVUVTVFlQRV9TVFIiIHZhbHVlPSJUaXBvOiAlcyIvPg0KCQk8dWl0ZXh0IG5hbWU9IlFVSVpQT0RfUVVFU1RZUEVfR1JEIiB2YWx1ZT0iQ2xhc3NpZmljYXTDs3JpYSIvPg0KCQk8dWl0ZXh0IG5hbWU9IlFVSVpQT0RfUVVFU1RZUEVfU1ZZIiB2YWx1ZT0iUGVzcXVpc2EiLz4NCgkJPHVpdGV4dCBuYW1lPSJRVUlaUE9EX1FVSVpBVE1QVF9JTkYiIHZhbHVlPSJJbmZpbml0byIvPg0KCQk8dWl0ZXh0IG5hbWU9IlFVSVpQT0RfUVVFU0FUTVBUX0lORiIgdmFsdWU9IkluZmluaXRvIi8+DQoJCTx1aXRleHQgbmFtZT0iV0FSTklOR01TR19ZRVNTVFJJTkciIHZhbHVlPSJTaW0iLz4NCgkJPHVpdGV4dCBuYW1lPSJXQVJOSU5HTVNHX05PU1RSSU5HIiB2YWx1ZT0iTsOjbyIvPg0KCQk8dWl0ZXh0IG5hbWU9IldBUk5JTkdNU0dfVElUTEVTVFJJTkciIHZhbHVlPSJBbGVydGEgZGUgbmF2ZWdhw6fDo28gZG8gcXVlc3Rpb27DoXJpbyIvPg0KCQk8dWl0ZXh0IG5hbWU9IldBUk5JTkdNU0dfTVNHU1RSSU5HIiB2YWx1ZT0iRXhpc3RlbSBwZXJndW50YXMgcXVlIG7Do28gZm9yYW0gcmVzcG9uZGlkYXMgbmVzdGUgcXVlc3Rpb27DoXJpby4mI3hBOyYjeEE7Q2xpcXVlIGVtIFNpbSBwYXJhIHNhaXIgZG8gcXVlc3Rpb27DoXJpbyBvdSBlbSBOw6NvIHNlIHF1aXNlciBjb250aW51YXIuIi8+DQoJCTx1aXRleHQgbmFtZT0iSU5GT1JNQVRJT05fSDI2NF9GTEFTSFBMQVlFUiIgdmFsdWU9IkEgdmVyc8OjbyBhdHVhbCBkbyBGbGFzaCBQbGF5ZXIgaW5zdGFsYWRhIG5vIGNvbXB1dGFkb3IgbsOjbyBvZmVyZWNlIHN1cG9ydGUgYSBlc3NlIHbDrWRlby4gQ2xpcXVlIG5hIMOhcmVhIGRvIHbDrWRlbyBwYXJhIGJhaXhhciBhIHZlcnPDo28gbWFpcyByZWNlbnRlIGRv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TW9zdHJhciBiYXJyYSBsYXRlcmFsIGFvIHBhcnRpY2lwYW50ZXMiLz4NCgkJPHVpdGV4dCBuYW1lPSJNVVRFIiB2YWx1ZT0iTXVkbyIvPg0KCQk8dWl0ZXh0IG5hbWU9IkRPQ1dSQVBfVElUTEUiIHZhbHVlPSJBbmV4byBkZSBhcnF1aXZvIGRvIFByZXNlbnRlciIvPg0KCQk8dWl0ZXh0IG5hbWU9IkRPQ1dSQVBfTVNHIiB2YWx1ZT0iU2FsdmFyIGVtIE1ldSBjb21wdXRhZG9yIi8+DQoJCTx1aXRleHQgbmFtZT0iRE9DV1JBUF9QUk9NUFQiIHZhbHVlPSJDbGlxdWUgcGFyYSBiYWl4YXIiLz4NCgkJPHVpdGV4dCBuYW1lPSJBVFRBQ0hNRU5UX1BSRVZJRVdfV0FSTklOR01TR19USVRMRVNUUklORyIgdmFsdWU9IkF2aXNvIGRlIGFuZXhvIi8+DQoJCTx1aXRleHQgbmFtZT0iQVRUQUNITUVOVF9QUkVWSUVXX1dBUk5JTkdNU0ciIHZhbHVlPSJPcyBhbmV4b3MgbsOjbyBzw6NvIGFiZXJ0b3Mgbm8gbW9kbyBkZSBWaXN1YWxpemHDp8Ojby4gVXNlIG8gY29tYW5kbyBkZSBwdWJsaWNhw6fDo28gcGFyYSB2ZXIgb3MgcmVzdWx0YWRvcy4iLz4NCgkJPHVpdGV4dCBuYW1lPSJDT0xMQUJfTE9DQUxfUExBWUJBQ0tfTVNHIiB2YWx1ZT0iTyBjb250ZcO6ZG8gZXN0w6Egc2VuZG8gcmVwcm9kdXppZG8gbG9jYWxtZW50ZS5BIGNvbGFib3Jhw6fDo28gbsOjbyBmdW5jaW9uYSBuZXN0ZSBtb2RvLiIvPg0KCQk8dWl0ZXh0IG5hbWU9IkNPTExBQl9MT0NBTF9QTEFZQkFDS19USVRMRSIgdmFsdWU9IlJlcHJvZHXDp8OjbyBsb2NhbCIvPg0KCQk8dWl0ZXh0IG5hbWU9IkNPTExBQl9MT0NBTF9QTEFZQkFDS0JUTiIgdmFsdWU9Ik9rIi8+DQoJCTx1aXRleHQgbmFtZT0iQ09VUlNFX1NUQVRVUyIgdmFsdWU9IlN0YXR1cyBkbyBtw7NkdWxvIi8+DQoJCTx1aXRleHQgbmFtZT0iUEFTU0VEX1NUUklORyIgdmFsdWU9IkFwcm92YWRvIi8+DQoJCTx1aXRleHQgbmFtZT0iRkFJTEVEX1NUUklORyIgdmFsdWU9IlJlcHJvdmFkbyIvPg0KCTwvbGFuZ3VhZ2U+DQoJPGxhbmd1YWdlIGlkPSJpdC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EaWFwb3NpdGl2YSAlbiIvPg0KCQk8IS0tIHN1YnN0aXR1dGlvbjogJW4gPT0gc2xpZGUgbnVtYmVyIC0tPg0KCQk8IS0tIHN1YnN0aXR1dGlvbjogJXQgPT0gdG90YWwgc2xpZGUgY291bnQgLS0+DQoJCTx1aXRleHQgbmFtZT0iU0NSVUJCQVJTVEFUVVNfU0xJREVJTkZPIiB2YWx1ZT0iRGlhcG9zaXRpdmEgJW4gLyAldCB8ICIvPg0KCQk8dWl0ZXh0IG5hbWU9IlNDUlVCQkFSU1RBVFVTX1NUT1BQRUQiIHZhbHVlPSJJbnRlcnJvdHRvIi8+DQoJCTx1aXRleHQgbmFtZT0iU0NSVUJCQVJTVEFUVVNfUExBWUlORyIgdmFsdWU9IlJpcHJvZHV6aW9uZSIvPg0KCQk8dWl0ZXh0IG5hbWU9IlNDUlVCQkFSU1RBVFVTX05PQVVESU8iIHZhbHVlPSJBdWRpbyBpbmF0dC4iLz4NCgkJPHVpdGV4dCBuYW1lPSJTQ1JVQkJBUlNUQVRVU19WSURQTEFZSU5HIiB2YWx1ZT0iVmlkZW8gaW4gcmlwcm9kdXppb25lIi8+DQoJCTx1aXRleHQgbmFtZT0iU0NSVUJCQVJTVEFUVVNfTE9BRElORyIgdmFsdWU9IkNhcmljYW1lbnRvIi8+DQoJCTx1aXRleHQgbmFtZT0iU0NSVUJCQVJTVEFUVVNfQlVGRkVSSU5HIiB2YWx1ZT0iQnVmZmVyaW5nIi8+DQoJCTx1aXRleHQgbmFtZT0iU0NSVUJCQVJTVEFUVVNfUVVFU1RJT04iIHZhbHVlPSJSaXNwb25kaSBhIGRvbWFuZGEiLz4NCgkJPHVpdGV4dCBuYW1lPSJTQ1JVQkJBUlNUQVRVU19SRVZJRVdRVUlaIiB2YWx1ZT0iUmV2aXNpb25lIGRlbCBxdWl6Ii8+DQoJCTwhLS0gc3Vic3RpdHV0aW9uOiAlbSA9PSBtaW51dGVzIHJlbWFpbmluZyAtLT4NCgkJPCEtLSBzdWJzdGl0dXRpb246ICVzID09IHNlY29uZHMgcmVtYWluaW5nIC0tPg0KCQk8dWl0ZXh0IG5hbWU9IkVMQVBTRUQiIHZhbHVlPSIlbSBNaW51dGkgJXMgU2Vjb25kaSByaW1hbmVudGkiLz4NCgkJPHVpdGV4dCBuYW1lPSJOT1RGT1VORCIgdmFsdWU9Ik5lc3N1biBlbGVtZW50byB0cm92YXRvIi8+DQoJCTx1aXRleHQgbmFtZT0iQVRUQUNITUVOVFMiIHZhbHVlPSJBbGxlZ2F0aSIvPg0KCQk8IS0tIHN1YnN0aXR1dGlvbjogJXAgPT0gY3VycmVudCBzcGVha2VyJ3MgdGl0bGUgLS0+DQoJCTx1aXRleHQgbmFtZT0iQklPV0lOX1RJVExFIiB2YWx1ZT0iQmlvOiAlcCIvPg0KCQk8dWl0ZXh0IG5hbWU9IkJJT0JUTl9USVRMRSIgdmFsdWU9IkJpbyIvPg0KCQk8dWl0ZXh0IG5hbWU9IkRJVklERVJCVE5fVElUTEUiIHZhbHVlPSJ8Ii8+DQoJCTx1aXRleHQgbmFtZT0iQ09OVEFDVEJUTl9USVRMRSIgdmFsdWU9IkNvbnQuIi8+DQoJCTx1aXRleHQgbmFtZT0iVEFCX1FVSVoiIHZhbHVlPSJRdWl6Ii8+DQoJCTx1aXRleHQgbmFtZT0iVEFCX09VVExJTkUiIHZhbHVlPSJTdHJ1dHR1cmEiLz4NCgkJPHVpdGV4dCBuYW1lPSJUQUJfVEhVTUIiIHZhbHVlPSJNaW5pYXR1cmUiLz4NCgkJPHVpdGV4dCBuYW1lPSJUQUJfTk9URVMiIHZhbHVlPSJOb3RlIi8+DQoJCTx1aXRleHQgbmFtZT0iVEFCX1NFQVJDSCIgdmFsdWU9IkNlcmNhIi8+DQoJCTx1aXRleHQgbmFtZT0iU0xJREVfSEVBRElORyIgdmFsdWU9IlRpdG9sbyBkaWFwb3NpdGl2YSIvPg0KCQk8dWl0ZXh0IG5hbWU9IkRVUkFUSU9OX0hFQURJTkciIHZhbHVlPSJEdXJhdGEiLz4NCgkJPHVpdGV4dCBuYW1lPSJTRUFSQ0hfSEVBRElORyIgdmFsdWU9IkNlcmNhIHRlc3RvOiIvPg0KCQk8dWl0ZXh0IG5hbWU9IlRIVU1CX0hFQURJTkciIHZhbHVlPSJEaWFwb3NpdGl2YSIvPg0KCQk8dWl0ZXh0IG5hbWU9IlRIVU1CX0lORk8iIHZhbHVlPSJUaXRvbG8vVGVtcG8iLz4NCgkJPHVpdGV4dCBuYW1lPSJBVFRBQ0hOQU1FX0hFQURJTkciIHZhbHVlPSJOb21lIGZpbGUiLz4NCgkJPHVpdGV4dCBuYW1lPSJBVFRBQ0hTSVpFX0hFQURJTkciIHZhbHVlPSJEaW1lbnNpb25lIi8+DQoJCTx1aXRleHQgbmFtZT0iU0xJREVfTk9URVMiIHZhbHVlPSJOb3RlIGRpYXBvc2l0aXZhIi8+DQoJCTwhLS1xdWl6IHBvZCBhbmQgbWVzc2FnZSBib3ggdGV4dHMtLT4NCgkJPHVpdGV4dCBuYW1lPSJRVUlaUE9EX1FVSVpfQVRURU1QVCIgdmFsdWU9IlRlbnRhdGl2byBxdWl6OiIvPg0KCQk8dWl0ZXh0IG5hbWU9IlFVSVpQT0RfUVVJWl9BVFRFTVBUX1ZBTFVFIiB2YWx1ZT0iJW4gZGkgJXQiLz4NCgkJPHVpdGV4dCBuYW1lPSJRVUlaUE9EX1FVSVpfU0NPUkUiIHZhbHVlPSJQdW50ZWdnaW86Ii8+DQoJCTx1aXRleHQgbmFtZT0iUVVJWlBPRF9RVUlaX1BBU1NTQ09SRSIgdmFsdWU9IlB1bnRlZ2dpbyBtaW5pbW86Ii8+DQoJCTx1aXRleHQgbmFtZT0iUVVJWlBPRF9RVUlaX01BWFNDT1JFIiB2YWx1ZT0iUHVudGVnZ2lvIG1hc3NpbW86Ii8+DQoJCTx1aXRleHQgbmFtZT0iUVVJWlBPRF9RVUVTQVRNUFRfU1RSIiB2YWx1ZT0iVGVudGF0aXZvOiAlbiBkaSAldCIvPg0KCQk8dWl0ZXh0IG5hbWU9IlFVSVpQT0RfUVVFU1RZUEVfU1RSIiB2YWx1ZT0iVGlwbzogJXMiLz4NCgkJPHVpdGV4dCBuYW1lPSJRVUlaUE9EX1FVRVNUWVBFX0dSRCIgdmFsdWU9IkNvbiB2YWx1dGF6aW9uZSIvPg0KCQk8dWl0ZXh0IG5hbWU9IlFVSVpQT0RfUVVFU1RZUEVfU1ZZIiB2YWx1ZT0iSW5kYWdpbmUiLz4NCgkJPHVpdGV4dCBuYW1lPSJRVUlaUE9EX1FVSVpBVE1QVF9JTkYiIHZhbHVlPSJJbmZpbml0aSIvPg0KCQk8dWl0ZXh0IG5hbWU9IlFVSVpQT0RfUVVFU0FUTVBUX0lORiIgdmFsdWU9IkluZmluaXRpIi8+DQoJCTx1aXRleHQgbmFtZT0iV0FSTklOR01TR19ZRVNTVFJJTkciIHZhbHVlPSJTw6wiLz4NCgkJPHVpdGV4dCBuYW1lPSJXQVJOSU5HTVNHX05PU1RSSU5HIiB2YWx1ZT0iTm8iLz4NCgkJPHVpdGV4dCBuYW1lPSJXQVJOSU5HTVNHX1RJVExFU1RSSU5HIiB2YWx1ZT0iQXZ2ZXJ0ZW56YSBuYXZpZ2F6aW9uZSBxdWl6Ii8+DQoJCTx1aXRleHQgbmFtZT0iV0FSTklOR01TR19NU0dTVFJJTkciIHZhbHVlPSJPY2NvcnJlIGFuY29yYSByaXNwb25kZXJlIGFkIGFsY3VuZSBkb21hbmRlIGRlbCBxdWl6LiYjeEE7JiN4QTtTZSBmYXRlIGNsaWMgc3UgU8OsLCB1c2NpcmV0ZSBkYWwgcXVpei4gRmF0ZSBjbGljIHN1IE5vIHBlciBjb250aW51YXJlIGlsIHF1aXouIi8+DQoJCTx1aXRleHQgbmFtZT0iSU5GT1JNQVRJT05fSDI2NF9GTEFTSFBMQVlFUiIgdmFsdWU9IkxhIHZlcnNpb25lIGRpIEZsYXNoIFBsYXllciBhdHR1YWxtZW50ZSBpbnN0YWxsYXRhIG5vbiBzdXBwb3J0YSBxdWVzdG8gdmlkZW8uIEZhdGUgY2xpYyBzdWxsJ2FyZWEgZGVsIHZpZGVvIHBlciBzY2FyaWNhcmUgbCd1bHRpbWEgdmVyc2lvbmUgZGkgRmxhc2ggUGxheWVy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Nb3N0cmEgYmFycmEgbGF0ZXJhbGUgYWkgcGFydGVjaXBhbnRpIi8+DQoJCTx1aXRleHQgbmFtZT0iTVVURSIgdmFsdWU9IkRpc2F0dGl2YSBhdWRpbyIvPg0KCQk8dWl0ZXh0IG5hbWU9IkRPQ1dSQVBfVElUTEUiIHZhbHVlPSJBbGxlZ2F0byBmaWxlIFByZXNlbnRlciIvPg0KCQk8dWl0ZXh0IG5hbWU9IkRPQ1dSQVBfTVNHIiB2YWx1ZT0iU2FsdmEgaW4gUmlzb3JzZSBkZWwgY29tcHV0ZXIiLz4NCgkJPHVpdGV4dCBuYW1lPSJET0NXUkFQX1BST01QVCIgdmFsdWU9IkNsaWMgcGVyIHNjYXJpY2FyZSIvPg0KCQk8dWl0ZXh0IG5hbWU9IkFUVEFDSE1FTlRfUFJFVklFV19XQVJOSU5HTVNHX1RJVExFU1RSSU5HIiB2YWx1ZT0iQXR0YWNobWVudCBXYXJuaW5nIi8+DQoJCTx1aXRleHQgbmFtZT0iQVRUQUNITUVOVF9QUkVWSUVXX1dBUk5JTkdNU0ciIHZhbHVlPSJBdHRhY2htZW50cyBkbyBub3Qgb3BlbiBpbiBQcmV2aWV3IG1vZGUuIFBsZWFzZSB1c2UgcHVibGlzaCB0byBzZWUgdGhlIHJlc3VsdHMiLz4NCgkJPHVpdGV4dCBuYW1lPSJDT0xMQUJfTE9DQUxfUExBWUJBQ0tfTVNHIiB2YWx1ZT0iQ29udGVudCBpcyBiZWluZyBwbGF5ZWQgbG9jYWxseS5cbiBDb2xsYWJvcmF0aW9uIGRvZXMgbm90IHdvcmsgaW4gdGhpcyBtb2RlIi8+DQoJCTx1aXRleHQgbmFtZT0iQ09MTEFCX0xPQ0FMX1BMQVlCQUNLX1RJVExFIiB2YWx1ZT0iTG9jYWwgUGxheWJhY2siLz4NCgkJPHVpdGV4dCBuYW1lPSJDT0xMQUJfTE9DQUxfUExBWUJBQ0tCVE4iIHZhbHVlPSJPayIvPg0KCQk8dWl0ZXh0IG5hbWU9IkNPVVJTRV9TVEFUVVMiIHZhbHVlPSJNb2R1bGUgU3RhdHVzIi8+DQoJCTx1aXRleHQgbmFtZT0iUEFTU0VEX1NUUklORyIgdmFsdWU9IlBhc3NlZCIvPg0KCQk8dWl0ZXh0IG5hbWU9IkZBSUxFRF9TVFJJTkciIHZhbHVlPSJGYWlsZWQiLz4NCgk8L2xhbmd1YWdlPg0KCTxsYW5ndWFnZSBpZD0ibmw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RGlhICVuIi8+DQoJCTwhLS0gc3Vic3RpdHV0aW9uOiAlbiA9PSBzbGlkZSBudW1iZXIgLS0+DQoJCTwhLS0gc3Vic3RpdHV0aW9uOiAldCA9PSB0b3RhbCBzbGlkZSBjb3VudCAtLT4NCgkJPHVpdGV4dCBuYW1lPSJTQ1JVQkJBUlNUQVRVU19TTElERUlORk8iIHZhbHVlPSJEaWEgJW4gLyAldCB8ICIvPg0KCQk8dWl0ZXh0IG5hbWU9IlNDUlVCQkFSU1RBVFVTX1NUT1BQRUQiIHZhbHVlPSJHZXN0b3B0Ii8+DQoJCTx1aXRleHQgbmFtZT0iU0NSVUJCQVJTVEFUVVNfUExBWUlORyIgdmFsdWU9IkFmc3BlbGVuIi8+DQoJCTx1aXRleHQgbmFtZT0iU0NSVUJCQVJTVEFUVVNfTk9BVURJTyIgdmFsdWU9IkdlZW4gYXVkaW8iLz4NCgkJPHVpdGV4dCBuYW1lPSJTQ1JVQkJBUlNUQVRVU19WSURQTEFZSU5HIiB2YWx1ZT0iVmlkZW8gYWZzcGVsZW4iLz4NCgkJPHVpdGV4dCBuYW1lPSJTQ1JVQkJBUlNUQVRVU19MT0FESU5HIiB2YWx1ZT0iTGFkZW4iLz4NCgkJPHVpdGV4dCBuYW1lPSJTQ1JVQkJBUlNUQVRVU19CVUZGRVJJTkciIHZhbHVlPSJCdWZmZXJlbiIvPg0KCQk8dWl0ZXh0IG5hbWU9IlNDUlVCQkFSU1RBVFVTX1FVRVNUSU9OIiB2YWx1ZT0iVnJhYWcgbWV0IGFudHdvb3JkIi8+DQoJCTx1aXRleHQgbmFtZT0iU0NSVUJCQVJTVEFUVVNfUkVWSUVXUVVJWiIgdmFsdWU9IlF1aXogY29udHJvbGVyZW4iLz4NCgkJPCEtLSBzdWJzdGl0dXRpb246ICVtID09IG1pbnV0ZXMgcmVtYWluaW5nIC0tPg0KCQk8IS0tIHN1YnN0aXR1dGlvbjogJXMgPT0gc2Vjb25kcyByZW1haW5pbmcgLS0+DQoJCTx1aXRleHQgbmFtZT0iRUxBUFNFRCIgdmFsdWU9IkVyIHJlc3RlcmVuICVtIG1pbnV0ZW4gJXMgc2Vjb25kZW4iLz4NCgkJPHVpdGV4dCBuYW1lPSJOT1RGT1VORCIgdmFsdWU9Ik5pZXRzIGdldm9uZGVuIi8+DQoJCTx1aXRleHQgbmFtZT0iQVRUQUNITUVOVFMiIHZhbHVlPSJCaWpsYWdlbiIvPg0KCQk8IS0tIHN1YnN0aXR1dGlvbjogJXAgPT0gY3VycmVudCBzcGVha2VyJ3MgdGl0bGUgLS0+DQoJCTx1aXRleHQgbmFtZT0iQklPV0lOX1RJVExFIiB2YWx1ZT0iQmlvZ3JhZmllOiAlcCIvPg0KCQk8dWl0ZXh0IG5hbWU9IkJJT0JUTl9USVRMRSIgdmFsdWU9IkJpb2dyYWZpZSIvPg0KCQk8dWl0ZXh0IG5hbWU9IkRJVklERVJCVE5fVElUTEUiIHZhbHVlPSJ8Ii8+DQoJCTx1aXRleHQgbmFtZT0iQ09OVEFDVEJUTl9USVRMRSIgdmFsdWU9IkNvbnRhY3QiLz4NCgkJPHVpdGV4dCBuYW1lPSJUQUJfUVVJWiIgdmFsdWU9IlF1aXoiLz4NCgkJPHVpdGV4dCBuYW1lPSJUQUJfT1VUTElORSIgdmFsdWU9Ik92ZXJ6aWNodCIvPg0KCQk8dWl0ZXh0IG5hbWU9IlRBQl9USFVNQiIgdmFsdWU9Ik1pbmlhdHV1ciIvPg0KCQk8dWl0ZXh0IG5hbWU9IlRBQl9OT1RFUyIgdmFsdWU9Ik5vdGl0aWVzIi8+DQoJCTx1aXRleHQgbmFtZT0iVEFCX1NFQVJDSCIgdmFsdWU9IlpvZWtlbiIvPg0KCQk8dWl0ZXh0IG5hbWU9IlNMSURFX0hFQURJTkciIHZhbHVlPSJUaXRlbCB2YW4gZGlhIi8+DQoJCTx1aXRleHQgbmFtZT0iRFVSQVRJT05fSEVBRElORyIgdmFsdWU9IkR1dXIiLz4NCgkJPHVpdGV4dCBuYW1lPSJTRUFSQ0hfSEVBRElORyIgdmFsdWU9IlpvZWtlbiBuYWFyIHRla3N0OiIvPg0KCQk8dWl0ZXh0IG5hbWU9IlRIVU1CX0hFQURJTkciIHZhbHVlPSJEaWEiLz4NCgkJPHVpdGV4dCBuYW1lPSJUSFVNQl9JTkZPIiB2YWx1ZT0iVGl0ZWwvZHV1ciB2YW4gZGlhIi8+DQoJCTx1aXRleHQgbmFtZT0iQVRUQUNITkFNRV9IRUFESU5HIiB2YWx1ZT0iQmVzdGFuZHNuYWFtIi8+DQoJCTx1aXRleHQgbmFtZT0iQVRUQUNIU0laRV9IRUFESU5HIiB2YWx1ZT0iR3Jvb3R0ZSIvPg0KCQk8dWl0ZXh0IG5hbWU9IlNMSURFX05PVEVTIiB2YWx1ZT0iRGlhbm90aXRpZXMiLz4NCgkJPCEtLXF1aXogcG9kIGFuZCBtZXNzYWdlIGJveCB0ZXh0cy0tPg0KCQk8dWl0ZXh0IG5hbWU9IlFVSVpQT0RfUVVJWl9BVFRFTVBUIiB2YWx1ZT0iUXVpenBvZ2luZzoiLz4NCgkJPHVpdGV4dCBuYW1lPSJRVUlaUE9EX1FVSVpfQVRURU1QVF9WQUxVRSIgdmFsdWU9IiVuIHZhbiAldCIvPg0KCQk8dWl0ZXh0IG5hbWU9IlFVSVpQT0RfUVVJWl9TQ09SRSIgdmFsdWU9IkJlaGFhbGRlIHNjb3JlOiIvPg0KCQk8dWl0ZXh0IG5hbWU9IlFVSVpQT0RfUVVJWl9QQVNTU0NPUkUiIHZhbHVlPSJWb2xkb2VuZGUgc2NvcmU6Ii8+DQoJCTx1aXRleHQgbmFtZT0iUVVJWlBPRF9RVUlaX01BWFNDT1JFIiB2YWx1ZT0iTWF4aW1hYWwgaGFhbGJhcmUgc2NvcmU6Ii8+DQoJCTx1aXRleHQgbmFtZT0iUVVJWlBPRF9RVUVTQVRNUFRfU1RSIiB2YWx1ZT0iUG9naW5nOiAlbiB2YW4gJXQiLz4NCgkJPHVpdGV4dCBuYW1lPSJRVUlaUE9EX1FVRVNUWVBFX1NUUiIgdmFsdWU9IlR5cGU6ICVzIi8+DQoJCTx1aXRleHQgbmFtZT0iUVVJWlBPRF9RVUVTVFlQRV9HUkQiIHZhbHVlPSJUZWx0IHZvb3Igc2NvcmUiLz4NCgkJPHVpdGV4dCBuYW1lPSJRVUlaUE9EX1FVRVNUWVBFX1NWWSIgdmFsdWU9IkVucXXDqnRlIi8+DQoJCTx1aXRleHQgbmFtZT0iUVVJWlBPRF9RVUlaQVRNUFRfSU5GIiB2YWx1ZT0iT25iZXBlcmt0Ii8+DQoJCTx1aXRleHQgbmFtZT0iUVVJWlBPRF9RVUVTQVRNUFRfSU5GIiB2YWx1ZT0iT25iZXBlcmt0Ii8+DQoJCTx1aXRleHQgbmFtZT0iV0FSTklOR01TR19ZRVNTVFJJTkciIHZhbHVlPSJKYSIvPg0KCQk8dWl0ZXh0IG5hbWU9IldBUk5JTkdNU0dfTk9TVFJJTkciIHZhbHVlPSJOZWUiLz4NCgkJPHVpdGV4dCBuYW1lPSJXQVJOSU5HTVNHX1RJVExFU1RSSU5HIiB2YWx1ZT0iV2FhcnNjaHV3aW5nIG1ldCBiZXRyZWtraW5nIHRvdCBxdWl6bmF2aWdhdGllIi8+DQoJCTx1aXRleHQgbmFtZT0iV0FSTklOR01TR19NU0dTVFJJTkciIHZhbHVlPSJVIGhlYnQgbmlldCBhbGxlIHZyYWdlbiBpbiBkZXplIHF1aXogYmVhbnR3b29yZC4mI3hBOyYjeEE7S2xpayBvcCBKYSBvbSBkZSBxdWl6IGFmIHRlIHNsdWl0ZW4uIEtsaWsgb3AgTmVlIG9tIGRlIHF1aXogdm9vcnQgdGUgemV0dGVuLiIvPg0KCQk8dWl0ZXh0IG5hbWU9IklORk9STUFUSU9OX0gyNjRfRkxBU0hQTEFZRVIiIHZhbHVlPSJEZXplIHZpZGVvIHdvcmR0IG5pZXQgb25kZXJzdGV1bmQgZG9vciBkZSB2ZXJzaWUgdmFuIEZsYXNoIFBsYXllciBkaWUgbW9tZW50ZWVsIG9wIHV3IGNvbXB1dGVyIGlzIGdlw69uc3RhbGxlZXJkLiBLbGlrIGluIGRlIHZpZGVvIG9tIGRlIG5pZXV3c3RlIEZsYXNoIFBsYXllciB0ZSBkb3dubG9hZGVu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aaWpwYW5lZWwgYWFuIGRlZWxuZW1lcnMgd2VlcmdldmVuIi8+DQoJCTx1aXRleHQgbmFtZT0iTVVURSIgdmFsdWU9IkRlbXBlbiIvPg0KCQk8dWl0ZXh0IG5hbWU9IkRPQ1dSQVBfVElUTEUiIHZhbHVlPSJQcmVzZW50ZXItYmVzdGFuZHNiaWpsYWdlIi8+DQoJCTx1aXRleHQgbmFtZT0iRE9DV1JBUF9NU0ciIHZhbHVlPSJPcHNsYWFuIGluIERlemUgY29tcHV0ZXIiLz4NCgkJPHVpdGV4dCBuYW1lPSJET0NXUkFQX1BST01QVCIgdmFsdWU9IktsaWsgb20gdGUgZG93bmxvYWRlbiIvPg0KCQk8dWl0ZXh0IG5hbWU9IkFUVEFDSE1FTlRfUFJFVklFV19XQVJOSU5HTVNHX1RJVExFU1RSSU5HIiB2YWx1ZT0iQXR0YWNobWVudCBXYXJuaW5nIi8+DQoJCTx1aXRleHQgbmFtZT0iQVRUQUNITUVOVF9QUkVWSUVXX1dBUk5JTkdNU0ciIHZhbHVlPSJBdHRhY2htZW50cyBkbyBub3Qgb3BlbiBpbiBQcmV2aWV3IG1vZGUuIFBsZWFzZSB1c2UgcHVibGlzaCB0byBzZWUgdGhlIHJlc3VsdHMiLz4NCgkJPHVpdGV4dCBuYW1lPSJDT0xMQUJfTE9DQUxfUExBWUJBQ0tfTVNHIiB2YWx1ZT0iQ29udGVudCBpcyBiZWluZyBwbGF5ZWQgbG9jYWxseS5cbiBDb2xsYWJvcmF0aW9uIGRvZXMgbm90IHdvcmsgaW4gdGhpcyBtb2RlIi8+DQoJCTx1aXRleHQgbmFtZT0iQ09MTEFCX0xPQ0FMX1BMQVlCQUNLX1RJVExFIiB2YWx1ZT0iTG9jYWwgUGxheWJhY2siLz4NCgkJPHVpdGV4dCBuYW1lPSJDT0xMQUJfTE9DQUxfUExBWUJBQ0tCVE4iIHZhbHVlPSJPayIvPg0KCQk8dWl0ZXh0IG5hbWU9IkNPVVJTRV9TVEFUVVMiIHZhbHVlPSJNb2R1bGUgU3RhdHVzIi8+DQoJCTx1aXRleHQgbmFtZT0iUEFTU0VEX1NUUklORyIgdmFsdWU9IlBhc3NlZCIvPg0KCQk8dWl0ZXh0IG5hbWU9IkZBSUxFRF9TVFJJTkciIHZhbHVlPSJGYWlsZWQiLz4NCgk8L2xhbmd1YWdlPg0KCTxsYW5ndWFnZSBpZD0iY24iPg0KCQk8IS0tIGZvcm1hdCBmb3IgdWlmb250IHZhbHVlIGlzICJmb250LHNpemUsaXNib2xkLGlzaXRhbGljLGlzc2hhZG93ZWQiIC0tPg0KCQk8dWlmb250IG5hbWU9IkZPTlRfUVVJWlpJTkciIHZhbHVlPSLlrovkvZMtMTgwMzAsMTAsZmFsc2UsZmFsc2UsZmFsc2UiLz4NCgkJPHVpZm9udCBuYW1lPSJGT05UX1NDUlVCU1RBVFVTIiB2YWx1ZT0i5a6L5L2TLTE4MDMwLDEwLHRydWUsZmFsc2UsdHJ1ZSIvPg0KCQk8dWlmb250IG5hbWU9IkZPTlRfU0NSVUJUSU1FIiB2YWx1ZT0i5a6L5L2TLTE4MDMwLDEwLGZhbHNlLGZhbHNlLHRydWUiLz4NCgkJPHVpZm9udCBuYW1lPSJGT05UX0VMQVBTRURUSU1FIiB2YWx1ZT0i5a6L5L2TLTE4MDMwLDEwLHRydWUsZmFsc2UsdHJ1ZSIvPg0KCQk8dWlmb250IG5hbWU9IkZPTlRfVVRJTFNNRU5VIiB2YWx1ZT0i5a6L5L2TLTE4MDMwLDEwLHRydWUsZmFsc2UsZmFsc2UiLz4NCgkJPHVpZm9udCBuYW1lPSJGT05UX1RBQlMiIHZhbHVlPSLlrovkvZMtMTgwMzAsMTQsdHJ1ZSxmYWxzZSx0cnVlIi8+DQoJCTx1aWZvbnQgbmFtZT0iRk9OVF9QUkVTRU5UQVRJT05OQU1FIiB2YWx1ZT0i5a6L5L2TLTE4MDMwLDE0LGZhbHNlLGZhbHNlLHRydWUiLz4NCgkJPHVpZm9udCBuYW1lPSJGT05UX1BSRVNFTlRFUk5BTUUiIHZhbHVlPSLlrovkvZMtMTgwMzAsMTQsdHJ1ZSxmYWxzZSx0cnVlIi8+DQoJCTx1aWZvbnQgbmFtZT0iRk9OVF9QUkVTRU5URVJUSVRMRSIgdmFsdWU9IuWui+S9ky0xODAzMCwxMyxmYWxzZSxmYWxzZSx0cnVlIi8+DQoJCTx1aWZvbnQgbmFtZT0iRk9OVF9CSU9CVE4iIHZhbHVlPSLlrovkvZMtMTgwMzAsMTAsZmFsc2UsZmFsc2UsdHJ1ZSIvPg0KCQk8dWlmb250IG5hbWU9IkZPTlRfTk9URVMiIHZhbHVlPSLlrovkvZMtMTgwMzAsMTIsZmFsc2UsZmFsc2UsZmFsc2UiLz4NCgkJPHVpZm9udCBuYW1lPSJGT05UX09VVExJTkUiIHZhbHVlPSLlrovkvZMtMTgwMzAsMTIsZmFsc2UsZmFsc2UsdHJ1ZSIvPg0KCQk8dWlmb250IG5hbWU9IkZPTlRfU0VBUkNIIiB2YWx1ZT0i5a6L5L2TLTE4MDMwLDEyLGZhbHNlLGZhbHNlLHRydWUiLz4NCgkJPHVpZm9udCBuYW1lPSJGT05UX1RIVU1CIiB2YWx1ZT0i5a6L5L2TLTE4MDMwLDEwLGZhbHNlLGZhbHNlLHRydWUiLz4NCgkJPHVpZm9udCBuYW1lPSJGT05UX0JJT1dJTiIgdmFsdWU9IuWui+S9ky0xODAzMCwxMixmYWxzZSxmYWxzZSxmYWxzZSIvPg0KCQk8dWlmb250IG5hbWU9IkZPTlRfTElTVEhFQURJTkciIHZhbHVlPSLlrovkvZMtMTgwMzAsMTAsZmFsc2UsZmFsc2UsZmFsc2UiLz4NCgkJPHVpZm9udCBuYW1lPSJGT05UX1dJTlRJVExFIiB2YWx1ZT0i5a6L5L2TLTE4MDMwLDEwLGZhbHNlLGZhbHNlLHRydWUiLz4NCgkJPHVpZm9udCBuYW1lPSJGT05UX0FUVEFDSE1FTlRTIiB2YWx1ZT0i5a6L5L2TLTE4MDMwLDEyLGZhbHNlLGZhbHNlLHRydWUiLz4NCgkJPCEtLXF1aXogcG9kIGFuZCBtZXNzYWdlIGJveCB0ZXh0IGZvbnRzLS0+DQoJCTx1aWZvbnQgbmFtZT0iRk9OVF9NU0dCT1hfV0lOVElUTEUiIHZhbHVlPSLlrovkvZMtMTgwMzAsMTIsdHJ1ZSxmYWxzZSx0cnVlIi8+DQoJCTx1aWZvbnQgbmFtZT0iRk9OVF9NU0dCT1hfTVNHIiB2YWx1ZT0i5a6L5L2TLTE4MDMwLDEyLGZhbHNlLGZhbHNlLHRydWUiLz4NCgkJPHVpZm9udCBuYW1lPSJGT05UX01TR0JPWF9PUFRJT05TIiB2YWx1ZT0i5a6L5L2TLTE4MDMwLDEwLHRydWUsZmFsc2UsdHJ1ZSIvPg0KCQk8dWlmb250IG5hbWU9IkZPTlRfUVVJWlBPRF9RVUlaX1RJVExFIiB2YWx1ZT0i5a6L5L2TLTE4MDMwLDEyLHRydWUsZmFsc2UsdHJ1ZSIvPg0KCQk8dWlmb250IG5hbWU9IkZPTlRfUVVJWlBPRF9RVUlaX0FUVEVNUFQiIHZhbHVlPSLlrovkvZMtMTgwMzAsMTAsZmFsc2UsZmFsc2UsdHJ1ZSIvPg0KCQk8dWlmb250IG5hbWU9IkZPTlRfUVVJWlBPRF9RVUlaX0FUVEVNUFRfVkFMVUUiIHZhbHVlPSLlrovkvZMtMTgwMzAsMTAsdHJ1ZSxmYWxzZSx0cnVlIi8+DQoJCTx1aWZvbnQgbmFtZT0iRk9OVF9RVUlaUE9EX1FVRVNUSU9OX1NDT1JFIiB2YWx1ZT0i5a6L5L2TLTE4MDMwLDEwLGZhbHNlLGZhbHNlLHRydWUiLz4NCgkJPHVpZm9udCBuYW1lPSJGT05UX1FVSVpQT0RfUVVFU1RJT05fU0NPUkVfVkFMVUUiIHZhbHVlPSLlrovkvZMtMTgwMzAsMTAsdHJ1ZSxmYWxzZSx0cnVlIi8+DQoJCTx1aWZvbnQgbmFtZT0iRk9OVF9RVUlaUE9EX1FVRVNUSU9OX0FUVEVNUFQiIHZhbHVlPSLlrovkvZMtMTgwMzAsMTAsZmFsc2UsZmFsc2UsdHJ1ZSIvPg0KCQk8dWlmb250IG5hbWU9IkZPTlRfUVVJWlBPRF9RVUVTVElPTl9BVFRFTVBUX1ZBTFVFIiB2YWx1ZT0i5a6L5L2TLTE4MDMwLDEwLHRydWUsZmFsc2UsdHJ1ZSIvPg0KCQk8dWlmb250IG5hbWU9IkZPTlRfUVVJWlBPRF9RVUVTVElPTl9UQUciIHZhbHVlPSLlrovkvZMtMTgwMzAsMTIsdHJ1ZSxmYWxzZSx0cnVlIi8+DQoJCTx1aWZvbnQgbmFtZT0iRk9OVF9RVUlaUE9EX1FVSVpfUVVFU1RJT05fQ09VTlQiIHZhbHVlPSLlrovkvZMtMTgwMzAsMTAsZmFsc2UsZmFsc2UsdHJ1ZSIvPg0KCQk8dWlmb250IG5hbWU9IkZPTlRfUVVJWlBPRF9RVUlaX1FVRVNUSU9OX0NPVU5UX1ZBTFVFIiB2YWx1ZT0i5a6L5L2TLTE4MDMwLDEwLHRydWUsZmFsc2UsdHJ1ZSIvPg0KCQk8dWlmb250IG5hbWU9IkZPTlRfUVVJWlBPRF9RVUlaX1FVRVNUSU9OX0FUVEVNUFRFRCIgdmFsdWU9IuWui+S9ky0xODAzMCwxMCxmYWxzZSxmYWxzZSx0cnVlIi8+DQoJCTx1aWZvbnQgbmFtZT0iRk9OVF9RVUlaUE9EX1FVSVpfUVVFU1RJT05fQVRURU1QVEVEX1ZBTFVFIiB2YWx1ZT0i5a6L5L2TLTE4MDMwLDEwLHRydWUsZmFsc2UsdHJ1ZSIvPg0KCQk8dWlmb250IG5hbWU9IkZPTlRfUVVJWlBPRF9RVUlaX1NDT1JFX1RBRyIgdmFsdWU9IuWui+S9ky0xODAzMCwxMix0cnVlLGZhbHNlLHRydWUiLz4NCgkJPHVpZm9udCBuYW1lPSJGT05UX1FVSVpQT0RfUVVJWl9TQ09SRSIgdmFsdWU9IuWui+S9ky0xODAzMCwxMCxmYWxzZSxmYWxzZSx0cnVlIi8+DQoJCTx1aWZvbnQgbmFtZT0iRk9OVF9RVUlaUE9EX1FVSVpfU0NPUkVfVkFMVUUiIHZhbHVlPSLlrovkvZMtMTgwMzAsMTAsdHJ1ZSxmYWxzZSx0cnVlIi8+DQoJCTx1aWZvbnQgbmFtZT0iRk9OVF9RVUlaUE9EX1FVSVpfTUFYU0NPUkUiIHZhbHVlPSLlrovkvZMtMTgwMzAsMTAsZmFsc2UsZmFsc2UsdHJ1ZSIvPg0KCQk8dWlmb250IG5hbWU9IkZPTlRfUVVJWlBPRF9RVUlaX01BWFNDT1JFX1ZBTFVFIiB2YWx1ZT0i5a6L5L2TLTE4MDMwLDEwLHRydWUsZmFsc2UsdHJ1ZSIvPg0KCQk8dWlmb250IG5hbWU9IkZPTlRfUVVJWlBPRF9RVUlaX1BBU1NTQ09SRSIgdmFsdWU9IuWui+S9ky0xODAzMCwxMCxmYWxzZSxmYWxzZSx0cnVlIi8+DQoJCTx1aWZvbnQgbmFtZT0iRk9OVF9RVUlaUE9EX1FVSVpfUEFTU1NDT1JFX1ZBTFVFIiB2YWx1ZT0i5a6L5L2TLTE4MDMwLDEwLHRydWUsZmFsc2UsdHJ1ZSIvPg0KCQk8IS0tIHVpdGV4dCAtLT4NCgkJPCEtLSBzdWJzdGl0dXRpb246ICVuID09IHNsaWRlIG51bWJlciAtLT4NCgkJPHVpdGV4dCBuYW1lPSJVTk5BTUVEU0xJREVUSVRMRSIgdmFsdWU9IuW5u+eBr+eJhyAlbiIvPg0KCQk8IS0tIHN1YnN0aXR1dGlvbjogJW4gPT0gc2xpZGUgbnVtYmVyIC0tPg0KCQk8IS0tIHN1YnN0aXR1dGlvbjogJXQgPT0gdG90YWwgc2xpZGUgY291bnQgLS0+DQoJCTx1aXRleHQgbmFtZT0iU0NSVUJCQVJTVEFUVVNfU0xJREVJTkZPIiB2YWx1ZT0i5bm754Gv54mHICVuIC8gJXQgfCAiLz4NCgkJPHVpdGV4dCBuYW1lPSJTQ1JVQkJBUlNUQVRVU19TVE9QUEVEIiB2YWx1ZT0i5bey5YGc5q2iIi8+DQoJCTx1aXRleHQgbmFtZT0iU0NSVUJCQVJTVEFUVVNfUExBWUlORyIgdmFsdWU9Iuato+WcqOaSreaUviIvPg0KCQk8dWl0ZXh0IG5hbWU9IlNDUlVCQkFSU1RBVFVTX05PQVVESU8iIHZhbHVlPSLml6Dpn7PpopEiLz4NCgkJPHVpdGV4dCBuYW1lPSJTQ1JVQkJBUlNUQVRVU19WSURQTEFZSU5HIiB2YWx1ZT0i6KeG6aKR5pKt5pS+Ii8+DQoJCTx1aXRleHQgbmFtZT0iU0NSVUJCQVJTVEFUVVNfTE9BRElORyIgdmFsdWU9Iuato+WcqOi9veWFpSIvPg0KCQk8dWl0ZXh0IG5hbWU9IlNDUlVCQkFSU1RBVFVTX0JVRkZFUklORyIgdmFsdWU9Iuato+WcqOi/m+ihjOe8k+WGsuWkhOeQhiIvPg0KCQk8dWl0ZXh0IG5hbWU9IlNDUlVCQkFSU1RBVFVTX1FVRVNUSU9OIiB2YWx1ZT0i5Zue562U6Zeu6aKYIi8+DQoJCTx1aXRleHQgbmFtZT0iU0NSVUJCQVJTVEFUVVNfUkVWSUVXUVVJWiIgdmFsdWU9Iuato+WcqOWuoemYhea1i+mqjCIvPg0KCQk8IS0tIHN1YnN0aXR1dGlvbjogJW0gPT0gbWludXRlcyByZW1haW5pbmcgLS0+DQoJCTwhLS0gc3Vic3RpdHV0aW9uOiAlcyA9PSBzZWNvbmRzIHJlbWFpbmluZyAtLT4NCgkJPHVpdGV4dCBuYW1lPSJFTEFQU0VEIiB2YWx1ZT0i5Ymp5L2ZICVtIOWIhumSnyAlcyDnp5IiLz4NCgkJPHVpdGV4dCBuYW1lPSJOT1RGT1VORCIgdmFsdWU9IuacquaJvuWIsOS7u+S9leWGheWuuSIvPg0KCQk8dWl0ZXh0IG5hbWU9IkFUVEFDSE1FTlRTIiB2YWx1ZT0i6ZmE5Lu2Ii8+DQoJCTwhLS0gc3Vic3RpdHV0aW9uOiAlcCA9PSBjdXJyZW50IHNwZWFrZXIncyB0aXRsZSAtLT4NCgkJPHVpdGV4dCBuYW1lPSJCSU9XSU5fVElUTEUiIHZhbHVlPSLkuKrkurrnroDku4s6ICVwIi8+DQoJCTx1aXRleHQgbmFtZT0iQklPQlROX1RJVExFIiB2YWx1ZT0i5Liq5Lq6566A5LuLIi8+DQoJCTx1aXRleHQgbmFtZT0iRElWSURFUkJUTl9USVRMRSIgdmFsdWU9InwiLz4NCgkJPHVpdGV4dCBuYW1lPSJDT05UQUNUQlROX1RJVExFIiB2YWx1ZT0i6IGU57O75pa55byPIi8+DQoJCTx1aXRleHQgbmFtZT0iVEFCX1FVSVoiIHZhbHVlPSLmtYvpqowiLz4NCgkJPHVpdGV4dCBuYW1lPSJUQUJfT1VUTElORSIgdmFsdWU9IuWkp+e6siIvPg0KCQk8dWl0ZXh0IG5hbWU9IlRBQl9USFVNQiIgdmFsdWU9Iue8qeeVpeWbviIvPg0KCQk8dWl0ZXh0IG5hbWU9IlRBQl9OT1RFUyIgdmFsdWU9IuWkh+azqCIvPg0KCQk8dWl0ZXh0IG5hbWU9IlRBQl9TRUFSQ0giIHZhbHVlPSLmkJzntKIiLz4NCgkJPHVpdGV4dCBuYW1lPSJTTElERV9IRUFESU5HIiB2YWx1ZT0i5bm754Gv54mH5qCH6aKYIi8+DQoJCTx1aXRleHQgbmFtZT0iRFVSQVRJT05fSEVBRElORyIgdmFsdWU9IuaMgee7reaXtumXtCIvPg0KCQk8dWl0ZXh0IG5hbWU9IlNFQVJDSF9IRUFESU5HIiB2YWx1ZT0i5pCc57Si5paH5pysOiIvPg0KCQk8dWl0ZXh0IG5hbWU9IlRIVU1CX0hFQURJTkciIHZhbHVlPSLlubvnga/niYciLz4NCgkJPHVpdGV4dCBuYW1lPSJUSFVNQl9JTkZPIiB2YWx1ZT0i5bm754Gv54mH5qCH6aKYL+aMgee7reaXtumXtCIvPg0KCQk8dWl0ZXh0IG5hbWU9IkFUVEFDSE5BTUVfSEVBRElORyIgdmFsdWU9IuaWh+S7tuWQjSIvPg0KCQk8dWl0ZXh0IG5hbWU9IkFUVEFDSFNJWkVfSEVBRElORyIgdmFsdWU9IuWkp+WwjyIvPg0KCQk8dWl0ZXh0IG5hbWU9IlNMSURFX05PVEVTIiB2YWx1ZT0i5bm754Gv54mH5aSH5rOoIi8+DQoJCTwhLS1xdWl6IHBvZCBhbmQgbWVzc2FnZSBib3ggdGV4dHMtLT4NCgkJPHVpdGV4dCBuYW1lPSJRVUlaUE9EX1FVSVpfQVRURU1QVCIgdmFsdWU9Iua1i+mqjOWwneivleasoeaVsDoiLz4NCgkJPHVpdGV4dCBuYW1lPSJRVUlaUE9EX1FVSVpfQVRURU1QVF9WQUxVRSIgdmFsdWU9IuesrCAlbiDmrKHvvIzlhbEgJXQg5qyhIi8+DQoJCTx1aXRleHQgbmFtZT0iUVVJWlBPRF9RVUlaX1NDT1JFIiB2YWx1ZT0i5b6X5YiGOiIvPg0KCQk8dWl0ZXh0IG5hbWU9IlFVSVpQT0RfUVVJWl9QQVNTU0NPUkUiIHZhbHVlPSLlj4rmoLzliIbmlbA6Ii8+DQoJCTx1aXRleHQgbmFtZT0iUVVJWlBPRF9RVUlaX01BWFNDT1JFIiB2YWx1ZT0i5pyA6auY5YiG5pWwOiIvPg0KCQk8dWl0ZXh0IG5hbWU9IlFVSVpQT0RfUVVFU0FUTVBUX1NUUiIgdmFsdWU9IuWwneivleasoeaVsDog56ysICVuIOasoe+8jOWFsSAldCDmrKEiLz4NCgkJPHVpdGV4dCBuYW1lPSJRVUlaUE9EX1FVRVNUWVBFX1NUUiIgdmFsdWU9Iuexu+WeizogJXMiLz4NCgkJPHVpdGV4dCBuYW1lPSJRVUlaUE9EX1FVRVNUWVBFX0dSRCIgdmFsdWU9IuivhOe6pyIvPg0KCQk8dWl0ZXh0IG5hbWU9IlFVSVpQT0RfUVVFU1RZUEVfU1ZZIiB2YWx1ZT0i6LCD5p+lIi8+DQoJCTx1aXRleHQgbmFtZT0iUVVJWlBPRF9RVUlaQVRNUFRfSU5GIiB2YWx1ZT0i5peg6ZmQIi8+DQoJCTx1aXRleHQgbmFtZT0iUVVJWlBPRF9RVUVTQVRNUFRfSU5GIiB2YWx1ZT0i5peg6ZmQIi8+DQoJCTx1aXRleHQgbmFtZT0iV0FSTklOR01TR19ZRVNTVFJJTkciIHZhbHVlPSLmmK8iLz4NCgkJPHVpdGV4dCBuYW1lPSJXQVJOSU5HTVNHX05PU1RSSU5HIiB2YWx1ZT0i5ZCmIi8+DQoJCTx1aXRleHQgbmFtZT0iV0FSTklOR01TR19USVRMRVNUUklORyIgdmFsdWU9Iua1i+mqjOWvvOiIquitpuWRiiIvPg0KCQk8dWl0ZXh0IG5hbWU9IldBUk5JTkdNU0dfTVNHU1RSSU5HIiB2YWx1ZT0i5q2k5rWL6aqM5Lit5pyJ5pyq5bCd6K+V5L2c562U55qE6Zeu6aKY44CCJiN4QTsmI3hBO+WNleWHu+KAnOaYr+KAnemAgOWHuuatpOa1i+mqjOOAguWNleWHu+KAnOWQpuKAnee7p+e7rea1i+mqjOOAgiIvPg0KCQk8dWl0ZXh0IG5hbWU9IklORk9STUFUSU9OX0gyNjRfRkxBU0hQTEFZRVIiIHZhbHVlPSLlvZPliY3lronoo4XlnKjmgqjnmoTorqHnrpfmnLrkuIrnmoQgRmxhc2ggUGxheWVyIOeJiOacrOS4jeaUr+aMgeivpeinhumikeOAguWNleWHu+inhumikeWMuuWfn+S4i+i9veacgOaWsOeJiOacrOeahCBGbGFzaCBQbGF5ZXLjgII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5ZCR5Y+C5Yqg6ICF5pi+56S65o+Q6KaB5qCPIi8+DQoJCTx1aXRleHQgbmFtZT0iTVVURSIgdmFsdWU9IumdmemfsyIvPg0KCQk8dWl0ZXh0IG5hbWU9IkRPQ1dSQVBfVElUTEUiIHZhbHVlPSJQcmVzZW50ZXIg5paH5Lu26ZmE5Lu2Ii8+DQoJCTx1aXRleHQgbmFtZT0iRE9DV1JBUF9NU0ciIHZhbHVlPSLkv53lrZjliLDmiJHnmoTorqHnrpfmnLoiLz4NCgkJPHVpdGV4dCBuYW1lPSJET0NXUkFQX1BST01QVCIgdmFsdWU9IuWNleWHu+S7peS4i+i9vSIvPg0KCQk8dWl0ZXh0IG5hbWU9IkFUVEFDSE1FTlRfUFJFVklFV19XQVJOSU5HTVNHX1RJVExFU1RSSU5HIiB2YWx1ZT0iQXR0YWNobWVudCBXYXJuaW5nIi8+DQoJCTx1aXRleHQgbmFtZT0iQVRUQUNITUVOVF9QUkVWSUVXX1dBUk5JTkdNU0ciIHZhbHVlPSJBdHRhY2htZW50cyBkbyBub3Qgb3BlbiBpbiBQcmV2aWV3IG1vZGUuIFBsZWFzZSB1c2UgcHVibGlzaCB0byBzZWUgdGhlIHJlc3VsdHMiLz4NCgkJPHVpdGV4dCBuYW1lPSJDT0xMQUJfTE9DQUxfUExBWUJBQ0tfTVNHIiB2YWx1ZT0iQ29udGVudCBpcyBiZWluZyBwbGF5ZWQgbG9jYWxseS5cbiBDb2xsYWJvcmF0aW9uIGRvZXMgbm90IHdvcmsgaW4gdGhpcyBtb2RlIi8+DQoJCTx1aXRleHQgbmFtZT0iQ09MTEFCX0xPQ0FMX1BMQVlCQUNLX1RJVExFIiB2YWx1ZT0iTG9jYWwgUGxheWJhY2siLz4NCgkJPHVpdGV4dCBuYW1lPSJDT0xMQUJfTE9DQUxfUExBWUJBQ0tCVE4iIHZhbHVlPSJPayIvPg0KCQk8dWl0ZXh0IG5hbWU9IkNPVVJTRV9TVEFUVVMiIHZhbHVlPSJNb2R1bGUgU3RhdHVzIi8+DQoJCTx1aXRleHQgbmFtZT0iUEFTU0VEX1NUUklORyIgdmFsdWU9IlBhc3NlZCIvPg0KCQk8dWl0ZXh0IG5hbWU9IkZBSUxFRF9TVFJJTkciIHZhbHVlPSJGYWlsZWQiLz4NCgk8L2xhbmd1YWdlPg0KCTxsYW5ndWFnZSBpZD0idHI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U2xheXQgJW4iLz4NCgkJPCEtLSBzdWJzdGl0dXRpb246ICVuID09IHNsaWRlIG51bWJlciAtLT4NCgkJPCEtLSBzdWJzdGl0dXRpb246ICV0ID09IHRvdGFsIHNsaWRlIGNvdW50IC0tPg0KCQk8dWl0ZXh0IG5hbWU9IlNDUlVCQkFSU1RBVFVTX1NMSURFSU5GTyIgdmFsdWU9IlNsYXl0ICVuIC8gJXQgfCAiLz4NCgkJPHVpdGV4dCBuYW1lPSJTQ1JVQkJBUlNUQVRVU19TVE9QUEVEIiB2YWx1ZT0iRHVyZHVydWxkdSIvPg0KCQk8dWl0ZXh0IG5hbWU9IlNDUlVCQkFSU1RBVFVTX1BMQVlJTkciIHZhbHVlPSJPeW5hdMSxbMSxeW9yIi8+DQoJCTx1aXRleHQgbmFtZT0iU0NSVUJCQVJTVEFUVVNfTk9BVURJTyIgdmFsdWU9IlNlcyBZb2siLz4NCgkJPHVpdGV4dCBuYW1lPSJTQ1JVQkJBUlNUQVRVU19WSURQTEFZSU5HIiB2YWx1ZT0iVmlkZW8gT3luYXTEsWzEsXlvciIvPg0KCQk8dWl0ZXh0IG5hbWU9IlNDUlVCQkFSU1RBVFVTX0xPQURJTkciIHZhbHVlPSJZw7xrbGVuaXlvciIvPg0KCQk8dWl0ZXh0IG5hbWU9IlNDUlVCQkFSU1RBVFVTX0JVRkZFUklORyIgdmFsdWU9IkFyYWJlbGxlxJ9lIEFsxLFuxLF5b3IiLz4NCgkJPHVpdGV4dCBuYW1lPSJTQ1JVQkJBUlNUQVRVU19RVUVTVElPTiIgdmFsdWU9IlNvcnV5dSBZYW7EsXRsYSIvPg0KCQk8dWl0ZXh0IG5hbWU9IlNDUlVCQkFSU1RBVFVTX1JFVklFV1FVSVoiIHZhbHVlPSJTxLFuYXYgxLBuY2VsZW5peW9yIi8+DQoJCTwhLS0gc3Vic3RpdHV0aW9uOiAlbSA9PSBtaW51dGVzIHJlbWFpbmluZyAtLT4NCgkJPCEtLSBzdWJzdGl0dXRpb246ICVzID09IHNlY29uZHMgcmVtYWluaW5nIC0tPg0KCQk8dWl0ZXh0IG5hbWU9IkVMQVBTRUQiIHZhbHVlPSIlbSBEYWtpa2EgJXMgU2FuaXllIEthbGTEsSIvPg0KCQk8dWl0ZXh0IG5hbWU9Ik5PVEZPVU5EIiB2YWx1ZT0iSGVyaGFuZ2kgQmlyIMWeZXkgQnVsdW5tYWTEsSIvPg0KCQk8dWl0ZXh0IG5hbWU9IkFUVEFDSE1FTlRTIiB2YWx1ZT0iRWtsZXIiLz4NCgkJPCEtLSBzdWJzdGl0dXRpb246ICVwID09IGN1cnJlbnQgc3BlYWtlcidzIHRpdGxlIC0tPg0KCQk8dWl0ZXh0IG5hbWU9IkJJT1dJTl9USVRMRSIgdmFsdWU9IkJpbzogJXAiLz4NCgkJPHVpdGV4dCBuYW1lPSJCSU9CVE5fVElUTEUiIHZhbHVlPSJCaW8iLz4NCgkJPHVpdGV4dCBuYW1lPSJESVZJREVSQlROX1RJVExFIiB2YWx1ZT0ifCIvPg0KCQk8dWl0ZXh0IG5hbWU9IkNPTlRBQ1RCVE5fVElUTEUiIHZhbHVlPSLEsHJ0aWJhdCIvPg0KCQk8dWl0ZXh0IG5hbWU9IlRBQl9RVUlaIiB2YWx1ZT0iU8SxbmF2Ii8+DQoJCTx1aXRleHQgbmFtZT0iVEFCX09VVExJTkUiIHZhbHVlPSJBbmEgSGF0Ii8+DQoJCTx1aXRleHQgbmFtZT0iVEFCX1RIVU1CIiB2YWx1ZT0iUmVzaW0iLz4NCgkJPHVpdGV4dCBuYW1lPSJUQUJfTk9URVMiIHZhbHVlPSJOb3RsYXIiLz4NCgkJPHVpdGV4dCBuYW1lPSJUQUJfU0VBUkNIIiB2YWx1ZT0iQXJhIi8+DQoJCTx1aXRleHQgbmFtZT0iU0xJREVfSEVBRElORyIgdmFsdWU9IlNsYXl0IEJhxZ9sxLHEn8SxIi8+DQoJCTx1aXRleHQgbmFtZT0iRFVSQVRJT05fSEVBRElORyIgdmFsdWU9IlPDvHJlIi8+DQoJCTx1aXRleHQgbmFtZT0iU0VBUkNIX0hFQURJTkciIHZhbHVlPSJNZXRuaSBhcmE6Ii8+DQoJCTx1aXRleHQgbmFtZT0iVEhVTUJfSEVBRElORyIgdmFsdWU9IlNsYXl0Ii8+DQoJCTx1aXRleHQgbmFtZT0iVEhVTUJfSU5GTyIgdmFsdWU9IlNsYXl0IEJhxZ9sxLHEn8SxL1PDvHJlc2kiLz4NCgkJPHVpdGV4dCBuYW1lPSJBVFRBQ0hOQU1FX0hFQURJTkciIHZhbHVlPSJEb3N5YSBBZMSxIi8+DQoJCTx1aXRleHQgbmFtZT0iQVRUQUNIU0laRV9IRUFESU5HIiB2YWx1ZT0iQm95dXQiLz4NCgkJPHVpdGV4dCBuYW1lPSJTTElERV9OT1RFUyIgdmFsdWU9IlNsYXl0IE5vdGxhcsSxIi8+DQoJCTwhLS1xdWl6IHBvZCBhbmQgbWVzc2FnZSBib3ggdGV4dHMtLT4NCgkJPHVpdGV4dCBuYW1lPSJRVUlaUE9EX1FVSVpfQVRURU1QVCIgdmFsdWU9IlPEsW5hdiBEZW5lbWVzaToiLz4NCgkJPHVpdGV4dCBuYW1lPSJRVUlaUE9EX1FVSVpfQVRURU1QVF9WQUxVRSIgdmFsdWU9IiVuLyV0Ii8+DQoJCTx1aXRleHQgbmFtZT0iUVVJWlBPRF9RVUlaX1NDT1JFIiB2YWx1ZT0iUHVhbjoiLz4NCgkJPHVpdGV4dCBuYW1lPSJRVUlaUE9EX1FVSVpfUEFTU1NDT1JFIiB2YWx1ZT0iR2XDp21lIFB1YW7EsToiLz4NCgkJPHVpdGV4dCBuYW1lPSJRVUlaUE9EX1FVSVpfTUFYU0NPUkUiIHZhbHVlPSJNYWtzaW11bSBQdWFuOiIvPg0KCQk8dWl0ZXh0IG5hbWU9IlFVSVpQT0RfUVVFU0FUTVBUX1NUUiIgdmFsdWU9IkRlbmVtZTogJW4vJXQiLz4NCgkJPHVpdGV4dCBuYW1lPSJRVUlaUE9EX1FVRVNUWVBFX1NUUiIgdmFsdWU9IlTDvHI6ICVzIi8+DQoJCTx1aXRleHQgbmFtZT0iUVVJWlBPRF9RVUVTVFlQRV9HUkQiIHZhbHVlPSJCYXNhbWFrbMSxIi8+DQoJCTx1aXRleHQgbmFtZT0iUVVJWlBPRF9RVUVTVFlQRV9TVlkiIHZhbHVlPSJBbmtldCIvPg0KCQk8dWl0ZXh0IG5hbWU9IlFVSVpQT0RfUVVJWkFUTVBUX0lORiIgdmFsdWU9IlPEsW7EsXJzxLF6Ii8+DQoJCTx1aXRleHQgbmFtZT0iUVVJWlBPRF9RVUVTQVRNUFRfSU5GIiB2YWx1ZT0iU8SxbsSxcnPEsXoiLz4NCgkJPHVpdGV4dCBuYW1lPSJXQVJOSU5HTVNHX1lFU1NUUklORyIgdmFsdWU9IkV2ZXQiLz4NCgkJPHVpdGV4dCBuYW1lPSJXQVJOSU5HTVNHX05PU1RSSU5HIiB2YWx1ZT0iSGF5xLFyIi8+DQoJCTx1aXRleHQgbmFtZT0iV0FSTklOR01TR19USVRMRVNUUklORyIgdmFsdWU9IlPEsW5hdiBHZXppbm1lIFV5YXLEsXPEsSIvPg0KCQk8dWl0ZXh0IG5hbWU9IldBUk5JTkdNU0dfTVNHU1RSSU5HIiB2YWx1ZT0iQnUgU8SxbmF2ZGEgZGVuZW5tZW1pxZ8gc29ydWxhciB2YXIuJiN4QTsmI3hBO0V2ZXQgc2XDp2VuZcSfaW5pIHTEsWtsYXTEsXJzYW7EsXogU8SxbmF2ZGFuIMOnxLFrYWNha3PEsW7EsXouIFPEsW5hdmEgZGV2YW0gZXRtZWsgacOnaW4gSGF5xLFyIHNlw6dlbmXEn2luaSB0xLFrbGF0xLFuLiIvPg0KCQk8dWl0ZXh0IG5hbWU9IklORk9STUFUSU9OX0gyNjRfRkxBU0hQTEFZRVIiIHZhbHVlPSJCaWxnaXNheWFyxLFuxLF6YSB5w7xrbMO8IG9sYW4gZ2XDp2VybGkgRmxhc2ggUGxheWVyIHPDvHLDvG3DvCBidSB2aWRlb3l1IGRlc3Rla2xlbWl5b3IuIEVuIHNvbiBGbGFzaCBQbGF5ZXIgc8O8csO8bcO8bsO8IGluZGlybWVrIGnDp2luIHZpZGVvIGFsYW7EsW7EsSB0xLFrbGF0xLFu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LYXTEsWzEsW1jxLFsYXJhIGtlbmFyIMOndWJ1xJ91bnUgZ8O2c3RlciIvPg0KCQk8dWl0ZXh0IG5hbWU9Ik1VVEUiIHZhbHVlPSJTZXNzaXoiLz4NCgkJPHVpdGV4dCBuYW1lPSJET0NXUkFQX1RJVExFIiB2YWx1ZT0iUHJlc2VudGVyIERvc3lhIEVraSIvPg0KCQk8dWl0ZXh0IG5hbWU9IkRPQ1dSQVBfTVNHIiB2YWx1ZT0iQmlsZ2lzYXlhcsSxbWEgS2F5ZGV0Ii8+DQoJCTx1aXRleHQgbmFtZT0iRE9DV1JBUF9QUk9NUFQiIHZhbHVlPSLEsG5kaXJtZWsgacOnaW4gVMSxa2xhdMSxbiIvPg0KCQk8dWl0ZXh0IG5hbWU9IkFUVEFDSE1FTlRfUFJFVklFV19XQVJOSU5HTVNHX1RJVExFU1RSSU5HIiB2YWx1ZT0iQXR0YWNobWVudCBXYXJuaW5nIi8+DQoJCTx1aXRleHQgbmFtZT0iQVRUQUNITUVOVF9QUkVWSUVXX1dBUk5JTkdNU0ciIHZhbHVlPSJBdHRhY2htZW50cyBkbyBub3Qgb3BlbiBpbiBQcmV2aWV3IG1vZGUuIFBsZWFzZSB1c2UgcHVibGlzaCB0byBzZWUgdGhlIHJlc3VsdHMiLz4NCgkJPHVpdGV4dCBuYW1lPSJDT0xMQUJfTE9DQUxfUExBWUJBQ0tfTVNHIiB2YWx1ZT0iQ29udGVudCBpcyBiZWluZyBwbGF5ZWQgbG9jYWxseS5cbiBDb2xsYWJvcmF0aW9uIGRvZXMgbm90IHdvcmsgaW4gdGhpcyBtb2RlIi8+DQoJCTx1aXRleHQgbmFtZT0iQ09MTEFCX0xPQ0FMX1BMQVlCQUNLX1RJVExFIiB2YWx1ZT0iTG9jYWwgUGxheWJhY2siLz4NCgkJPHVpdGV4dCBuYW1lPSJDT0xMQUJfTE9DQUxfUExBWUJBQ0tCVE4iIHZhbHVlPSJPayIvPg0KCQk8dWl0ZXh0IG5hbWU9IkNPVVJTRV9TVEFUVVMiIHZhbHVlPSJNb2R1bGUgU3RhdHVzIi8+DQoJCTx1aXRleHQgbmFtZT0iUEFTU0VEX1NUUklORyIgdmFsdWU9IlBhc3NlZCIvPg0KCQk8dWl0ZXh0IG5hbWU9IkZBSUxFRF9TVFJJTkciIHZhbHVlPSJGYWlsZWQiLz4NCgk8L2xhbmd1YWdlPg0KCTxsYW5ndWFnZSBpZD0icnU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0KHQu9Cw0LnQtCAlbiIvPg0KCQk8IS0tIHN1YnN0aXR1dGlvbjogJW4gPT0gc2xpZGUgbnVtYmVyIC0tPg0KCQk8IS0tIHN1YnN0aXR1dGlvbjogJXQgPT0gdG90YWwgc2xpZGUgY291bnQgLS0+DQoJCTx1aXRleHQgbmFtZT0iU0NSVUJCQVJTVEFUVVNfU0xJREVJTkZPIiB2YWx1ZT0i0KHQu9Cw0LnQtCAlbiAvICV0IHwgIi8+DQoJCTx1aXRleHQgbmFtZT0iU0NSVUJCQVJTVEFUVVNfU1RPUFBFRCIgdmFsdWU9ItCe0YHRgtCw0L3QvtCy0LvQtdC90L4iLz4NCgkJPHVpdGV4dCBuYW1lPSJTQ1JVQkJBUlNUQVRVU19QTEFZSU5HIiB2YWx1ZT0i0JLQvtGB0L/RgNC+0LjQt9Cy0LXQtNC10L3QuNC1Ii8+DQoJCTx1aXRleHQgbmFtZT0iU0NSVUJCQVJTVEFUVVNfTk9BVURJTyIgdmFsdWU9ItCd0LXRgiDQsNGD0LTQuNC+Ii8+DQoJCTx1aXRleHQgbmFtZT0iU0NSVUJCQVJTVEFUVVNfVklEUExBWUlORyIgdmFsdWU9ItCS0L7RgdC/0YDQvtC40LfQstC10LTQtdC90LjQtSDQstC40LTQtdC+Ii8+DQoJCTx1aXRleHQgbmFtZT0iU0NSVUJCQVJTVEFUVVNfTE9BRElORyIgdmFsdWU9ItCX0LDQs9GA0YPQt9C60LAiLz4NCgkJPHVpdGV4dCBuYW1lPSJTQ1JVQkJBUlNUQVRVU19CVUZGRVJJTkciIHZhbHVlPSLQkdGD0YTQtdGA0LjQt9Cw0YbQuNGPIi8+DQoJCTx1aXRleHQgbmFtZT0iU0NSVUJCQVJTVEFUVVNfUVVFU1RJT04iIHZhbHVlPSLQntGC0LLQtdGCINC90LAg0LLQvtC/0YDQvtGBIi8+DQoJCTx1aXRleHQgbmFtZT0iU0NSVUJCQVJTVEFUVVNfUkVWSUVXUVVJWiIgdmFsdWU9ItCe0LHQt9C+0YAg0L7Qv9GA0L7RgdCwIi8+DQoJCTwhLS0gc3Vic3RpdHV0aW9uOiAlbSA9PSBtaW51dGVzIHJlbWFpbmluZyAtLT4NCgkJPCEtLSBzdWJzdGl0dXRpb246ICVzID09IHNlY29uZHMgcmVtYWluaW5nIC0tPg0KCQk8dWl0ZXh0IG5hbWU9IkVMQVBTRUQiIHZhbHVlPSLQntGB0YLQsNC70L7RgdGMICVtINC80LjQvS4gJXMg0YEiLz4NCgkJPHVpdGV4dCBuYW1lPSJOT1RGT1VORCIgdmFsdWU9ItCd0LjRh9C10LPQviDQvdC1INC90LDQudC00LXQvdC+Ii8+DQoJCTx1aXRleHQgbmFtZT0iQVRUQUNITUVOVFMiIHZhbHVlPSLQktC70L7QttC10L3QuNGPIi8+DQoJCTwhLS0gc3Vic3RpdHV0aW9uOiAlcCA9PSBjdXJyZW50IHNwZWFrZXIncyB0aXRsZSAtLT4NCgkJPHVpdGV4dCBuYW1lPSJCSU9XSU5fVElUTEUiIHZhbHVlPSLQkdC40L7Qs9GA0LDRhNC40Y86ICVwIi8+DQoJCTx1aXRleHQgbmFtZT0iQklPQlROX1RJVExFIiB2YWx1ZT0i0JHQuNC+0LPRgNCw0YTQuNGPIi8+DQoJCTx1aXRleHQgbmFtZT0iRElWSURFUkJUTl9USVRMRSIgdmFsdWU9InwiLz4NCgkJPHVpdGV4dCBuYW1lPSJDT05UQUNUQlROX1RJVExFIiB2YWx1ZT0i0JrQvtC90YLQsNC60YIiLz4NCgkJPHVpdGV4dCBuYW1lPSJUQUJfUVVJWiIgdmFsdWU9ItCe0L/RgNC+0YEiLz4NCgkJPHVpdGV4dCBuYW1lPSJUQUJfT1VUTElORSIgdmFsdWU9ItCh0YXQtdC80LAiLz4NCgkJPHVpdGV4dCBuYW1lPSJUQUJfVEhVTUIiIHZhbHVlPSLQkdC10LPRg9C90L7QuiIvPg0KCQk8dWl0ZXh0IG5hbWU9IlRBQl9OT1RFUyIgdmFsdWU9ItCX0LDQvNC10YLQutC4Ii8+DQoJCTx1aXRleHQgbmFtZT0iVEFCX1NFQVJDSCIgdmFsdWU9ItCf0L7QuNGB0LoiLz4NCgkJPHVpdGV4dCBuYW1lPSJTTElERV9IRUFESU5HIiB2YWx1ZT0i0JfQsNCz0L7Qu9C+0LLQvtC6INGB0LvQsNC50LTQsCIvPg0KCQk8dWl0ZXh0IG5hbWU9IkRVUkFUSU9OX0hFQURJTkciIHZhbHVlPSLQlNC70LjRgi3RgdGC0YwiLz4NCgkJPHVpdGV4dCBuYW1lPSJTRUFSQ0hfSEVBRElORyIgdmFsdWU9ItCf0L7QuNGB0Log0YLQtdC60YHRgtCwOiIvPg0KCQk8dWl0ZXh0IG5hbWU9IlRIVU1CX0hFQURJTkciIHZhbHVlPSLQodC70LDQudC0Ii8+DQoJCTx1aXRleHQgbmFtZT0iVEhVTUJfSU5GTyIgdmFsdWU9ItCd0LDQt9Cy0LDQvdC40LUv0LTQu9C40YIt0L3QvtGB0YLRjCIvPg0KCQk8dWl0ZXh0IG5hbWU9IkFUVEFDSE5BTUVfSEVBRElORyIgdmFsdWU9ItCY0LzRjyDRhNCw0LnQu9CwIi8+DQoJCTx1aXRleHQgbmFtZT0iQVRUQUNIU0laRV9IRUFESU5HIiB2YWx1ZT0i0KDQsNC30LzQtdGAIi8+DQoJCTx1aXRleHQgbmFtZT0iU0xJREVfTk9URVMiIHZhbHVlPSLQl9Cw0LzQtdGC0LrQuCDQuiDRgdC70LDQudC00YMiLz4NCgkJPCEtLXF1aXogcG9kIGFuZCBtZXNzYWdlIGJveCB0ZXh0cy0tPg0KCQk8dWl0ZXh0IG5hbWU9IlFVSVpQT0RfUVVJWl9BVFRFTVBUIiB2YWx1ZT0i0J/QvtC/0YvRgtC60LAg0L/RgNC+0LnRgtC4INC+0L/RgNC+0YE6Ii8+DQoJCTx1aXRleHQgbmFtZT0iUVVJWlBPRF9RVUlaX0FUVEVNUFRfVkFMVUUiIHZhbHVlPSIlbiDQuNC3ICV0Ii8+DQoJCTx1aXRleHQgbmFtZT0iUVVJWlBPRF9RVUlaX1NDT1JFIiB2YWx1ZT0i0J3QsNCx0YDQsNC90L4g0LHQsNC70LvQvtCyOiIvPg0KCQk8dWl0ZXh0IG5hbWU9IlFVSVpQT0RfUVVJWl9QQVNTU0NPUkUiIHZhbHVlPSLQn9GA0L7RhdC+0LTQvdC+0Lkg0YDQtdC30YPQu9GM0YLQsNGCOiIvPg0KCQk8dWl0ZXh0IG5hbWU9IlFVSVpQT0RfUVVJWl9NQVhTQ09SRSIgdmFsdWU9ItCc0LDQutGB0LjQvNCw0LvRjNC90YvQuSDRgNC10LfRg9C70YzRgtCw0YI6Ii8+DQoJCTx1aXRleHQgbmFtZT0iUVVJWlBPRF9RVUVTQVRNUFRfU1RSIiB2YWx1ZT0i0J/QvtC/0YvRgtC60LA6ICVuINC40LcgJXQiLz4NCgkJPHVpdGV4dCBuYW1lPSJRVUlaUE9EX1FVRVNUWVBFX1NUUiIgdmFsdWU9ItCi0LjQvzogJXMiLz4NCgkJPHVpdGV4dCBuYW1lPSJRVUlaUE9EX1FVRVNUWVBFX0dSRCIgdmFsdWU9ItChINC+0YbQtdC90LrQvtC5Ii8+DQoJCTx1aXRleHQgbmFtZT0iUVVJWlBPRF9RVUVTVFlQRV9TVlkiIHZhbHVlPSLQntCx0LfQvtGAIi8+DQoJCTx1aXRleHQgbmFtZT0iUVVJWlBPRF9RVUlaQVRNUFRfSU5GIiB2YWx1ZT0i0JHQvtC70YzRiNC+0LUg0YfQuNGB0LvQviIvPg0KCQk8dWl0ZXh0IG5hbWU9IlFVSVpQT0RfUVVFU0FUTVBUX0lORiIgdmFsdWU9ItCR0L7Qu9GM0YjQvtC1INGH0LjRgdC70L4iLz4NCgkJPHVpdGV4dCBuYW1lPSJXQVJOSU5HTVNHX1lFU1NUUklORyIgdmFsdWU9ItCU0LAiLz4NCgkJPHVpdGV4dCBuYW1lPSJXQVJOSU5HTVNHX05PU1RSSU5HIiB2YWx1ZT0i0J3QtdGCIi8+DQoJCTx1aXRleHQgbmFtZT0iV0FSTklOR01TR19USVRMRVNUUklORyIgdmFsdWU9ItCf0YDQtdC00YPQv9GA0LXQttC00LXQvdC40LUg0L4g0L3QsNCy0LjQs9Cw0YbQuNC4INCyINC+0L/RgNC+0YHQtSIvPg0KCQk8dWl0ZXh0IG5hbWU9IldBUk5JTkdNU0dfTVNHU1RSSU5HIiB2YWx1ZT0i0JIg0L7Qv9GA0L7RgdC1INC+0YHRgtCw0LvQuNGB0Ywg0L3QtdC+0YLQstC10YfQtdC90L3Ri9C1INCy0L7Qv9GA0L7RgdGLLtCd0LDQttCw0YLQuNC1INC60L3QvtC/0LrQuCAmcXVvdDvQlNCwJnF1b3Q7INC/0YDQuNCy0LXQtNC10YIg0Log0LfQsNC60YDRi9GC0LjRjiDQvtC/0YDQvtGB0LAuINCd0LDQttCw0YLQuNC1INC60L3QvtC/0LrQuCAmcXVvdDvQndC10YImcXVvdDsg0L/RgNC+0LTQvtC70LbQuNGCINC+0L/RgNC+0YEuIi8+DQoJCTx1aXRleHQgbmFtZT0iSU5GT1JNQVRJT05fSDI2NF9GTEFTSFBMQVlFUiIgdmFsdWU9ItCi0LXQutGD0YnQsNGPINCy0LXRgNGB0LjRjyDQv9GA0L7QuNCz0YDRi9Cy0LDRgtC10LvRjyBGbGFzaCBQbGF5ZXIsINGD0YHRgtCw0L3QvtCy0LvQtdC90L3QsNGPINC90LAg0Y3RgtC+0Lwg0LrQvtC80L/RjNGO0YLQtdGA0LUsINC90LUg0L/QvtC00LTQtdGA0LbQuNCy0LDQtdGCINGN0YLQviDQstC40LTQtdC+LiDQqdC10LvQutC90LjRgtC1INCyINC+0LHQu9Cw0YHRgtC4INCy0LjQtNC10L4sINGH0YLQvtCx0Ysg0LfQsNCz0YDRg9C30LjRgtGMINC/0L7RgdC70LXQtNC90Y7RjiDQstC10YDRgdC40Y4g0L/RgNC+0LjQs9GA0YvQstCw0YLQtdC70Y8gRmxhc2ggUGxheWVy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LQn9C+0LrQsNC30YvQstCw0YLRjCDQstGA0LXQt9C60YMg0YPRh9Cw0YHRgtC90LjQutCw0LwiLz4NCgkJPHVpdGV4dCBuYW1lPSJNVVRFIiB2YWx1ZT0i0J7RgtC60LvRjtGH0LjRgtGMINC30LLRg9C6Ii8+DQoJCTx1aXRleHQgbmFtZT0iRE9DV1JBUF9USVRMRSIgdmFsdWU9ItCS0LvQvtC20LXQvdC40LUg0LIg0YTQsNC50LsgQWRvYmUgUHJlc2VudGVyIi8+DQoJCTx1aXRleHQgbmFtZT0iRE9DV1JBUF9NU0ciIHZhbHVlPSLQodC+0YXRgNCw0L3QuNGC0Ywg0LIg0L/QsNC/0LrRgyAmcXVvdDvQnNC+0Lkg0LrQvtC80L/RjNGO0YLQtdGAJnF1b3Q7Ii8+DQoJCTx1aXRleHQgbmFtZT0iRE9DV1JBUF9QUk9NUFQiIHZhbHVlPSLQqdC10LvQutC90YPRgtGMINC00LvRjyDQt9Cw0LPRgNGD0LfQutC4Ii8+DQoJCTx1aXRleHQgbmFtZT0iQVRUQUNITUVOVF9QUkVWSUVXX1dBUk5JTkdNU0dfVElUTEVTVFJJTkciIHZhbHVlPSJBdHRhY2htZW50IFdhcm5pbmciLz4NCgkJPHVpdGV4dCBuYW1lPSJBVFRBQ0hNRU5UX1BSRVZJRVdfV0FSTklOR01TRyIgdmFsdWU9IkF0dGFjaG1lbnRzIGRvIG5vdCBvcGVuIGluIFByZXZpZXcgbW9kZS4gUGxlYXNlIHVzZSBwdWJsaXNoIHRvIHNlZSB0aGUgcmVzdWx0cyIvPg0KCQk8dWl0ZXh0IG5hbWU9IkNPTExBQl9MT0NBTF9QTEFZQkFDS19NU0ciIHZhbHVlPSJDb250ZW50IGlzIGJlaW5nIHBsYXllZCBsb2NhbGx5LlxuIENvbGxhYm9yYXRpb24gZG9lcyBub3Qgd29yayBpbiB0aGlzIG1vZGUiLz4NCgkJPHVpdGV4dCBuYW1lPSJDT0xMQUJfTE9DQUxfUExBWUJBQ0tfVElUTEUiIHZhbHVlPSJMb2NhbCBQbGF5YmFjayIvPg0KCQk8dWl0ZXh0IG5hbWU9IkNPTExBQl9MT0NBTF9QTEFZQkFDS0JUTiIgdmFsdWU9Ik9rIi8+DQoJCTx1aXRleHQgbmFtZT0iQ09VUlNFX1NUQVRVUyIgdmFsdWU9Ik1vZHVsZSBTdGF0dXMiLz4NCgkJPHVpdGV4dCBuYW1lPSJQQVNTRURfU1RSSU5HIiB2YWx1ZT0iUGFzc2VkIi8+DQoJCTx1aXRleHQgbmFtZT0iRkFJTEVEX1NUUklORyIgdmFsdWU9IkZhaWxlZCIvPg0KCTwvbGFuZ3VhZ2U+DQoJPGxhbmd1YWdlIGlkPSJhci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QVRUQUNITUVOVF9QUkVWSUVXX1dBUk5JTkdNU0dfVElUTEVTVFJJTkciIHZhbHVlPSLYqtit2LDZitixINi52YYg2KfZhNmF2LHZgdmC2KfYqiIvPg0KCQk8dWl0ZXh0IG5hbWU9IkFUVEFDSE1FTlRfUFJFVklFV19XQVJOSU5HTVNHIiB2YWx1ZT0i2YTYpyDZitmF2YPZhiDZgdiq2K0g2KfZhNmF2LHZgdmC2KfYqiDZgdmKINmG2YXYtyDYp9mE2YXYudin2YrZhtipLiDYp9mE2LHYrNin2KEg2KfYs9iq2K7Yr9in2YUg2YbYtNixINmE2LHYpNmK2Kkg2KfZhNmG2KrYp9im2KwuIi8+DQoJCTx1aXRleHQgbmFtZT0iVU5OQU1FRFNMSURFVElUTEUiIHZhbHVlPSLYtNix2YrYrdipICVuIi8+DQoJCTx1aXRleHQgbmFtZT0iQ09MTEFCX0xPQ0FMX1BMQVlCQUNLX01TRyIgdmFsdWU9ItmK2KzYsdmKINit2KfZhNmK2KfZiyDYqti02LrZitmEINin2YTZhdit2KrZiNmJINmF2K3ZhNmK2KfZiy4g2KfZhNiq2LnYp9mI2YYg2YTYpyDZiti52YXZhCDZgdmKINmH2LDYpyDYp9mE2YjYtti5LiIvPg0KCQk8dWl0ZXh0IG5hbWU9IkNPTExBQl9MT0NBTF9QTEFZQkFDS19USVRMRSIgdmFsdWU9Itiq2LTYutmK2YQg2YXYrdmE2YoiLz4NCgkJPHVpdGV4dCBuYW1lPSJDT0xMQUJfTE9DQUxfUExBWUJBQ0tCVE4iIHZhbHVlPSLZhdmI2KfZgdmCIi8+DQoJCTwhLS0gc3Vic3RpdHV0aW9uOiAlbiA9PSBzbGlkZSBudW1iZXIgLS0+DQoJCTwhLS0gc3Vic3RpdHV0aW9uOiAldCA9PSB0b3RhbCBzbGlkZSBjb3VudCAtLT4NCgkJPHVpdGV4dCBuYW1lPSJTQ1JVQkJBUlNUQVRVU19TTElERUlORk8iIHZhbHVlPSLYtNix2YrYrdipICVuIC8gJXQgfCAiLz4NCgkJPHVpdGV4dCBuYW1lPSJTQ1JVQkJBUlNUQVRVU19TVE9QUEVEIiB2YWx1ZT0i2YXYqtmI2YLZgSIvPg0KCQk8dWl0ZXh0IG5hbWU9IlNDUlVCQkFSU1RBVFVTX1BMQVlJTkciIHZhbHVlPSLZgtmK2K8g2KfZhNiq2LTYutmK2YQiLz4NCgkJPHVpdGV4dCBuYW1lPSJTQ1JVQkJBUlNUQVRVU19OT0FVRElPIiB2YWx1ZT0i2YTYpyDZitmI2KzYryDYtdmI2KoiLz4NCgkJPHVpdGV4dCBuYW1lPSJTQ1JVQkJBUlNUQVRVU19WSURQTEFZSU5HIiB2YWx1ZT0i2KfZhNmB2YrYr9mK2Ygg2YLZitivINin2YTYqti02LrZitmEIi8+DQoJCTx1aXRleHQgbmFtZT0iU0NSVUJCQVJTVEFUVVNfTE9BRElORyIgdmFsdWU9ItmK2KzYsdmKINin2YTYotmGINin2YTYqtit2YXZitmELi4uIi8+DQoJCTx1aXRleHQgbmFtZT0iU0NSVUJCQVJTVEFUVVNfQlVGRkVSSU5HIiB2YWx1ZT0i2YrYrNix2Yog2KfZhNii2YYg2KfZhNiq2K7YstmK2YYg2KfZhNmF2KTZgtiqIi8+DQoJCTx1aXRleHQgbmFtZT0iU0NSVUJCQVJTVEFUVVNfUVVFU1RJT04iIHZhbHVlPSLYp9mE2KXYrNin2KjYqSDYudmE2Ykg2KfZhNiz2KTYp9mEIi8+DQoJCTx1aXRleHQgbmFtZT0iU0NSVUJCQVJTVEFUVVNfUkVWSUVXUVVJWiIgdmFsdWU9ItmF2LHYp9is2LnYqSDYp9mE2YXYs9in2KjZgtipIi8+DQoJCTwhLS0gc3Vic3RpdHV0aW9uOiAlbSA9PSBtaW51dGVzIHJlbWFpbmluZyAtLT4NCgkJPCEtLSBzdWJzdGl0dXRpb246ICVzID09IHNlY29uZHMgcmVtYWluaW5nIC0tPg0KCQk8dWl0ZXh0IG5hbWU9IkVMQVBTRUQiIHZhbHVlPSIlbSDYr9mC2KfYptmCJXMg2KvZiNin2YYg2YXYqtio2YLZitipIi8+DQoJCTx1aXRleHQgbmFtZT0iTk9URk9VTkQiIHZhbHVlPSLZhNmFINmK2Y/Yudir2LEg2LnZhNmJINi02YrYoSIvPg0KCQk8dWl0ZXh0IG5hbWU9IkFUVEFDSE1FTlRTIiB2YWx1ZT0i2KfZhNmF2LHZgdmC2KfYqiIvPg0KCQk8IS0tIHN1YnN0aXR1dGlvbjogJXAgPT0gY3VycmVudCBzcGVha2VyJ3MgdGl0bGUgLS0+DQoJCTx1aXRleHQgbmFtZT0iQklPV0lOX1RJVExFIiB2YWx1ZT0i2KfZhNiz2YrYsdipINin2YTYsNin2KrZitipOiAlcCIvPg0KCQk8dWl0ZXh0IG5hbWU9IkJJT0JUTl9USVRMRSIgdmFsdWU9Itin2YTYs9mK2LHYqSDYp9mE2LDYp9iq2YrYqSIvPg0KCQk8dWl0ZXh0IG5hbWU9IkRJVklERVJCVE5fVElUTEUiIHZhbHVlPSJ8Ii8+DQoJCTx1aXRleHQgbmFtZT0iQ09OVEFDVEJUTl9USVRMRSIgdmFsdWU9Itin2KrYtdin2YQiLz4NCgkJPHVpdGV4dCBuYW1lPSJUQUJfUVVJWiIgdmFsdWU9ItmF2LPYp9io2YLYqSIvPg0KCQk8dWl0ZXh0IG5hbWU9IlRBQl9PVVRMSU5FIiB2YWx1ZT0i2YXYrti32LciLz4NCgkJPHVpdGV4dCBuYW1lPSJUQUJfVEhVTUIiIHZhbHVlPSLZhdi12LrZkdix2KkiLz4NCgkJPHVpdGV4dCBuYW1lPSJUQUJfTk9URVMiIHZhbHVlPSLZhdmE2KfYrdi42KfYqiIvPg0KCQk8dWl0ZXh0IG5hbWU9IlRBQl9TRUFSQ0giIHZhbHVlPSLYqNit2KsiLz4NCgkJPHVpdGV4dCBuYW1lPSJTTElERV9IRUFESU5HIiB2YWx1ZT0i2LnZhtmI2KfZhiDYp9mE2LTYsdmK2K3YqSAiLz4NCgkJPHVpdGV4dCBuYW1lPSJEVVJBVElPTl9IRUFESU5HIiB2YWx1ZT0i2YXYr9ipIi8+DQoJCTx1aXRleHQgbmFtZT0iU0VBUkNIX0hFQURJTkciIHZhbHVlPSI62KfZhNio2K3YqyDYudmGINmG2LUiLz4NCgkJPHVpdGV4dCBuYW1lPSJUSFVNQl9IRUFESU5HIiB2YWx1ZT0i2LTYsdmK2K3YqSIvPg0KCQk8dWl0ZXh0IG5hbWU9IlRIVU1CX0lORk8iIHZhbHVlPSLYudmG2YjYp9mGL9mF2K/YqSDYp9mE2LTYsdmK2K3YqSIvPg0KCQk8dWl0ZXh0IG5hbWU9IkFUVEFDSE5BTUVfSEVBRElORyIgdmFsdWU9Itin2LPZhSDYp9mE2YXZhNmBIi8+DQoJCTx1aXRleHQgbmFtZT0iQVRUQUNIU0laRV9IRUFESU5HIiB2YWx1ZT0i2KfZhNit2KzZhSIvPg0KCQk8dWl0ZXh0IG5hbWU9IlNMSURFX05PVEVTIiB2YWx1ZT0i2YXZhNin2K3YuNin2Kog2KfZhNi02LHZitit2KkiLz4NCgkJPHVpdGV4dCBuYW1lPSJDT1VSU0VfU1RBVFVTIiB2YWx1ZT0i2K3Yp9mE2Kkg2KfZhNmI2K3Yr9ipIi8+DQoJCTx1aXRleHQgbmFtZT0iUEFTU0VEX1NUUklORyIgdmFsdWU9ItmG2KzYp9itIi8+DQoJCTx1aXRleHQgbmFtZT0iRkFJTEVEX1NUUklORyIgdmFsdWU9ItmB2LTZhCIvPg0KCQk8IS0tcXVpeiBwb2QgYW5kIG1lc3NhZ2UgYm94IHRleHRzLS0+DQoJCTx1aXRleHQgbmFtZT0iUVVJWlBPRF9RVUlaX0FUVEVNUFQiIHZhbHVlPSLYsdmC2YUg2KfZhNmF2K3Yp9mI2YTYqSDZgdmKINin2YTZhdiz2KfYqNmC2Kk6Ii8+DQoJCTx1aXRleHQgbmFtZT0iUVVJWlBPRF9RVUlaX0FUVEVNUFRfVkFMVUUiIHZhbHVlPSIlbiDZhdmGICV0Ii8+DQoJCTx1aXRleHQgbmFtZT0iUVVJWlBPRF9RVUlaX1NDT1JFIiB2YWx1ZT0iOtin2YTYr9ix2KzYqSDYp9mE2YXYs9is2YTYqSIvPg0KCQk8dWl0ZXh0IG5hbWU9IlFVSVpQT0RfUVVJWl9QQVNTU0NPUkUiIHZhbHVlPSI62K/Ysdis2Kkg2KfZhNmG2KzYp9itIi8+DQoJCTx1aXRleHQgbmFtZT0iUVVJWlBPRF9RVUlaX01BWFNDT1JFIiB2YWx1ZT0iOtin2YTYr9ix2KzYqSDYp9mE2YLYtdmI2YkiLz4NCgkJPHVpdGV4dCBuYW1lPSJRVUlaUE9EX1FVRVNBVE1QVF9TVFIiIHZhbHVlPSLYp9mE2YXYrdin2YjZhNipICVuINmF2YYgJXQiLz4NCgkJPHVpdGV4dCBuYW1lPSJRVUlaUE9EX1FVRVNUWVBFX1NUUiIgdmFsdWU9Itin2YTZhtmI2Lk6ICVzIi8+DQoJCTx1aXRleHQgbmFtZT0iUVVJWlBPRF9RVUVTVFlQRV9HUkQiIHZhbHVlPSLYqtmFINiq2LXYrdmK2K3ZhyIvPg0KCQk8dWl0ZXh0IG5hbWU9IlFVSVpQT0RfUVVFU1RZUEVfU1ZZIiB2YWx1ZT0i2KfYs9iq2LfZhNin2LkiLz4NCgkJPHVpdGV4dCBuYW1lPSJRVUlaUE9EX1FVSVpBVE1QVF9JTkYiIHZhbHVlPSLZhNinINmG2YfYp9im2YoiLz4NCgkJPHVpdGV4dCBuYW1lPSJRVUlaUE9EX1FVRVNBVE1QVF9JTkYiIHZhbHVlPSLZhNinINmG2YfYp9im2YoiLz4NCgkJPHVpdGV4dCBuYW1lPSJXQVJOSU5HTVNHX1lFU1NUUklORyIgdmFsdWU9ItmG2LnZhSIvPg0KCQk8dWl0ZXh0IG5hbWU9IldBUk5JTkdNU0dfTk9TVFJJTkciIHZhbHVlPSLZhNinIi8+DQoJCTx1aXRleHQgbmFtZT0iV0FSTklOR01TR19USVRMRVNUUklORyIgdmFsdWU9Itiq2K3YsNmK2LEg2LnZhiDYp9mE2KrZhtmC2YQg2YHZiiDYp9mE2YXYs9in2KjZgtipIi8+DQoJCTx1aXRleHQgbmFtZT0iV0FSTklOR01TR19NU0dTVFJJTkciIHZhbHVlPSLZh9mG2KfZgyDYo9iz2KbZhNipINmE2YUg2KrYqtmFINin2YTYpdis2KfYqNipINi52YTZitmH2Kcg2YHZiiDYp9mE2YXYs9in2KjZgtipLiDYp9mE2YbZgtixINi52YTZiSDZhti52YUg2LPZitiu2LHYrNmDINmF2YYg2KfZhNmF2LPYp9io2YLYqS4g2KfZhtmC2LEg2YTYpyDZhNmF2KrYp9io2LnYqSDYp9mE2YXYs9in2KjZgtipLiIvPg0KCQk8dWl0ZXh0IG5hbWU9IklORk9STUFUSU9OX0gyNjRfRkxBU0hQTEFZRVIiIHZhbHVlPSLZhtiz2K7YqSBGbGFzaCBQbGF5ZXIgINin2YTZhdir2KjYqtipINit2KfZhNmK2KfZiyDYudmE2Ykg2KzZh9in2LLZgyDZhNinINiq2K/YudmFINmH2LDYpyDYp9mE2YHZitiv2YrZiC4g2KfZhtmC2LEg2LnZhNmJINmF2YbYt9mC2Kkg2KfZhNmB2YrYr9mK2Ygg2YTYqtmG2LLZitmEINij2K3Yr9irINmG2LPYrtipINmF2YYgRmxhc2ggUGxheWVy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LYpdi42YfYp9ixINin2YTYtNix2YrYtyDYp9mE2KzYp9mG2KjZiiDZhNmE2YXYtNin2LHZg9mK2YYiLz4NCgkJPHVpdGV4dCBuYW1lPSJNVVRFIiB2YWx1ZT0i2LXYp9mF2KoiLz4NCgkJPHVpdGV4dCBuYW1lPSJET0NXUkFQX1RJVExFIiB2YWx1ZT0i2KfZhNmF2YTZgdin2Kog2KfZhNmF2LHZgdmC2Kkg2YHZiiBQcmVzZW50ZXIiLz4NCgkJPHVpdGV4dCBuYW1lPSJET0NXUkFQX01TRyIgdmFsdWU9Itin2YTYrdmB2Lgg2YHZiiDYrNmH2KfYsiDYp9mE2YPZhdio2YrZiNiq2LEiLz4NCgkJPHVpdGV4dCBuYW1lPSJET0NXUkFQX1BST01QVCIgdmFsdWU9Itin2YbZgtixINmH2YbYpyDZhNmE2KrZhtiy2YrZhCIvPg0KCTwvbGFuZ3VhZ2U+DQo8L2NvbmZpZ3VyYXRpb24+DQo="/>
  <p:tag name="VIDEO_FILES_RECORD" val="&lt;Videos&gt;&lt;Video Name=&quot;VIDEO GIOI THIEU_288_1_78837.mp4&quot; Position=&quot;1&quot; SlideID=&quot;288&quot;/&gt;&lt;Video Name=&quot;400 nhà khoa học kêu gọi bảo vệ môi trường - VTV24_339_1_06377.mp4&quot; Position=&quot;1&quot; SlideID=&quot;339&quot;/&gt;&lt;/Videos&gt;&#10;"/>
  <p:tag name="SECTOMILLISECCONVERTED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6"/>
  <p:tag name="MMPROD_LASTVALUES" val="&lt;ChangeData&gt;&lt;Text&gt;&lt;![CDATA[F) ]]&gt;&lt;/Text&gt;&lt;FontSize&gt;&lt;![CDATA[22]]&gt;&lt;/FontSize&gt;&lt;Left&gt;&lt;![CDATA[85]]&gt;&lt;/Left&gt;&lt;Top&gt;&lt;![CDATA[365.5999]]&gt;&lt;/Top&gt;&lt;/ChangeData&gt;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26"/>
  <p:tag name="MMPROD_LASTVALUES" val="&lt;ChangeData&gt;&lt;Text&gt;&lt;![CDATA[Chổi đót]]&gt;&lt;/Text&gt;&lt;FontSize&gt;&lt;![CDATA[22]]&gt;&lt;/FontSize&gt;&lt;Left&gt;&lt;![CDATA[119]]&gt;&lt;/Left&gt;&lt;Top&gt;&lt;![CDATA[365.5999]]&gt;&lt;/Top&gt;&lt;/ChangeData&gt;"/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6"/>
  <p:tag name="MMPROD_CONTROLTYPE" val="2"/>
  <p:tag name="MMPROD_SCALEOPERATION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5"/>
  <p:tag name="MMPROD_LASTVALUES" val="&lt;ChangeData&gt;&lt;Text&gt;&lt;![CDATA[E) ]]&gt;&lt;/Text&gt;&lt;FontSize&gt;&lt;![CDATA[22]]&gt;&lt;/FontSize&gt;&lt;Left&gt;&lt;![CDATA[85]]&gt;&lt;/Left&gt;&lt;Top&gt;&lt;![CDATA[318.3999]]&gt;&lt;/Top&gt;&lt;/ChangeData&gt;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25"/>
  <p:tag name="MMPROD_LASTVALUES" val="&lt;ChangeData&gt;&lt;Text&gt;&lt;![CDATA[Gốm sứ]]&gt;&lt;/Text&gt;&lt;FontSize&gt;&lt;![CDATA[22]]&gt;&lt;/FontSize&gt;&lt;Left&gt;&lt;![CDATA[120]]&gt;&lt;/Left&gt;&lt;Top&gt;&lt;![CDATA[318.3999]]&gt;&lt;/Top&gt;&lt;/ChangeData&gt;"/>
  <p:tag name="PRESENTER_SHAPETEXTINFO" val="&lt;ShapeTextInfo&gt;&lt;TableIndex row=&quot;-1&quot; col=&quot;-1&quot;&gt;&lt;linesCount val=&quot;1&quot;/&gt;&lt;lineCharCount val=&quot;6&quot;/&gt;&lt;/TableIndex&gt;&lt;/ShapeTextInfo&gt;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5"/>
  <p:tag name="MMPROD_CONTROLTYPE" val="2"/>
  <p:tag name="MMPROD_SCALEOPERATION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4"/>
  <p:tag name="MMPROD_LASTVALUES" val="&lt;ChangeData&gt;&lt;Text&gt;&lt;![CDATA[D) ]]&gt;&lt;/Text&gt;&lt;FontSize&gt;&lt;![CDATA[22]]&gt;&lt;/FontSize&gt;&lt;Left&gt;&lt;![CDATA[85]]&gt;&lt;/Left&gt;&lt;Top&gt;&lt;![CDATA[271.1999]]&gt;&lt;/Top&gt;&lt;/ChangeData&gt;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24"/>
  <p:tag name="MMPROD_LASTVALUES" val="&lt;ChangeData&gt;&lt;Text&gt;&lt;![CDATA[Đúc tượng đá]]&gt;&lt;/Text&gt;&lt;FontSize&gt;&lt;![CDATA[22]]&gt;&lt;/FontSize&gt;&lt;Left&gt;&lt;![CDATA[124]]&gt;&lt;/Left&gt;&lt;Top&gt;&lt;![CDATA[271.1999]]&gt;&lt;/Top&gt;&lt;/ChangeData&gt;"/>
  <p:tag name="PRESENTER_SHAPETEXTINFO" val="&lt;ShapeTextInfo&gt;&lt;TableIndex row=&quot;-1&quot; col=&quot;-1&quot;&gt;&lt;linesCount val=&quot;1&quot;/&gt;&lt;lineCharCount val=&quot;12&quot;/&gt;&lt;/TableIndex&gt;&lt;/ShapeTextInfo&gt;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4"/>
  <p:tag name="MMPROD_CONTROLTYPE" val="2"/>
  <p:tag name="MMPROD_SCALEOPERATION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3"/>
  <p:tag name="MMPROD_LASTVALUES" val="&lt;ChangeData&gt;&lt;Text&gt;&lt;![CDATA[C) ]]&gt;&lt;/Text&gt;&lt;FontSize&gt;&lt;![CDATA[22]]&gt;&lt;/FontSize&gt;&lt;Left&gt;&lt;![CDATA[85]]&gt;&lt;/Left&gt;&lt;Top&gt;&lt;![CDATA[223.9999]]&gt;&lt;/Top&gt;&lt;/ChangeData&gt;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0&quot;/&gt;&lt;/TableIndex&gt;&lt;/ShapeTextInfo&gt;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23"/>
  <p:tag name="MMPROD_LASTVALUES" val="&lt;ChangeData&gt;&lt;Text&gt;&lt;![CDATA[Làm nhang]]&gt;&lt;/Text&gt;&lt;FontSize&gt;&lt;![CDATA[22]]&gt;&lt;/FontSize&gt;&lt;Left&gt;&lt;![CDATA[121]]&gt;&lt;/Left&gt;&lt;Top&gt;&lt;![CDATA[223.9999]]&gt;&lt;/Top&gt;&lt;/ChangeData&gt;"/>
  <p:tag name="PRESENTER_SHAPETEXTINFO" val="&lt;ShapeTextInfo&gt;&lt;TableIndex row=&quot;-1&quot; col=&quot;-1&quot;&gt;&lt;linesCount val=&quot;1&quot;/&gt;&lt;lineCharCount val=&quot;9&quot;/&gt;&lt;/TableIndex&gt;&lt;/ShapeTextInfo&gt;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3"/>
  <p:tag name="MMPROD_CONTROLTYPE" val="2"/>
  <p:tag name="MMPROD_SCALEOPERATION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2"/>
  <p:tag name="MMPROD_LASTVALUES" val="&lt;ChangeData&gt;&lt;Text&gt;&lt;![CDATA[B) ]]&gt;&lt;/Text&gt;&lt;FontSize&gt;&lt;![CDATA[22]]&gt;&lt;/FontSize&gt;&lt;Left&gt;&lt;![CDATA[85]]&gt;&lt;/Left&gt;&lt;Top&gt;&lt;![CDATA[176.7999]]&gt;&lt;/Top&gt;&lt;/ChangeData&gt;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22"/>
  <p:tag name="MMPROD_LASTVALUES" val="&lt;ChangeData&gt;&lt;Text&gt;&lt;![CDATA[Bình ly quế]]&gt;&lt;/Text&gt;&lt;FontSize&gt;&lt;![CDATA[22]]&gt;&lt;/FontSize&gt;&lt;Left&gt;&lt;![CDATA[122]]&gt;&lt;/Left&gt;&lt;Top&gt;&lt;![CDATA[176.7999]]&gt;&lt;/Top&gt;&lt;/ChangeData&gt;"/>
  <p:tag name="PRESENTER_SHAPETEXTINFO" val="&lt;ShapeTextInfo&gt;&lt;TableIndex row=&quot;-1&quot; col=&quot;-1&quot;&gt;&lt;linesCount val=&quot;1&quot;/&gt;&lt;lineCharCount val=&quot;11&quot;/&gt;&lt;/TableIndex&gt;&lt;/ShapeTextInfo&gt;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2"/>
  <p:tag name="MMPROD_CONTROLTYPE" val="2"/>
  <p:tag name="MMPROD_SCALEOPERATION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1"/>
  <p:tag name="MMPROD_LASTVALUES" val="&lt;ChangeData&gt;&lt;Text&gt;&lt;![CDATA[A) ]]&gt;&lt;/Text&gt;&lt;FontSize&gt;&lt;![CDATA[22]]&gt;&lt;/FontSize&gt;&lt;Left&gt;&lt;![CDATA[85]]&gt;&lt;/Left&gt;&lt;Top&gt;&lt;![CDATA[129.6]]&gt;&lt;/Top&gt;&lt;/ChangeData&gt;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21"/>
  <p:tag name="MMPROD_LASTVALUES" val="&lt;ChangeData&gt;&lt;Text&gt;&lt;![CDATA[Dệt lụa]]&gt;&lt;/Text&gt;&lt;FontSize&gt;&lt;![CDATA[22]]&gt;&lt;/FontSize&gt;&lt;Left&gt;&lt;![CDATA[122]]&gt;&lt;/Left&gt;&lt;Top&gt;&lt;![CDATA[129.6]]&gt;&lt;/Top&gt;&lt;/ChangeData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1"/>
  <p:tag name="MMPROD_CONTROLTYPE" val="2"/>
  <p:tag name="MMPROD_SCALEOPERATION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Tiếp tục]]&gt;&lt;/Text&gt;&lt;FontSize&gt;&lt;![CDATA[14]]&gt;&lt;/FontSize&gt;&lt;Left&gt;&lt;![CDATA[595.8]]&gt;&lt;/Left&gt;&lt;Top&gt;&lt;![CDATA[452.3013]]&gt;&lt;/Top&gt;&lt;/ChangeData&gt;"/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Trả lời]]&gt;&lt;/Text&gt;&lt;FontSize&gt;&lt;![CDATA[14]]&gt;&lt;/FontSize&gt;&lt;Left&gt;&lt;![CDATA[498.6]]&gt;&lt;/Left&gt;&lt;Top&gt;&lt;![CDATA[452.3013]]&gt;&lt;/Top&gt;&lt;/ChangeData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15,571040222,D:\E-L NAM HOC 21-22\CHAU A (TIET 1)\CHAU A (TIET 1)_pptx\Media.ppcx"/>
  <p:tag name="HTML_SHAPEINFO" val="&lt;SlideThumbPath val=&quot;Slide8.PNG&quot;/&gt;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7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BDD7EEF5-F97D-41C4-A93D-B38CFFBAC4EB}_8.png&quot;/&gt;&lt;left val=&quot;8&quot;/&gt;&lt;top val=&quot;12&quot;/&gt;&lt;width val=&quot;97&quot;/&gt;&lt;height val=&quot;51&quot;/&gt;&lt;hasText val=&quot;1&quot;/&gt;&lt;/Image&gt;&lt;/ThreeDShapeInfo&gt;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4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6EF56D2C-DC93-40EB-8191-99F5E3F01ED1}_8.png&quot;/&gt;&lt;left val=&quot;206&quot;/&gt;&lt;top val=&quot;9&quot;/&gt;&lt;width val=&quot;342&quot;/&gt;&lt;height val=&quot;59&quot;/&gt;&lt;hasText val=&quot;1&quot;/&gt;&lt;/Image&gt;&lt;/ThreeDShapeInfo&gt;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16,571040222,D:\E-L NAM HOC 21-22\CHAU A (TIET 1)\CHAU A (TIET 1)_pptx\Media.ppcx"/>
  <p:tag name="HTML_SHAPEINFO" val="&lt;SlideThumbPath val=&quot;Slide9.PNG&quot;/&gt;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B00FEE89-7283-4532-B1AF-5DE391AE5FCF}_9.png&quot;/&gt;&lt;left val=&quot;75&quot;/&gt;&lt;top val=&quot;168&quot;/&gt;&lt;width val=&quot;57&quot;/&gt;&lt;height val=&quot;70&quot;/&gt;&lt;hasText val=&quot;1&quot;/&gt;&lt;/Image&gt;&lt;/ThreeDShapeInfo&gt;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99D4826E-FF59-41A0-A961-ABE75672DAA4}_9.png&quot;/&gt;&lt;left val=&quot;110&quot;/&gt;&lt;top val=&quot;233&quot;/&gt;&lt;width val=&quot;57&quot;/&gt;&lt;height val=&quot;70&quot;/&gt;&lt;hasText val=&quot;1&quot;/&gt;&lt;/Image&gt;&lt;/ThreeDShapeInfo&gt;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63DDFE38-18F4-4458-8CC0-6BCB765D06B5}_9.png&quot;/&gt;&lt;left val=&quot;139&quot;/&gt;&lt;top val=&quot;353&quot;/&gt;&lt;width val=&quot;57&quot;/&gt;&lt;height val=&quot;70&quot;/&gt;&lt;hasText val=&quot;1&quot;/&gt;&lt;/Image&gt;&lt;/ThreeDShapeInfo&gt;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DDDC7EF2-1A95-40E1-8106-56F6E4AA8DCE}_9.png&quot;/&gt;&lt;left val=&quot;147&quot;/&gt;&lt;top val=&quot;419&quot;/&gt;&lt;width val=&quot;57&quot;/&gt;&lt;height val=&quot;70&quot;/&gt;&lt;hasText val=&quot;1&quot;/&gt;&lt;/Image&gt;&lt;/ThreeDShapeInfo&gt;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43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EDD11841-0F9D-44D0-AA3C-E2D25C5FABD5}_9.png&quot;/&gt;&lt;left val=&quot;106&quot;/&gt;&lt;top val=&quot;177&quot;/&gt;&lt;width val=&quot;572&quot;/&gt;&lt;height val=&quot;51&quot;/&gt;&lt;hasText val=&quot;1&quot;/&gt;&lt;/Image&gt;&lt;/ThreeDShapeInfo&gt;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60462791-6867-40B0-977B-D51E76F60585}_9.png&quot;/&gt;&lt;left val=&quot;195&quot;/&gt;&lt;top val=&quot;241&quot;/&gt;&lt;width val=&quot;465&quot;/&gt;&lt;height val=&quot;51&quot;/&gt;&lt;hasText val=&quot;1&quot;/&gt;&lt;/Image&gt;&lt;/ThreeDShapeInfo&gt;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6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06205E54-76C6-433C-8132-B9B30FBBEC45}_9.png&quot;/&gt;&lt;left val=&quot;195&quot;/&gt;&lt;top val=&quot;304&quot;/&gt;&lt;width val=&quot;471&quot;/&gt;&lt;height val=&quot;51&quot;/&gt;&lt;hasText val=&quot;1&quot;/&gt;&lt;/Image&gt;&lt;/ThreeDShapeInfo&gt;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45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CDD5C671-2C30-4FCA-8B5A-F5E608F66684}_9.png&quot;/&gt;&lt;left val=&quot;213&quot;/&gt;&lt;top val=&quot;364&quot;/&gt;&lt;width val=&quot;507&quot;/&gt;&lt;height val=&quot;43&quot;/&gt;&lt;hasText val=&quot;1&quot;/&gt;&lt;/Image&gt;&lt;/ThreeDShapeInfo&gt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10,571040222,D:\E-L NAM HOC 21-22\CHAU A (TIET 1)\CHAU A (TIET 1)_pptx\Media.ppcx"/>
  <p:tag name="PPSNARRATIONPROPS" val="C:\Users\Admin\Downloads\CHAU A -beat (mp3cut.net).mp3"/>
  <p:tag name="HTML_SHAPEINFO" val="&lt;SlideThumbPath val=&quot;Slide1.PNG&quot;/&gt;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6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FFB7C0B5-4BA7-4BC6-B804-87D8F3509C83}_9.png&quot;/&gt;&lt;left val=&quot;204&quot;/&gt;&lt;top val=&quot;113&quot;/&gt;&lt;width val=&quot;299&quot;/&gt;&lt;height val=&quot;70&quot;/&gt;&lt;hasText val=&quot;1&quot;/&gt;&lt;/Image&gt;&lt;/ThreeDShapeInfo&gt;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4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B7886633-3F6A-473B-9724-F130D65BA8D1}_9.png&quot;/&gt;&lt;left val=&quot;206&quot;/&gt;&lt;top val=&quot;9&quot;/&gt;&lt;width val=&quot;342&quot;/&gt;&lt;height val=&quot;59&quot;/&gt;&lt;hasText val=&quot;1&quot;/&gt;&lt;/Image&gt;&lt;/ThreeDShapeInfo&gt;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7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780E4834-33B3-4934-9C9E-260D25C0D285}_9.png&quot;/&gt;&lt;left val=&quot;8&quot;/&gt;&lt;top val=&quot;12&quot;/&gt;&lt;width val=&quot;97&quot;/&gt;&lt;height val=&quot;51&quot;/&gt;&lt;hasText val=&quot;1&quot;/&gt;&lt;/Image&gt;&lt;/ThreeDShapeInfo&gt;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258FDD7F-12C3-44C9-A43F-9AFC3793A074}_9.png&quot;/&gt;&lt;left val=&quot;141&quot;/&gt;&lt;top val=&quot;293&quot;/&gt;&lt;width val=&quot;57&quot;/&gt;&lt;height val=&quot;70&quot;/&gt;&lt;hasText val=&quot;1&quot;/&gt;&lt;/Image&gt;&lt;/ThreeDShapeInfo&gt;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1C00184A-5DD9-4BE6-999B-4F6BE5D7B076}_9.png&quot;/&gt;&lt;left val=&quot;165&quot;/&gt;&lt;top val=&quot;353&quot;/&gt;&lt;width val=&quot;57&quot;/&gt;&lt;height val=&quot;70&quot;/&gt;&lt;hasText val=&quot;1&quot;/&gt;&lt;/Image&gt;&lt;/ThreeDShapeInfo&gt;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4,571040222,D:\E-L NAM HOC 21-22\CHAU A (TIET 1)\CHAU A (TIET 1)_pptx\Media.ppcx"/>
  <p:tag name="HTML_SHAPEINFO" val="&lt;SlideThumbPath val=&quot;Slide10.PNG&quot;/&gt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50&quot;/&gt;&lt;lineCharCount val=&quot;20&quot;/&gt;&lt;lineCharCount val=&quot;35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2490776E-1A98-4904-B862-50CD7865ACD6}_1.png&quot;/&gt;&lt;left val=&quot;18&quot;/&gt;&lt;top val=&quot;23&quot;/&gt;&lt;width val=&quot;685&quot;/&gt;&lt;height val=&quot;103&quot;/&gt;&lt;hasText val=&quot;1&quot;/&gt;&lt;/Image&gt;&lt;/ThreeDShapeInfo&gt;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7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1117D848-DD06-4658-94AF-EF396715EE07}_10.png&quot;/&gt;&lt;left val=&quot;8&quot;/&gt;&lt;top val=&quot;12&quot;/&gt;&lt;width val=&quot;97&quot;/&gt;&lt;height val=&quot;51&quot;/&gt;&lt;hasText val=&quot;1&quot;/&gt;&lt;/Image&gt;&lt;/ThreeDShapeInfo&gt;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4&quot;/&gt;&lt;lineCharCount val=&quot;21&quot;/&gt;&lt;lineCharCount val=&quot;22&quot;/&gt;&lt;lineCharCount val=&quot;22&quot;/&gt;&lt;lineCharCount val=&quot;15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381DCDFD-76C0-4072-9B09-156C867367E2}_10.png&quot;/&gt;&lt;left val=&quot;-3&quot;/&gt;&lt;top val=&quot;219&quot;/&gt;&lt;width val=&quot;219&quot;/&gt;&lt;height val=&quot;104&quot;/&gt;&lt;hasText val=&quot;1&quot;/&gt;&lt;/Image&gt;&lt;/ThreeDShapeInfo&gt;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41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B1DBB175-FAC5-438D-9048-79D1FBE38C31}_10.png&quot;/&gt;&lt;left val=&quot;276&quot;/&gt;&lt;top val=&quot;496&quot;/&gt;&lt;width val=&quot;396&quot;/&gt;&lt;height val=&quot;39&quot;/&gt;&lt;hasText val=&quot;1&quot;/&gt;&lt;/Image&gt;&lt;/ThreeDShapeInfo&gt;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4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4CE4ECF7-8FEB-485E-9861-58E7A3A133FD}_10.png&quot;/&gt;&lt;left val=&quot;206&quot;/&gt;&lt;top val=&quot;9&quot;/&gt;&lt;width val=&quot;342&quot;/&gt;&lt;height val=&quot;59&quot;/&gt;&lt;hasText val=&quot;1&quot;/&gt;&lt;/Image&gt;&lt;/ThreeDShapeInfo&gt;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5,571040222,D:\E-L NAM HOC 21-22\CHAU A (TIET 1)\CHAU A (TIET 1)_pptx\Media.ppcx"/>
  <p:tag name="HTML_SHAPEINFO" val="&lt;SlideThumbPath val=&quot;Slide11.PNG&quot;/&gt;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6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92D62E38-5356-45B7-926C-71357BF893C8}_11.png&quot;/&gt;&lt;left val=&quot;228&quot;/&gt;&lt;top val=&quot;64&quot;/&gt;&lt;width val=&quot;272&quot;/&gt;&lt;height val=&quot;43&quot;/&gt;&lt;hasText val=&quot;1&quot;/&gt;&lt;/Image&gt;&lt;/ThreeDShapeInfo&gt;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7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35FEA07C-443E-4D33-A236-FCF72D400429}_11.png&quot;/&gt;&lt;left val=&quot;24&quot;/&gt;&lt;top val=&quot;151&quot;/&gt;&lt;width val=&quot;94&quot;/&gt;&lt;height val=&quot;39&quot;/&gt;&lt;hasText val=&quot;1&quot;/&gt;&lt;/Image&gt;&lt;/ThreeDShapeInfo&gt;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9&quot;/&gt;&lt;lineCharCount val=&quot;14&quot;/&gt;&lt;lineCharCount val=&quot;16&quot;/&gt;&lt;lineCharCount val=&quot;19&quot;/&gt;&lt;lineCharCount val=&quot;26&quot;/&gt;&lt;lineCharCount val=&quot;28&quot;/&gt;&lt;lineCharCount val=&quot;25&quot;/&gt;&lt;lineCharCount val=&quot;32&quot;/&gt;&lt;lineCharCount val=&quot;1&quot;/&gt;&lt;lineCharCount val=&quot;13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0DF79C19-6A51-400F-9F51-F1910541C717}_1.png&quot;/&gt;&lt;left val=&quot;84&quot;/&gt;&lt;top val=&quot;163&quot;/&gt;&lt;width val=&quot;547&quot;/&gt;&lt;height val=&quot;334&quot;/&gt;&lt;hasText val=&quot;1&quot;/&gt;&lt;/Image&gt;&lt;/ThreeDShapeInfo&gt;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8E775C70-E60A-4B32-8CBE-92844AA95157}_11.png&quot;/&gt;&lt;left val=&quot;14&quot;/&gt;&lt;top val=&quot;294&quot;/&gt;&lt;width val=&quot;102&quot;/&gt;&lt;height val=&quot;39&quot;/&gt;&lt;hasText val=&quot;1&quot;/&gt;&lt;/Image&gt;&lt;/ThreeDShapeInfo&gt;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7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860FC216-4392-4BC7-97DB-E7E868681C4E}_11.png&quot;/&gt;&lt;left val=&quot;564&quot;/&gt;&lt;top val=&quot;87&quot;/&gt;&lt;width val=&quot;110&quot;/&gt;&lt;height val=&quot;39&quot;/&gt;&lt;hasText val=&quot;1&quot;/&gt;&lt;/Image&gt;&lt;/ThreeDShapeInfo&gt;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6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FBCD21F4-0827-4C02-B4D5-5BF30B9E8B12}_11.png&quot;/&gt;&lt;left val=&quot;588&quot;/&gt;&lt;top val=&quot;176&quot;/&gt;&lt;width val=&quot;95&quot;/&gt;&lt;height val=&quot;43&quot;/&gt;&lt;hasText val=&quot;1&quot;/&gt;&lt;/Image&gt;&lt;/ThreeDShapeInfo&gt;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2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228849FF-4706-4DBF-B58D-535AD8D32757}_11.png&quot;/&gt;&lt;left val=&quot;10&quot;/&gt;&lt;top val=&quot;456&quot;/&gt;&lt;width val=&quot;152&quot;/&gt;&lt;height val=&quot;39&quot;/&gt;&lt;hasText val=&quot;1&quot;/&gt;&lt;/Image&gt;&lt;/ThreeDShapeInfo&gt;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4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B38AE038-9441-4717-98CE-4C51EEB824B9}_11.png&quot;/&gt;&lt;left val=&quot;549&quot;/&gt;&lt;top val=&quot;456&quot;/&gt;&lt;width val=&quot;161&quot;/&gt;&lt;height val=&quot;39&quot;/&gt;&lt;hasText val=&quot;1&quot;/&gt;&lt;/Image&gt;&lt;/ThreeDShapeInfo&gt;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45,571040222,D:\E-L NAM HOC 21-22\CHAU A (TIET 1)\CHAU A (TIET 1)_pptx\Media.ppcx"/>
  <p:tag name="HTML_SHAPEINFO" val="&lt;SlideThumbPath val=&quot;Slide2.PNG&quot;/&gt;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  <p:tag name="HTML_AUTOSHAPE_INFO" val="&lt;ThreeDShapeInfo&gt;&lt;uuid val=&quot;{6B1A2932-4C5F-4B2B-AD1A-651AF3EF8852}&quot;/&gt;&lt;isInvalidForFieldText val=&quot;1&quot;/&gt;&lt;Image&gt;&lt;filename val=&quot;D:\E-L NAM HOC 21-22\CHAU A (TIET 1)\data\asimages\{6B1A2932-4C5F-4B2B-AD1A-651AF3EF8852}_11_S.png&quot;/&gt;&lt;left val=&quot;392&quot;/&gt;&lt;top val=&quot;128&quot;/&gt;&lt;width val=&quot;153&quot;/&gt;&lt;height val=&quot;170&quot;/&gt;&lt;hasText val=&quot;0&quot;/&gt;&lt;/Image&gt;&lt;Image&gt;&lt;filename val=&quot;D:\E-L NAM HOC 21-22\CHAU A (TIET 1)\data\asimages\{6B1A2932-4C5F-4B2B-AD1A-651AF3EF8852}_11_T.png&quot;/&gt;&lt;left val=&quot;392&quot;/&gt;&lt;top val=&quot;128&quot;/&gt;&lt;width val=&quot;152&quot;/&gt;&lt;height val=&quot;169&quot;/&gt;&lt;hasText val=&quot;1&quot;/&gt;&lt;/Image&gt;&lt;/ThreeDShapeInfo&gt;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  <p:tag name="HTML_AUTOSHAPE_INFO" val="&lt;ThreeDShapeInfo&gt;&lt;uuid val=&quot;{4883BC1B-D362-4567-A661-7E71043C90A1}&quot;/&gt;&lt;isInvalidForFieldText val=&quot;1&quot;/&gt;&lt;Image&gt;&lt;filename val=&quot;D:\E-L NAM HOC 21-22\CHAU A (TIET 1)\data\asimages\{4883BC1B-D362-4567-A661-7E71043C90A1}_11_S.png&quot;/&gt;&lt;left val=&quot;488&quot;/&gt;&lt;top val=&quot;306&quot;/&gt;&lt;width val=&quot;25&quot;/&gt;&lt;height val=&quot;31&quot;/&gt;&lt;hasText val=&quot;0&quot;/&gt;&lt;/Image&gt;&lt;Image&gt;&lt;filename val=&quot;D:\E-L NAM HOC 21-22\CHAU A (TIET 1)\data\asimages\{4883BC1B-D362-4567-A661-7E71043C90A1}_11_T.png&quot;/&gt;&lt;left val=&quot;488&quot;/&gt;&lt;top val=&quot;306&quot;/&gt;&lt;width val=&quot;25&quot;/&gt;&lt;height val=&quot;30&quot;/&gt;&lt;hasText val=&quot;1&quot;/&gt;&lt;/Image&gt;&lt;/ThreeDShapeInfo&gt;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  <p:tag name="HTML_AUTOSHAPE_INFO" val="&lt;ThreeDShapeInfo&gt;&lt;uuid val=&quot;{BB8B2310-18D6-4F66-8801-DCFA83107AB5}&quot;/&gt;&lt;isInvalidForFieldText val=&quot;1&quot;/&gt;&lt;Image&gt;&lt;filename val=&quot;D:\E-L NAM HOC 21-22\CHAU A (TIET 1)\data\asimages\{BB8B2310-18D6-4F66-8801-DCFA83107AB5}_11_S.png&quot;/&gt;&lt;left val=&quot;506&quot;/&gt;&lt;top val=&quot;298&quot;/&gt;&lt;width val=&quot;14&quot;/&gt;&lt;height val=&quot;27&quot;/&gt;&lt;hasText val=&quot;0&quot;/&gt;&lt;/Image&gt;&lt;Image&gt;&lt;filename val=&quot;D:\E-L NAM HOC 21-22\CHAU A (TIET 1)\data\asimages\{BB8B2310-18D6-4F66-8801-DCFA83107AB5}_11_T.png&quot;/&gt;&lt;left val=&quot;506&quot;/&gt;&lt;top val=&quot;298&quot;/&gt;&lt;width val=&quot;13&quot;/&gt;&lt;height val=&quot;26&quot;/&gt;&lt;hasText val=&quot;1&quot;/&gt;&lt;/Image&gt;&lt;/ThreeDShapeInfo&gt;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  <p:tag name="HTML_AUTOSHAPE_INFO" val="&lt;ThreeDShapeInfo&gt;&lt;uuid val=&quot;{34BAACB6-8C02-4507-9007-82F40943C198}&quot;/&gt;&lt;isInvalidForFieldText val=&quot;1&quot;/&gt;&lt;Image&gt;&lt;filename val=&quot;D:\E-L NAM HOC 21-22\CHAU A (TIET 1)\data\asimages\{34BAACB6-8C02-4507-9007-82F40943C198}_11_S.png&quot;/&gt;&lt;left val=&quot;524&quot;/&gt;&lt;top val=&quot;214&quot;/&gt;&lt;width val=&quot;14&quot;/&gt;&lt;height val=&quot;31&quot;/&gt;&lt;hasText val=&quot;0&quot;/&gt;&lt;/Image&gt;&lt;Image&gt;&lt;filename val=&quot;D:\E-L NAM HOC 21-22\CHAU A (TIET 1)\data\asimages\{34BAACB6-8C02-4507-9007-82F40943C198}_11_T.png&quot;/&gt;&lt;left val=&quot;524&quot;/&gt;&lt;top val=&quot;214&quot;/&gt;&lt;width val=&quot;13&quot;/&gt;&lt;height val=&quot;31&quot;/&gt;&lt;hasText val=&quot;1&quot;/&gt;&lt;/Image&gt;&lt;/ThreeDShapeInfo&gt;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  <p:tag name="HTML_AUTOSHAPE_INFO" val="&lt;ThreeDShapeInfo&gt;&lt;uuid val=&quot;{A5A4E508-5A6F-4521-89DC-B7CE28BE6A06}&quot;/&gt;&lt;isInvalidForFieldText val=&quot;1&quot;/&gt;&lt;Image&gt;&lt;filename val=&quot;D:\E-L NAM HOC 21-22\CHAU A (TIET 1)\data\asimages\{A5A4E508-5A6F-4521-89DC-B7CE28BE6A06}_11_S.png&quot;/&gt;&lt;left val=&quot;534&quot;/&gt;&lt;top val=&quot;312&quot;/&gt;&lt;width val=&quot;15&quot;/&gt;&lt;height val=&quot;19&quot;/&gt;&lt;hasText val=&quot;0&quot;/&gt;&lt;/Image&gt;&lt;Image&gt;&lt;filename val=&quot;D:\E-L NAM HOC 21-22\CHAU A (TIET 1)\data\asimages\{A5A4E508-5A6F-4521-89DC-B7CE28BE6A06}_11_T.png&quot;/&gt;&lt;left val=&quot;534&quot;/&gt;&lt;top val=&quot;312&quot;/&gt;&lt;width val=&quot;14&quot;/&gt;&lt;height val=&quot;19&quot;/&gt;&lt;hasText val=&quot;1&quot;/&gt;&lt;/Image&gt;&lt;/ThreeDShapeInfo&gt;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  <p:tag name="HTML_AUTOSHAPE_INFO" val="&lt;ThreeDShapeInfo&gt;&lt;uuid val=&quot;{1D50F3FB-CD56-49A7-BD4D-DCBFCE10A620}&quot;/&gt;&lt;isInvalidForFieldText val=&quot;1&quot;/&gt;&lt;Image&gt;&lt;filename val=&quot;D:\E-L NAM HOC 21-22\CHAU A (TIET 1)\data\asimages\{1D50F3FB-CD56-49A7-BD4D-DCBFCE10A620}_11_S.png&quot;/&gt;&lt;left val=&quot;516&quot;/&gt;&lt;top val=&quot;279&quot;/&gt;&lt;width val=&quot;9&quot;/&gt;&lt;height val=&quot;8&quot;/&gt;&lt;hasText val=&quot;0&quot;/&gt;&lt;/Image&gt;&lt;Image&gt;&lt;filename val=&quot;D:\E-L NAM HOC 21-22\CHAU A (TIET 1)\data\asimages\{1D50F3FB-CD56-49A7-BD4D-DCBFCE10A620}_11_T.png&quot;/&gt;&lt;left val=&quot;516&quot;/&gt;&lt;top val=&quot;279&quot;/&gt;&lt;width val=&quot;8&quot;/&gt;&lt;height val=&quot;7&quot;/&gt;&lt;hasText val=&quot;1&quot;/&gt;&lt;/Image&gt;&lt;/ThreeDShapeInfo&gt;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41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BAAF7284-515F-49DF-8F1C-81E9BFA8A7D8}_11.png&quot;/&gt;&lt;left val=&quot;168&quot;/&gt;&lt;top val=&quot;498&quot;/&gt;&lt;width val=&quot;396&quot;/&gt;&lt;height val=&quot;39&quot;/&gt;&lt;hasText val=&quot;1&quot;/&gt;&lt;/Image&gt;&lt;/ThreeDShapeInfo&gt;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4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C9A551B3-2163-48A0-BE5C-2309BA2A09DF}_11.png&quot;/&gt;&lt;left val=&quot;203&quot;/&gt;&lt;top val=&quot;7&quot;/&gt;&lt;width val=&quot;342&quot;/&gt;&lt;height val=&quot;59&quot;/&gt;&lt;hasText val=&quot;1&quot;/&gt;&lt;/Image&gt;&lt;/ThreeDShapeInfo&gt;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7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C645B9D7-90C3-49CC-A5FB-FF79DC98FBC8}_11.png&quot;/&gt;&lt;left val=&quot;5&quot;/&gt;&lt;top val=&quot;10&quot;/&gt;&lt;width val=&quot;97&quot;/&gt;&lt;height val=&quot;51&quot;/&gt;&lt;hasText val=&quot;1&quot;/&gt;&lt;/Image&gt;&lt;/ThreeDShapeInfo&gt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DURATION" val="22637"/>
  <p:tag name="MMPROD_DELAY" val="0"/>
  <p:tag name="MMPROD_FADE_EFFECT_IN" val="0"/>
  <p:tag name="MMPROD_FADE_EFFECT_OUT" val="0"/>
  <p:tag name="MMPROD_FADE_SPEED" val="1"/>
  <p:tag name="MMPROD_MUTE_AUDIO" val="0"/>
  <p:tag name="MMPROD_IS_H264" val="1"/>
  <p:tag name="SLIDEID" val="288"/>
  <p:tag name="MMPROD_FLV_FILE_PATH" val="D:\E-L NAM HOC 21-22\CHAU A (TIET 1)\CHAU A (TIET 1)_pptx\Assets\VIDEO GIOI THIEU_288_1_78837.mp4"/>
  <p:tag name="MMPROD_START_TIME" val="0"/>
  <p:tag name="MMPROD_STOP_TIME" val="22637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17,571040222,D:\E-L NAM HOC 21-22\CHAU A (TIET 1)\CHAU A (TIET 1)_pptx\Media.ppcx"/>
  <p:tag name="HTML_SHAPEINFO" val="&lt;SlideThumbPath val=&quot;Slide12.PNG&quot;/&gt;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  <p:tag name="PRESENTER_SHAPEINFO" val="&lt;ThreeDShapeInfo&gt;&lt;uuid val=&quot;{E72CD3E8-3AAB-4047-B475-F615844F178F}&quot;/&gt;&lt;isInvalidForFieldText val=&quot;0&quot;/&gt;&lt;Image&gt;&lt;filename val=&quot;D:\E-L NAM HOC 21-22\CHAU A (TIET 1)\data\asimages\{E72CD3E8-3AAB-4047-B475-F615844F178F}_12.png&quot;/&gt;&lt;left val=&quot;36&quot;/&gt;&lt;top val=&quot;168&quot;/&gt;&lt;width val=&quot;222&quot;/&gt;&lt;height val=&quot;171&quot;/&gt;&lt;hasText val=&quot;1&quot;/&gt;&lt;/Image&gt;&lt;/ThreeDShapeInfo&gt;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4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9E32B9D7-8502-496E-AA90-F966F7B100B9}_12.png&quot;/&gt;&lt;left val=&quot;203&quot;/&gt;&lt;top val=&quot;7&quot;/&gt;&lt;width val=&quot;342&quot;/&gt;&lt;height val=&quot;59&quot;/&gt;&lt;hasText val=&quot;1&quot;/&gt;&lt;/Image&gt;&lt;/ThreeDShapeInfo&gt;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7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B536E179-A32B-4507-9673-F91532D71C61}_12.png&quot;/&gt;&lt;left val=&quot;5&quot;/&gt;&lt;top val=&quot;10&quot;/&gt;&lt;width val=&quot;97&quot;/&gt;&lt;height val=&quot;51&quot;/&gt;&lt;hasText val=&quot;1&quot;/&gt;&lt;/Image&gt;&lt;/ThreeDShapeInfo&gt;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14&quot;/&gt;&lt;lineCharCount val=&quot;14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96625E14-C4B1-48FB-BA51-2A35579016CD}_12.png&quot;/&gt;&lt;left val=&quot;30&quot;/&gt;&lt;top val=&quot;231&quot;/&gt;&lt;width val=&quot;199&quot;/&gt;&lt;height val=&quot;61&quot;/&gt;&lt;hasText val=&quot;1&quot;/&gt;&lt;/Image&gt;&lt;/ThreeDShapeInfo&gt;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86B7BBB4-5F47-4B12-AC10-B884D204CFB4}&quot;/&gt;&lt;isInvalidForFieldText val=&quot;0&quot;/&gt;&lt;Image&gt;&lt;filename val=&quot;D:\E-L NAM HOC 21-22\CHAU A (TIET 1)\data\asimages\{86B7BBB4-5F47-4B12-AC10-B884D204CFB4}_12.png&quot;/&gt;&lt;left val=&quot;335&quot;/&gt;&lt;top val=&quot;66&quot;/&gt;&lt;width val=&quot;322&quot;/&gt;&lt;height val=&quot;69&quot;/&gt;&lt;hasText val=&quot;1&quot;/&gt;&lt;/Image&gt;&lt;/ThreeDShapeInfo&gt;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74F4F1E7-A2F4-4ABC-BD9E-9EA24A09D0FD}&quot;/&gt;&lt;isInvalidForFieldText val=&quot;0&quot;/&gt;&lt;Image&gt;&lt;filename val=&quot;D:\E-L NAM HOC 21-22\CHAU A (TIET 1)\data\asimages\{74F4F1E7-A2F4-4ABC-BD9E-9EA24A09D0FD}_12.png&quot;/&gt;&lt;left val=&quot;336&quot;/&gt;&lt;top val=&quot;139&quot;/&gt;&lt;width val=&quot;322&quot;/&gt;&lt;height val=&quot;71&quot;/&gt;&lt;hasText val=&quot;1&quot;/&gt;&lt;/Image&gt;&lt;/ThreeDShapeInfo&gt;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3B31580E-2CF5-4C09-A51B-5BD0CD3CAF24}&quot;/&gt;&lt;isInvalidForFieldText val=&quot;0&quot;/&gt;&lt;Image&gt;&lt;filename val=&quot;D:\E-L NAM HOC 21-22\CHAU A (TIET 1)\data\asimages\{3B31580E-2CF5-4C09-A51B-5BD0CD3CAF24}_12.png&quot;/&gt;&lt;left val=&quot;335&quot;/&gt;&lt;top val=&quot;214&quot;/&gt;&lt;width val=&quot;322&quot;/&gt;&lt;height val=&quot;76&quot;/&gt;&lt;hasText val=&quot;1&quot;/&gt;&lt;/Image&gt;&lt;/ThreeDShapeInfo&gt;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C3CF15D7-F5A7-4E96-8F65-17FE65B03B12}&quot;/&gt;&lt;isInvalidForFieldText val=&quot;0&quot;/&gt;&lt;Image&gt;&lt;filename val=&quot;D:\E-L NAM HOC 21-22\CHAU A (TIET 1)\data\asimages\{C3CF15D7-F5A7-4E96-8F65-17FE65B03B12}_12.png&quot;/&gt;&lt;left val=&quot;330&quot;/&gt;&lt;top val=&quot;293&quot;/&gt;&lt;width val=&quot;328&quot;/&gt;&lt;height val=&quot;81&quot;/&gt;&lt;hasText val=&quot;1&quot;/&gt;&lt;/Image&gt;&lt;/ThreeDShapeInfo&gt;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7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ED913768-0FA1-4232-915B-237310CE7BF9}_12.png&quot;/&gt;&lt;left val=&quot;399&quot;/&gt;&lt;top val=&quot;60&quot;/&gt;&lt;width val=&quot;193&quot;/&gt;&lt;height val=&quot;77&quot;/&gt;&lt;hasText val=&quot;1&quot;/&gt;&lt;/Image&gt;&lt;/ThreeDShapeInfo&gt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11,571040222,D:\E-L NAM HOC 21-22\CHAU A (TIET 1)\CHAU A (TIET 1)_pptx\Media.ppcx"/>
  <p:tag name="HTML_SHAPEINFO" val="&lt;SlideThumbPath val=&quot;Slide3.PNG&quot;/&gt;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7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78B80D26-627A-4FCF-81D4-51E1F83F01DC}_12.png&quot;/&gt;&lt;left val=&quot;402&quot;/&gt;&lt;top val=&quot;134&quot;/&gt;&lt;width val=&quot;192&quot;/&gt;&lt;height val=&quot;77&quot;/&gt;&lt;hasText val=&quot;1&quot;/&gt;&lt;/Image&gt;&lt;/ThreeDShapeInfo&gt;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517C072C-2B99-44D7-A2D7-EBEAC1CA5BBB}_12.png&quot;/&gt;&lt;left val=&quot;402&quot;/&gt;&lt;top val=&quot;205&quot;/&gt;&lt;width val=&quot;192&quot;/&gt;&lt;height val=&quot;77&quot;/&gt;&lt;hasText val=&quot;1&quot;/&gt;&lt;/Image&gt;&lt;/ThreeDShapeInfo&gt;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6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FC2E2259-A0D6-441E-9D38-5D92D5FC302E}_12.png&quot;/&gt;&lt;left val=&quot;402&quot;/&gt;&lt;top val=&quot;286&quot;/&gt;&lt;width val=&quot;192&quot;/&gt;&lt;height val=&quot;77&quot;/&gt;&lt;hasText val=&quot;1&quot;/&gt;&lt;/Image&gt;&lt;/ThreeDShapeInfo&gt;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81A7B709-CC55-403A-BED4-D2E1A79B71E3}&quot;/&gt;&lt;isInvalidForFieldText val=&quot;0&quot;/&gt;&lt;Image&gt;&lt;filename val=&quot;D:\E-L NAM HOC 21-22\CHAU A (TIET 1)\data\asimages\{81A7B709-CC55-403A-BED4-D2E1A79B71E3}_12.png&quot;/&gt;&lt;left val=&quot;330&quot;/&gt;&lt;top val=&quot;447&quot;/&gt;&lt;width val=&quot;322&quot;/&gt;&lt;height val=&quot;76&quot;/&gt;&lt;hasText val=&quot;1&quot;/&gt;&lt;/Image&gt;&lt;/ThreeDShapeInfo&gt;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2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E4248656-3EA8-4522-8B7F-976C34862208}_12.png&quot;/&gt;&lt;left val=&quot;342&quot;/&gt;&lt;top val=&quot;438&quot;/&gt;&lt;width val=&quot;301&quot;/&gt;&lt;height val=&quot;77&quot;/&gt;&lt;hasText val=&quot;1&quot;/&gt;&lt;/Image&gt;&lt;/ThreeDShapeInfo&gt;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06340ED5-E8BA-4D0A-9F66-8F77B2819344}&quot;/&gt;&lt;isInvalidForFieldText val=&quot;0&quot;/&gt;&lt;Image&gt;&lt;filename val=&quot;D:\E-L NAM HOC 21-22\CHAU A (TIET 1)\data\asimages\{06340ED5-E8BA-4D0A-9F66-8F77B2819344}_12.png&quot;/&gt;&lt;left val=&quot;336&quot;/&gt;&lt;top val=&quot;372&quot;/&gt;&lt;width val=&quot;322&quot;/&gt;&lt;height val=&quot;76&quot;/&gt;&lt;hasText val=&quot;1&quot;/&gt;&lt;/Image&gt;&lt;/ThreeDShapeInfo&gt;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4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5304FAA0-3F3C-4632-9A1A-BD50F43DA176}_12.png&quot;/&gt;&lt;left val=&quot;348&quot;/&gt;&lt;top val=&quot;363&quot;/&gt;&lt;width val=&quot;295&quot;/&gt;&lt;height val=&quot;77&quot;/&gt;&lt;hasText val=&quot;1&quot;/&gt;&lt;/Image&gt;&lt;/ThreeDShapeInfo&gt;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9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590D24BA-FE17-4CCC-A298-3D10E4CD6CE8}_3.png&quot;/&gt;&lt;left val=&quot;138&quot;/&gt;&lt;top val=&quot;75&quot;/&gt;&lt;width val=&quot;432&quot;/&gt;&lt;height val=&quot;127&quot;/&gt;&lt;hasText val=&quot;1&quot;/&gt;&lt;/Image&gt;&lt;/ThreeDShapeInfo&gt;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53,571040222,D:\E-L NAM HOC 21-22\CHAU A (TIET 1)\CHAU A (TIET 1)_pptx\Media.ppcx"/>
  <p:tag name="HTML_SHAPEINFO" val="&lt;SlideThumbPath val=&quot;Slide4.PNG&quot;/&gt;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6,571040222,D:\E-L NAM HOC 21-22\CHAU A (TIET 1)\CHAU A (TIET 1)_pptx\Media.ppcx"/>
  <p:tag name="HTML_SHAPEINFO" val="&lt;SlideThumbPath val=&quot;Slide13.PNG&quot;/&gt;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7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0CFD4DB1-C905-4982-A08D-4A60E7F9B10E}_13.png&quot;/&gt;&lt;left val=&quot;213&quot;/&gt;&lt;top val=&quot;70&quot;/&gt;&lt;width val=&quot;301&quot;/&gt;&lt;height val=&quot;43&quot;/&gt;&lt;hasText val=&quot;1&quot;/&gt;&lt;/Image&gt;&lt;/ThreeDShapeInfo&gt;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10&quot;/&gt;&lt;lineCharCount val=&quot;5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BD3491C3-1587-42BD-9AEF-E0DEDC90E5D3}_13.png&quot;/&gt;&lt;left val=&quot;24&quot;/&gt;&lt;top val=&quot;303&quot;/&gt;&lt;width val=&quot;170&quot;/&gt;&lt;height val=&quot;178&quot;/&gt;&lt;hasText val=&quot;1&quot;/&gt;&lt;/Image&gt;&lt;/ThreeDShapeInfo&gt;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8&quot;/&gt;&lt;lineCharCount val=&quot;5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3B89231F-80E4-47BF-B039-947769B11D58}_13.png&quot;/&gt;&lt;left val=&quot;18&quot;/&gt;&lt;top val=&quot;204&quot;/&gt;&lt;width val=&quot;297&quot;/&gt;&lt;height val=&quot;64&quot;/&gt;&lt;hasText val=&quot;1&quot;/&gt;&lt;/Image&gt;&lt;/ThreeDShapeInfo&gt;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5&quot;/&gt;&lt;lineCharCount val=&quot;5&quot;/&gt;&lt;lineCharCount val=&quot;5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865FB1D1-BF1D-4046-915A-F6A202686068}_13.png&quot;/&gt;&lt;left val=&quot;561&quot;/&gt;&lt;top val=&quot;144&quot;/&gt;&lt;width val=&quot;142&quot;/&gt;&lt;height val=&quot;109&quot;/&gt;&lt;hasText val=&quot;1&quot;/&gt;&lt;/Image&gt;&lt;/ThreeDShapeInfo&gt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9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ABDC6AFF-569E-4285-8E9E-31FE7C3AEE2E}_4.png&quot;/&gt;&lt;left val=&quot;138&quot;/&gt;&lt;top val=&quot;75&quot;/&gt;&lt;width val=&quot;432&quot;/&gt;&lt;height val=&quot;127&quot;/&gt;&lt;hasText val=&quot;1&quot;/&gt;&lt;/Image&gt;&lt;/ThreeDShapeInfo&gt;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6&quot;/&gt;&lt;lineCharCount val=&quot;5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677F8609-DE25-4B31-8492-3A1119F155D8}_13.png&quot;/&gt;&lt;left val=&quot;477&quot;/&gt;&lt;top val=&quot;343&quot;/&gt;&lt;width val=&quot;226&quot;/&gt;&lt;height val=&quot;130&quot;/&gt;&lt;hasText val=&quot;1&quot;/&gt;&lt;/Image&gt;&lt;/ThreeDShapeInfo&gt;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9&quot;/&gt;&lt;lineCharCount val=&quot;5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C2044FE7-D9FE-41A6-90E5-F9AD39F20938}_13.png&quot;/&gt;&lt;left val=&quot;413&quot;/&gt;&lt;top val=&quot;64&quot;/&gt;&lt;width val=&quot;275&quot;/&gt;&lt;height val=&quot;66&quot;/&gt;&lt;hasText val=&quot;1&quot;/&gt;&lt;/Image&gt;&lt;/ThreeDShapeInfo&gt;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41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2C62A2EC-D658-4753-8FFF-F22CA899B05B}_13.png&quot;/&gt;&lt;left val=&quot;186&quot;/&gt;&lt;top val=&quot;496&quot;/&gt;&lt;width val=&quot;396&quot;/&gt;&lt;height val=&quot;39&quot;/&gt;&lt;hasText val=&quot;1&quot;/&gt;&lt;/Image&gt;&lt;/ThreeDShapeInfo&gt;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4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DE7989B6-3BB1-4706-9AB2-CE0730807CA7}_13.png&quot;/&gt;&lt;left val=&quot;342&quot;/&gt;&lt;top val=&quot;132&quot;/&gt;&lt;width val=&quot;108&quot;/&gt;&lt;height val=&quot;22&quot;/&gt;&lt;hasText val=&quot;1&quot;/&gt;&lt;/Image&gt;&lt;/ThreeDShapeInfo&gt;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4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402037AA-889B-4428-9232-2B7EEAC688CE}_13.png&quot;/&gt;&lt;left val=&quot;208&quot;/&gt;&lt;top val=&quot;9&quot;/&gt;&lt;width val=&quot;342&quot;/&gt;&lt;height val=&quot;59&quot;/&gt;&lt;hasText val=&quot;1&quot;/&gt;&lt;/Image&gt;&lt;/ThreeDShapeInfo&gt;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7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45980EDA-2CC2-4198-B559-8CC4F85C35AF}_13.png&quot;/&gt;&lt;left val=&quot;10&quot;/&gt;&lt;top val=&quot;13&quot;/&gt;&lt;width val=&quot;97&quot;/&gt;&lt;height val=&quot;51&quot;/&gt;&lt;hasText val=&quot;1&quot;/&gt;&lt;/Image&gt;&lt;/ThreeDShapeInfo&gt;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18,571040222,D:\E-L NAM HOC 21-22\CHAU A (TIET 1)\CHAU A (TIET 1)_pptx\Media.ppcx"/>
  <p:tag name="HTML_SHAPEINFO" val="&lt;SlideThumbPath val=&quot;Slide14.PNG&quot;/&gt;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3C3452EF-37A7-481C-8089-1B2B0990C649}&quot;/&gt;&lt;isInvalidForFieldText val=&quot;0&quot;/&gt;&lt;Image&gt;&lt;filename val=&quot;D:\E-L NAM HOC 21-22\CHAU A (TIET 1)\data\asimages\{3C3452EF-37A7-481C-8089-1B2B0990C649}_14.png&quot;/&gt;&lt;left val=&quot;192&quot;/&gt;&lt;top val=&quot;208&quot;/&gt;&lt;width val=&quot;154&quot;/&gt;&lt;height val=&quot;271&quot;/&gt;&lt;hasText val=&quot;1&quot;/&gt;&lt;/Image&gt;&lt;/ThreeDShapeInfo&gt;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C0E83D5A-21BC-4C9C-936E-6B64F2AF2191}&quot;/&gt;&lt;isInvalidForFieldText val=&quot;0&quot;/&gt;&lt;Image&gt;&lt;filename val=&quot;D:\E-L NAM HOC 21-22\CHAU A (TIET 1)\data\asimages\{C0E83D5A-21BC-4C9C-936E-6B64F2AF2191}_14.png&quot;/&gt;&lt;left val=&quot;369&quot;/&gt;&lt;top val=&quot;208&quot;/&gt;&lt;width val=&quot;154&quot;/&gt;&lt;height val=&quot;271&quot;/&gt;&lt;hasText val=&quot;1&quot;/&gt;&lt;/Image&gt;&lt;/ThreeDShapeInfo&gt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SlideID&gt;&lt;![CDATA[328]]&gt;&lt;/SlideID&gt;&lt;/ChangeData&gt;"/>
  <p:tag name="PPSNARRATION" val="12,571040222,D:\E-L NAM HOC 21-22\CHAU A (TIET 1)\CHAU A (TIET 1)_pptx\Media.ppcx"/>
  <p:tag name="QUIZCLIPSSOURCE" val="571040222,D:\E-L NAM HOC 21-22\CHAU A (TIET 1)\CHAU A (TIET 1)_pptx\Media.ppcx"/>
  <p:tag name="MMPROD_PARENTQUESTIONGROUPID" val="-1"/>
  <p:tag name="MMPROD_PARENTID" val="10097"/>
  <p:tag name="MMPROD_COLLECTIONCONTAINERID" val="20000"/>
  <p:tag name="MMPROD_FAILDATA" val="&lt;object type=&quot;10051&quot; unique_id=&quot;10113&quot;&gt;&lt;property id=&quot;10020&quot; value=&quot;2&quot;/&gt;&lt;property id=&quot;10102&quot; value=&quot;1&quot;/&gt;&lt;property id=&quot;10191&quot; value=&quot;-1&quot;/&gt;&lt;/object&gt;"/>
  <p:tag name="MMPROD_PASSDATA" val="&lt;object type=&quot;10050&quot; unique_id=&quot;10112&quot;&gt;&lt;property id=&quot;10020&quot; value=&quot;2&quot;/&gt;&lt;property id=&quot;10102&quot; value=&quot;1&quot;/&gt;&lt;property id=&quot;10191&quot; value=&quot;37&quot;/&gt;&lt;/object&gt;"/>
  <p:tag name="MMPROD_DATA" val="&lt;property id=&quot;10026&quot; value=&quot;10&quot;/&gt;&lt;property id=&quot;10027&quot; value=&quot;Interaction10110&quot;/&gt;&lt;property id=&quot;10028&quot; value=&quot;0&quot;/&gt;&lt;property id=&quot;10063&quot; value=&quot;2&quot;/&gt;&lt;property id=&quot;10070&quot; value=&quot;Chọn một ý đúng&quot;/&gt;&lt;property id=&quot;10098&quot; value=&quot;Multiple choice&quot;/&gt;&lt;property id=&quot;10100&quot; value=&quot;0&quot;/&gt;&lt;property id=&quot;10108&quot; value=&quot;1&quot;/&gt;&lt;property id=&quot;10109&quot; value=&quot;1&quot;/&gt;&lt;property id=&quot;10110&quot; value=&quot;1&quot;/&gt;&lt;property id=&quot;10111&quot; value=&quot;2&quot;/&gt;&lt;property id=&quot;10112&quot; value=&quot;1&quot;/&gt;&lt;property id=&quot;10115&quot; value=&quot;1&quot;/&gt;&lt;property id=&quot;10120&quot; value=&quot;1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0&quot;/&gt;&lt;property id=&quot;10207&quot; value=&quot;0&quot;/&gt;"/>
  <p:tag name="MMPROD_TYPE" val="10008"/>
  <p:tag name="MMPROD_ID" val="10110"/>
  <p:tag name="HTML_SHAPEINFO" val="&lt;SlideThumbPath val=&quot;Slide5.PNG&quot;/&gt;"/>
  <p:tag name="MMPROD_ANSWERCOUNT" val="4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6174F13D-A2EB-4C21-9299-6BE3FB5C1EBE}&quot;/&gt;&lt;isInvalidForFieldText val=&quot;0&quot;/&gt;&lt;Image&gt;&lt;filename val=&quot;D:\E-L NAM HOC 21-22\CHAU A (TIET 1)\data\asimages\{6174F13D-A2EB-4C21-9299-6BE3FB5C1EBE}_14.png&quot;/&gt;&lt;left val=&quot;543&quot;/&gt;&lt;top val=&quot;208&quot;/&gt;&lt;width val=&quot;154&quot;/&gt;&lt;height val=&quot;271&quot;/&gt;&lt;hasText val=&quot;1&quot;/&gt;&lt;/Image&gt;&lt;/ThreeDShapeInfo&gt;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4&quot;/&gt;&lt;lineCharCount val=&quot;3&quot;/&gt;&lt;lineCharCount val=&quot;5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5DCD2B4B-64D6-49C6-BE01-49D65F88874B}_14.png&quot;/&gt;&lt;left val=&quot;372&quot;/&gt;&lt;top val=&quot;235&quot;/&gt;&lt;width val=&quot;142&quot;/&gt;&lt;height val=&quot;154&quot;/&gt;&lt;hasText val=&quot;1&quot;/&gt;&lt;/Image&gt;&lt;/ThreeDShapeInfo&gt;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4&quot;/&gt;&lt;lineCharCount val=&quot;5&quot;/&gt;&lt;lineCharCount val=&quot;5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1E69A33A-41B6-4DDB-A794-3F8AE5176423}_14.png&quot;/&gt;&lt;left val=&quot;543&quot;/&gt;&lt;top val=&quot;241&quot;/&gt;&lt;width val=&quot;142&quot;/&gt;&lt;height val=&quot;136&quot;/&gt;&lt;hasText val=&quot;1&quot;/&gt;&lt;/Image&gt;&lt;/ThreeDShapeInfo&gt;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7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6BA82606-93E0-4C92-A049-BA4B331D6B23}_14.png&quot;/&gt;&lt;left val=&quot;126&quot;/&gt;&lt;top val=&quot;105&quot;/&gt;&lt;width val=&quot;511&quot;/&gt;&lt;height val=&quot;51&quot;/&gt;&lt;hasText val=&quot;1&quot;/&gt;&lt;/Image&gt;&lt;/ThreeDShapeInfo&gt;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4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1E093DF9-341D-4904-8D3E-933F0E35EE81}_14.png&quot;/&gt;&lt;left val=&quot;203&quot;/&gt;&lt;top val=&quot;7&quot;/&gt;&lt;width val=&quot;342&quot;/&gt;&lt;height val=&quot;59&quot;/&gt;&lt;hasText val=&quot;1&quot;/&gt;&lt;/Image&gt;&lt;/ThreeDShapeInfo&gt;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7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83492764-3D36-4660-A451-7C2C39D38162}_14.png&quot;/&gt;&lt;left val=&quot;5&quot;/&gt;&lt;top val=&quot;10&quot;/&gt;&lt;width val=&quot;97&quot;/&gt;&lt;height val=&quot;51&quot;/&gt;&lt;hasText val=&quot;1&quot;/&gt;&lt;/Image&gt;&lt;/ThreeDShapeInfo&gt;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B9D9EC53-8DAD-4714-8FAB-542F11178D2B}&quot;/&gt;&lt;isInvalidForFieldText val=&quot;0&quot;/&gt;&lt;Image&gt;&lt;filename val=&quot;D:\E-L NAM HOC 21-22\CHAU A (TIET 1)\data\asimages\{B9D9EC53-8DAD-4714-8FAB-542F11178D2B}_14.png&quot;/&gt;&lt;left val=&quot;28&quot;/&gt;&lt;top val=&quot;208&quot;/&gt;&lt;width val=&quot;154&quot;/&gt;&lt;height val=&quot;271&quot;/&gt;&lt;hasText val=&quot;1&quot;/&gt;&lt;/Image&gt;&lt;/ThreeDShapeInfo&gt;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5&quot;/&gt;&lt;lineCharCount val=&quot;4&quot;/&gt;&lt;lineCharCount val=&quot;5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D5CC752C-C59F-47B6-B533-F1DD2FDA256D}_14.png&quot;/&gt;&lt;left val=&quot;196&quot;/&gt;&lt;top val=&quot;234&quot;/&gt;&lt;width val=&quot;142&quot;/&gt;&lt;height val=&quot;154&quot;/&gt;&lt;hasText val=&quot;1&quot;/&gt;&lt;/Image&gt;&lt;/ThreeDShapeInfo&gt;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5&quot;/&gt;&lt;lineCharCount val=&quot;5&quot;/&gt;&lt;lineCharCount val=&quot;5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71087024-BCFE-4D49-8CB3-A4CF65BF4FEF}_14.png&quot;/&gt;&lt;left val=&quot;36&quot;/&gt;&lt;top val=&quot;234&quot;/&gt;&lt;width val=&quot;139&quot;/&gt;&lt;height val=&quot;136&quot;/&gt;&lt;hasText val=&quot;1&quot;/&gt;&lt;/Image&gt;&lt;/ThreeDShapeInfo&gt;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110"/>
  <p:tag name="MMPROD_ABSOLUTEPOSITIONID" val="100"/>
  <p:tag name="MMPROD_LASTVALUES" val="&lt;ChangeData&gt;&lt;Text&gt;&lt;![CDATA[Trong các thành phố sau, thành phố nào không có cảng biển ?]]&gt;&lt;/Text&gt;&lt;FontSize&gt;&lt;![CDATA[37]]&gt;&lt;/FontSize&gt;&lt;Left&gt;&lt;![CDATA[0]]&gt;&lt;/Left&gt;&lt;Top&gt;&lt;![CDATA[0]]&gt;&lt;/Top&gt;&lt;/ChangeData&gt;"/>
  <p:tag name="PRESENTER_SHAPETEXTINFO" val="&lt;ShapeTextInfo&gt;&lt;TableIndex row=&quot;-1&quot; col=&quot;-1&quot;&gt;&lt;linesCount val=&quot;2&quot;/&gt;&lt;lineCharCount val=&quot;45&quot;/&gt;&lt;lineCharCount val=&quot;14&quot;/&gt;&lt;/TableIndex&gt;&lt;/ShapeTextInfo&gt;"/>
  <p:tag name="HTML_SHAPEINFO" val="&lt;ThreeDShapeInfo&gt;&lt;uuid val=&quot;100&quot;/&gt;&lt;isInvalidForFieldText val=&quot;0&quot;/&gt;&lt;Image&gt;&lt;filename val=&quot;D:\E-L NAM HOC 21-22\CHAU A (TIET 1)\data\asimages\{3ADA4427-F955-4E81-93EF-9F7909F1CCD2}_5.png&quot;/&gt;&lt;left val=&quot;30&quot;/&gt;&lt;top val=&quot;18&quot;/&gt;&lt;width val=&quot;667&quot;/&gt;&lt;height val=&quot;108&quot;/&gt;&lt;hasText val=&quot;1&quot;/&gt;&lt;/Image&gt;&lt;/ThreeDShapeInfo&gt;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7,571040222,D:\E-L NAM HOC 21-22\CHAU A (TIET 1)\CHAU A (TIET 1)_pptx\Media.ppcx"/>
  <p:tag name="HTML_SHAPEINFO" val="&lt;SlideThumbPath val=&quot;Slide15.PNG&quot;/&gt;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61&quot;/&gt;&lt;lineCharCount val=&quot;37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63829E26-CDF0-4670-8F9C-EBA1F1C2710F}_15.png&quot;/&gt;&lt;left val=&quot;84&quot;/&gt;&lt;top val=&quot;57&quot;/&gt;&lt;width val=&quot;605&quot;/&gt;&lt;height val=&quot;68&quot;/&gt;&lt;hasText val=&quot;1&quot;/&gt;&lt;/Image&gt;&lt;/ThreeDShapeInfo&gt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MMPROD_LASTVALUES" val="&lt;ChangeData&gt;&lt;Text&gt;&lt;![CDATA[Đúng rồi - Click vào bất cứ nơi đâu để tiếp tục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2&quot;/&gt;&lt;lineCharCount val=&quot;36&quot;/&gt;&lt;lineCharCount val=&quot;11&quot;/&gt;&lt;/TableIndex&gt;&lt;/ShapeTextInfo&gt;"/>
  <p:tag name="PRESENTER_SHAPEINFO" val="&lt;ThreeDShapeInfo&gt;&lt;uuid val=&quot;{47C0B146-7814-4FB6-A102-18CA1199A857}&quot;/&gt;&lt;isInvalidForFieldText val=&quot;0&quot;/&gt;&lt;Image&gt;&lt;filename val=&quot;D:\E-L NAM HOC 21-22\CHAU A (TIET 1)\data\asimages\{47C0B146-7814-4FB6-A102-18CA1199A857}_5.png&quot;/&gt;&lt;left val=&quot;60&quot;/&gt;&lt;top val=&quot;355&quot;/&gt;&lt;width val=&quot;289&quot;/&gt;&lt;height val=&quot;70&quot;/&gt;&lt;hasText val=&quot;1&quot;/&gt;&lt;/Image&gt;&lt;/ThreeDShapeInfo&gt;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41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B93D3238-10A3-47E3-B97D-74416D1327D1}_15.png&quot;/&gt;&lt;left val=&quot;186&quot;/&gt;&lt;top val=&quot;493&quot;/&gt;&lt;width val=&quot;396&quot;/&gt;&lt;height val=&quot;39&quot;/&gt;&lt;hasText val=&quot;1&quot;/&gt;&lt;/Image&gt;&lt;/ThreeDShapeInfo&gt;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4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E3D2A079-47CC-4F46-B391-4C37629687E1}_15.png&quot;/&gt;&lt;left val=&quot;227&quot;/&gt;&lt;top val=&quot;12&quot;/&gt;&lt;width val=&quot;342&quot;/&gt;&lt;height val=&quot;59&quot;/&gt;&lt;hasText val=&quot;1&quot;/&gt;&lt;/Image&gt;&lt;/ThreeDShapeInfo&gt;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7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CCDDC6CA-B59F-47AC-BE61-EEBBF82BB505}_15.png&quot;/&gt;&lt;left val=&quot;29&quot;/&gt;&lt;top val=&quot;15&quot;/&gt;&lt;width val=&quot;97&quot;/&gt;&lt;height val=&quot;51&quot;/&gt;&lt;hasText val=&quot;1&quot;/&gt;&lt;/Image&gt;&lt;/ThreeDShapeInfo&gt;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3,571040222,D:\E-L NAM HOC 21-22\CHAU A (TIET 1)\CHAU A (TIET 1)_pptx\Media.ppcx"/>
  <p:tag name="HTML_SHAPEINFO" val="&lt;SlideThumbPath val=&quot;Slide16.PNG&quot;/&gt;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7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612EC4FF-A7EA-4177-BA7B-978FDCCBE171}_16.png&quot;/&gt;&lt;left val=&quot;8&quot;/&gt;&lt;top val=&quot;12&quot;/&gt;&lt;width val=&quot;97&quot;/&gt;&lt;height val=&quot;51&quot;/&gt;&lt;hasText val=&quot;1&quot;/&gt;&lt;/Image&gt;&lt;/ThreeDShapeInfo&gt;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41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CC947AC6-1062-41FE-AA85-BDCEF7610B1A}_16.png&quot;/&gt;&lt;left val=&quot;276&quot;/&gt;&lt;top val=&quot;496&quot;/&gt;&lt;width val=&quot;396&quot;/&gt;&lt;height val=&quot;39&quot;/&gt;&lt;hasText val=&quot;1&quot;/&gt;&lt;/Image&gt;&lt;/ThreeDShapeInfo&gt;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4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291F2AFC-6E0D-4D00-879E-5655D698D8CD}_16.png&quot;/&gt;&lt;left val=&quot;206&quot;/&gt;&lt;top val=&quot;9&quot;/&gt;&lt;width val=&quot;342&quot;/&gt;&lt;height val=&quot;59&quot;/&gt;&lt;hasText val=&quot;1&quot;/&gt;&lt;/Image&gt;&lt;/ThreeDShapeInfo&gt;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45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72285C71-DC09-4D6A-AF69-5E02B491A882}_16.png&quot;/&gt;&lt;left val=&quot;10&quot;/&gt;&lt;top val=&quot;58&quot;/&gt;&lt;width val=&quot;476&quot;/&gt;&lt;height val=&quot;51&quot;/&gt;&lt;hasText val=&quot;1&quot;/&gt;&lt;/Image&gt;&lt;/ThreeDShapeInfo&gt;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8,571040222,D:\E-L NAM HOC 21-22\CHAU A (TIET 1)\CHAU A (TIET 1)_pptx\Media.ppcx"/>
  <p:tag name="HTML_SHAPEINFO" val="&lt;SlideThumbPath val=&quot;Slide17.PNG&quot;/&gt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MMPROD_LASTVALUES" val="&lt;ChangeData&gt;&lt;Text&gt;&lt;![CDATA[Chưa đúng- Click vào bất cứ nơi đâu để tiếp tục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2&quot;/&gt;&lt;lineCharCount val=&quot;32&quot;/&gt;&lt;lineCharCount val=&quot;15&quot;/&gt;&lt;/TableIndex&gt;&lt;/ShapeTextInfo&gt;"/>
  <p:tag name="PRESENTER_SHAPEINFO" val="&lt;ThreeDShapeInfo&gt;&lt;uuid val=&quot;{BB9D8FD8-3C61-4BA5-952A-0E9FB340AB55}&quot;/&gt;&lt;isInvalidForFieldText val=&quot;0&quot;/&gt;&lt;Image&gt;&lt;filename val=&quot;D:\E-L NAM HOC 21-22\CHAU A (TIET 1)\data\asimages\{BB9D8FD8-3C61-4BA5-952A-0E9FB340AB55}_5.png&quot;/&gt;&lt;left val=&quot;390&quot;/&gt;&lt;top val=&quot;355&quot;/&gt;&lt;width val=&quot;272&quot;/&gt;&lt;height val=&quot;70&quot;/&gt;&lt;hasText val=&quot;1&quot;/&gt;&lt;/Image&gt;&lt;/ThreeDShapeInfo&gt;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41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9FE3B76F-6B9E-44FF-A8CA-7D029BD76D7E}_17.png&quot;/&gt;&lt;left val=&quot;327&quot;/&gt;&lt;top val=&quot;474&quot;/&gt;&lt;width val=&quot;351&quot;/&gt;&lt;height val=&quot;34&quot;/&gt;&lt;hasText val=&quot;1&quot;/&gt;&lt;/Image&gt;&lt;/ThreeDShapeInfo&gt;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6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C8AF17F6-A3BF-4465-8DCF-3C15C10CE214}_17.png&quot;/&gt;&lt;left val=&quot;636&quot;/&gt;&lt;top val=&quot;156&quot;/&gt;&lt;width val=&quot;76&quot;/&gt;&lt;height val=&quot;34&quot;/&gt;&lt;hasText val=&quot;1&quot;/&gt;&lt;/Image&gt;&lt;/ThreeDShapeInfo&gt;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  <p:tag name="HTML_AUTOSHAPE_INFO" val="&lt;ThreeDShapeInfo&gt;&lt;uuid val=&quot;{3F13241F-0101-45C9-BC7E-2633FF31CBAC}&quot;/&gt;&lt;isInvalidForFieldText val=&quot;1&quot;/&gt;&lt;Image&gt;&lt;filename val=&quot;D:\E-L NAM HOC 21-22\CHAU A (TIET 1)\data\asimages\{3F13241F-0101-45C9-BC7E-2633FF31CBAC}_17_S.png&quot;/&gt;&lt;left val=&quot;525&quot;/&gt;&lt;top val=&quot;189&quot;/&gt;&lt;width val=&quot;137&quot;/&gt;&lt;height val=&quot;119&quot;/&gt;&lt;hasText val=&quot;0&quot;/&gt;&lt;/Image&gt;&lt;Image&gt;&lt;filename val=&quot;D:\E-L NAM HOC 21-22\CHAU A (TIET 1)\data\asimages\{3F13241F-0101-45C9-BC7E-2633FF31CBAC}_17_T.png&quot;/&gt;&lt;left val=&quot;525&quot;/&gt;&lt;top val=&quot;189&quot;/&gt;&lt;width val=&quot;136&quot;/&gt;&lt;height val=&quot;118&quot;/&gt;&lt;hasText val=&quot;1&quot;/&gt;&lt;/Image&gt;&lt;/ThreeDShapeInfo&gt;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  <p:tag name="HTML_AUTOSHAPE_INFO" val="&lt;ThreeDShapeInfo&gt;&lt;uuid val=&quot;{4136CA4A-AFF7-42CD-8659-D395C6BAE858}&quot;/&gt;&lt;isInvalidForFieldText val=&quot;1&quot;/&gt;&lt;Image&gt;&lt;filename val=&quot;D:\E-L NAM HOC 21-22\CHAU A (TIET 1)\data\asimages\{4136CA4A-AFF7-42CD-8659-D395C6BAE858}_17_S.png&quot;/&gt;&lt;left val=&quot;611&quot;/&gt;&lt;top val=&quot;311&quot;/&gt;&lt;width val=&quot;21&quot;/&gt;&lt;height val=&quot;28&quot;/&gt;&lt;hasText val=&quot;0&quot;/&gt;&lt;/Image&gt;&lt;Image&gt;&lt;filename val=&quot;D:\E-L NAM HOC 21-22\CHAU A (TIET 1)\data\asimages\{4136CA4A-AFF7-42CD-8659-D395C6BAE858}_17_T.png&quot;/&gt;&lt;left val=&quot;611&quot;/&gt;&lt;top val=&quot;311&quot;/&gt;&lt;width val=&quot;20&quot;/&gt;&lt;height val=&quot;27&quot;/&gt;&lt;hasText val=&quot;1&quot;/&gt;&lt;/Image&gt;&lt;/ThreeDShapeInfo&gt;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  <p:tag name="HTML_AUTOSHAPE_INFO" val="&lt;ThreeDShapeInfo&gt;&lt;uuid val=&quot;{D594C2A0-368A-4E5A-8523-EB3ABFFC7542}&quot;/&gt;&lt;isInvalidForFieldText val=&quot;1&quot;/&gt;&lt;Image&gt;&lt;filename val=&quot;D:\E-L NAM HOC 21-22\CHAU A (TIET 1)\data\asimages\{D594C2A0-368A-4E5A-8523-EB3ABFFC7542}_17_S.png&quot;/&gt;&lt;left val=&quot;628&quot;/&gt;&lt;top val=&quot;302&quot;/&gt;&lt;width val=&quot;16&quot;/&gt;&lt;height val=&quot;33&quot;/&gt;&lt;hasText val=&quot;0&quot;/&gt;&lt;/Image&gt;&lt;Image&gt;&lt;filename val=&quot;D:\E-L NAM HOC 21-22\CHAU A (TIET 1)\data\asimages\{D594C2A0-368A-4E5A-8523-EB3ABFFC7542}_17_T.png&quot;/&gt;&lt;left val=&quot;628&quot;/&gt;&lt;top val=&quot;302&quot;/&gt;&lt;width val=&quot;16&quot;/&gt;&lt;height val=&quot;32&quot;/&gt;&lt;hasText val=&quot;1&quot;/&gt;&lt;/Image&gt;&lt;/ThreeDShapeInfo&gt;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  <p:tag name="HTML_AUTOSHAPE_INFO" val="&lt;ThreeDShapeInfo&gt;&lt;uuid val=&quot;{8FBA001F-0A0A-43E3-B835-64042F4C8552}&quot;/&gt;&lt;isInvalidForFieldText val=&quot;1&quot;/&gt;&lt;Image&gt;&lt;filename val=&quot;D:\E-L NAM HOC 21-22\CHAU A (TIET 1)\data\asimages\{8FBA001F-0A0A-43E3-B835-64042F4C8552}_17_S.png&quot;/&gt;&lt;left val=&quot;654&quot;/&gt;&lt;top val=&quot;313&quot;/&gt;&lt;width val=&quot;8&quot;/&gt;&lt;height val=&quot;21&quot;/&gt;&lt;hasText val=&quot;0&quot;/&gt;&lt;/Image&gt;&lt;Image&gt;&lt;filename val=&quot;D:\E-L NAM HOC 21-22\CHAU A (TIET 1)\data\asimages\{8FBA001F-0A0A-43E3-B835-64042F4C8552}_17_T.png&quot;/&gt;&lt;left val=&quot;654&quot;/&gt;&lt;top val=&quot;313&quot;/&gt;&lt;width val=&quot;7&quot;/&gt;&lt;height val=&quot;20&quot;/&gt;&lt;hasText val=&quot;1&quot;/&gt;&lt;/Image&gt;&lt;/ThreeDShapeInfo&gt;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4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A954E2A5-1076-4E53-9DA4-D715A8E6E9B3}_17.png&quot;/&gt;&lt;left val=&quot;195&quot;/&gt;&lt;top val=&quot;36&quot;/&gt;&lt;width val=&quot;342&quot;/&gt;&lt;height val=&quot;59&quot;/&gt;&lt;hasText val=&quot;1&quot;/&gt;&lt;/Image&gt;&lt;/ThreeDShapeInfo&gt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9"/>
  <p:tag name="MMPROD_LASTVALUES" val="&lt;ChangeData&gt;&lt;Text&gt;&lt;![CDATA[Em trả lời rất chính xác !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26&quot;/&gt;&lt;/TableIndex&gt;&lt;/ShapeTextInfo&gt;"/>
  <p:tag name="PRESENTER_SHAPEINFO" val="&lt;ThreeDShapeInfo&gt;&lt;uuid val=&quot;{904EF57C-29BD-4FB9-8EF9-CC7FA949D317}&quot;/&gt;&lt;isInvalidForFieldText val=&quot;0&quot;/&gt;&lt;Image&gt;&lt;filename val=&quot;D:\E-L NAM HOC 21-22\CHAU A (TIET 1)\data\asimages\{904EF57C-29BD-4FB9-8EF9-CC7FA949D317}_5.png&quot;/&gt;&lt;left val=&quot;196&quot;/&gt;&lt;top val=&quot;418&quot;/&gt;&lt;width val=&quot;271&quot;/&gt;&lt;height val=&quot;65&quot;/&gt;&lt;hasText val=&quot;1&quot;/&gt;&lt;/Image&gt;&lt;/ThreeDShapeInfo&gt;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7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5200EFC1-ECC0-4A9B-8667-C80E773A25DF}_17.png&quot;/&gt;&lt;left val=&quot;-2&quot;/&gt;&lt;top val=&quot;39&quot;/&gt;&lt;width val=&quot;97&quot;/&gt;&lt;height val=&quot;51&quot;/&gt;&lt;hasText val=&quot;1&quot;/&gt;&lt;/Image&gt;&lt;/ThreeDShapeInfo&gt;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8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A8F7AE48-31A9-42CD-8FE7-06B20D25EDB2}_17.png&quot;/&gt;&lt;left val=&quot;54&quot;/&gt;&lt;top val=&quot;77&quot;/&gt;&lt;width val=&quot;421&quot;/&gt;&lt;height val=&quot;43&quot;/&gt;&lt;hasText val=&quot;1&quot;/&gt;&lt;/Image&gt;&lt;/ThreeDShapeInfo&gt;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51&quot;/&gt;&lt;lineCharCount val=&quot;56&quot;/&gt;&lt;lineCharCount val=&quot;11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89AB1287-0422-416B-B607-0A6E832EC8BB}_17.png&quot;/&gt;&lt;left val=&quot;39&quot;/&gt;&lt;top val=&quot;108&quot;/&gt;&lt;width val=&quot;537&quot;/&gt;&lt;height val=&quot;82&quot;/&gt;&lt;hasText val=&quot;1&quot;/&gt;&lt;/Image&gt;&lt;/ThreeDShapeInfo&gt;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2&quot;/&gt;&lt;lineCharCount val=&quot;31&quot;/&gt;&lt;lineCharCount val=&quot;27&quot;/&gt;&lt;lineCharCount val=&quot;25&quot;/&gt;&lt;lineCharCount val=&quot;8&quot;/&gt;&lt;lineCharCount val=&quot;24&quot;/&gt;&lt;lineCharCount val=&quot;8&quot;/&gt;&lt;lineCharCount val=&quot;26&quot;/&gt;&lt;lineCharCount val=&quot;8&quot;/&gt;&lt;lineCharCount val=&quot;22&quot;/&gt;&lt;lineCharCount val=&quot;8&quot;/&gt;&lt;lineCharCount val=&quot;27&quot;/&gt;&lt;lineCharCount val=&quot;20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3E970B04-E6ED-415D-8375-2B5575647B6D}_17.png&quot;/&gt;&lt;left val=&quot;4&quot;/&gt;&lt;top val=&quot;189&quot;/&gt;&lt;width val=&quot;283&quot;/&gt;&lt;height val=&quot;277&quot;/&gt;&lt;hasText val=&quot;1&quot;/&gt;&lt;/Image&gt;&lt;/ThreeDShapeInfo&gt;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19,571040222,D:\E-L NAM HOC 21-22\CHAU A (TIET 1)\CHAU A (TIET 1)_pptx\Media.ppcx"/>
  <p:tag name="HTML_SHAPEINFO" val="&lt;SlideThumbPath val=&quot;Slide18.PNG&quot;/&gt;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6"/>
  <p:tag name="MMPROD_LASTVALUES" val="&lt;ChangeData&gt;&lt;Text&gt;&lt;![CDATA[Câu trả lời của em: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19&quot;/&gt;&lt;/TableIndex&gt;&lt;/ShapeTextInfo&gt;"/>
  <p:tag name="PRESENTER_SHAPEINFO" val="&lt;ThreeDShapeInfo&gt;&lt;uuid val=&quot;{18356C01-96AA-411F-9F49-1AF248E85DB7}&quot;/&gt;&lt;isInvalidForFieldText val=&quot;0&quot;/&gt;&lt;Image&gt;&lt;filename val=&quot;D:\E-L NAM HOC 21-22\CHAU A (TIET 1)\data\asimages\{18356C01-96AA-411F-9F49-1AF248E85DB7}_5.png&quot;/&gt;&lt;left val=&quot;186&quot;/&gt;&lt;top val=&quot;386&quot;/&gt;&lt;width val=&quot;541&quot;/&gt;&lt;height val=&quot;71&quot;/&gt;&lt;hasText val=&quot;1&quot;/&gt;&lt;/Image&gt;&lt;/ThreeDShapeInfo&gt;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7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56101013-0463-4344-B943-D5E9ED0282DF}_18.png&quot;/&gt;&lt;left val=&quot;295&quot;/&gt;&lt;top val=&quot;472&quot;/&gt;&lt;width val=&quot;96&quot;/&gt;&lt;height val=&quot;43&quot;/&gt;&lt;hasText val=&quot;1&quot;/&gt;&lt;/Image&gt;&lt;/ThreeDShapeInfo&gt;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9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1AC5067E-8C7A-4F42-993B-C2C92C1FEDCE}_18.png&quot;/&gt;&lt;left val=&quot;235&quot;/&gt;&lt;top val=&quot;278&quot;/&gt;&lt;width val=&quot;106&quot;/&gt;&lt;height val=&quot;43&quot;/&gt;&lt;hasText val=&quot;1&quot;/&gt;&lt;/Image&gt;&lt;/ThreeDShapeInfo&gt;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9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86172229-841D-442B-B845-BE8AC6BB5064}_18.png&quot;/&gt;&lt;left val=&quot;235&quot;/&gt;&lt;top val=&quot;336&quot;/&gt;&lt;width val=&quot;106&quot;/&gt;&lt;height val=&quot;43&quot;/&gt;&lt;hasText val=&quot;1&quot;/&gt;&lt;/Image&gt;&lt;/ThreeDShapeInfo&gt;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6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CB8BF5D9-5C3F-478F-966B-A46F0E79AAF5}_18.png&quot;/&gt;&lt;left val=&quot;310&quot;/&gt;&lt;top val=&quot;405&quot;/&gt;&lt;width val=&quot;85&quot;/&gt;&lt;height val=&quot;43&quot;/&gt;&lt;hasText val=&quot;1&quot;/&gt;&lt;/Image&gt;&lt;/ThreeDShapeInfo&gt;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6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1A9F53DD-5928-45B4-A5C8-9717FB98D2F4}_18.png&quot;/&gt;&lt;left val=&quot;273&quot;/&gt;&lt;top val=&quot;201&quot;/&gt;&lt;width val=&quot;85&quot;/&gt;&lt;height val=&quot;43&quot;/&gt;&lt;hasText val=&quot;1&quot;/&gt;&lt;/Image&gt;&lt;/ThreeDShapeInfo&gt;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59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6FA5CC06-317B-47DB-9419-DCA200626419}_18.png&quot;/&gt;&lt;left val=&quot;111&quot;/&gt;&lt;top val=&quot;90&quot;/&gt;&lt;width val=&quot;558&quot;/&gt;&lt;height val=&quot;39&quot;/&gt;&lt;hasText val=&quot;1&quot;/&gt;&lt;/Image&gt;&lt;/ThreeDShapeInfo&gt;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17&quot;/&gt;&lt;lineCharCount val=&quot;14&quot;/&gt;&lt;lineCharCount val=&quot;14&quot;/&gt;&lt;lineCharCount val=&quot;9&quot;/&gt;&lt;lineCharCount val=&quot;10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54F9F3DA-3D05-4403-AF11-2C72784E36B4}_18.png&quot;/&gt;&lt;left val=&quot;19&quot;/&gt;&lt;top val=&quot;210&quot;/&gt;&lt;width val=&quot;193&quot;/&gt;&lt;height val=&quot;139&quot;/&gt;&lt;hasText val=&quot;1&quot;/&gt;&lt;/Image&gt;&lt;/ThreeDShapeInfo&gt;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41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D5984FAE-AE19-4BA9-BF44-27D3DA557F04}_18.png&quot;/&gt;&lt;left val=&quot;208&quot;/&gt;&lt;top val=&quot;506&quot;/&gt;&lt;width val=&quot;351&quot;/&gt;&lt;height val=&quot;34&quot;/&gt;&lt;hasText val=&quot;1&quot;/&gt;&lt;/Image&gt;&lt;/ThreeDShapeInfo&gt;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7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DBD38E48-A95F-4964-97E6-FE50DF29C031}_18.png&quot;/&gt;&lt;left val=&quot;262&quot;/&gt;&lt;top val=&quot;145&quot;/&gt;&lt;width val=&quot;95&quot;/&gt;&lt;height val=&quot;43&quot;/&gt;&lt;hasText val=&quot;1&quot;/&gt;&lt;/Image&gt;&lt;/ThreeDShapeInfo&gt;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4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1BF4A3B4-98BC-4594-9DAD-146CACB57672}_18.png&quot;/&gt;&lt;left val=&quot;234&quot;/&gt;&lt;top val=&quot;6&quot;/&gt;&lt;width val=&quot;294&quot;/&gt;&lt;height val=&quot;54&quot;/&gt;&lt;hasText val=&quot;1&quot;/&gt;&lt;/Image&gt;&lt;/ThreeDShapeInfo&gt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0"/>
  <p:tag name="MMPROD_LASTVALUES" val="&lt;ChangeData&gt;&lt;Text&gt;&lt;![CDATA[Câu trả lời đúng là: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20&quot;/&gt;&lt;/TableIndex&gt;&lt;/ShapeTextInfo&gt;"/>
  <p:tag name="PRESENTER_SHAPEINFO" val="&lt;ThreeDShapeInfo&gt;&lt;uuid val=&quot;{7079BA39-0F55-4AC0-818B-B38ABCD69AF3}&quot;/&gt;&lt;isInvalidForFieldText val=&quot;0&quot;/&gt;&lt;Image&gt;&lt;filename val=&quot;D:\E-L NAM HOC 21-22\CHAU A (TIET 1)\data\asimages\{7079BA39-0F55-4AC0-818B-B38ABCD69AF3}_5.png&quot;/&gt;&lt;left val=&quot;186&quot;/&gt;&lt;top val=&quot;439&quot;/&gt;&lt;width val=&quot;541&quot;/&gt;&lt;height val=&quot;71&quot;/&gt;&lt;hasText val=&quot;1&quot;/&gt;&lt;/Image&gt;&lt;/ThreeDShapeInfo&gt;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7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438A09C3-0861-46BB-8D07-67E6BB2E4AA8}_18.png&quot;/&gt;&lt;left val=&quot;36&quot;/&gt;&lt;top val=&quot;14&quot;/&gt;&lt;width val=&quot;82&quot;/&gt;&lt;height val=&quot;43&quot;/&gt;&lt;hasText val=&quot;1&quot;/&gt;&lt;/Image&gt;&lt;/ThreeDShapeInfo&gt;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9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271B0225-15A4-4433-9A99-E645A3835C8A}_18.png&quot;/&gt;&lt;left val=&quot;91&quot;/&gt;&lt;top val=&quot;43&quot;/&gt;&lt;width val=&quot;444&quot;/&gt;&lt;height val=&quot;43&quot;/&gt;&lt;hasText val=&quot;1&quot;/&gt;&lt;/Image&gt;&lt;/ThreeDShapeInfo&gt;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20,571040222,D:\E-L NAM HOC 21-22\CHAU A (TIET 1)\CHAU A (TIET 1)_pptx\Media.ppcx"/>
  <p:tag name="HTML_SHAPEINFO" val="&lt;SlideThumbPath val=&quot;Slide19.PNG&quot;/&gt;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48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3C87C61D-253E-48CF-BD50-6A2B8EE08D2B}_19.png&quot;/&gt;&lt;left val=&quot;150&quot;/&gt;&lt;top val=&quot;120&quot;/&gt;&lt;width val=&quot;436&quot;/&gt;&lt;height val=&quot;39&quot;/&gt;&lt;hasText val=&quot;1&quot;/&gt;&lt;/Image&gt;&lt;/ThreeDShapeInfo&gt;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60&quot;/&gt;&lt;lineCharCount val=&quot;54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8EDC0665-CCA1-4CF9-A2EE-8D397371CF21}_19.png&quot;/&gt;&lt;left val=&quot;116&quot;/&gt;&lt;top val=&quot;423&quot;/&gt;&lt;width val=&quot;517&quot;/&gt;&lt;height val=&quot;61&quot;/&gt;&lt;hasText val=&quot;1&quot;/&gt;&lt;/Image&gt;&lt;/ThreeDShapeInfo&gt;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55&quot;/&gt;&lt;lineCharCount val=&quot;48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5546C15E-D114-42F7-A2EC-460223622AD3}_19.png&quot;/&gt;&lt;left val=&quot;128&quot;/&gt;&lt;top val=&quot;471&quot;/&gt;&lt;width val=&quot;513&quot;/&gt;&lt;height val=&quot;61&quot;/&gt;&lt;hasText val=&quot;1&quot;/&gt;&lt;/Image&gt;&lt;/ThreeDShapeInfo&gt;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4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CFA2991D-AD8D-4DD9-8FCF-6A266F52D9DF}_19.png&quot;/&gt;&lt;left val=&quot;228&quot;/&gt;&lt;top val=&quot;30&quot;/&gt;&lt;width val=&quot;342&quot;/&gt;&lt;height val=&quot;59&quot;/&gt;&lt;hasText val=&quot;1&quot;/&gt;&lt;/Image&gt;&lt;/ThreeDShapeInfo&gt;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7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93AB9454-ADB7-465A-ABFC-55BD6A0FD12F}_19.png&quot;/&gt;&lt;left val=&quot;31&quot;/&gt;&lt;top val=&quot;33&quot;/&gt;&lt;width val=&quot;97&quot;/&gt;&lt;height val=&quot;51&quot;/&gt;&lt;hasText val=&quot;1&quot;/&gt;&lt;/Image&gt;&lt;/ThreeDShapeInfo&gt;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9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653F9EE3-2F77-43AB-9CA6-A106D311A962}_19.png&quot;/&gt;&lt;left val=&quot;88&quot;/&gt;&lt;top val=&quot;80&quot;/&gt;&lt;width val=&quot;576&quot;/&gt;&lt;height val=&quot;43&quot;/&gt;&lt;hasText val=&quot;1&quot;/&gt;&lt;/Image&gt;&lt;/ThreeDShapeInfo&gt;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21,571040222,D:\E-L NAM HOC 21-22\CHAU A (TIET 1)\CHAU A (TIET 1)_pptx\Media.ppcx"/>
  <p:tag name="HTML_SHAPEINFO" val="&lt;SlideThumbPath val=&quot;Slide20.PNG&quot;/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33&quot;/&gt;&lt;lineCharCount val=&quot;13&quot;/&gt;&lt;lineCharCount val=&quot;12&quot;/&gt;&lt;lineCharCount val=&quot;13&quot;/&gt;&lt;lineCharCount val=&quot;11&quot;/&gt;&lt;/TableIndex&gt;&lt;/ShapeTextInfo&gt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1"/>
  <p:tag name="MMPROD_LASTVALUES" val="&lt;ChangeData&gt;&lt;Text&gt;&lt;![CDATA[Em trả lời chưa chính xác !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27&quot;/&gt;&lt;/TableIndex&gt;&lt;/ShapeTextInfo&gt;"/>
  <p:tag name="PRESENTER_SHAPEINFO" val="&lt;ThreeDShapeInfo&gt;&lt;uuid val=&quot;{FE58F515-28B5-47CD-B17D-DE7D560CD740}&quot;/&gt;&lt;isInvalidForFieldText val=&quot;0&quot;/&gt;&lt;Image&gt;&lt;filename val=&quot;D:\E-L NAM HOC 21-22\CHAU A (TIET 1)\data\asimages\{FE58F515-28B5-47CD-B17D-DE7D560CD740}_5.png&quot;/&gt;&lt;left val=&quot;196&quot;/&gt;&lt;top val=&quot;418&quot;/&gt;&lt;width val=&quot;271&quot;/&gt;&lt;height val=&quot;65&quot;/&gt;&lt;hasText val=&quot;1&quot;/&gt;&lt;/Image&gt;&lt;/ThreeDShapeInfo&gt;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4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D914CD3A-D047-4F2B-9C89-102C79A821C6}_20.png&quot;/&gt;&lt;left val=&quot;210&quot;/&gt;&lt;top val=&quot;6&quot;/&gt;&lt;width val=&quot;294&quot;/&gt;&lt;height val=&quot;53&quot;/&gt;&lt;hasText val=&quot;1&quot;/&gt;&lt;/Image&gt;&lt;/ThreeDShapeInfo&gt;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7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4DE72C5B-DEC1-41AC-9ADA-4BDF78E32470}_20.png&quot;/&gt;&lt;left val=&quot;12&quot;/&gt;&lt;top val=&quot;13&quot;/&gt;&lt;width val=&quot;82&quot;/&gt;&lt;height val=&quot;43&quot;/&gt;&lt;hasText val=&quot;1&quot;/&gt;&lt;/Image&gt;&lt;/ThreeDShapeInfo&gt;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9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DD6AB95F-E74D-43C2-82D2-E850487499D0}_20.png&quot;/&gt;&lt;left val=&quot;66&quot;/&gt;&lt;top val=&quot;43&quot;/&gt;&lt;width val=&quot;444&quot;/&gt;&lt;height val=&quot;43&quot;/&gt;&lt;hasText val=&quot;1&quot;/&gt;&lt;/Image&gt;&lt;/ThreeDShapeInfo&gt;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0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789A87C7-AF94-4C0A-94F1-513F50580FF4}_20.png&quot;/&gt;&lt;left val=&quot;66&quot;/&gt;&lt;top val=&quot;75&quot;/&gt;&lt;width val=&quot;444&quot;/&gt;&lt;height val=&quot;43&quot;/&gt;&lt;hasText val=&quot;1&quot;/&gt;&lt;/Image&gt;&lt;/ThreeDShapeInfo&gt;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38&quot;/&gt;&lt;lineCharCount val=&quot;38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8F6D6EBA-59AF-4518-968D-A96AC11136DD}_20.png&quot;/&gt;&lt;left val=&quot;102&quot;/&gt;&lt;top val=&quot;149&quot;/&gt;&lt;width val=&quot;541&quot;/&gt;&lt;height val=&quot;100&quot;/&gt;&lt;hasText val=&quot;1&quot;/&gt;&lt;/Image&gt;&lt;/ThreeDShapeInfo&gt;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23,571040222,D:\E-L NAM HOC 21-22\CHAU A (TIET 1)\CHAU A (TIET 1)_pptx\Media.ppcx"/>
  <p:tag name="HTML_SHAPEINFO" val="&lt;SlideThumbPath val=&quot;Slide21.PNG&quot;/&gt;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22&quot;/&gt;&lt;lineCharCount val=&quot;5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B1DF94E9-0482-43D8-93E9-641496D29047}_21.png&quot;/&gt;&lt;left val=&quot;221&quot;/&gt;&lt;top val=&quot;224&quot;/&gt;&lt;width val=&quot;245&quot;/&gt;&lt;height val=&quot;61&quot;/&gt;&lt;hasText val=&quot;1&quot;/&gt;&lt;/Image&gt;&lt;/ThreeDShapeInfo&gt;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24,571040222,D:\E-L NAM HOC 21-22\CHAU A (TIET 1)\CHAU A (TIET 1)_pptx\Media.ppcx"/>
  <p:tag name="HTML_SHAPEINFO" val="&lt;SlideThumbPath val=&quot;Slide22.PNG&quot;/&gt;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25,571040222,D:\E-L NAM HOC 21-22\CHAU A (TIET 1)\CHAU A (TIET 1)_pptx\Media.ppcx"/>
  <p:tag name="HTML_SHAPEINFO" val="&lt;SlideThumbPath val=&quot;Slide23.PNG&quot;/&gt;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26,571040222,D:\E-L NAM HOC 21-22\CHAU A (TIET 1)\CHAU A (TIET 1)_pptx\Media.ppcx"/>
  <p:tag name="HTML_SHAPEINFO" val="&lt;SlideThumbPath val=&quot;Slide24.PNG&quot;/&gt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7"/>
  <p:tag name="MMPROD_LASTVALUES" val="&lt;ChangeData&gt;&lt;Text&gt;&lt;![CDATA[Em phải trả lời câu hỏi trước khi tiếp tục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2&quot;/&gt;&lt;lineCharCount val=&quot;34&quot;/&gt;&lt;lineCharCount val=&quot;8&quot;/&gt;&lt;/TableIndex&gt;&lt;/ShapeTextInfo&gt;"/>
  <p:tag name="PRESENTER_SHAPEINFO" val="&lt;ThreeDShapeInfo&gt;&lt;uuid val=&quot;{3CBF8317-D738-4554-9F16-46E3B399BD0A}&quot;/&gt;&lt;isInvalidForFieldText val=&quot;0&quot;/&gt;&lt;Image&gt;&lt;filename val=&quot;D:\E-L NAM HOC 21-22\CHAU A (TIET 1)\data\asimages\{3CBF8317-D738-4554-9F16-46E3B399BD0A}_5.png&quot;/&gt;&lt;left val=&quot;209&quot;/&gt;&lt;top val=&quot;444&quot;/&gt;&lt;width val=&quot;274&quot;/&gt;&lt;height val=&quot;70&quot;/&gt;&lt;hasText val=&quot;1&quot;/&gt;&lt;/Image&gt;&lt;/ThreeDShapeInfo&gt;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27,571040222,D:\E-L NAM HOC 21-22\CHAU A (TIET 1)\CHAU A (TIET 1)_pptx\Media.ppcx"/>
  <p:tag name="HTML_SHAPEINFO" val="&lt;SlideThumbPath val=&quot;Slide25.PNG&quot;/&gt;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70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CE2A84F7-F076-4F58-8DB6-38B85BCF023C}_25.png&quot;/&gt;&lt;left val=&quot;19&quot;/&gt;&lt;top val=&quot;127&quot;/&gt;&lt;width val=&quot;687&quot;/&gt;&lt;height val=&quot;39&quot;/&gt;&lt;hasText val=&quot;1&quot;/&gt;&lt;/Image&gt;&lt;/ThreeDShapeInfo&gt;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1&quot;/&gt;&lt;lineCharCount val=&quot;12&quot;/&gt;&lt;lineCharCount val=&quot;18&quot;/&gt;&lt;lineCharCount val=&quot;15&quot;/&gt;&lt;lineCharCount val=&quot;13&quot;/&gt;&lt;lineCharCount val=&quot;15&quot;/&gt;&lt;lineCharCount val=&quot;17&quot;/&gt;&lt;lineCharCount val=&quot;15&quot;/&gt;&lt;lineCharCount val=&quot;12&quot;/&gt;&lt;lineCharCount val=&quot;17&quot;/&gt;&lt;lineCharCount val=&quot;19&quot;/&gt;&lt;lineCharCount val=&quot;4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B3E96428-BCEC-40DF-8922-A2FD34B5F56F}_25.png&quot;/&gt;&lt;left val=&quot;8&quot;/&gt;&lt;top val=&quot;170&quot;/&gt;&lt;width val=&quot;221&quot;/&gt;&lt;height val=&quot;339&quot;/&gt;&lt;hasText val=&quot;1&quot;/&gt;&lt;/Image&gt;&lt;/ThreeDShapeInfo&gt;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4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087943FD-5BA3-4EBA-980A-4DBD9FAF52F9}_25.png&quot;/&gt;&lt;left val=&quot;207&quot;/&gt;&lt;top val=&quot;12&quot;/&gt;&lt;width val=&quot;294&quot;/&gt;&lt;height val=&quot;53&quot;/&gt;&lt;hasText val=&quot;1&quot;/&gt;&lt;/Image&gt;&lt;/ThreeDShapeInfo&gt;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7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10FD13B5-CA82-46CC-83C7-F45A4565C210}_25.png&quot;/&gt;&lt;left val=&quot;9&quot;/&gt;&lt;top val=&quot;19&quot;/&gt;&lt;width val=&quot;82&quot;/&gt;&lt;height val=&quot;43&quot;/&gt;&lt;hasText val=&quot;1&quot;/&gt;&lt;/Image&gt;&lt;/ThreeDShapeInfo&gt;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9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4A559B96-7C4D-43E2-8361-22166C9A05D7}_25.png&quot;/&gt;&lt;left val=&quot;64&quot;/&gt;&lt;top val=&quot;49&quot;/&gt;&lt;width val=&quot;444&quot;/&gt;&lt;height val=&quot;43&quot;/&gt;&lt;hasText val=&quot;1&quot;/&gt;&lt;/Image&gt;&lt;/ThreeDShapeInfo&gt;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0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DFB5EBF8-922D-417D-9A7F-48B38258D3A2}_25.png&quot;/&gt;&lt;left val=&quot;64&quot;/&gt;&lt;top val=&quot;81&quot;/&gt;&lt;width val=&quot;444&quot;/&gt;&lt;height val=&quot;43&quot;/&gt;&lt;hasText val=&quot;1&quot;/&gt;&lt;/Image&gt;&lt;/ThreeDShapeInfo&gt;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6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223FEBAA-BE24-4EAC-8DBB-3FEDE35679E9}_25.png&quot;/&gt;&lt;left val=&quot;312&quot;/&gt;&lt;top val=&quot;507&quot;/&gt;&lt;width val=&quot;337&quot;/&gt;&lt;height val=&quot;39&quot;/&gt;&lt;hasText val=&quot;1&quot;/&gt;&lt;/Image&gt;&lt;/ThreeDShapeInfo&gt;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28,571040222,D:\E-L NAM HOC 21-22\CHAU A (TIET 1)\CHAU A (TIET 1)_pptx\Media.ppcx"/>
  <p:tag name="HTML_SHAPEINFO" val="&lt;SlideThumbPath val=&quot;Slide26.PNG&quot;/&gt;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29,571040222,D:\E-L NAM HOC 21-22\CHAU A (TIET 1)\CHAU A (TIET 1)_pptx\Media.ppcx"/>
  <p:tag name="HTML_SHAPEINFO" val="&lt;SlideThumbPath val=&quot;Slide27.PNG&quot;/&gt;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4"/>
  <p:tag name="MMPROD_LASTVALUES" val="&lt;ChangeData&gt;&lt;Text&gt;&lt;![CDATA[Làm lại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7&quot;/&gt;&lt;/TableIndex&gt;&lt;/ShapeTextInfo&gt;"/>
  <p:tag name="PRESENTER_SHAPEINFO" val="&lt;ThreeDShapeInfo&gt;&lt;uuid val=&quot;{CC113BD3-8149-4DF7-AB12-09C78C9E94DB}&quot;/&gt;&lt;isInvalidForFieldText val=&quot;0&quot;/&gt;&lt;Image&gt;&lt;filename val=&quot;D:\E-L NAM HOC 21-22\CHAU A (TIET 1)\data\asimages\{CC113BD3-8149-4DF7-AB12-09C78C9E94DB}_5.png&quot;/&gt;&lt;left val=&quot;203&quot;/&gt;&lt;top val=&quot;431&quot;/&gt;&lt;width val=&quot;271&quot;/&gt;&lt;height val=&quot;66&quot;/&gt;&lt;hasText val=&quot;1&quot;/&gt;&lt;/Image&gt;&lt;/ThreeDShapeInfo&gt;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62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3876D5EE-0100-44A2-9535-CE619C56B2D0}_27.png&quot;/&gt;&lt;left val=&quot;19&quot;/&gt;&lt;top val=&quot;125&quot;/&gt;&lt;width val=&quot;687&quot;/&gt;&lt;height val=&quot;39&quot;/&gt;&lt;hasText val=&quot;1&quot;/&gt;&lt;/Image&gt;&lt;/ThreeDShapeInfo&gt;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7&quot;/&gt;&lt;lineCharCount val=&quot;16&quot;/&gt;&lt;lineCharCount val=&quot;14&quot;/&gt;&lt;lineCharCount val=&quot;14&quot;/&gt;&lt;lineCharCount val=&quot;18&quot;/&gt;&lt;lineCharCount val=&quot;17&quot;/&gt;&lt;lineCharCount val=&quot;17&quot;/&gt;&lt;lineCharCount val=&quot;14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38A966EA-DC69-4E17-8668-6C4D054B2172}_27.png&quot;/&gt;&lt;left val=&quot;9&quot;/&gt;&lt;top val=&quot;170&quot;/&gt;&lt;width val=&quot;219&quot;/&gt;&lt;height val=&quot;223&quot;/&gt;&lt;hasText val=&quot;1&quot;/&gt;&lt;/Image&gt;&lt;/ThreeDShapeInfo&gt;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4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A341AAB8-532F-4C91-88C7-EC838D716B4A}_27.png&quot;/&gt;&lt;left val=&quot;207&quot;/&gt;&lt;top val=&quot;12&quot;/&gt;&lt;width val=&quot;294&quot;/&gt;&lt;height val=&quot;53&quot;/&gt;&lt;hasText val=&quot;1&quot;/&gt;&lt;/Image&gt;&lt;/ThreeDShapeInfo&gt;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7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DCF84BE9-F37F-4747-806F-C4531304DEA7}_27.png&quot;/&gt;&lt;left val=&quot;9&quot;/&gt;&lt;top val=&quot;19&quot;/&gt;&lt;width val=&quot;82&quot;/&gt;&lt;height val=&quot;43&quot;/&gt;&lt;hasText val=&quot;1&quot;/&gt;&lt;/Image&gt;&lt;/ThreeDShapeInfo&gt;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9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955D2B88-E764-4D9C-BAF0-85F60F9A3D89}_27.png&quot;/&gt;&lt;left val=&quot;64&quot;/&gt;&lt;top val=&quot;49&quot;/&gt;&lt;width val=&quot;444&quot;/&gt;&lt;height val=&quot;43&quot;/&gt;&lt;hasText val=&quot;1&quot;/&gt;&lt;/Image&gt;&lt;/ThreeDShapeInfo&gt;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0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A3A53843-A680-4AC2-B8C7-AA08257F0029}_27.png&quot;/&gt;&lt;left val=&quot;64&quot;/&gt;&lt;top val=&quot;81&quot;/&gt;&lt;width val=&quot;444&quot;/&gt;&lt;height val=&quot;43&quot;/&gt;&lt;hasText val=&quot;1&quot;/&gt;&lt;/Image&gt;&lt;/ThreeDShapeInfo&gt;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6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84101E5B-8D49-4FB6-844D-F4526F62E275}_27.png&quot;/&gt;&lt;left val=&quot;312&quot;/&gt;&lt;top val=&quot;507&quot;/&gt;&lt;width val=&quot;337&quot;/&gt;&lt;height val=&quot;39&quot;/&gt;&lt;hasText val=&quot;1&quot;/&gt;&lt;/Image&gt;&lt;/ThreeDShapeInfo&gt;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9,571040222,D:\E-L NAM HOC 21-22\CHAU A (TIET 1)\CHAU A (TIET 1)_pptx\Media.ppcx"/>
  <p:tag name="HTML_SHAPEINFO" val="&lt;SlideThumbPath val=&quot;Slide28.PNG&quot;/&gt;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5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90D61906-1AC7-4AC3-A5DD-020DC176DE93}_28.png&quot;/&gt;&lt;left val=&quot;63&quot;/&gt;&lt;top val=&quot;-2&quot;/&gt;&lt;width val=&quot;628&quot;/&gt;&lt;height val=&quot;77&quot;/&gt;&lt;hasText val=&quot;1&quot;/&gt;&lt;/Image&gt;&lt;/ThreeDShapeInfo&gt;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30,571040222,D:\E-L NAM HOC 21-22\CHAU A (TIET 1)\CHAU A (TIET 1)_pptx\Media.ppcx"/>
  <p:tag name="HTML_SHAPEINFO" val="&lt;SlideThumbPath val=&quot;Slide29.PNG&quot;/&gt;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96.6]]&gt;&lt;/Left&gt;&lt;Top&gt;&lt;![CDATA[450.3013]]&gt;&lt;/Top&gt;&lt;/ChangeData&gt;"/>
  <p:tag name="HTML_SHAPEINFO" val="&lt;ThreeDShapeInfo&gt;&lt;uuid val=&quot;104&quot;/&gt;&lt;isInvalidForFieldText val=&quot;0&quot;/&gt;&lt;Image&gt;&lt;filename val=&quot;D:\E-L NAM HOC 21-22\CHAU A (TIET 1)\data\asimages\{913D8BA4-0F07-4E71-8436-9C48E9AEAF31}_5.png&quot;/&gt;&lt;left val=&quot;496&quot;/&gt;&lt;top val=&quot;449&quot;/&gt;&lt;width val=&quot;91&quot;/&gt;&lt;height val=&quot;39&quot;/&gt;&lt;hasText val=&quot;1&quot;/&gt;&lt;/Image&gt;&lt;/ThreeDShapeInfo&gt;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31,571040222,D:\E-L NAM HOC 21-22\CHAU A (TIET 1)\CHAU A (TIET 1)_pptx\Media.ppcx"/>
  <p:tag name="HTML_SHAPEINFO" val="&lt;SlideThumbPath val=&quot;Slide30.PNG&quot;/&gt;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32,571040222,D:\E-L NAM HOC 21-22\CHAU A (TIET 1)\CHAU A (TIET 1)_pptx\Media.ppcx"/>
  <p:tag name="HTML_SHAPEINFO" val="&lt;SlideThumbPath val=&quot;Slide31.PNG&quot;/&gt;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33,571040222,D:\E-L NAM HOC 21-22\CHAU A (TIET 1)\CHAU A (TIET 1)_pptx\Media.ppcx"/>
  <p:tag name="HTML_SHAPEINFO" val="&lt;SlideThumbPath val=&quot;Slide32.PNG&quot;/&gt;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34,571040222,D:\E-L NAM HOC 21-22\CHAU A (TIET 1)\CHAU A (TIET 1)_pptx\Media.ppcx"/>
  <p:tag name="HTML_SHAPEINFO" val="&lt;SlideThumbPath val=&quot;Slide33.PNG&quot;/&gt;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4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24112BA5-8103-4540-BAAD-9C03CE823132}_33.png&quot;/&gt;&lt;left val=&quot;222&quot;/&gt;&lt;top val=&quot;42&quot;/&gt;&lt;width val=&quot;294&quot;/&gt;&lt;height val=&quot;53&quot;/&gt;&lt;hasText val=&quot;1&quot;/&gt;&lt;/Image&gt;&lt;/ThreeDShapeInfo&gt;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7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3529A60F-B7F6-465E-843D-567382763EEA}_33.png&quot;/&gt;&lt;left val=&quot;24&quot;/&gt;&lt;top val=&quot;49&quot;/&gt;&lt;width val=&quot;82&quot;/&gt;&lt;height val=&quot;43&quot;/&gt;&lt;hasText val=&quot;1&quot;/&gt;&lt;/Image&gt;&lt;/ThreeDShapeInfo&gt;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9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EF9F9AED-7046-478C-BADF-C66B73157DA1}_33.png&quot;/&gt;&lt;left val=&quot;91&quot;/&gt;&lt;top val=&quot;111&quot;/&gt;&lt;width val=&quot;444&quot;/&gt;&lt;height val=&quot;43&quot;/&gt;&lt;hasText val=&quot;1&quot;/&gt;&lt;/Image&gt;&lt;/ThreeDShapeInfo&gt;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0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49C28209-A3F5-4051-8AFA-D03A04299C8C}_33.png&quot;/&gt;&lt;left val=&quot;91&quot;/&gt;&lt;top val=&quot;168&quot;/&gt;&lt;width val=&quot;444&quot;/&gt;&lt;height val=&quot;43&quot;/&gt;&lt;hasText val=&quot;1&quot;/&gt;&lt;/Image&gt;&lt;/ThreeDShapeInfo&gt;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45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C0F7CD1D-4A5B-4417-BE44-16AAA369E1CF}_33.png&quot;/&gt;&lt;left val=&quot;101&quot;/&gt;&lt;top val=&quot;230&quot;/&gt;&lt;width val=&quot;559&quot;/&gt;&lt;height val=&quot;51&quot;/&gt;&lt;hasText val=&quot;1&quot;/&gt;&lt;/Image&gt;&lt;/ThreeDShapeInfo&gt;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44&quot;/&gt;&lt;lineCharCount val=&quot;43&quot;/&gt;&lt;lineCharCount val=&quot;33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48325440-D8E1-4C43-8D6E-D65D6B180FE7}_33.png&quot;/&gt;&lt;left val=&quot;89&quot;/&gt;&lt;top val=&quot;311&quot;/&gt;&lt;width val=&quot;598&quot;/&gt;&lt;height val=&quot;109&quot;/&gt;&lt;hasText val=&quot;1&quot;/&gt;&lt;/Image&gt;&lt;/ThreeDShapeInfo&gt;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93.8]]&gt;&lt;/Left&gt;&lt;Top&gt;&lt;![CDATA[450.3013]]&gt;&lt;/Top&gt;&lt;/ChangeData&gt;"/>
  <p:tag name="HTML_SHAPEINFO" val="&lt;ThreeDShapeInfo&gt;&lt;uuid val=&quot;106&quot;/&gt;&lt;isInvalidForFieldText val=&quot;0&quot;/&gt;&lt;Image&gt;&lt;filename val=&quot;D:\E-L NAM HOC 21-22\CHAU A (TIET 1)\data\asimages\{51D77D04-B018-4C8F-A5AD-BC272D24D521}_5.png&quot;/&gt;&lt;left val=&quot;594&quot;/&gt;&lt;top val=&quot;449&quot;/&gt;&lt;width val=&quot;91&quot;/&gt;&lt;height val=&quot;39&quot;/&gt;&lt;hasText val=&quot;1&quot;/&gt;&lt;/Image&gt;&lt;/ThreeDShapeInfo&gt;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35,571040222,D:\E-L NAM HOC 21-22\CHAU A (TIET 1)\CHAU A (TIET 1)_pptx\Media.ppcx"/>
  <p:tag name="HTML_SHAPEINFO" val="&lt;SlideThumbPath val=&quot;Slide34.PNG&quot;/&gt;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4&quot;/&gt;&lt;lineCharCount val=&quot;13&quot;/&gt;&lt;lineCharCount val=&quot;48&quot;/&gt;&lt;lineCharCount val=&quot;51&quot;/&gt;&lt;lineCharCount val=&quot;14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E679424E-9E3E-4EE8-A46F-89BA2717728D}_34.png&quot;/&gt;&lt;left val=&quot;62&quot;/&gt;&lt;top val=&quot;241&quot;/&gt;&lt;width val=&quot;632&quot;/&gt;&lt;height val=&quot;160&quot;/&gt;&lt;hasText val=&quot;1&quot;/&gt;&lt;/Image&gt;&lt;/ThreeDShapeInfo&gt;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4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EEC05668-17C5-4C86-998B-540E012A905B}_34.png&quot;/&gt;&lt;left val=&quot;219&quot;/&gt;&lt;top val=&quot;47&quot;/&gt;&lt;width val=&quot;294&quot;/&gt;&lt;height val=&quot;53&quot;/&gt;&lt;hasText val=&quot;1&quot;/&gt;&lt;/Image&gt;&lt;/ThreeDShapeInfo&gt;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9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6A80CF04-3003-41FE-B787-EE1B8986E89D}_34.png&quot;/&gt;&lt;left val=&quot;74&quot;/&gt;&lt;top val=&quot;117&quot;/&gt;&lt;width val=&quot;446&quot;/&gt;&lt;height val=&quot;51&quot;/&gt;&lt;hasText val=&quot;1&quot;/&gt;&lt;/Image&gt;&lt;/ThreeDShapeInfo&gt;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7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EE07AECB-F94D-41BC-BD9A-A2559B1D87B1}_34.png&quot;/&gt;&lt;left val=&quot;21&quot;/&gt;&lt;top val=&quot;55&quot;/&gt;&lt;width val=&quot;82&quot;/&gt;&lt;height val=&quot;43&quot;/&gt;&lt;hasText val=&quot;1&quot;/&gt;&lt;/Image&gt;&lt;/ThreeDShapeInfo&gt;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0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10B70AC7-193C-4699-9ABD-A34729016045}_34.png&quot;/&gt;&lt;left val=&quot;74&quot;/&gt;&lt;top val=&quot;175&quot;/&gt;&lt;width val=&quot;446&quot;/&gt;&lt;height val=&quot;51&quot;/&gt;&lt;hasText val=&quot;1&quot;/&gt;&lt;/Image&gt;&lt;/ThreeDShapeInfo&gt;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36,571040222,D:\E-L NAM HOC 21-22\CHAU A (TIET 1)\CHAU A (TIET 1)_pptx\Media.ppcx"/>
  <p:tag name="HTML_SHAPEINFO" val="&lt;SlideThumbPath val=&quot;Slide35.PNG&quot;/&gt;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6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F70E6366-B7B6-48FD-88ED-06E62FBDAF9B}_35.png&quot;/&gt;&lt;left val=&quot;308&quot;/&gt;&lt;top val=&quot;92&quot;/&gt;&lt;width val=&quot;155&quot;/&gt;&lt;height val=&quot;64&quot;/&gt;&lt;hasText val=&quot;1&quot;/&gt;&lt;/Image&gt;&lt;/ThreeDShapeInfo&gt;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7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8BC04BA6-37E3-4D08-8B10-F13ABD5EAB2B}_35.png&quot;/&gt;&lt;left val=&quot;18&quot;/&gt;&lt;top val=&quot;95&quot;/&gt;&lt;width val=&quot;94&quot;/&gt;&lt;height val=&quot;51&quot;/&gt;&lt;hasText val=&quot;1&quot;/&gt;&lt;/Image&gt;&lt;/ThreeDShapeInfo&gt;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  <p:tag name="PRESENTER_SHAPEINFO" val="&lt;ThreeDShapeInfo&gt;&lt;uuid val=&quot;{2F56F46F-CDA5-4181-ACD6-FDEEF32EA174}&quot;/&gt;&lt;isInvalidForFieldText val=&quot;0&quot;/&gt;&lt;Image&gt;&lt;filename val=&quot;D:\E-L NAM HOC 21-22\CHAU A (TIET 1)\data\asimages\{2F56F46F-CDA5-4181-ACD6-FDEEF32EA174}_35.png&quot;/&gt;&lt;left val=&quot;71&quot;/&gt;&lt;top val=&quot;147&quot;/&gt;&lt;width val=&quot;136&quot;/&gt;&lt;height val=&quot;59&quot;/&gt;&lt;hasText val=&quot;1&quot;/&gt;&lt;/Image&gt;&lt;/ThreeDShapeInfo&gt;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1"/>
  <p:tag name="MMPROD_LASTVALUES" val="&lt;ChangeData&gt;&lt;Left&gt;&lt;![CDATA[53]]&gt;&lt;/Left&gt;&lt;Top&gt;&lt;![CDATA[129.6]]&gt;&lt;/Top&gt;&lt;/ChangeData&gt;"/>
  <p:tag name="MMPROD_ID" val="10114"/>
  <p:tag name="MMPROD_TYPE" val="10018"/>
  <p:tag name="MMPROD_DATA" val="&lt;property id=&quot;10074&quot; value=&quot;0&quot;/&gt;&lt;property id=&quot;10193&quot; value=&quot;A&quot;/&gt;&lt;property id=&quot;10199&quot; value=&quot;0&quot;/&gt;&lt;object type=&quot;10049&quot; unique_id=&quot;10115&quot;&gt;&lt;property id=&quot;10020&quot; value=&quot;9&quot;/&gt;&lt;property id=&quot;10102&quot; value=&quot;0&quot;/&gt;&lt;property id=&quot;10191&quot; value=&quot;-1&quot;/&gt;&lt;/object&gt;"/>
  <p:tag name="MMPROD_COLLECTIONCONTAINERID" val="10111"/>
  <p:tag name="MMPROD_PARENTID" val="10110"/>
  <p:tag name="MMPROD_ANSWERLETTER" val="A) "/>
  <p:tag name="HTML_AUTOSHAPE_INFO" val="&lt;ThreeDShapeInfo&gt;&lt;uuid val=&quot;1001&quot;/&gt;&lt;isInvalidForFieldText val=&quot;0&quot;/&gt;&lt;hasMultipleQuizShape val=&quot;1&quot;/&gt;&lt;Image&gt;&lt;filename val=&quot;D:\E-L NAM HOC 21-22\CHAU A (TIET 1)\data\asimages\{EF210865-A122-475B-9195-3A3148BD3306}_5.png&quot;/&gt;&lt;left val=&quot;68&quot;/&gt;&lt;top val=&quot;121&quot;/&gt;&lt;width val=&quot;65&quot;/&gt;&lt;height val=&quot;59&quot;/&gt;&lt;hasText val=&quot;1&quot;/&gt;&lt;/Image&gt;&lt;Image&gt;&lt;filename val=&quot;D:\E-L NAM HOC 21-22\CHAU A (TIET 1)\data\asimages\{ADCD1088-B7A5-4015-950C-E65D68FE063B}_5.png&quot;/&gt;&lt;left val=&quot;105&quot;/&gt;&lt;top val=&quot;121&quot;/&gt;&lt;width val=&quot;402&quot;/&gt;&lt;height val=&quot;59&quot;/&gt;&lt;hasText val=&quot;1&quot;/&gt;&lt;/Image&gt;&lt;/ThreeDShapeInfo&gt;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3&quot;/&gt;&lt;lineCharCount val=&quot;47&quot;/&gt;&lt;lineCharCount val=&quot;51&quot;/&gt;&lt;lineCharCount val=&quot;19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12D53B47-BD00-46D6-87C2-0E1261BD17AD}_35.png&quot;/&gt;&lt;left val=&quot;72&quot;/&gt;&lt;top val=&quot;180&quot;/&gt;&lt;width val=&quot;632&quot;/&gt;&lt;height val=&quot;127&quot;/&gt;&lt;hasText val=&quot;1&quot;/&gt;&lt;/Image&gt;&lt;/ThreeDShapeInfo&gt;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SlideID&gt;&lt;![CDATA[322]]&gt;&lt;/SlideID&gt;&lt;/ChangeData&gt;"/>
  <p:tag name="PPSNARRATION" val="46,571040222,D:\E-L NAM HOC 21-22\CHAU A (TIET 1)\CHAU A (TIET 1)_pptx\Media.ppcx"/>
  <p:tag name="QUIZCLIPSSOURCE" val="571040222,D:\E-L NAM HOC 21-22\CHAU A (TIET 1)\CHAU A (TIET 1)_pptx\Media.ppcx"/>
  <p:tag name="MMPROD_PARENTQUESTIONGROUPID" val="-1"/>
  <p:tag name="MMPROD_PARENTID" val="10004"/>
  <p:tag name="MMPROD_COLLECTIONCONTAINERID" val="20000"/>
  <p:tag name="MMPROD_FAILDATA" val="&lt;object type=&quot;10051&quot; unique_id=&quot;10025&quot;&gt;&lt;property id=&quot;10020&quot; value=&quot;2&quot;/&gt;&lt;property id=&quot;10102&quot; value=&quot;1&quot;/&gt;&lt;property id=&quot;10191&quot; value=&quot;-1&quot;/&gt;&lt;/object&gt;"/>
  <p:tag name="MMPROD_PASSDATA" val="&lt;object type=&quot;10050&quot; unique_id=&quot;10024&quot;&gt;&lt;property id=&quot;10020&quot; value=&quot;2&quot;/&gt;&lt;property id=&quot;10102&quot; value=&quot;1&quot;/&gt;&lt;property id=&quot;10191&quot; value=&quot;40&quot;/&gt;&lt;/object&gt;"/>
  <p:tag name="MMPROD_DATA" val="&lt;property id=&quot;10026&quot; value=&quot;10&quot;/&gt;&lt;property id=&quot;10027&quot; value=&quot;Interaction10022&quot;/&gt;&lt;property id=&quot;10028&quot; value=&quot;0&quot;/&gt;&lt;property id=&quot;10063&quot; value=&quot;2&quot;/&gt;&lt;property id=&quot;10070&quot; value=&quot;Chọn một ý đúng&quot;/&gt;&lt;property id=&quot;10098&quot; value=&quot;Multiple choice&quot;/&gt;&lt;property id=&quot;10100&quot; value=&quot;0&quot;/&gt;&lt;property id=&quot;10108&quot; value=&quot;1&quot;/&gt;&lt;property id=&quot;10109&quot; value=&quot;1&quot;/&gt;&lt;property id=&quot;10110&quot; value=&quot;1&quot;/&gt;&lt;property id=&quot;10111&quot; value=&quot;2&quot;/&gt;&lt;property id=&quot;10112&quot; value=&quot;1&quot;/&gt;&lt;property id=&quot;10115&quot; value=&quot;1&quot;/&gt;&lt;property id=&quot;10120&quot; value=&quot;1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0&quot;/&gt;&lt;property id=&quot;10207&quot; value=&quot;0&quot;/&gt;"/>
  <p:tag name="MMPROD_TYPE" val="10008"/>
  <p:tag name="MMPROD_ID" val="10022"/>
  <p:tag name="HTML_SHAPEINFO" val="&lt;SlideThumbPath val=&quot;Slide36.PNG&quot;/&gt;"/>
  <p:tag name="MMPROD_ANSWERCOUNT" val="4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22"/>
  <p:tag name="MMPROD_ABSOLUTEPOSITIONID" val="100"/>
  <p:tag name="MMPROD_LASTVALUES" val="&lt;ChangeData&gt;&lt;Text&gt;&lt;![CDATA[Châu Á có đủ các đới khí hậu từ nhiệt đới, ôn đới đến hàn đới vì:]]&gt;&lt;/Text&gt;&lt;FontSize&gt;&lt;![CDATA[37]]&gt;&lt;/FontSize&gt;&lt;Left&gt;&lt;![CDATA[0]]&gt;&lt;/Left&gt;&lt;Top&gt;&lt;![CDATA[0]]&gt;&lt;/Top&gt;&lt;/ChangeData&gt;"/>
  <p:tag name="PRESENTER_SHAPETEXTINFO" val="&lt;ShapeTextInfo&gt;&lt;TableIndex row=&quot;-1&quot; col=&quot;-1&quot;&gt;&lt;linesCount val=&quot;2&quot;/&gt;&lt;lineCharCount val=&quot;46&quot;/&gt;&lt;lineCharCount val=&quot;19&quot;/&gt;&lt;/TableIndex&gt;&lt;/ShapeTextInfo&gt;"/>
  <p:tag name="HTML_SHAPEINFO" val="&lt;ThreeDShapeInfo&gt;&lt;uuid val=&quot;100&quot;/&gt;&lt;isInvalidForFieldText val=&quot;0&quot;/&gt;&lt;Image&gt;&lt;filename val=&quot;D:\E-L NAM HOC 21-22\CHAU A (TIET 1)\data\asimages\{CF82D2A2-8916-42A0-AA42-751508133FE7}_36.png&quot;/&gt;&lt;left val=&quot;36&quot;/&gt;&lt;top val=&quot;18&quot;/&gt;&lt;width val=&quot;652&quot;/&gt;&lt;height val=&quot;108&quot;/&gt;&lt;hasText val=&quot;1&quot;/&gt;&lt;/Image&gt;&lt;/ThreeDShapeInfo&gt;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MMPROD_LASTVALUES" val="&lt;ChangeData&gt;&lt;Text&gt;&lt;![CDATA[Đúng rồi - Click vào bất cứ nơi đâu để tiếp tục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2&quot;/&gt;&lt;lineCharCount val=&quot;36&quot;/&gt;&lt;lineCharCount val=&quot;11&quot;/&gt;&lt;/TableIndex&gt;&lt;/ShapeTextInfo&gt;"/>
  <p:tag name="PRESENTER_SHAPEINFO" val="&lt;ThreeDShapeInfo&gt;&lt;uuid val=&quot;{153B447E-62FE-48D2-B996-E19591A180DA}&quot;/&gt;&lt;isInvalidForFieldText val=&quot;0&quot;/&gt;&lt;Image&gt;&lt;filename val=&quot;D:\E-L NAM HOC 21-22\CHAU A (TIET 1)\data\asimages\{153B447E-62FE-48D2-B996-E19591A180DA}_36.png&quot;/&gt;&lt;left val=&quot;60&quot;/&gt;&lt;top val=&quot;355&quot;/&gt;&lt;width val=&quot;289&quot;/&gt;&lt;height val=&quot;70&quot;/&gt;&lt;hasText val=&quot;1&quot;/&gt;&lt;/Image&gt;&lt;/ThreeDShapeInfo&gt;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MMPROD_LASTVALUES" val="&lt;ChangeData&gt;&lt;Text&gt;&lt;![CDATA[Chưa đúng- Click vào bất cứ nơi đâu để tiếp tục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2&quot;/&gt;&lt;lineCharCount val=&quot;32&quot;/&gt;&lt;lineCharCount val=&quot;15&quot;/&gt;&lt;/TableIndex&gt;&lt;/ShapeTextInfo&gt;"/>
  <p:tag name="PRESENTER_SHAPEINFO" val="&lt;ThreeDShapeInfo&gt;&lt;uuid val=&quot;{BF37F54A-AEFF-42E9-836F-D28A8FAC54B2}&quot;/&gt;&lt;isInvalidForFieldText val=&quot;0&quot;/&gt;&lt;Image&gt;&lt;filename val=&quot;D:\E-L NAM HOC 21-22\CHAU A (TIET 1)\data\asimages\{BF37F54A-AEFF-42E9-836F-D28A8FAC54B2}_36.png&quot;/&gt;&lt;left val=&quot;390&quot;/&gt;&lt;top val=&quot;355&quot;/&gt;&lt;width val=&quot;272&quot;/&gt;&lt;height val=&quot;70&quot;/&gt;&lt;hasText val=&quot;1&quot;/&gt;&lt;/Image&gt;&lt;/ThreeDShapeInfo&gt;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9"/>
  <p:tag name="MMPROD_LASTVALUES" val="&lt;ChangeData&gt;&lt;Text&gt;&lt;![CDATA[Em trả lời rất chính xác !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26&quot;/&gt;&lt;/TableIndex&gt;&lt;/ShapeTextInfo&gt;"/>
  <p:tag name="PRESENTER_SHAPEINFO" val="&lt;ThreeDShapeInfo&gt;&lt;uuid val=&quot;{E476CDA4-70B6-4B5C-8D30-6753E7305045}&quot;/&gt;&lt;isInvalidForFieldText val=&quot;0&quot;/&gt;&lt;Image&gt;&lt;filename val=&quot;D:\E-L NAM HOC 21-22\CHAU A (TIET 1)\data\asimages\{E476CDA4-70B6-4B5C-8D30-6753E7305045}_36.png&quot;/&gt;&lt;left val=&quot;196&quot;/&gt;&lt;top val=&quot;418&quot;/&gt;&lt;width val=&quot;271&quot;/&gt;&lt;height val=&quot;65&quot;/&gt;&lt;hasText val=&quot;1&quot;/&gt;&lt;/Image&gt;&lt;/ThreeDShapeInfo&gt;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6"/>
  <p:tag name="MMPROD_LASTVALUES" val="&lt;ChangeData&gt;&lt;Text&gt;&lt;![CDATA[Câu trả lời của em: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19&quot;/&gt;&lt;/TableIndex&gt;&lt;/ShapeTextInfo&gt;"/>
  <p:tag name="PRESENTER_SHAPEINFO" val="&lt;ThreeDShapeInfo&gt;&lt;uuid val=&quot;{3FDFE015-97F0-4E47-B9C3-14E26A068418}&quot;/&gt;&lt;isInvalidForFieldText val=&quot;0&quot;/&gt;&lt;Image&gt;&lt;filename val=&quot;D:\E-L NAM HOC 21-22\CHAU A (TIET 1)\data\asimages\{3FDFE015-97F0-4E47-B9C3-14E26A068418}_36.png&quot;/&gt;&lt;left val=&quot;186&quot;/&gt;&lt;top val=&quot;386&quot;/&gt;&lt;width val=&quot;541&quot;/&gt;&lt;height val=&quot;71&quot;/&gt;&lt;hasText val=&quot;1&quot;/&gt;&lt;/Image&gt;&lt;/ThreeDShapeInfo&gt;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0"/>
  <p:tag name="MMPROD_LASTVALUES" val="&lt;ChangeData&gt;&lt;Text&gt;&lt;![CDATA[Câu trả lời đúng là: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20&quot;/&gt;&lt;/TableIndex&gt;&lt;/ShapeTextInfo&gt;"/>
  <p:tag name="PRESENTER_SHAPEINFO" val="&lt;ThreeDShapeInfo&gt;&lt;uuid val=&quot;{FB48C62B-60E4-4D5E-B46B-CB2652120615}&quot;/&gt;&lt;isInvalidForFieldText val=&quot;0&quot;/&gt;&lt;Image&gt;&lt;filename val=&quot;D:\E-L NAM HOC 21-22\CHAU A (TIET 1)\data\asimages\{FB48C62B-60E4-4D5E-B46B-CB2652120615}_36.png&quot;/&gt;&lt;left val=&quot;186&quot;/&gt;&lt;top val=&quot;439&quot;/&gt;&lt;width val=&quot;541&quot;/&gt;&lt;height val=&quot;71&quot;/&gt;&lt;hasText val=&quot;1&quot;/&gt;&lt;/Image&gt;&lt;/ThreeDShapeInfo&gt;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1"/>
  <p:tag name="MMPROD_LASTVALUES" val="&lt;ChangeData&gt;&lt;Text&gt;&lt;![CDATA[Em trả lời chưa chính xác !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27&quot;/&gt;&lt;/TableIndex&gt;&lt;/ShapeTextInfo&gt;"/>
  <p:tag name="PRESENTER_SHAPEINFO" val="&lt;ThreeDShapeInfo&gt;&lt;uuid val=&quot;{078F12DA-F1EA-4B59-8BEF-1618F7FE9AF1}&quot;/&gt;&lt;isInvalidForFieldText val=&quot;0&quot;/&gt;&lt;Image&gt;&lt;filename val=&quot;D:\E-L NAM HOC 21-22\CHAU A (TIET 1)\data\asimages\{078F12DA-F1EA-4B59-8BEF-1618F7FE9AF1}_36.png&quot;/&gt;&lt;left val=&quot;196&quot;/&gt;&lt;top val=&quot;418&quot;/&gt;&lt;width val=&quot;271&quot;/&gt;&lt;height val=&quot;65&quot;/&gt;&lt;hasText val=&quot;1&quot;/&gt;&lt;/Image&gt;&lt;/ThreeDShapeInfo&gt;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7"/>
  <p:tag name="MMPROD_LASTVALUES" val="&lt;ChangeData&gt;&lt;Text&gt;&lt;![CDATA[Em phải trả lời câu hỏi trước khi tiếp tục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2&quot;/&gt;&lt;lineCharCount val=&quot;34&quot;/&gt;&lt;lineCharCount val=&quot;8&quot;/&gt;&lt;/TableIndex&gt;&lt;/ShapeTextInfo&gt;"/>
  <p:tag name="PRESENTER_SHAPEINFO" val="&lt;ThreeDShapeInfo&gt;&lt;uuid val=&quot;{DA5D4735-BCC1-41F5-B21D-548C58ECAD52}&quot;/&gt;&lt;isInvalidForFieldText val=&quot;0&quot;/&gt;&lt;Image&gt;&lt;filename val=&quot;D:\E-L NAM HOC 21-22\CHAU A (TIET 1)\data\asimages\{DA5D4735-BCC1-41F5-B21D-548C58ECAD52}_36.png&quot;/&gt;&lt;left val=&quot;209&quot;/&gt;&lt;top val=&quot;444&quot;/&gt;&lt;width val=&quot;274&quot;/&gt;&lt;height val=&quot;70&quot;/&gt;&lt;hasText val=&quot;1&quot;/&gt;&lt;/Image&gt;&lt;/ThreeDShapeInfo&gt;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2"/>
  <p:tag name="MMPROD_LASTVALUES" val="&lt;ChangeData&gt;&lt;Left&gt;&lt;![CDATA[53]]&gt;&lt;/Left&gt;&lt;Top&gt;&lt;![CDATA[176.8]]&gt;&lt;/Top&gt;&lt;/ChangeData&gt;"/>
  <p:tag name="MMPROD_ID" val="10116"/>
  <p:tag name="MMPROD_TYPE" val="10018"/>
  <p:tag name="MMPROD_DATA" val="&lt;property id=&quot;10074&quot; value=&quot;0&quot;/&gt;&lt;property id=&quot;10193&quot; value=&quot;B&quot;/&gt;&lt;property id=&quot;10199&quot; value=&quot;0&quot;/&gt;&lt;object type=&quot;10049&quot; unique_id=&quot;10117&quot;&gt;&lt;property id=&quot;10020&quot; value=&quot;9&quot;/&gt;&lt;property id=&quot;10102&quot; value=&quot;0&quot;/&gt;&lt;property id=&quot;10191&quot; value=&quot;-1&quot;/&gt;&lt;/object&gt;"/>
  <p:tag name="MMPROD_COLLECTIONCONTAINERID" val="10111"/>
  <p:tag name="MMPROD_PARENTID" val="10110"/>
  <p:tag name="MMPROD_ANSWERLETTER" val="B) "/>
  <p:tag name="HTML_AUTOSHAPE_INFO" val="&lt;ThreeDShapeInfo&gt;&lt;uuid val=&quot;1002&quot;/&gt;&lt;isInvalidForFieldText val=&quot;0&quot;/&gt;&lt;hasMultipleQuizShape val=&quot;1&quot;/&gt;&lt;Image&gt;&lt;filename val=&quot;D:\E-L NAM HOC 21-22\CHAU A (TIET 1)\data\asimages\{BB2DB6FD-39E4-4117-A2C7-84A5970115D2}_5.png&quot;/&gt;&lt;left val=&quot;68&quot;/&gt;&lt;top val=&quot;168&quot;/&gt;&lt;width val=&quot;64&quot;/&gt;&lt;height val=&quot;59&quot;/&gt;&lt;hasText val=&quot;1&quot;/&gt;&lt;/Image&gt;&lt;Image&gt;&lt;filename val=&quot;D:\E-L NAM HOC 21-22\CHAU A (TIET 1)\data\asimages\{D76B1A98-7E9D-441F-9D6A-2990B3DF0685}_5.png&quot;/&gt;&lt;left val=&quot;105&quot;/&gt;&lt;top val=&quot;168&quot;/&gt;&lt;width val=&quot;402&quot;/&gt;&lt;height val=&quot;59&quot;/&gt;&lt;hasText val=&quot;1&quot;/&gt;&lt;/Image&gt;&lt;/ThreeDShapeInfo&gt;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4"/>
  <p:tag name="MMPROD_LASTVALUES" val="&lt;ChangeData&gt;&lt;Text&gt;&lt;![CDATA[Làm lại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7&quot;/&gt;&lt;/TableIndex&gt;&lt;/ShapeTextInfo&gt;"/>
  <p:tag name="PRESENTER_SHAPEINFO" val="&lt;ThreeDShapeInfo&gt;&lt;uuid val=&quot;{8DDB1611-FE57-426B-AFD2-BA0A7E9AEB33}&quot;/&gt;&lt;isInvalidForFieldText val=&quot;0&quot;/&gt;&lt;Image&gt;&lt;filename val=&quot;D:\E-L NAM HOC 21-22\CHAU A (TIET 1)\data\asimages\{8DDB1611-FE57-426B-AFD2-BA0A7E9AEB33}_36.png&quot;/&gt;&lt;left val=&quot;203&quot;/&gt;&lt;top val=&quot;431&quot;/&gt;&lt;width val=&quot;271&quot;/&gt;&lt;height val=&quot;66&quot;/&gt;&lt;hasText val=&quot;1&quot;/&gt;&lt;/Image&gt;&lt;/ThreeDShapeInfo&gt;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96.6]]&gt;&lt;/Left&gt;&lt;Top&gt;&lt;![CDATA[450.3013]]&gt;&lt;/Top&gt;&lt;/ChangeData&gt;"/>
  <p:tag name="HTML_SHAPEINFO" val="&lt;ThreeDShapeInfo&gt;&lt;uuid val=&quot;104&quot;/&gt;&lt;isInvalidForFieldText val=&quot;0&quot;/&gt;&lt;Image&gt;&lt;filename val=&quot;D:\E-L NAM HOC 21-22\CHAU A (TIET 1)\data\asimages\{3FB2B326-2F86-4C61-AF88-6A4A509589C5}_36.png&quot;/&gt;&lt;left val=&quot;496&quot;/&gt;&lt;top val=&quot;449&quot;/&gt;&lt;width val=&quot;91&quot;/&gt;&lt;height val=&quot;39&quot;/&gt;&lt;hasText val=&quot;1&quot;/&gt;&lt;/Image&gt;&lt;/ThreeDShapeInfo&gt;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93.8]]&gt;&lt;/Left&gt;&lt;Top&gt;&lt;![CDATA[450.3013]]&gt;&lt;/Top&gt;&lt;/ChangeData&gt;"/>
  <p:tag name="HTML_SHAPEINFO" val="&lt;ThreeDShapeInfo&gt;&lt;uuid val=&quot;106&quot;/&gt;&lt;isInvalidForFieldText val=&quot;0&quot;/&gt;&lt;Image&gt;&lt;filename val=&quot;D:\E-L NAM HOC 21-22\CHAU A (TIET 1)\data\asimages\{D9B5A4EE-E62C-4F7B-AF08-384F64A49EED}_36.png&quot;/&gt;&lt;left val=&quot;594&quot;/&gt;&lt;top val=&quot;449&quot;/&gt;&lt;width val=&quot;91&quot;/&gt;&lt;height val=&quot;39&quot;/&gt;&lt;hasText val=&quot;1&quot;/&gt;&lt;/Image&gt;&lt;/ThreeDShapeInfo&gt;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1"/>
  <p:tag name="MMPROD_LASTVALUES" val="&lt;ChangeData&gt;&lt;Left&gt;&lt;![CDATA[52.94882]]&gt;&lt;/Left&gt;&lt;Top&gt;&lt;![CDATA[129.6001]]&gt;&lt;/Top&gt;&lt;/ChangeData&gt;"/>
  <p:tag name="MMPROD_ID" val="10026"/>
  <p:tag name="MMPROD_TYPE" val="10018"/>
  <p:tag name="MMPROD_DATA" val="&lt;property id=&quot;10074&quot; value=&quot;0&quot;/&gt;&lt;property id=&quot;10193&quot; value=&quot;A&quot;/&gt;&lt;property id=&quot;10199&quot; value=&quot;0&quot;/&gt;&lt;object type=&quot;10049&quot; unique_id=&quot;10027&quot;&gt;&lt;property id=&quot;10020&quot; value=&quot;9&quot;/&gt;&lt;property id=&quot;10102&quot; value=&quot;0&quot;/&gt;&lt;property id=&quot;10191&quot; value=&quot;-1&quot;/&gt;&lt;/object&gt;"/>
  <p:tag name="MMPROD_COLLECTIONCONTAINERID" val="10023"/>
  <p:tag name="MMPROD_PARENTID" val="10022"/>
  <p:tag name="MMPROD_ANSWERLETTER" val="A) "/>
  <p:tag name="HTML_AUTOSHAPE_INFO" val="&lt;ThreeDShapeInfo&gt;&lt;uuid val=&quot;1001&quot;/&gt;&lt;isInvalidForFieldText val=&quot;0&quot;/&gt;&lt;hasMultipleQuizShape val=&quot;1&quot;/&gt;&lt;Image&gt;&lt;filename val=&quot;D:\E-L NAM HOC 21-22\CHAU A (TIET 1)\data\asimages\{B9E1CE69-3224-4C49-8409-5AF9A1A27A32}_36.png&quot;/&gt;&lt;left val=&quot;68&quot;/&gt;&lt;top val=&quot;121&quot;/&gt;&lt;width val=&quot;65&quot;/&gt;&lt;height val=&quot;59&quot;/&gt;&lt;hasText val=&quot;1&quot;/&gt;&lt;/Image&gt;&lt;Image&gt;&lt;filename val=&quot;D:\E-L NAM HOC 21-22\CHAU A (TIET 1)\data\asimages\{58190A71-EADC-43FB-9196-EB998017165B}_36.png&quot;/&gt;&lt;left val=&quot;105&quot;/&gt;&lt;top val=&quot;121&quot;/&gt;&lt;width val=&quot;402&quot;/&gt;&lt;height val=&quot;59&quot;/&gt;&lt;hasText val=&quot;1&quot;/&gt;&lt;/Image&gt;&lt;/ThreeDShapeInfo&gt;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2"/>
  <p:tag name="MMPROD_LASTVALUES" val="&lt;ChangeData&gt;&lt;Left&gt;&lt;![CDATA[52.94882]]&gt;&lt;/Left&gt;&lt;Top&gt;&lt;![CDATA[166.4998]]&gt;&lt;/Top&gt;&lt;/ChangeData&gt;"/>
  <p:tag name="MMPROD_ID" val="10028"/>
  <p:tag name="MMPROD_TYPE" val="10018"/>
  <p:tag name="MMPROD_DATA" val="&lt;property id=&quot;10074&quot; value=&quot;0&quot;/&gt;&lt;property id=&quot;10193&quot; value=&quot;B&quot;/&gt;&lt;property id=&quot;10199&quot; value=&quot;0&quot;/&gt;&lt;object type=&quot;10049&quot; unique_id=&quot;10029&quot;&gt;&lt;property id=&quot;10020&quot; value=&quot;9&quot;/&gt;&lt;property id=&quot;10102&quot; value=&quot;0&quot;/&gt;&lt;property id=&quot;10191&quot; value=&quot;-1&quot;/&gt;&lt;/object&gt;"/>
  <p:tag name="MMPROD_COLLECTIONCONTAINERID" val="10023"/>
  <p:tag name="MMPROD_PARENTID" val="10022"/>
  <p:tag name="MMPROD_ANSWERLETTER" val="B) "/>
  <p:tag name="HTML_AUTOSHAPE_INFO" val="&lt;ThreeDShapeInfo&gt;&lt;uuid val=&quot;1002&quot;/&gt;&lt;isInvalidForFieldText val=&quot;0&quot;/&gt;&lt;hasMultipleQuizShape val=&quot;1&quot;/&gt;&lt;Image&gt;&lt;filename val=&quot;D:\E-L NAM HOC 21-22\CHAU A (TIET 1)\data\asimages\{6383EB13-0DA3-41A1-8959-36140EEBC053}_36.png&quot;/&gt;&lt;left val=&quot;68&quot;/&gt;&lt;top val=&quot;159&quot;/&gt;&lt;width val=&quot;64&quot;/&gt;&lt;height val=&quot;58&quot;/&gt;&lt;hasText val=&quot;1&quot;/&gt;&lt;/Image&gt;&lt;Image&gt;&lt;filename val=&quot;D:\E-L NAM HOC 21-22\CHAU A (TIET 1)\data\asimages\{6DF2C92E-D81E-4308-A1C1-F0BD2B72839F}_36.png&quot;/&gt;&lt;left val=&quot;104&quot;/&gt;&lt;top val=&quot;147&quot;/&gt;&lt;width val=&quot;592&quot;/&gt;&lt;height val=&quot;68&quot;/&gt;&lt;hasText val=&quot;1&quot;/&gt;&lt;/Image&gt;&lt;/ThreeDShapeInfo&gt;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3"/>
  <p:tag name="MMPROD_LASTVALUES" val="&lt;ChangeData&gt;&lt;Left&gt;&lt;![CDATA[52.94882]]&gt;&lt;/Left&gt;&lt;Top&gt;&lt;![CDATA[236.9996]]&gt;&lt;/Top&gt;&lt;/ChangeData&gt;"/>
  <p:tag name="MMPROD_ID" val="10030"/>
  <p:tag name="MMPROD_TYPE" val="10018"/>
  <p:tag name="MMPROD_DATA" val="&lt;property id=&quot;10074&quot; value=&quot;1&quot;/&gt;&lt;property id=&quot;10193&quot; value=&quot;C&quot;/&gt;&lt;property id=&quot;10199&quot; value=&quot;0&quot;/&gt;&lt;object type=&quot;10049&quot; unique_id=&quot;10031&quot;&gt;&lt;property id=&quot;10020&quot; value=&quot;9&quot;/&gt;&lt;property id=&quot;10102&quot; value=&quot;0&quot;/&gt;&lt;property id=&quot;10191&quot; value=&quot;-1&quot;/&gt;&lt;/object&gt;"/>
  <p:tag name="MMPROD_COLLECTIONCONTAINERID" val="10023"/>
  <p:tag name="MMPROD_PARENTID" val="10022"/>
  <p:tag name="MMPROD_ANSWERLETTER" val="C) "/>
  <p:tag name="HTML_AUTOSHAPE_INFO" val="&lt;ThreeDShapeInfo&gt;&lt;uuid val=&quot;1003&quot;/&gt;&lt;isInvalidForFieldText val=&quot;0&quot;/&gt;&lt;hasMultipleQuizShape val=&quot;1&quot;/&gt;&lt;Image&gt;&lt;filename val=&quot;D:\E-L NAM HOC 21-22\CHAU A (TIET 1)\data\asimages\{09CAB754-D5FC-4C95-84FD-B8E697A393EB}_36.png&quot;/&gt;&lt;left val=&quot;65&quot;/&gt;&lt;top val=&quot;197&quot;/&gt;&lt;width val=&quot;69&quot;/&gt;&lt;height val=&quot;59&quot;/&gt;&lt;hasText val=&quot;1&quot;/&gt;&lt;/Image&gt;&lt;Image&gt;&lt;filename val=&quot;D:\E-L NAM HOC 21-22\CHAU A (TIET 1)\data\asimages\{0C4169E1-876F-4ED9-8741-31E22E8848AE}_36.png&quot;/&gt;&lt;left val=&quot;104&quot;/&gt;&lt;top val=&quot;188&quot;/&gt;&lt;width val=&quot;565&quot;/&gt;&lt;height val=&quot;68&quot;/&gt;&lt;hasText val=&quot;1&quot;/&gt;&lt;/Image&gt;&lt;/ThreeDShapeInfo&gt;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4"/>
  <p:tag name="MMPROD_LASTVALUES" val="&lt;ChangeData&gt;&lt;Left&gt;&lt;![CDATA[52.94882]]&gt;&lt;/Left&gt;&lt;Top&gt;&lt;![CDATA[307.4994]]&gt;&lt;/Top&gt;&lt;/ChangeData&gt;"/>
  <p:tag name="MMPROD_ID" val="10032"/>
  <p:tag name="MMPROD_TYPE" val="10018"/>
  <p:tag name="MMPROD_DATA" val="&lt;property id=&quot;10074&quot; value=&quot;0&quot;/&gt;&lt;property id=&quot;10193&quot; value=&quot;D&quot;/&gt;&lt;property id=&quot;10199&quot; value=&quot;0&quot;/&gt;&lt;object type=&quot;10049&quot; unique_id=&quot;10033&quot;&gt;&lt;property id=&quot;10020&quot; value=&quot;9&quot;/&gt;&lt;property id=&quot;10102&quot; value=&quot;0&quot;/&gt;&lt;property id=&quot;10191&quot; value=&quot;-1&quot;/&gt;&lt;/object&gt;"/>
  <p:tag name="MMPROD_COLLECTIONCONTAINERID" val="10023"/>
  <p:tag name="MMPROD_PARENTID" val="10022"/>
  <p:tag name="MMPROD_ANSWERLETTER" val="D) "/>
  <p:tag name="HTML_AUTOSHAPE_INFO" val="&lt;ThreeDShapeInfo&gt;&lt;uuid val=&quot;1004&quot;/&gt;&lt;isInvalidForFieldText val=&quot;0&quot;/&gt;&lt;hasMultipleQuizShape val=&quot;1&quot;/&gt;&lt;Image&gt;&lt;filename val=&quot;D:\E-L NAM HOC 21-22\CHAU A (TIET 1)\data\asimages\{FE4854B4-B6BD-4EA6-9B44-BDF5B84E76B2}_36.png&quot;/&gt;&lt;left val=&quot;66&quot;/&gt;&lt;top val=&quot;240&quot;/&gt;&lt;width val=&quot;67&quot;/&gt;&lt;height val=&quot;58&quot;/&gt;&lt;hasText val=&quot;1&quot;/&gt;&lt;/Image&gt;&lt;Image&gt;&lt;filename val=&quot;D:\E-L NAM HOC 21-22\CHAU A (TIET 1)\data\asimages\{C3EEBA62-AF3D-49C5-B1EE-9884625156AB}_36.png&quot;/&gt;&lt;left val=&quot;105&quot;/&gt;&lt;top val=&quot;238&quot;/&gt;&lt;width val=&quot;400&quot;/&gt;&lt;height val=&quot;58&quot;/&gt;&lt;hasText val=&quot;1&quot;/&gt;&lt;/Image&gt;&lt;/ThreeDShapeInfo&gt;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4"/>
  <p:tag name="MMPROD_LASTVALUES" val="&lt;ChangeData&gt;&lt;Text&gt;&lt;![CDATA[D) ]]&gt;&lt;/Text&gt;&lt;FontSize&gt;&lt;![CDATA[28]]&gt;&lt;/FontSize&gt;&lt;Left&gt;&lt;![CDATA[85]]&gt;&lt;/Left&gt;&lt;Top&gt;&lt;![CDATA[338.4001]]&gt;&lt;/Top&gt;&lt;/ChangeData&gt;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24"/>
  <p:tag name="MMPROD_LASTVALUES" val="&lt;ChangeData&gt;&lt;Text&gt;&lt;![CDATA[Châu Á nằm ở bán cầu Bắc]]&gt;&lt;/Text&gt;&lt;FontSize&gt;&lt;![CDATA[28]]&gt;&lt;/FontSize&gt;&lt;Left&gt;&lt;![CDATA[124]]&gt;&lt;/Left&gt;&lt;Top&gt;&lt;![CDATA[338.4001]]&gt;&lt;/Top&gt;&lt;/ChangeData&gt;"/>
  <p:tag name="PRESENTER_SHAPETEXTINFO" val="&lt;ShapeTextInfo&gt;&lt;TableIndex row=&quot;-1&quot; col=&quot;-1&quot;&gt;&lt;linesCount val=&quot;1&quot;/&gt;&lt;lineCharCount val=&quot;24&quot;/&gt;&lt;/TableIndex&gt;&lt;/ShapeTextInfo&gt;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4"/>
  <p:tag name="MMPROD_CONTROLTYPE" val="1"/>
  <p:tag name="MMPROD_SCALEOPERATION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3"/>
  <p:tag name="MMPROD_LASTVALUES" val="&lt;ChangeData&gt;&lt;Left&gt;&lt;![CDATA[53]]&gt;&lt;/Left&gt;&lt;Top&gt;&lt;![CDATA[224]]&gt;&lt;/Top&gt;&lt;/ChangeData&gt;"/>
  <p:tag name="MMPROD_ID" val="10118"/>
  <p:tag name="MMPROD_TYPE" val="10018"/>
  <p:tag name="MMPROD_DATA" val="&lt;property id=&quot;10074&quot; value=&quot;1&quot;/&gt;&lt;property id=&quot;10193&quot; value=&quot;C&quot;/&gt;&lt;property id=&quot;10199&quot; value=&quot;0&quot;/&gt;&lt;object type=&quot;10049&quot; unique_id=&quot;10119&quot;&gt;&lt;property id=&quot;10020&quot; value=&quot;9&quot;/&gt;&lt;property id=&quot;10102&quot; value=&quot;0&quot;/&gt;&lt;property id=&quot;10191&quot; value=&quot;-1&quot;/&gt;&lt;/object&gt;"/>
  <p:tag name="MMPROD_COLLECTIONCONTAINERID" val="10111"/>
  <p:tag name="MMPROD_PARENTID" val="10110"/>
  <p:tag name="MMPROD_ANSWERLETTER" val="C) "/>
  <p:tag name="HTML_AUTOSHAPE_INFO" val="&lt;ThreeDShapeInfo&gt;&lt;uuid val=&quot;1003&quot;/&gt;&lt;isInvalidForFieldText val=&quot;0&quot;/&gt;&lt;hasMultipleQuizShape val=&quot;1&quot;/&gt;&lt;Image&gt;&lt;filename val=&quot;D:\E-L NAM HOC 21-22\CHAU A (TIET 1)\data\asimages\{2B95F2C9-FE50-41E8-A1EE-136176E9610E}_5.png&quot;/&gt;&lt;left val=&quot;68&quot;/&gt;&lt;top val=&quot;216&quot;/&gt;&lt;width val=&quot;64&quot;/&gt;&lt;height val=&quot;59&quot;/&gt;&lt;hasText val=&quot;1&quot;/&gt;&lt;/Image&gt;&lt;Image&gt;&lt;filename val=&quot;D:\E-L NAM HOC 21-22\CHAU A (TIET 1)\data\asimages\{7F915562-81A1-4255-BD1E-D221E9B93753}_5.png&quot;/&gt;&lt;left val=&quot;104&quot;/&gt;&lt;top val=&quot;216&quot;/&gt;&lt;width val=&quot;403&quot;/&gt;&lt;height val=&quot;59&quot;/&gt;&lt;hasText val=&quot;1&quot;/&gt;&lt;/Image&gt;&lt;/ThreeDShapeInfo&gt;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3"/>
  <p:tag name="MMPROD_LASTVALUES" val="&lt;ChangeData&gt;&lt;Text&gt;&lt;![CDATA[C) ]]&gt;&lt;/Text&gt;&lt;FontSize&gt;&lt;![CDATA[28]]&gt;&lt;/FontSize&gt;&lt;Left&gt;&lt;![CDATA[85]]&gt;&lt;/Left&gt;&lt;Top&gt;&lt;![CDATA[257.6001]]&gt;&lt;/Top&gt;&lt;/ChangeData&gt;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23"/>
  <p:tag name="MMPROD_LASTVALUES" val="&lt;ChangeData&gt;&lt;Text&gt;&lt;![CDATA[Châu Á trải dài từ gần cực Bắc tới quá Xích đạo]]&gt;&lt;/Text&gt;&lt;FontSize&gt;&lt;![CDATA[28]]&gt;&lt;/FontSize&gt;&lt;Left&gt;&lt;![CDATA[121]]&gt;&lt;/Left&gt;&lt;Top&gt;&lt;![CDATA[257.6001]]&gt;&lt;/Top&gt;&lt;/ChangeData&gt;"/>
  <p:tag name="PRESENTER_SHAPETEXTINFO" val="&lt;ShapeTextInfo&gt;&lt;TableIndex row=&quot;-1&quot; col=&quot;-1&quot;&gt;&lt;linesCount val=&quot;1&quot;/&gt;&lt;lineCharCount val=&quot;47&quot;/&gt;&lt;/TableIndex&gt;&lt;/ShapeTextInfo&gt;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3"/>
  <p:tag name="MMPROD_CONTROLTYPE" val="1"/>
  <p:tag name="MMPROD_SCALEOPERATION" val="1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2"/>
  <p:tag name="MMPROD_LASTVALUES" val="&lt;ChangeData&gt;&lt;Text&gt;&lt;![CDATA[B) ]]&gt;&lt;/Text&gt;&lt;FontSize&gt;&lt;![CDATA[28]]&gt;&lt;/FontSize&gt;&lt;Left&gt;&lt;![CDATA[85]]&gt;&lt;/Left&gt;&lt;Top&gt;&lt;![CDATA[176.8001]]&gt;&lt;/Top&gt;&lt;/ChangeData&gt;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22"/>
  <p:tag name="MMPROD_LASTVALUES" val="&lt;ChangeData&gt;&lt;Text&gt;&lt;![CDATA[Châu Á có diện tích lớn nhất trong các châu lục]]&gt;&lt;/Text&gt;&lt;FontSize&gt;&lt;![CDATA[28]]&gt;&lt;/FontSize&gt;&lt;Left&gt;&lt;![CDATA[122]]&gt;&lt;/Left&gt;&lt;Top&gt;&lt;![CDATA[176.8001]]&gt;&lt;/Top&gt;&lt;/ChangeData&gt;"/>
  <p:tag name="PRESENTER_SHAPETEXTINFO" val="&lt;ShapeTextInfo&gt;&lt;TableIndex row=&quot;-1&quot; col=&quot;-1&quot;&gt;&lt;linesCount val=&quot;1&quot;/&gt;&lt;lineCharCount val=&quot;47&quot;/&gt;&lt;/TableIndex&gt;&lt;/ShapeTextInfo&gt;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2"/>
  <p:tag name="MMPROD_CONTROLTYPE" val="1"/>
  <p:tag name="MMPROD_SCALEOPERATION" val="1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1"/>
  <p:tag name="MMPROD_LASTVALUES" val="&lt;ChangeData&gt;&lt;Text&gt;&lt;![CDATA[A) ]]&gt;&lt;/Text&gt;&lt;FontSize&gt;&lt;![CDATA[28]]&gt;&lt;/FontSize&gt;&lt;Left&gt;&lt;![CDATA[85]]&gt;&lt;/Left&gt;&lt;Top&gt;&lt;![CDATA[129.6001]]&gt;&lt;/Top&gt;&lt;/ChangeData&gt;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21"/>
  <p:tag name="MMPROD_LASTVALUES" val="&lt;ChangeData&gt;&lt;Text&gt;&lt;![CDATA[Châu Á trải dài từ Tây sang Đông]]&gt;&lt;/Text&gt;&lt;FontSize&gt;&lt;![CDATA[28]]&gt;&lt;/FontSize&gt;&lt;Left&gt;&lt;![CDATA[122]]&gt;&lt;/Left&gt;&lt;Top&gt;&lt;![CDATA[129.6001]]&gt;&lt;/Top&gt;&lt;/ChangeData&gt;"/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1"/>
  <p:tag name="MMPROD_CONTROLTYPE" val="1"/>
  <p:tag name="MMPROD_SCALEOPERATION" val="1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4"/>
  <p:tag name="MMPROD_LASTVALUES" val="&lt;ChangeData&gt;&lt;Left&gt;&lt;![CDATA[53]]&gt;&lt;/Left&gt;&lt;Top&gt;&lt;![CDATA[271.2]]&gt;&lt;/Top&gt;&lt;/ChangeData&gt;"/>
  <p:tag name="MMPROD_ID" val="10120"/>
  <p:tag name="MMPROD_TYPE" val="10018"/>
  <p:tag name="MMPROD_DATA" val="&lt;property id=&quot;10074&quot; value=&quot;0&quot;/&gt;&lt;property id=&quot;10193&quot; value=&quot;D&quot;/&gt;&lt;property id=&quot;10199&quot; value=&quot;0&quot;/&gt;&lt;object type=&quot;10049&quot; unique_id=&quot;10121&quot;&gt;&lt;property id=&quot;10020&quot; value=&quot;9&quot;/&gt;&lt;property id=&quot;10102&quot; value=&quot;0&quot;/&gt;&lt;property id=&quot;10191&quot; value=&quot;-1&quot;/&gt;&lt;/object&gt;"/>
  <p:tag name="MMPROD_COLLECTIONCONTAINERID" val="10111"/>
  <p:tag name="MMPROD_PARENTID" val="10110"/>
  <p:tag name="MMPROD_ANSWERLETTER" val="D) "/>
  <p:tag name="HTML_AUTOSHAPE_INFO" val="&lt;ThreeDShapeInfo&gt;&lt;uuid val=&quot;1004&quot;/&gt;&lt;isInvalidForFieldText val=&quot;0&quot;/&gt;&lt;hasMultipleQuizShape val=&quot;1&quot;/&gt;&lt;Image&gt;&lt;filename val=&quot;D:\E-L NAM HOC 21-22\CHAU A (TIET 1)\data\asimages\{3D01850B-CB3E-409F-BDEA-D8FFD3065301}_5.png&quot;/&gt;&lt;left val=&quot;68&quot;/&gt;&lt;top val=&quot;263&quot;/&gt;&lt;width val=&quot;67&quot;/&gt;&lt;height val=&quot;59&quot;/&gt;&lt;hasText val=&quot;1&quot;/&gt;&lt;/Image&gt;&lt;Image&gt;&lt;filename val=&quot;D:\E-L NAM HOC 21-22\CHAU A (TIET 1)\data\asimages\{294CE765-C352-4A47-8DB1-D1418623A632}_5.png&quot;/&gt;&lt;left val=&quot;107&quot;/&gt;&lt;top val=&quot;263&quot;/&gt;&lt;width val=&quot;400&quot;/&gt;&lt;height val=&quot;59&quot;/&gt;&lt;hasText val=&quot;1&quot;/&gt;&lt;/Image&gt;&lt;/ThreeDShapeInfo&gt;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Tiếp tục]]&gt;&lt;/Text&gt;&lt;FontSize&gt;&lt;![CDATA[14]]&gt;&lt;/FontSize&gt;&lt;Left&gt;&lt;![CDATA[595.8]]&gt;&lt;/Left&gt;&lt;Top&gt;&lt;![CDATA[452.3013]]&gt;&lt;/Top&gt;&lt;/ChangeData&gt;"/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Trả lời]]&gt;&lt;/Text&gt;&lt;FontSize&gt;&lt;![CDATA[14]]&gt;&lt;/FontSize&gt;&lt;Left&gt;&lt;![CDATA[498.6]]&gt;&lt;/Left&gt;&lt;Top&gt;&lt;![CDATA[452.3013]]&gt;&lt;/Top&gt;&lt;/ChangeData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SlideID&gt;&lt;![CDATA[323]]&gt;&lt;/SlideID&gt;&lt;/ChangeData&gt;"/>
  <p:tag name="PPSNARRATION" val="47,571040222,D:\E-L NAM HOC 21-22\CHAU A (TIET 1)\CHAU A (TIET 1)_pptx\Media.ppcx"/>
  <p:tag name="QUIZCLIPSSOURCE" val="571040222,D:\E-L NAM HOC 21-22\CHAU A (TIET 1)\CHAU A (TIET 1)_pptx\Media.ppcx"/>
  <p:tag name="MMPROD_PARENTQUESTIONGROUPID" val="-1"/>
  <p:tag name="MMPROD_PARENTID" val="10004"/>
  <p:tag name="MMPROD_COLLECTIONCONTAINERID" val="20000"/>
  <p:tag name="MMPROD_FAILDATA" val="&lt;object type=&quot;10051&quot; unique_id=&quot;10037&quot;&gt;&lt;property id=&quot;10020&quot; value=&quot;2&quot;/&gt;&lt;property id=&quot;10102&quot; value=&quot;1&quot;/&gt;&lt;property id=&quot;10191&quot; value=&quot;-1&quot;/&gt;&lt;/object&gt;"/>
  <p:tag name="MMPROD_PASSDATA" val="&lt;object type=&quot;10050&quot; unique_id=&quot;10036&quot;&gt;&lt;property id=&quot;10020&quot; value=&quot;2&quot;/&gt;&lt;property id=&quot;10102&quot; value=&quot;1&quot;/&gt;&lt;property id=&quot;10191&quot; value=&quot;41&quot;/&gt;&lt;/object&gt;"/>
  <p:tag name="MMPROD_DATA" val="&lt;property id=&quot;10026&quot; value=&quot;10&quot;/&gt;&lt;property id=&quot;10027&quot; value=&quot;Interaction10034&quot;/&gt;&lt;property id=&quot;10028&quot; value=&quot;0&quot;/&gt;&lt;property id=&quot;10063&quot; value=&quot;1&quot;/&gt;&lt;property id=&quot;10070&quot; value=&quot;Đúng/sai&quot;/&gt;&lt;property id=&quot;10098&quot; value=&quot;True/False&quot;/&gt;&lt;property id=&quot;10100&quot; value=&quot;0&quot;/&gt;&lt;property id=&quot;10108&quot; value=&quot;1&quot;/&gt;&lt;property id=&quot;10109&quot; value=&quot;1&quot;/&gt;&lt;property id=&quot;10110&quot; value=&quot;0&quot;/&gt;&lt;property id=&quot;10111&quot; value=&quot;1&quot;/&gt;&lt;property id=&quot;10112&quot; value=&quot;1&quot;/&gt;&lt;property id=&quot;10115&quot; value=&quot;1&quot;/&gt;&lt;property id=&quot;10120&quot; value=&quot;1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0&quot;/&gt;&lt;property id=&quot;10207&quot; value=&quot;0&quot;/&gt;"/>
  <p:tag name="MMPROD_TYPE" val="10055"/>
  <p:tag name="MMPROD_ID" val="10034"/>
  <p:tag name="HTML_SHAPEINFO" val="&lt;SlideThumbPath val=&quot;Slide37.PNG&quot;/&gt;"/>
  <p:tag name="MMPROD_ANSWERCOUNT" val="2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34"/>
  <p:tag name="MMPROD_ABSOLUTEPOSITIONID" val="100"/>
  <p:tag name="MMPROD_LASTVALUES" val="&lt;ChangeData&gt;&lt;Text&gt;&lt;![CDATA[Châu Á có diện tích lớn nhất thế giới trong các châu lục trên thế giới]]&gt;&lt;/Text&gt;&lt;FontSize&gt;&lt;![CDATA[37]]&gt;&lt;/FontSize&gt;&lt;Left&gt;&lt;![CDATA[0]]&gt;&lt;/Left&gt;&lt;Top&gt;&lt;![CDATA[0]]&gt;&lt;/Top&gt;&lt;/ChangeData&gt;"/>
  <p:tag name="PRESENTER_SHAPETEXTINFO" val="&lt;ShapeTextInfo&gt;&lt;TableIndex row=&quot;-1&quot; col=&quot;-1&quot;&gt;&lt;linesCount val=&quot;2&quot;/&gt;&lt;lineCharCount val=&quot;44&quot;/&gt;&lt;lineCharCount val=&quot;26&quot;/&gt;&lt;/TableIndex&gt;&lt;/ShapeTextInfo&gt;"/>
  <p:tag name="HTML_SHAPEINFO" val="&lt;ThreeDShapeInfo&gt;&lt;uuid val=&quot;100&quot;/&gt;&lt;isInvalidForFieldText val=&quot;0&quot;/&gt;&lt;Image&gt;&lt;filename val=&quot;D:\E-L NAM HOC 21-22\CHAU A (TIET 1)\data\asimages\{1421B0E3-01F1-4058-BFA0-C06BBBA38683}_37.png&quot;/&gt;&lt;left val=&quot;21&quot;/&gt;&lt;top val=&quot;12&quot;/&gt;&lt;width val=&quot;688&quot;/&gt;&lt;height val=&quot;121&quot;/&gt;&lt;hasText val=&quot;1&quot;/&gt;&lt;/Image&gt;&lt;/ThreeDShapeInfo&gt;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MMPROD_LASTVALUES" val="&lt;ChangeData&gt;&lt;Text&gt;&lt;![CDATA[Đúng rồi - Click vào bất cứ nơi đâu để tiếp tục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2&quot;/&gt;&lt;lineCharCount val=&quot;36&quot;/&gt;&lt;lineCharCount val=&quot;11&quot;/&gt;&lt;/TableIndex&gt;&lt;/ShapeTextInfo&gt;"/>
  <p:tag name="PRESENTER_SHAPEINFO" val="&lt;ThreeDShapeInfo&gt;&lt;uuid val=&quot;{3FECAE00-A424-4CE9-A295-B69B5B965DAD}&quot;/&gt;&lt;isInvalidForFieldText val=&quot;0&quot;/&gt;&lt;Image&gt;&lt;filename val=&quot;D:\E-L NAM HOC 21-22\CHAU A (TIET 1)\data\asimages\{3FECAE00-A424-4CE9-A295-B69B5B965DAD}_37.png&quot;/&gt;&lt;left val=&quot;60&quot;/&gt;&lt;top val=&quot;355&quot;/&gt;&lt;width val=&quot;289&quot;/&gt;&lt;height val=&quot;70&quot;/&gt;&lt;hasText val=&quot;1&quot;/&gt;&lt;/Image&gt;&lt;/ThreeDShapeInfo&gt;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MMPROD_LASTVALUES" val="&lt;ChangeData&gt;&lt;Text&gt;&lt;![CDATA[Chưa đúng- Click vào bất cứ nơi đâu để tiếp tục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2&quot;/&gt;&lt;lineCharCount val=&quot;32&quot;/&gt;&lt;lineCharCount val=&quot;15&quot;/&gt;&lt;/TableIndex&gt;&lt;/ShapeTextInfo&gt;"/>
  <p:tag name="PRESENTER_SHAPEINFO" val="&lt;ThreeDShapeInfo&gt;&lt;uuid val=&quot;{F3C7AB65-262D-4949-8F17-9C6B1F954ACF}&quot;/&gt;&lt;isInvalidForFieldText val=&quot;0&quot;/&gt;&lt;Image&gt;&lt;filename val=&quot;D:\E-L NAM HOC 21-22\CHAU A (TIET 1)\data\asimages\{F3C7AB65-262D-4949-8F17-9C6B1F954ACF}_37.png&quot;/&gt;&lt;left val=&quot;390&quot;/&gt;&lt;top val=&quot;355&quot;/&gt;&lt;width val=&quot;272&quot;/&gt;&lt;height val=&quot;70&quot;/&gt;&lt;hasText val=&quot;1&quot;/&gt;&lt;/Image&gt;&lt;/ThreeDShapeInfo&gt;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9"/>
  <p:tag name="MMPROD_LASTVALUES" val="&lt;ChangeData&gt;&lt;Text&gt;&lt;![CDATA[Em trả lời rất chính xác !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26&quot;/&gt;&lt;/TableIndex&gt;&lt;/ShapeTextInfo&gt;"/>
  <p:tag name="PRESENTER_SHAPEINFO" val="&lt;ThreeDShapeInfo&gt;&lt;uuid val=&quot;{69DA254C-2937-4222-80BF-917EDB87EBA8}&quot;/&gt;&lt;isInvalidForFieldText val=&quot;0&quot;/&gt;&lt;Image&gt;&lt;filename val=&quot;D:\E-L NAM HOC 21-22\CHAU A (TIET 1)\data\asimages\{69DA254C-2937-4222-80BF-917EDB87EBA8}_37.png&quot;/&gt;&lt;left val=&quot;196&quot;/&gt;&lt;top val=&quot;418&quot;/&gt;&lt;width val=&quot;271&quot;/&gt;&lt;height val=&quot;65&quot;/&gt;&lt;hasText val=&quot;1&quot;/&gt;&lt;/Image&gt;&lt;/ThreeDShapeInfo&gt;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6"/>
  <p:tag name="MMPROD_LASTVALUES" val="&lt;ChangeData&gt;&lt;Text&gt;&lt;![CDATA[Câu trả lời của em: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19&quot;/&gt;&lt;/TableIndex&gt;&lt;/ShapeTextInfo&gt;"/>
  <p:tag name="PRESENTER_SHAPEINFO" val="&lt;ThreeDShapeInfo&gt;&lt;uuid val=&quot;{97A249F3-7C3E-491B-A872-0FDE751CFC91}&quot;/&gt;&lt;isInvalidForFieldText val=&quot;0&quot;/&gt;&lt;Image&gt;&lt;filename val=&quot;D:\E-L NAM HOC 21-22\CHAU A (TIET 1)\data\asimages\{97A249F3-7C3E-491B-A872-0FDE751CFC91}_37.png&quot;/&gt;&lt;left val=&quot;186&quot;/&gt;&lt;top val=&quot;386&quot;/&gt;&lt;width val=&quot;541&quot;/&gt;&lt;height val=&quot;71&quot;/&gt;&lt;hasText val=&quot;1&quot;/&gt;&lt;/Image&gt;&lt;/ThreeDShapeInfo&gt;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0"/>
  <p:tag name="MMPROD_LASTVALUES" val="&lt;ChangeData&gt;&lt;Text&gt;&lt;![CDATA[Câu trả lời đúng là: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20&quot;/&gt;&lt;/TableIndex&gt;&lt;/ShapeTextInfo&gt;"/>
  <p:tag name="PRESENTER_SHAPEINFO" val="&lt;ThreeDShapeInfo&gt;&lt;uuid val=&quot;{8BDEEF35-35C8-4145-95BC-A5C0CE448A80}&quot;/&gt;&lt;isInvalidForFieldText val=&quot;0&quot;/&gt;&lt;Image&gt;&lt;filename val=&quot;D:\E-L NAM HOC 21-22\CHAU A (TIET 1)\data\asimages\{8BDEEF35-35C8-4145-95BC-A5C0CE448A80}_37.png&quot;/&gt;&lt;left val=&quot;186&quot;/&gt;&lt;top val=&quot;439&quot;/&gt;&lt;width val=&quot;541&quot;/&gt;&lt;height val=&quot;71&quot;/&gt;&lt;hasText val=&quot;1&quot;/&gt;&lt;/Image&gt;&lt;/ThreeDShapeInfo&gt;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4"/>
  <p:tag name="MMPROD_LASTVALUES" val="&lt;ChangeData&gt;&lt;Text&gt;&lt;![CDATA[D) ]]&gt;&lt;/Text&gt;&lt;FontSize&gt;&lt;![CDATA[28]]&gt;&lt;/FontSize&gt;&lt;Left&gt;&lt;![CDATA[85]]&gt;&lt;/Left&gt;&lt;Top&gt;&lt;![CDATA[271.2]]&gt;&lt;/Top&gt;&lt;/ChangeData&gt;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1"/>
  <p:tag name="MMPROD_LASTVALUES" val="&lt;ChangeData&gt;&lt;Text&gt;&lt;![CDATA[Em trả lời chưa chính xác !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27&quot;/&gt;&lt;/TableIndex&gt;&lt;/ShapeTextInfo&gt;"/>
  <p:tag name="PRESENTER_SHAPEINFO" val="&lt;ThreeDShapeInfo&gt;&lt;uuid val=&quot;{87AD3E5A-D4B2-4D86-B2CE-C6B6D1F5EA49}&quot;/&gt;&lt;isInvalidForFieldText val=&quot;0&quot;/&gt;&lt;Image&gt;&lt;filename val=&quot;D:\E-L NAM HOC 21-22\CHAU A (TIET 1)\data\asimages\{87AD3E5A-D4B2-4D86-B2CE-C6B6D1F5EA49}_37.png&quot;/&gt;&lt;left val=&quot;196&quot;/&gt;&lt;top val=&quot;418&quot;/&gt;&lt;width val=&quot;271&quot;/&gt;&lt;height val=&quot;65&quot;/&gt;&lt;hasText val=&quot;1&quot;/&gt;&lt;/Image&gt;&lt;/ThreeDShapeInfo&gt;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7"/>
  <p:tag name="MMPROD_LASTVALUES" val="&lt;ChangeData&gt;&lt;Text&gt;&lt;![CDATA[Em phải trả lời câu hỏi trước khi tiếp tục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2&quot;/&gt;&lt;lineCharCount val=&quot;34&quot;/&gt;&lt;lineCharCount val=&quot;8&quot;/&gt;&lt;/TableIndex&gt;&lt;/ShapeTextInfo&gt;"/>
  <p:tag name="PRESENTER_SHAPEINFO" val="&lt;ThreeDShapeInfo&gt;&lt;uuid val=&quot;{C565B580-0548-4A03-9E38-C9759146DC26}&quot;/&gt;&lt;isInvalidForFieldText val=&quot;0&quot;/&gt;&lt;Image&gt;&lt;filename val=&quot;D:\E-L NAM HOC 21-22\CHAU A (TIET 1)\data\asimages\{C565B580-0548-4A03-9E38-C9759146DC26}_37.png&quot;/&gt;&lt;left val=&quot;209&quot;/&gt;&lt;top val=&quot;444&quot;/&gt;&lt;width val=&quot;274&quot;/&gt;&lt;height val=&quot;70&quot;/&gt;&lt;hasText val=&quot;1&quot;/&gt;&lt;/Image&gt;&lt;/ThreeDShapeInfo&gt;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96.6]]&gt;&lt;/Left&gt;&lt;Top&gt;&lt;![CDATA[450.3013]]&gt;&lt;/Top&gt;&lt;/ChangeData&gt;"/>
  <p:tag name="HTML_SHAPEINFO" val="&lt;ThreeDShapeInfo&gt;&lt;uuid val=&quot;104&quot;/&gt;&lt;isInvalidForFieldText val=&quot;0&quot;/&gt;&lt;Image&gt;&lt;filename val=&quot;D:\E-L NAM HOC 21-22\CHAU A (TIET 1)\data\asimages\{052C2F95-149B-4F7D-8A24-BEC62827DAFE}_37.png&quot;/&gt;&lt;left val=&quot;496&quot;/&gt;&lt;top val=&quot;449&quot;/&gt;&lt;width val=&quot;91&quot;/&gt;&lt;height val=&quot;39&quot;/&gt;&lt;hasText val=&quot;1&quot;/&gt;&lt;/Image&gt;&lt;/ThreeDShapeInfo&gt;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93.8]]&gt;&lt;/Left&gt;&lt;Top&gt;&lt;![CDATA[450.3013]]&gt;&lt;/Top&gt;&lt;/ChangeData&gt;"/>
  <p:tag name="HTML_SHAPEINFO" val="&lt;ThreeDShapeInfo&gt;&lt;uuid val=&quot;106&quot;/&gt;&lt;isInvalidForFieldText val=&quot;0&quot;/&gt;&lt;Image&gt;&lt;filename val=&quot;D:\E-L NAM HOC 21-22\CHAU A (TIET 1)\data\asimages\{A9D5AC88-9D2C-4E52-A344-794871FFE76F}_37.png&quot;/&gt;&lt;left val=&quot;594&quot;/&gt;&lt;top val=&quot;449&quot;/&gt;&lt;width val=&quot;91&quot;/&gt;&lt;height val=&quot;39&quot;/&gt;&lt;hasText val=&quot;1&quot;/&gt;&lt;/Image&gt;&lt;/ThreeDShapeInfo&gt;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1"/>
  <p:tag name="MMPROD_LASTVALUES" val="&lt;ChangeData&gt;&lt;Left&gt;&lt;![CDATA[53]]&gt;&lt;/Left&gt;&lt;Top&gt;&lt;![CDATA[129.6]]&gt;&lt;/Top&gt;&lt;/ChangeData&gt;"/>
  <p:tag name="MMPROD_ID" val="10038"/>
  <p:tag name="MMPROD_TYPE" val="10018"/>
  <p:tag name="MMPROD_DATA" val="&lt;property id=&quot;10073&quot; value=&quot;T&quot;/&gt;&lt;property id=&quot;10074&quot; value=&quot;1&quot;/&gt;&lt;property id=&quot;10193&quot; value=&quot;A&quot;/&gt;&lt;property id=&quot;10199&quot; value=&quot;0&quot;/&gt;&lt;object type=&quot;10049&quot; unique_id=&quot;10039&quot;&gt;&lt;property id=&quot;10020&quot; value=&quot;9&quot;/&gt;&lt;property id=&quot;10102&quot; value=&quot;0&quot;/&gt;&lt;property id=&quot;10191&quot; value=&quot;-1&quot;/&gt;&lt;/object&gt;"/>
  <p:tag name="MMPROD_COLLECTIONCONTAINERID" val="10035"/>
  <p:tag name="MMPROD_PARENTID" val="10034"/>
  <p:tag name="MMPROD_ANSWERLETTER" val="A) "/>
  <p:tag name="HTML_AUTOSHAPE_INFO" val="&lt;ThreeDShapeInfo&gt;&lt;uuid val=&quot;1001&quot;/&gt;&lt;isInvalidForFieldText val=&quot;0&quot;/&gt;&lt;hasMultipleQuizShape val=&quot;1&quot;/&gt;&lt;Image&gt;&lt;filename val=&quot;D:\E-L NAM HOC 21-22\CHAU A (TIET 1)\data\asimages\{AEFE62B8-91A0-4FA7-8E9E-C475FD229F66}_37.png&quot;/&gt;&lt;left val=&quot;240&quot;/&gt;&lt;top val=&quot;151&quot;/&gt;&lt;width val=&quot;65&quot;/&gt;&lt;height val=&quot;59&quot;/&gt;&lt;hasText val=&quot;1&quot;/&gt;&lt;/Image&gt;&lt;Image&gt;&lt;filename val=&quot;D:\E-L NAM HOC 21-22\CHAU A (TIET 1)\data\asimages\{E02A62F8-4320-4FF6-B38A-D4A669920F22}_37.png&quot;/&gt;&lt;left val=&quot;276&quot;/&gt;&lt;top val=&quot;151&quot;/&gt;&lt;width val=&quot;402&quot;/&gt;&lt;height val=&quot;59&quot;/&gt;&lt;hasText val=&quot;1&quot;/&gt;&lt;/Image&gt;&lt;/ThreeDShapeInfo&gt;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2"/>
  <p:tag name="MMPROD_LASTVALUES" val="&lt;ChangeData&gt;&lt;Left&gt;&lt;![CDATA[53]]&gt;&lt;/Left&gt;&lt;Top&gt;&lt;![CDATA[176.8]]&gt;&lt;/Top&gt;&lt;/ChangeData&gt;"/>
  <p:tag name="MMPROD_ID" val="10040"/>
  <p:tag name="MMPROD_TYPE" val="10018"/>
  <p:tag name="MMPROD_DATA" val="&lt;property id=&quot;10074&quot; value=&quot;0&quot;/&gt;&lt;property id=&quot;10193&quot; value=&quot;B&quot;/&gt;&lt;property id=&quot;10199&quot; value=&quot;0&quot;/&gt;&lt;object type=&quot;10049&quot; unique_id=&quot;10041&quot;&gt;&lt;property id=&quot;10020&quot; value=&quot;9&quot;/&gt;&lt;property id=&quot;10102&quot; value=&quot;0&quot;/&gt;&lt;property id=&quot;10191&quot; value=&quot;-1&quot;/&gt;&lt;/object&gt;"/>
  <p:tag name="MMPROD_COLLECTIONCONTAINERID" val="10035"/>
  <p:tag name="MMPROD_PARENTID" val="10034"/>
  <p:tag name="MMPROD_ANSWERLETTER" val="B) "/>
  <p:tag name="HTML_AUTOSHAPE_INFO" val="&lt;ThreeDShapeInfo&gt;&lt;uuid val=&quot;1002&quot;/&gt;&lt;isInvalidForFieldText val=&quot;0&quot;/&gt;&lt;hasMultipleQuizShape val=&quot;1&quot;/&gt;&lt;Image&gt;&lt;filename val=&quot;D:\E-L NAM HOC 21-22\CHAU A (TIET 1)\data\asimages\{B5D7FD44-CA1A-45F4-98B4-7ECAA5944F87}_37.png&quot;/&gt;&lt;left val=&quot;240&quot;/&gt;&lt;top val=&quot;198&quot;/&gt;&lt;width val=&quot;64&quot;/&gt;&lt;height val=&quot;59&quot;/&gt;&lt;hasText val=&quot;1&quot;/&gt;&lt;/Image&gt;&lt;Image&gt;&lt;filename val=&quot;D:\E-L NAM HOC 21-22\CHAU A (TIET 1)\data\asimages\{8F5DCEBE-776A-492D-9D3E-9361064ED4D6}_37.png&quot;/&gt;&lt;left val=&quot;276&quot;/&gt;&lt;top val=&quot;198&quot;/&gt;&lt;width val=&quot;402&quot;/&gt;&lt;height val=&quot;59&quot;/&gt;&lt;hasText val=&quot;1&quot;/&gt;&lt;/Image&gt;&lt;/ThreeDShapeInfo&gt;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2"/>
  <p:tag name="MMPROD_LASTVALUES" val="&lt;ChangeData&gt;&lt;Text&gt;&lt;![CDATA[B) ]]&gt;&lt;/Text&gt;&lt;FontSize&gt;&lt;![CDATA[28]]&gt;&lt;/FontSize&gt;&lt;Left&gt;&lt;![CDATA[85]]&gt;&lt;/Left&gt;&lt;Top&gt;&lt;![CDATA[176.8]]&gt;&lt;/Top&gt;&lt;/ChangeData&gt;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22"/>
  <p:tag name="MMPROD_LASTVALUES" val="&lt;ChangeData&gt;&lt;Text&gt;&lt;![CDATA[Sai]]&gt;&lt;/Text&gt;&lt;FontSize&gt;&lt;![CDATA[28]]&gt;&lt;/FontSize&gt;&lt;Left&gt;&lt;![CDATA[122]]&gt;&lt;/Left&gt;&lt;Top&gt;&lt;![CDATA[176.8]]&gt;&lt;/Top&gt;&lt;/ChangeData&gt;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2"/>
  <p:tag name="MMPROD_CONTROLTYPE" val="1"/>
  <p:tag name="MMPROD_SCALEOPERATION" val="1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1"/>
  <p:tag name="MMPROD_LASTVALUES" val="&lt;ChangeData&gt;&lt;Text&gt;&lt;![CDATA[A) ]]&gt;&lt;/Text&gt;&lt;FontSize&gt;&lt;![CDATA[28]]&gt;&lt;/FontSize&gt;&lt;Left&gt;&lt;![CDATA[85]]&gt;&lt;/Left&gt;&lt;Top&gt;&lt;![CDATA[129.6]]&gt;&lt;/Top&gt;&lt;/ChangeData&gt;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0&quot;/&gt;&lt;/TableIndex&gt;&lt;/ShapeTextInfo&gt;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24"/>
  <p:tag name="MMPROD_LASTVALUES" val="&lt;ChangeData&gt;&lt;Text&gt;&lt;![CDATA[Thành phố Hồ Chí Minh]]&gt;&lt;/Text&gt;&lt;FontSize&gt;&lt;![CDATA[28]]&gt;&lt;/FontSize&gt;&lt;Left&gt;&lt;![CDATA[124]]&gt;&lt;/Left&gt;&lt;Top&gt;&lt;![CDATA[271.2]]&gt;&lt;/Top&gt;&lt;/ChangeData&gt;"/>
  <p:tag name="PRESENTER_SHAPETEXTINFO" val="&lt;ShapeTextInfo&gt;&lt;TableIndex row=&quot;-1&quot; col=&quot;-1&quot;&gt;&lt;linesCount val=&quot;1&quot;/&gt;&lt;lineCharCount val=&quot;21&quot;/&gt;&lt;/TableIndex&gt;&lt;/ShapeTextInfo&gt;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21"/>
  <p:tag name="MMPROD_LASTVALUES" val="&lt;ChangeData&gt;&lt;Text&gt;&lt;![CDATA[Đúng]]&gt;&lt;/Text&gt;&lt;FontSize&gt;&lt;![CDATA[28]]&gt;&lt;/FontSize&gt;&lt;Left&gt;&lt;![CDATA[122]]&gt;&lt;/Left&gt;&lt;Top&gt;&lt;![CDATA[129.6]]&gt;&lt;/Top&gt;&lt;/ChangeData&gt;"/>
  <p:tag name="PRESENTER_SHAPETEXTINFO" val="&lt;ShapeTextInfo&gt;&lt;TableIndex row=&quot;-1&quot; col=&quot;-1&quot;&gt;&lt;linesCount val=&quot;1&quot;/&gt;&lt;lineCharCount val=&quot;4&quot;/&gt;&lt;/TableIndex&gt;&lt;/ShapeTextInfo&gt;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1"/>
  <p:tag name="MMPROD_CONTROLTYPE" val="1"/>
  <p:tag name="MMPROD_SCALEOPERATION" val="1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Tiếp tục]]&gt;&lt;/Text&gt;&lt;FontSize&gt;&lt;![CDATA[14]]&gt;&lt;/FontSize&gt;&lt;Left&gt;&lt;![CDATA[595.8]]&gt;&lt;/Left&gt;&lt;Top&gt;&lt;![CDATA[452.3013]]&gt;&lt;/Top&gt;&lt;/ChangeData&gt;"/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Trả lời]]&gt;&lt;/Text&gt;&lt;FontSize&gt;&lt;![CDATA[14]]&gt;&lt;/FontSize&gt;&lt;Left&gt;&lt;![CDATA[498.6]]&gt;&lt;/Left&gt;&lt;Top&gt;&lt;![CDATA[452.3013]]&gt;&lt;/Top&gt;&lt;/ChangeData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SlideID&gt;&lt;![CDATA[324]]&gt;&lt;/SlideID&gt;&lt;/ChangeData&gt;"/>
  <p:tag name="PPSNARRATION" val="48,571040222,D:\E-L NAM HOC 21-22\CHAU A (TIET 1)\CHAU A (TIET 1)_pptx\Media.ppcx"/>
  <p:tag name="QUIZCLIPSSOURCE" val="571040222,D:\E-L NAM HOC 21-22\CHAU A (TIET 1)\CHAU A (TIET 1)_pptx\Media.ppcx"/>
  <p:tag name="MMPROD_PARENTQUESTIONGROUPID" val="-1"/>
  <p:tag name="MMPROD_PARENTID" val="10004"/>
  <p:tag name="MMPROD_COLLECTIONCONTAINERID" val="20000"/>
  <p:tag name="MMPROD_FAILDATA" val="&lt;object type=&quot;10051&quot; unique_id=&quot;10045&quot;&gt;&lt;property id=&quot;10020&quot; value=&quot;2&quot;/&gt;&lt;property id=&quot;10102&quot; value=&quot;1&quot;/&gt;&lt;property id=&quot;10191&quot; value=&quot;-1&quot;/&gt;&lt;/object&gt;"/>
  <p:tag name="MMPROD_PASSDATA" val="&lt;object type=&quot;10050&quot; unique_id=&quot;10044&quot;&gt;&lt;property id=&quot;10020&quot; value=&quot;2&quot;/&gt;&lt;property id=&quot;10102&quot; value=&quot;1&quot;/&gt;&lt;property id=&quot;10191&quot; value=&quot;42&quot;/&gt;&lt;/object&gt;"/>
  <p:tag name="MMPROD_DATA" val="&lt;property id=&quot;10026&quot; value=&quot;10&quot;/&gt;&lt;property id=&quot;10027&quot; value=&quot;Interaction10042&quot;/&gt;&lt;property id=&quot;10028&quot; value=&quot;0&quot;/&gt;&lt;property id=&quot;10063&quot; value=&quot;3&quot;/&gt;&lt;property id=&quot;10070&quot; value=&quot;Chọn nhiều ý đúng&quot;/&gt;&lt;property id=&quot;10098&quot; value=&quot;Multiple choice&quot;/&gt;&lt;property id=&quot;10100&quot; value=&quot;0&quot;/&gt;&lt;property id=&quot;10108&quot; value=&quot;1&quot;/&gt;&lt;property id=&quot;10109&quot; value=&quot;1&quot;/&gt;&lt;property id=&quot;10110&quot; value=&quot;1&quot;/&gt;&lt;property id=&quot;10111&quot; value=&quot;2&quot;/&gt;&lt;property id=&quot;10112&quot; value=&quot;1&quot;/&gt;&lt;property id=&quot;10115&quot; value=&quot;1&quot;/&gt;&lt;property id=&quot;10120&quot; value=&quot;1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0&quot;/&gt;&lt;property id=&quot;10207&quot; value=&quot;0&quot;/&gt;"/>
  <p:tag name="MMPROD_TYPE" val="10008"/>
  <p:tag name="MMPROD_ID" val="10042"/>
  <p:tag name="HTML_SHAPEINFO" val="&lt;SlideThumbPath val=&quot;Slide38.PNG&quot;/&gt;"/>
  <p:tag name="MMPROD_ANSWERCOUNT" val="4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42"/>
  <p:tag name="MMPROD_ABSOLUTEPOSITIONID" val="100"/>
  <p:tag name="MMPROD_LASTVALUES" val="&lt;ChangeData&gt;&lt;Text&gt;&lt;![CDATA[Đặc điểm tự nhiện của châu Á]]&gt;&lt;/Text&gt;&lt;FontSize&gt;&lt;![CDATA[44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28&quot;/&gt;&lt;/TableIndex&gt;&lt;/ShapeTextInfo&gt;"/>
  <p:tag name="HTML_SHAPEINFO" val="&lt;ThreeDShapeInfo&gt;&lt;uuid val=&quot;100&quot;/&gt;&lt;isInvalidForFieldText val=&quot;0&quot;/&gt;&lt;Image&gt;&lt;filename val=&quot;D:\E-L NAM HOC 21-22\CHAU A (TIET 1)\data\asimages\{EA12B887-409B-42D3-B035-DD7002DFACE7}_38.png&quot;/&gt;&lt;left val=&quot;36&quot;/&gt;&lt;top val=&quot;21&quot;/&gt;&lt;width val=&quot;649&quot;/&gt;&lt;height val=&quot;99&quot;/&gt;&lt;hasText val=&quot;1&quot;/&gt;&lt;/Image&gt;&lt;/ThreeDShapeInfo&gt;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MMPROD_LASTVALUES" val="&lt;ChangeData&gt;&lt;Text&gt;&lt;![CDATA[Đúng rồi - Click vào bất cứ nơi đâu để tiếp tục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2&quot;/&gt;&lt;lineCharCount val=&quot;36&quot;/&gt;&lt;lineCharCount val=&quot;11&quot;/&gt;&lt;/TableIndex&gt;&lt;/ShapeTextInfo&gt;"/>
  <p:tag name="PRESENTER_SHAPEINFO" val="&lt;ThreeDShapeInfo&gt;&lt;uuid val=&quot;{5130447D-358D-4CFC-B743-2B823A0E8EE3}&quot;/&gt;&lt;isInvalidForFieldText val=&quot;0&quot;/&gt;&lt;Image&gt;&lt;filename val=&quot;D:\E-L NAM HOC 21-22\CHAU A (TIET 1)\data\asimages\{5130447D-358D-4CFC-B743-2B823A0E8EE3}_38.png&quot;/&gt;&lt;left val=&quot;60&quot;/&gt;&lt;top val=&quot;355&quot;/&gt;&lt;width val=&quot;289&quot;/&gt;&lt;height val=&quot;70&quot;/&gt;&lt;hasText val=&quot;1&quot;/&gt;&lt;/Image&gt;&lt;/ThreeDShapeInfo&gt;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MMPROD_LASTVALUES" val="&lt;ChangeData&gt;&lt;Text&gt;&lt;![CDATA[Chưa đúng- Click vào bất cứ nơi đâu để tiếp tục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2&quot;/&gt;&lt;lineCharCount val=&quot;32&quot;/&gt;&lt;lineCharCount val=&quot;15&quot;/&gt;&lt;/TableIndex&gt;&lt;/ShapeTextInfo&gt;"/>
  <p:tag name="PRESENTER_SHAPEINFO" val="&lt;ThreeDShapeInfo&gt;&lt;uuid val=&quot;{5954C8AE-6D20-4A7F-BB6E-940F8D4CEEAA}&quot;/&gt;&lt;isInvalidForFieldText val=&quot;0&quot;/&gt;&lt;Image&gt;&lt;filename val=&quot;D:\E-L NAM HOC 21-22\CHAU A (TIET 1)\data\asimages\{5954C8AE-6D20-4A7F-BB6E-940F8D4CEEAA}_38.png&quot;/&gt;&lt;left val=&quot;390&quot;/&gt;&lt;top val=&quot;355&quot;/&gt;&lt;width val=&quot;272&quot;/&gt;&lt;height val=&quot;70&quot;/&gt;&lt;hasText val=&quot;1&quot;/&gt;&lt;/Image&gt;&lt;/ThreeDShapeInfo&gt;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4"/>
  <p:tag name="MMPROD_CONTROLTYPE" val="1"/>
  <p:tag name="MMPROD_SCALEOPERATION" val="1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9"/>
  <p:tag name="MMPROD_LASTVALUES" val="&lt;ChangeData&gt;&lt;Text&gt;&lt;![CDATA[Em trả lời rất chính xác !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26&quot;/&gt;&lt;/TableIndex&gt;&lt;/ShapeTextInfo&gt;"/>
  <p:tag name="PRESENTER_SHAPEINFO" val="&lt;ThreeDShapeInfo&gt;&lt;uuid val=&quot;{AC4D89E9-D84A-4899-B3C7-EC5EEF4895F7}&quot;/&gt;&lt;isInvalidForFieldText val=&quot;0&quot;/&gt;&lt;Image&gt;&lt;filename val=&quot;D:\E-L NAM HOC 21-22\CHAU A (TIET 1)\data\asimages\{AC4D89E9-D84A-4899-B3C7-EC5EEF4895F7}_38.png&quot;/&gt;&lt;left val=&quot;196&quot;/&gt;&lt;top val=&quot;418&quot;/&gt;&lt;width val=&quot;271&quot;/&gt;&lt;height val=&quot;65&quot;/&gt;&lt;hasText val=&quot;1&quot;/&gt;&lt;/Image&gt;&lt;/ThreeDShapeInfo&gt;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6"/>
  <p:tag name="MMPROD_LASTVALUES" val="&lt;ChangeData&gt;&lt;Text&gt;&lt;![CDATA[Câu trả lời của em: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19&quot;/&gt;&lt;/TableIndex&gt;&lt;/ShapeTextInfo&gt;"/>
  <p:tag name="PRESENTER_SHAPEINFO" val="&lt;ThreeDShapeInfo&gt;&lt;uuid val=&quot;{262AC79B-4885-4725-B1FD-71099623439F}&quot;/&gt;&lt;isInvalidForFieldText val=&quot;0&quot;/&gt;&lt;Image&gt;&lt;filename val=&quot;D:\E-L NAM HOC 21-22\CHAU A (TIET 1)\data\asimages\{262AC79B-4885-4725-B1FD-71099623439F}_38.png&quot;/&gt;&lt;left val=&quot;186&quot;/&gt;&lt;top val=&quot;386&quot;/&gt;&lt;width val=&quot;541&quot;/&gt;&lt;height val=&quot;71&quot;/&gt;&lt;hasText val=&quot;1&quot;/&gt;&lt;/Image&gt;&lt;/ThreeDShapeInfo&gt;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0"/>
  <p:tag name="MMPROD_LASTVALUES" val="&lt;ChangeData&gt;&lt;Text&gt;&lt;![CDATA[Câu trả lời đúng là: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20&quot;/&gt;&lt;/TableIndex&gt;&lt;/ShapeTextInfo&gt;"/>
  <p:tag name="PRESENTER_SHAPEINFO" val="&lt;ThreeDShapeInfo&gt;&lt;uuid val=&quot;{6A964CFB-5637-4406-BDCB-D682DDD499D2}&quot;/&gt;&lt;isInvalidForFieldText val=&quot;0&quot;/&gt;&lt;Image&gt;&lt;filename val=&quot;D:\E-L NAM HOC 21-22\CHAU A (TIET 1)\data\asimages\{6A964CFB-5637-4406-BDCB-D682DDD499D2}_38.png&quot;/&gt;&lt;left val=&quot;186&quot;/&gt;&lt;top val=&quot;439&quot;/&gt;&lt;width val=&quot;541&quot;/&gt;&lt;height val=&quot;71&quot;/&gt;&lt;hasText val=&quot;1&quot;/&gt;&lt;/Image&gt;&lt;/ThreeDShapeInfo&gt;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1"/>
  <p:tag name="MMPROD_LASTVALUES" val="&lt;ChangeData&gt;&lt;Text&gt;&lt;![CDATA[Em trả lời chưa chính xác !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27&quot;/&gt;&lt;/TableIndex&gt;&lt;/ShapeTextInfo&gt;"/>
  <p:tag name="PRESENTER_SHAPEINFO" val="&lt;ThreeDShapeInfo&gt;&lt;uuid val=&quot;{2868693F-3639-4048-B96D-F4DBDE188F4B}&quot;/&gt;&lt;isInvalidForFieldText val=&quot;0&quot;/&gt;&lt;Image&gt;&lt;filename val=&quot;D:\E-L NAM HOC 21-22\CHAU A (TIET 1)\data\asimages\{2868693F-3639-4048-B96D-F4DBDE188F4B}_38.png&quot;/&gt;&lt;left val=&quot;196&quot;/&gt;&lt;top val=&quot;418&quot;/&gt;&lt;width val=&quot;271&quot;/&gt;&lt;height val=&quot;65&quot;/&gt;&lt;hasText val=&quot;1&quot;/&gt;&lt;/Image&gt;&lt;/ThreeDShapeInfo&gt;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7"/>
  <p:tag name="MMPROD_LASTVALUES" val="&lt;ChangeData&gt;&lt;Text&gt;&lt;![CDATA[Em phải trả lời câu hỏi trước khi tiếp tục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2&quot;/&gt;&lt;lineCharCount val=&quot;34&quot;/&gt;&lt;lineCharCount val=&quot;8&quot;/&gt;&lt;/TableIndex&gt;&lt;/ShapeTextInfo&gt;"/>
  <p:tag name="PRESENTER_SHAPEINFO" val="&lt;ThreeDShapeInfo&gt;&lt;uuid val=&quot;{CB3F2517-5414-4853-BF17-BE063DC2CF91}&quot;/&gt;&lt;isInvalidForFieldText val=&quot;0&quot;/&gt;&lt;Image&gt;&lt;filename val=&quot;D:\E-L NAM HOC 21-22\CHAU A (TIET 1)\data\asimages\{CB3F2517-5414-4853-BF17-BE063DC2CF91}_38.png&quot;/&gt;&lt;left val=&quot;209&quot;/&gt;&lt;top val=&quot;444&quot;/&gt;&lt;width val=&quot;274&quot;/&gt;&lt;height val=&quot;70&quot;/&gt;&lt;hasText val=&quot;1&quot;/&gt;&lt;/Image&gt;&lt;/ThreeDShapeInfo&gt;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4"/>
  <p:tag name="MMPROD_LASTVALUES" val="&lt;ChangeData&gt;&lt;Text&gt;&lt;![CDATA[Làm lại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7&quot;/&gt;&lt;/TableIndex&gt;&lt;/ShapeTextInfo&gt;"/>
  <p:tag name="PRESENTER_SHAPEINFO" val="&lt;ThreeDShapeInfo&gt;&lt;uuid val=&quot;{79AA7504-F42E-4DB1-8EE8-B7D252CEE3CB}&quot;/&gt;&lt;isInvalidForFieldText val=&quot;0&quot;/&gt;&lt;Image&gt;&lt;filename val=&quot;D:\E-L NAM HOC 21-22\CHAU A (TIET 1)\data\asimages\{79AA7504-F42E-4DB1-8EE8-B7D252CEE3CB}_38.png&quot;/&gt;&lt;left val=&quot;203&quot;/&gt;&lt;top val=&quot;431&quot;/&gt;&lt;width val=&quot;271&quot;/&gt;&lt;height val=&quot;66&quot;/&gt;&lt;hasText val=&quot;1&quot;/&gt;&lt;/Image&gt;&lt;/ThreeDShapeInfo&gt;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96.6]]&gt;&lt;/Left&gt;&lt;Top&gt;&lt;![CDATA[450.3013]]&gt;&lt;/Top&gt;&lt;/ChangeData&gt;"/>
  <p:tag name="HTML_SHAPEINFO" val="&lt;ThreeDShapeInfo&gt;&lt;uuid val=&quot;104&quot;/&gt;&lt;isInvalidForFieldText val=&quot;0&quot;/&gt;&lt;Image&gt;&lt;filename val=&quot;D:\E-L NAM HOC 21-22\CHAU A (TIET 1)\data\asimages\{186E9FD8-0A69-4339-BA00-10D93B6BDCEA}_38.png&quot;/&gt;&lt;left val=&quot;496&quot;/&gt;&lt;top val=&quot;449&quot;/&gt;&lt;width val=&quot;91&quot;/&gt;&lt;height val=&quot;39&quot;/&gt;&lt;hasText val=&quot;1&quot;/&gt;&lt;/Image&gt;&lt;/ThreeDShapeInfo&gt;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93.8]]&gt;&lt;/Left&gt;&lt;Top&gt;&lt;![CDATA[450.3013]]&gt;&lt;/Top&gt;&lt;/ChangeData&gt;"/>
  <p:tag name="HTML_SHAPEINFO" val="&lt;ThreeDShapeInfo&gt;&lt;uuid val=&quot;106&quot;/&gt;&lt;isInvalidForFieldText val=&quot;0&quot;/&gt;&lt;Image&gt;&lt;filename val=&quot;D:\E-L NAM HOC 21-22\CHAU A (TIET 1)\data\asimages\{2F155021-A0CC-4BE3-8769-DA6769B1FBB2}_38.png&quot;/&gt;&lt;left val=&quot;594&quot;/&gt;&lt;top val=&quot;449&quot;/&gt;&lt;width val=&quot;91&quot;/&gt;&lt;height val=&quot;39&quot;/&gt;&lt;hasText val=&quot;1&quot;/&gt;&lt;/Image&gt;&lt;/ThreeDShapeInfo&gt;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1"/>
  <p:tag name="MMPROD_LASTVALUES" val="&lt;ChangeData&gt;&lt;Left&gt;&lt;![CDATA[50.93756]]&gt;&lt;/Left&gt;&lt;Top&gt;&lt;![CDATA[129.6001]]&gt;&lt;/Top&gt;&lt;/ChangeData&gt;"/>
  <p:tag name="MMPROD_ID" val="10046"/>
  <p:tag name="MMPROD_TYPE" val="10018"/>
  <p:tag name="MMPROD_DATA" val="&lt;property id=&quot;10074&quot; value=&quot;0&quot;/&gt;&lt;property id=&quot;10193&quot; value=&quot;A&quot;/&gt;&lt;property id=&quot;10199&quot; value=&quot;0&quot;/&gt;&lt;object type=&quot;10049&quot; unique_id=&quot;10047&quot;&gt;&lt;property id=&quot;10020&quot; value=&quot;9&quot;/&gt;&lt;property id=&quot;10102&quot; value=&quot;0&quot;/&gt;&lt;property id=&quot;10191&quot; value=&quot;-1&quot;/&gt;&lt;/object&gt;"/>
  <p:tag name="MMPROD_COLLECTIONCONTAINERID" val="10043"/>
  <p:tag name="MMPROD_PARENTID" val="10042"/>
  <p:tag name="MMPROD_ANSWERLETTER" val="A) "/>
  <p:tag name="HTML_AUTOSHAPE_INFO" val="&lt;ThreeDShapeInfo&gt;&lt;uuid val=&quot;1001&quot;/&gt;&lt;isInvalidForFieldText val=&quot;0&quot;/&gt;&lt;hasMultipleQuizShape val=&quot;1&quot;/&gt;&lt;Image&gt;&lt;filename val=&quot;D:\E-L NAM HOC 21-22\CHAU A (TIET 1)\data\asimages\{85BEB97D-D075-4B23-92C8-4E8F34A8EAC7}_38.png&quot;/&gt;&lt;left val=&quot;72&quot;/&gt;&lt;top val=&quot;123&quot;/&gt;&lt;width val=&quot;52&quot;/&gt;&lt;height val=&quot;46&quot;/&gt;&lt;hasText val=&quot;1&quot;/&gt;&lt;/Image&gt;&lt;Image&gt;&lt;filename val=&quot;D:\E-L NAM HOC 21-22\CHAU A (TIET 1)\data\asimages\{B1ACF6FD-AB17-4B26-9B06-A616FC6D2BEB}_38.png&quot;/&gt;&lt;left val=&quot;108&quot;/&gt;&lt;top val=&quot;123&quot;/&gt;&lt;width val=&quot;398&quot;/&gt;&lt;height val=&quot;73&quot;/&gt;&lt;hasText val=&quot;1&quot;/&gt;&lt;/Image&gt;&lt;/ThreeDShapeInfo&gt;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2"/>
  <p:tag name="MMPROD_LASTVALUES" val="&lt;ChangeData&gt;&lt;Left&gt;&lt;![CDATA[50.93756]]&gt;&lt;/Left&gt;&lt;Top&gt;&lt;![CDATA[185.6999]]&gt;&lt;/Top&gt;&lt;/ChangeData&gt;"/>
  <p:tag name="MMPROD_ID" val="10048"/>
  <p:tag name="MMPROD_TYPE" val="10018"/>
  <p:tag name="MMPROD_DATA" val="&lt;property id=&quot;10074&quot; value=&quot;1&quot;/&gt;&lt;property id=&quot;10193&quot; value=&quot;B&quot;/&gt;&lt;property id=&quot;10199&quot; value=&quot;0&quot;/&gt;&lt;object type=&quot;10049&quot; unique_id=&quot;10049&quot;&gt;&lt;property id=&quot;10020&quot; value=&quot;9&quot;/&gt;&lt;property id=&quot;10102&quot; value=&quot;0&quot;/&gt;&lt;property id=&quot;10191&quot; value=&quot;-1&quot;/&gt;&lt;/object&gt;"/>
  <p:tag name="MMPROD_COLLECTIONCONTAINERID" val="10043"/>
  <p:tag name="MMPROD_PARENTID" val="10042"/>
  <p:tag name="MMPROD_ANSWERLETTER" val="B) "/>
  <p:tag name="HTML_AUTOSHAPE_INFO" val="&lt;ThreeDShapeInfo&gt;&lt;uuid val=&quot;1002&quot;/&gt;&lt;isInvalidForFieldText val=&quot;0&quot;/&gt;&lt;hasMultipleQuizShape val=&quot;1&quot;/&gt;&lt;Image&gt;&lt;filename val=&quot;D:\E-L NAM HOC 21-22\CHAU A (TIET 1)\data\asimages\{85923DEC-37CB-46B1-AABC-023F1BE17BD7}_38.png&quot;/&gt;&lt;left val=&quot;72&quot;/&gt;&lt;top val=&quot;179&quot;/&gt;&lt;width val=&quot;51&quot;/&gt;&lt;height val=&quot;46&quot;/&gt;&lt;hasText val=&quot;1&quot;/&gt;&lt;/Image&gt;&lt;Image&gt;&lt;filename val=&quot;D:\E-L NAM HOC 21-22\CHAU A (TIET 1)\data\asimages\{3A1C0866-B6FF-4EA1-BAFF-CFD414E0FD2B}_38.png&quot;/&gt;&lt;left val=&quot;108&quot;/&gt;&lt;top val=&quot;179&quot;/&gt;&lt;width val=&quot;398&quot;/&gt;&lt;height val=&quot;46&quot;/&gt;&lt;hasText val=&quot;1&quot;/&gt;&lt;/Image&gt;&lt;/ThreeDShapeInfo&gt;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3"/>
  <p:tag name="MMPROD_LASTVALUES" val="&lt;ChangeData&gt;&lt;Text&gt;&lt;![CDATA[C) ]]&gt;&lt;/Text&gt;&lt;FontSize&gt;&lt;![CDATA[28]]&gt;&lt;/FontSize&gt;&lt;Left&gt;&lt;![CDATA[85]]&gt;&lt;/Left&gt;&lt;Top&gt;&lt;![CDATA[224]]&gt;&lt;/Top&gt;&lt;/ChangeData&gt;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3"/>
  <p:tag name="MMPROD_LASTVALUES" val="&lt;ChangeData&gt;&lt;Left&gt;&lt;![CDATA[50.93756]]&gt;&lt;/Left&gt;&lt;Top&gt;&lt;![CDATA[215.3998]]&gt;&lt;/Top&gt;&lt;/ChangeData&gt;"/>
  <p:tag name="MMPROD_ID" val="10050"/>
  <p:tag name="MMPROD_TYPE" val="10018"/>
  <p:tag name="MMPROD_DATA" val="&lt;property id=&quot;10074&quot; value=&quot;1&quot;/&gt;&lt;property id=&quot;10193&quot; value=&quot;C&quot;/&gt;&lt;property id=&quot;10199&quot; value=&quot;0&quot;/&gt;&lt;object type=&quot;10049&quot; unique_id=&quot;10051&quot;&gt;&lt;property id=&quot;10020&quot; value=&quot;9&quot;/&gt;&lt;property id=&quot;10102&quot; value=&quot;0&quot;/&gt;&lt;property id=&quot;10191&quot; value=&quot;-1&quot;/&gt;&lt;/object&gt;"/>
  <p:tag name="MMPROD_COLLECTIONCONTAINERID" val="10043"/>
  <p:tag name="MMPROD_PARENTID" val="10042"/>
  <p:tag name="MMPROD_ANSWERLETTER" val="C) "/>
  <p:tag name="HTML_AUTOSHAPE_INFO" val="&lt;ThreeDShapeInfo&gt;&lt;uuid val=&quot;1003&quot;/&gt;&lt;isInvalidForFieldText val=&quot;0&quot;/&gt;&lt;hasMultipleQuizShape val=&quot;1&quot;/&gt;&lt;Image&gt;&lt;filename val=&quot;D:\E-L NAM HOC 21-22\CHAU A (TIET 1)\data\asimages\{8B378528-DEFC-427D-AE16-337CEA4436E5}_38.png&quot;/&gt;&lt;left val=&quot;72&quot;/&gt;&lt;top val=&quot;209&quot;/&gt;&lt;width val=&quot;51&quot;/&gt;&lt;height val=&quot;46&quot;/&gt;&lt;hasText val=&quot;1&quot;/&gt;&lt;/Image&gt;&lt;Image&gt;&lt;filename val=&quot;D:\E-L NAM HOC 21-22\CHAU A (TIET 1)\data\asimages\{671A5CDF-219B-4482-A5B0-A37547289FD1}_38.png&quot;/&gt;&lt;left val=&quot;108&quot;/&gt;&lt;top val=&quot;209&quot;/&gt;&lt;width val=&quot;399&quot;/&gt;&lt;height val=&quot;46&quot;/&gt;&lt;hasText val=&quot;1&quot;/&gt;&lt;/Image&gt;&lt;/ThreeDShapeInfo&gt;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4"/>
  <p:tag name="MMPROD_LASTVALUES" val="&lt;ChangeData&gt;&lt;Left&gt;&lt;![CDATA[50.93756]]&gt;&lt;/Left&gt;&lt;Top&gt;&lt;![CDATA[245.0996]]&gt;&lt;/Top&gt;&lt;/ChangeData&gt;"/>
  <p:tag name="MMPROD_ID" val="10052"/>
  <p:tag name="MMPROD_TYPE" val="10018"/>
  <p:tag name="MMPROD_DATA" val="&lt;property id=&quot;10074&quot; value=&quot;1&quot;/&gt;&lt;property id=&quot;10193&quot; value=&quot;D&quot;/&gt;&lt;property id=&quot;10199&quot; value=&quot;0&quot;/&gt;&lt;object type=&quot;10049&quot; unique_id=&quot;10053&quot;&gt;&lt;property id=&quot;10020&quot; value=&quot;9&quot;/&gt;&lt;property id=&quot;10102&quot; value=&quot;0&quot;/&gt;&lt;property id=&quot;10191&quot; value=&quot;-1&quot;/&gt;&lt;/object&gt;"/>
  <p:tag name="MMPROD_COLLECTIONCONTAINERID" val="10043"/>
  <p:tag name="MMPROD_PARENTID" val="10042"/>
  <p:tag name="MMPROD_ANSWERLETTER" val="D) "/>
  <p:tag name="HTML_AUTOSHAPE_INFO" val="&lt;ThreeDShapeInfo&gt;&lt;uuid val=&quot;1004&quot;/&gt;&lt;isInvalidForFieldText val=&quot;0&quot;/&gt;&lt;hasMultipleQuizShape val=&quot;1&quot;/&gt;&lt;Image&gt;&lt;filename val=&quot;D:\E-L NAM HOC 21-22\CHAU A (TIET 1)\data\asimages\{D23D1AEB-06E4-4DAD-A739-75AB44BFDDEA}_38.png&quot;/&gt;&lt;left val=&quot;72&quot;/&gt;&lt;top val=&quot;238&quot;/&gt;&lt;width val=&quot;52&quot;/&gt;&lt;height val=&quot;46&quot;/&gt;&lt;hasText val=&quot;1&quot;/&gt;&lt;/Image&gt;&lt;Image&gt;&lt;filename val=&quot;D:\E-L NAM HOC 21-22\CHAU A (TIET 1)\data\asimages\{C25747DE-373A-4A50-A42A-026BF577BDA9}_38.png&quot;/&gt;&lt;left val=&quot;111&quot;/&gt;&lt;top val=&quot;238&quot;/&gt;&lt;width val=&quot;400&quot;/&gt;&lt;height val=&quot;73&quot;/&gt;&lt;hasText val=&quot;1&quot;/&gt;&lt;/Image&gt;&lt;/ThreeDShapeInfo&gt;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4"/>
  <p:tag name="MMPROD_LASTVALUES" val="&lt;ChangeData&gt;&lt;Text&gt;&lt;![CDATA[D) ]]&gt;&lt;/Text&gt;&lt;FontSize&gt;&lt;![CDATA[22]]&gt;&lt;/FontSize&gt;&lt;Left&gt;&lt;![CDATA[85]]&gt;&lt;/Left&gt;&lt;Top&gt;&lt;![CDATA[372.0002]]&gt;&lt;/Top&gt;&lt;/ChangeData&gt;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24"/>
  <p:tag name="MMPROD_LASTVALUES" val="&lt;ChangeData&gt;&lt;Text&gt;&lt;![CDATA[Đỉnh Ê-vơ-rét cao nhất thế giới thuộc dãy Hi-ma-lay-a]]&gt;&lt;/Text&gt;&lt;FontSize&gt;&lt;![CDATA[22]]&gt;&lt;/FontSize&gt;&lt;Left&gt;&lt;![CDATA[124]]&gt;&lt;/Left&gt;&lt;Top&gt;&lt;![CDATA[372.0003]]&gt;&lt;/Top&gt;&lt;/ChangeData&gt;"/>
  <p:tag name="PRESENTER_SHAPETEXTINFO" val="&lt;ShapeTextInfo&gt;&lt;TableIndex row=&quot;-1&quot; col=&quot;-1&quot;&gt;&lt;linesCount val=&quot;2&quot;/&gt;&lt;lineCharCount val=&quot;42&quot;/&gt;&lt;lineCharCount val=&quot;11&quot;/&gt;&lt;/TableIndex&gt;&lt;/ShapeTextInfo&gt;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4"/>
  <p:tag name="MMPROD_CONTROLTYPE" val="2"/>
  <p:tag name="MMPROD_SCALEOPERATION" val="1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3"/>
  <p:tag name="MMPROD_LASTVALUES" val="&lt;ChangeData&gt;&lt;Text&gt;&lt;![CDATA[C) ]]&gt;&lt;/Text&gt;&lt;FontSize&gt;&lt;![CDATA[22]]&gt;&lt;/FontSize&gt;&lt;Left&gt;&lt;![CDATA[85]]&gt;&lt;/Left&gt;&lt;Top&gt;&lt;![CDATA[291.1999]]&gt;&lt;/Top&gt;&lt;/ChangeData&gt;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23"/>
  <p:tag name="MMPROD_LASTVALUES" val="&lt;ChangeData&gt;&lt;Text&gt;&lt;![CDATA[Thiên nhiên của châu Á rất đa dạng]]&gt;&lt;/Text&gt;&lt;FontSize&gt;&lt;![CDATA[22]]&gt;&lt;/FontSize&gt;&lt;Left&gt;&lt;![CDATA[121]]&gt;&lt;/Left&gt;&lt;Top&gt;&lt;![CDATA[291.2]]&gt;&lt;/Top&gt;&lt;/ChangeData&gt;"/>
  <p:tag name="PRESENTER_SHAPETEXTINFO" val="&lt;ShapeTextInfo&gt;&lt;TableIndex row=&quot;-1&quot; col=&quot;-1&quot;&gt;&lt;linesCount val=&quot;1&quot;/&gt;&lt;lineCharCount val=&quot;34&quot;/&gt;&lt;/TableIndex&gt;&lt;/ShapeTextInfo&gt;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3"/>
  <p:tag name="MMPROD_CONTROLTYPE" val="2"/>
  <p:tag name="MMPROD_SCALEOPERATION" val="1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2"/>
  <p:tag name="MMPROD_LASTVALUES" val="&lt;ChangeData&gt;&lt;Text&gt;&lt;![CDATA[B) ]]&gt;&lt;/Text&gt;&lt;FontSize&gt;&lt;![CDATA[22]]&gt;&lt;/FontSize&gt;&lt;Left&gt;&lt;![CDATA[85]]&gt;&lt;/Left&gt;&lt;Top&gt;&lt;![CDATA[210.4]]&gt;&lt;/Top&gt;&lt;/ChangeData&gt;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22"/>
  <p:tag name="MMPROD_LASTVALUES" val="&lt;ChangeData&gt;&lt;Text&gt;&lt;![CDATA[Châu Á có ba phía giáp biển và Đại Dương]]&gt;&lt;/Text&gt;&lt;FontSize&gt;&lt;![CDATA[22]]&gt;&lt;/FontSize&gt;&lt;Left&gt;&lt;![CDATA[122]]&gt;&lt;/Left&gt;&lt;Top&gt;&lt;![CDATA[210.4001]]&gt;&lt;/Top&gt;&lt;/ChangeData&gt;"/>
  <p:tag name="PRESENTER_SHAPETEXTINFO" val="&lt;ShapeTextInfo&gt;&lt;TableIndex row=&quot;-1&quot; col=&quot;-1&quot;&gt;&lt;linesCount val=&quot;1&quot;/&gt;&lt;lineCharCount val=&quot;40&quot;/&gt;&lt;/TableIndex&gt;&lt;/ShapeTextInfo&gt;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23"/>
  <p:tag name="MMPROD_LASTVALUES" val="&lt;ChangeData&gt;&lt;Text&gt;&lt;![CDATA[Thành phố Hà Nội]]&gt;&lt;/Text&gt;&lt;FontSize&gt;&lt;![CDATA[28]]&gt;&lt;/FontSize&gt;&lt;Left&gt;&lt;![CDATA[121]]&gt;&lt;/Left&gt;&lt;Top&gt;&lt;![CDATA[224]]&gt;&lt;/Top&gt;&lt;/ChangeData&gt;"/>
  <p:tag name="PRESENTER_SHAPETEXTINFO" val="&lt;ShapeTextInfo&gt;&lt;TableIndex row=&quot;-1&quot; col=&quot;-1&quot;&gt;&lt;linesCount val=&quot;1&quot;/&gt;&lt;lineCharCount val=&quot;16&quot;/&gt;&lt;/TableIndex&gt;&lt;/ShapeTextInfo&gt;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2"/>
  <p:tag name="MMPROD_CONTROLTYPE" val="2"/>
  <p:tag name="MMPROD_SCALEOPERATION" val="1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1"/>
  <p:tag name="MMPROD_LASTVALUES" val="&lt;ChangeData&gt;&lt;Text&gt;&lt;![CDATA[A) ]]&gt;&lt;/Text&gt;&lt;FontSize&gt;&lt;![CDATA[22]]&gt;&lt;/FontSize&gt;&lt;Left&gt;&lt;![CDATA[85]]&gt;&lt;/Left&gt;&lt;Top&gt;&lt;![CDATA[129.6001]]&gt;&lt;/Top&gt;&lt;/ChangeData&gt;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21"/>
  <p:tag name="MMPROD_LASTVALUES" val="&lt;ChangeData&gt;&lt;Text&gt;&lt;![CDATA[Núi và cao nguyên chiếm 2/3 diện tích châu Á]]&gt;&lt;/Text&gt;&lt;FontSize&gt;&lt;![CDATA[22]]&gt;&lt;/FontSize&gt;&lt;Left&gt;&lt;![CDATA[122]]&gt;&lt;/Left&gt;&lt;Top&gt;&lt;![CDATA[129.6002]]&gt;&lt;/Top&gt;&lt;/ChangeData&gt;"/>
  <p:tag name="PRESENTER_SHAPETEXTINFO" val="&lt;ShapeTextInfo&gt;&lt;TableIndex row=&quot;-1&quot; col=&quot;-1&quot;&gt;&lt;linesCount val=&quot;2&quot;/&gt;&lt;lineCharCount val=&quot;38&quot;/&gt;&lt;lineCharCount val=&quot;6&quot;/&gt;&lt;/TableIndex&gt;&lt;/ShapeTextInfo&gt;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1"/>
  <p:tag name="MMPROD_CONTROLTYPE" val="2"/>
  <p:tag name="MMPROD_SCALEOPERATION" val="1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Tiếp tục]]&gt;&lt;/Text&gt;&lt;FontSize&gt;&lt;![CDATA[14]]&gt;&lt;/FontSize&gt;&lt;Left&gt;&lt;![CDATA[595.8]]&gt;&lt;/Left&gt;&lt;Top&gt;&lt;![CDATA[452.3013]]&gt;&lt;/Top&gt;&lt;/ChangeData&gt;"/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Trả lời]]&gt;&lt;/Text&gt;&lt;FontSize&gt;&lt;![CDATA[14]]&gt;&lt;/FontSize&gt;&lt;Left&gt;&lt;![CDATA[498.6]]&gt;&lt;/Left&gt;&lt;Top&gt;&lt;![CDATA[452.3013]]&gt;&lt;/Top&gt;&lt;/ChangeData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SlideID&gt;&lt;![CDATA[325]]&gt;&lt;/SlideID&gt;&lt;/ChangeData&gt;"/>
  <p:tag name="PPSNARRATION" val="49,571040222,D:\E-L NAM HOC 21-22\CHAU A (TIET 1)\CHAU A (TIET 1)_pptx\Media.ppcx"/>
  <p:tag name="QUIZCLIPSSOURCE" val="571040222,D:\E-L NAM HOC 21-22\CHAU A (TIET 1)\CHAU A (TIET 1)_pptx\Media.ppcx"/>
  <p:tag name="MMPROD_PARENTQUESTIONGROUPID" val="-1"/>
  <p:tag name="MMPROD_PARENTID" val="10004"/>
  <p:tag name="MMPROD_COLLECTIONCONTAINERID" val="20000"/>
  <p:tag name="MMPROD_FAILDATA" val="&lt;object type=&quot;10051&quot; unique_id=&quot;10057&quot;&gt;&lt;property id=&quot;10020&quot; value=&quot;2&quot;/&gt;&lt;property id=&quot;10102&quot; value=&quot;1&quot;/&gt;&lt;property id=&quot;10191&quot; value=&quot;-1&quot;/&gt;&lt;/object&gt;"/>
  <p:tag name="MMPROD_PASSDATA" val="&lt;object type=&quot;10050&quot; unique_id=&quot;10056&quot;&gt;&lt;property id=&quot;10020&quot; value=&quot;2&quot;/&gt;&lt;property id=&quot;10102&quot; value=&quot;1&quot;/&gt;&lt;property id=&quot;10191&quot; value=&quot;43&quot;/&gt;&lt;/object&gt;"/>
  <p:tag name="MMPROD_DATA" val="&lt;property id=&quot;10026&quot; value=&quot;10&quot;/&gt;&lt;property id=&quot;10027&quot; value=&quot;Interaction10054&quot;/&gt;&lt;property id=&quot;10028&quot; value=&quot;0&quot;/&gt;&lt;property id=&quot;10070&quot; value=&quot;Nối&quot;/&gt;&lt;property id=&quot;10098&quot; value=&quot;Matching&quot;/&gt;&lt;property id=&quot;10100&quot; value=&quot;0&quot;/&gt;&lt;property id=&quot;10108&quot; value=&quot;1&quot;/&gt;&lt;property id=&quot;10109&quot; value=&quot;1&quot;/&gt;&lt;property id=&quot;10110&quot; value=&quot;1&quot;/&gt;&lt;property id=&quot;10111&quot; value=&quot;3&quot;/&gt;&lt;property id=&quot;10112&quot; value=&quot;1&quot;/&gt;&lt;property id=&quot;10115&quot; value=&quot;1&quot;/&gt;&lt;property id=&quot;10120&quot; value=&quot;3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0&quot;/&gt;&lt;property id=&quot;10207&quot; value=&quot;0&quot;/&gt;"/>
  <p:tag name="MMPROD_TYPE" val="10016"/>
  <p:tag name="MMPROD_ID" val="10054"/>
  <p:tag name="HTML_SHAPEINFO" val="&lt;SlideThumbPath val=&quot;Slide39.PNG&quot;/&gt;"/>
  <p:tag name="MMPROD_ANSWERCOUNT" val="4"/>
  <p:tag name="MMPROD_ITEMCOUNT" val="4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54"/>
  <p:tag name="MMPROD_ABSOLUTEPOSITIONID" val="100"/>
  <p:tag name="MMPROD_LASTVALUES" val="&lt;ChangeData&gt;&lt;Text&gt;&lt;![CDATA[Nối cột A với cột B]]&gt;&lt;/Text&gt;&lt;FontSize&gt;&lt;![CDATA[44]]&gt;&lt;/FontSize&gt;&lt;Left&gt;&lt;![CDATA[0]]&gt;&lt;/Left&gt;&lt;Top&gt;&lt;![CDATA[0]]&gt;&lt;/Top&gt;&lt;/ChangeData&gt;"/>
  <p:tag name="PRESENTER_SHAPETEXTINFO" val="&lt;ShapeTextInfo&gt;&lt;TableIndex row=&quot;-1&quot; col=&quot;-1&quot;&gt;&lt;linesCount val=&quot;2&quot;/&gt;&lt;lineCharCount val=&quot;54&quot;/&gt;&lt;lineCharCount val=&quot;35&quot;/&gt;&lt;/TableIndex&gt;&lt;/ShapeTextInfo&gt;"/>
  <p:tag name="HTML_SHAPEINFO" val="&lt;ThreeDShapeInfo&gt;&lt;uuid val=&quot;100&quot;/&gt;&lt;isInvalidForFieldText val=&quot;0&quot;/&gt;&lt;Image&gt;&lt;filename val=&quot;D:\E-L NAM HOC 21-22\CHAU A (TIET 1)\data\asimages\{C99DF276-A069-4364-BD28-EB79779F5F8B}_39.png&quot;/&gt;&lt;left val=&quot;36&quot;/&gt;&lt;top val=&quot;21&quot;/&gt;&lt;width val=&quot;651&quot;/&gt;&lt;height val=&quot;97&quot;/&gt;&lt;hasText val=&quot;1&quot;/&gt;&lt;/Image&gt;&lt;/ThreeDShapeInfo&gt;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3"/>
  <p:tag name="MMPROD_CONTROLTYPE" val="1"/>
  <p:tag name="MMPROD_SCALEOPERATION" val="1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3090"/>
  <p:tag name="MMPROD_LASTVALUES" val="&lt;ChangeData&gt;&lt;Text&gt;&lt;![CDATA[Cột A]]&gt;&lt;/Text&gt;&lt;FontSize&gt;&lt;![CDATA[24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5&quot;/&gt;&lt;/TableIndex&gt;&lt;/ShapeTextInfo&gt;"/>
  <p:tag name="HTML_SHAPEINFO" val="&lt;ThreeDShapeInfo&gt;&lt;uuid val=&quot;3090&quot;/&gt;&lt;isInvalidForFieldText val=&quot;0&quot;/&gt;&lt;Image&gt;&lt;filename val=&quot;D:\E-L NAM HOC 21-22\CHAU A (TIET 1)\data\asimages\{BCEAD994-318B-43D6-B708-7BB8CD7BD068}_39.png&quot;/&gt;&lt;left val=&quot;19&quot;/&gt;&lt;top val=&quot;118&quot;/&gt;&lt;width val=&quot;322&quot;/&gt;&lt;height val=&quot;58&quot;/&gt;&lt;hasText val=&quot;1&quot;/&gt;&lt;/Image&gt;&lt;/ThreeDShapeInfo&gt;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30910"/>
  <p:tag name="MMPROD_LASTVALUES" val="&lt;ChangeData&gt;&lt;Text&gt;&lt;![CDATA[Cột B]]&gt;&lt;/Text&gt;&lt;FontSize&gt;&lt;![CDATA[24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5&quot;/&gt;&lt;/TableIndex&gt;&lt;/ShapeTextInfo&gt;"/>
  <p:tag name="HTML_SHAPEINFO" val="&lt;ThreeDShapeInfo&gt;&lt;uuid val=&quot;30910&quot;/&gt;&lt;isInvalidForFieldText val=&quot;0&quot;/&gt;&lt;Image&gt;&lt;filename val=&quot;D:\E-L NAM HOC 21-22\CHAU A (TIET 1)\data\asimages\{6524CC83-C18E-4619-99F5-5A5D59718D77}_39.png&quot;/&gt;&lt;left val=&quot;362&quot;/&gt;&lt;top val=&quot;118&quot;/&gt;&lt;width val=&quot;322&quot;/&gt;&lt;height val=&quot;58&quot;/&gt;&lt;hasText val=&quot;1&quot;/&gt;&lt;/Image&gt;&lt;/ThreeDShapeInfo&gt;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379.4401]]&gt;&lt;/Left&gt;&lt;Top&gt;&lt;![CDATA[165.2375]]&gt;&lt;/Top&gt;&lt;/ChangeData&gt;"/>
  <p:tag name="MMPROD_PARENTID" val="10054"/>
  <p:tag name="MMPROD_COLLECTIONCONTAINERID" val="10055"/>
  <p:tag name="MMPROD_DATA" val="&lt;property id=&quot;10193&quot; value=&quot;1&quot;/&gt;&lt;property id=&quot;10199&quot; value=&quot;0&quot;/&gt;"/>
  <p:tag name="MMPROD_TYPE" val="10023"/>
  <p:tag name="MMPROD_ID" val="10059"/>
  <p:tag name="MMPROD_ABSOLUTEPOSITIONID" val="4001"/>
  <p:tag name="HTML_SHAPEINFO" val="&lt;ThreeDShapeInfo&gt;&lt;uuid val=&quot;4001&quot;/&gt;&lt;isInvalidForFieldText val=&quot;0&quot;/&gt;&lt;Image&gt;&lt;filename val=&quot;D:\E-L NAM HOC 21-22\CHAU A (TIET 1)\data\asimages\{0D503543-9CFE-4566-9C9C-24281D87105F}_39.png&quot;/&gt;&lt;left val=&quot;362&quot;/&gt;&lt;top val=&quot;157&quot;/&gt;&lt;width val=&quot;322&quot;/&gt;&lt;height val=&quot;59&quot;/&gt;&lt;hasText val=&quot;1&quot;/&gt;&lt;/Image&gt;&lt;/ThreeDShapeInfo&gt;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379.4401]]&gt;&lt;/Left&gt;&lt;Top&gt;&lt;![CDATA[212.4375]]&gt;&lt;/Top&gt;&lt;/ChangeData&gt;"/>
  <p:tag name="MMPROD_PARENTID" val="10054"/>
  <p:tag name="MMPROD_COLLECTIONCONTAINERID" val="10055"/>
  <p:tag name="MMPROD_DATA" val="&lt;property id=&quot;10193&quot; value=&quot;2&quot;/&gt;&lt;property id=&quot;10199&quot; value=&quot;0&quot;/&gt;"/>
  <p:tag name="MMPROD_TYPE" val="10023"/>
  <p:tag name="MMPROD_ID" val="10060"/>
  <p:tag name="MMPROD_ABSOLUTEPOSITIONID" val="4002"/>
  <p:tag name="HTML_SHAPEINFO" val="&lt;ThreeDShapeInfo&gt;&lt;uuid val=&quot;4002&quot;/&gt;&lt;isInvalidForFieldText val=&quot;0&quot;/&gt;&lt;Image&gt;&lt;filename val=&quot;D:\E-L NAM HOC 21-22\CHAU A (TIET 1)\data\asimages\{43E901A2-6637-4D53-898F-5513B0E86846}_39.png&quot;/&gt;&lt;left val=&quot;362&quot;/&gt;&lt;top val=&quot;204&quot;/&gt;&lt;width val=&quot;322&quot;/&gt;&lt;height val=&quot;59&quot;/&gt;&lt;hasText val=&quot;1&quot;/&gt;&lt;/Image&gt;&lt;/ThreeDShapeInfo&gt;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379.4401]]&gt;&lt;/Left&gt;&lt;Top&gt;&lt;![CDATA[259.6375]]&gt;&lt;/Top&gt;&lt;/ChangeData&gt;"/>
  <p:tag name="MMPROD_PARENTID" val="10054"/>
  <p:tag name="MMPROD_COLLECTIONCONTAINERID" val="10055"/>
  <p:tag name="MMPROD_DATA" val="&lt;property id=&quot;10193&quot; value=&quot;3&quot;/&gt;&lt;property id=&quot;10199&quot; value=&quot;0&quot;/&gt;"/>
  <p:tag name="MMPROD_TYPE" val="10023"/>
  <p:tag name="MMPROD_ID" val="10061"/>
  <p:tag name="MMPROD_ABSOLUTEPOSITIONID" val="4003"/>
  <p:tag name="HTML_SHAPEINFO" val="&lt;ThreeDShapeInfo&gt;&lt;uuid val=&quot;4003&quot;/&gt;&lt;isInvalidForFieldText val=&quot;0&quot;/&gt;&lt;Image&gt;&lt;filename val=&quot;D:\E-L NAM HOC 21-22\CHAU A (TIET 1)\data\asimages\{F0738EF6-3884-4D26-8C66-128B127DC38E}_39.png&quot;/&gt;&lt;left val=&quot;362&quot;/&gt;&lt;top val=&quot;252&quot;/&gt;&lt;width val=&quot;322&quot;/&gt;&lt;height val=&quot;59&quot;/&gt;&lt;hasText val=&quot;1&quot;/&gt;&lt;/Image&gt;&lt;/ThreeDShapeInfo&gt;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379.4401]]&gt;&lt;/Left&gt;&lt;Top&gt;&lt;![CDATA[306.8375]]&gt;&lt;/Top&gt;&lt;/ChangeData&gt;"/>
  <p:tag name="MMPROD_PARENTID" val="10054"/>
  <p:tag name="MMPROD_COLLECTIONCONTAINERID" val="10055"/>
  <p:tag name="MMPROD_DATA" val="&lt;property id=&quot;10193&quot; value=&quot;4&quot;/&gt;&lt;property id=&quot;10199&quot; value=&quot;0&quot;/&gt;"/>
  <p:tag name="MMPROD_TYPE" val="10023"/>
  <p:tag name="MMPROD_ID" val="10062"/>
  <p:tag name="MMPROD_ABSOLUTEPOSITIONID" val="4004"/>
  <p:tag name="HTML_SHAPEINFO" val="&lt;ThreeDShapeInfo&gt;&lt;uuid val=&quot;4004&quot;/&gt;&lt;isInvalidForFieldText val=&quot;0&quot;/&gt;&lt;Image&gt;&lt;filename val=&quot;D:\E-L NAM HOC 21-22\CHAU A (TIET 1)\data\asimages\{C97DF560-DDB2-4227-9A5C-AFA15C734C9C}_39.png&quot;/&gt;&lt;left val=&quot;362&quot;/&gt;&lt;top val=&quot;299&quot;/&gt;&lt;width val=&quot;322&quot;/&gt;&lt;height val=&quot;59&quot;/&gt;&lt;hasText val=&quot;1&quot;/&gt;&lt;/Image&gt;&lt;/ThreeDShapeInfo&gt;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CONTROLTYPE" val="5"/>
  <p:tag name="MMPROD_LASTVALUES" val="&lt;ChangeData&gt;&lt;Left&gt;&lt;![CDATA[36]]&gt;&lt;/Left&gt;&lt;Top&gt;&lt;![CDATA[165.2375]]&gt;&lt;/Top&gt;&lt;/ChangeData&gt;"/>
  <p:tag name="MMPROD_PARENTID" val="10054"/>
  <p:tag name="MMPROD_COLLECTIONCONTAINERID" val="10058"/>
  <p:tag name="MMPROD_TYPE" val="10028"/>
  <p:tag name="MMPROD_ID" val="10063"/>
  <p:tag name="MMPROD_ABSOLUTEPOSITIONID" val="3001"/>
  <p:tag name="HTML_AUTOSHAPE_INFO" val="&lt;ThreeDShapeInfo&gt;&lt;uuid val=&quot;3001&quot;/&gt;&lt;isInvalidForFieldText val=&quot;0&quot;/&gt;&lt;hasMultipleQuizShape val=&quot;1&quot;/&gt;&lt;Image&gt;&lt;filename val=&quot;D:\E-L NAM HOC 21-22\CHAU A (TIET 1)\data\asimages\{325ED156-C5A4-4D14-92BB-A875E9B9E589}_39.png&quot;/&gt;&lt;left val=&quot;63&quot;/&gt;&lt;top val=&quot;157&quot;/&gt;&lt;width val=&quot;139&quot;/&gt;&lt;height val=&quot;59&quot;/&gt;&lt;hasText val=&quot;1&quot;/&gt;&lt;/Image&gt;&lt;/ThreeDShapeInfo&gt;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CONTROLTYPE" val="5"/>
  <p:tag name="MMPROD_LASTVALUES" val="&lt;ChangeData&gt;&lt;Left&gt;&lt;![CDATA[36]]&gt;&lt;/Left&gt;&lt;Top&gt;&lt;![CDATA[212.8375]]&gt;&lt;/Top&gt;&lt;/ChangeData&gt;"/>
  <p:tag name="MMPROD_PARENTID" val="10054"/>
  <p:tag name="MMPROD_COLLECTIONCONTAINERID" val="10058"/>
  <p:tag name="MMPROD_TYPE" val="10028"/>
  <p:tag name="MMPROD_ID" val="10064"/>
  <p:tag name="MMPROD_ABSOLUTEPOSITIONID" val="3002"/>
  <p:tag name="HTML_AUTOSHAPE_INFO" val="&lt;ThreeDShapeInfo&gt;&lt;uuid val=&quot;3002&quot;/&gt;&lt;isInvalidForFieldText val=&quot;0&quot;/&gt;&lt;hasMultipleQuizShape val=&quot;1&quot;/&gt;&lt;Image&gt;&lt;filename val=&quot;D:\E-L NAM HOC 21-22\CHAU A (TIET 1)\data\asimages\{133D1C9A-D80D-4A77-9368-29F5FB4B1188}_39.png&quot;/&gt;&lt;left val=&quot;63&quot;/&gt;&lt;top val=&quot;204&quot;/&gt;&lt;width val=&quot;78&quot;/&gt;&lt;height val=&quot;59&quot;/&gt;&lt;hasText val=&quot;1&quot;/&gt;&lt;/Image&gt;&lt;/ThreeDShapeInfo&gt;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CONTROLTYPE" val="5"/>
  <p:tag name="MMPROD_LASTVALUES" val="&lt;ChangeData&gt;&lt;Left&gt;&lt;![CDATA[36]]&gt;&lt;/Left&gt;&lt;Top&gt;&lt;![CDATA[260.4375]]&gt;&lt;/Top&gt;&lt;/ChangeData&gt;"/>
  <p:tag name="MMPROD_PARENTID" val="10054"/>
  <p:tag name="MMPROD_COLLECTIONCONTAINERID" val="10058"/>
  <p:tag name="MMPROD_TYPE" val="10028"/>
  <p:tag name="MMPROD_ID" val="10065"/>
  <p:tag name="MMPROD_ABSOLUTEPOSITIONID" val="3003"/>
  <p:tag name="HTML_AUTOSHAPE_INFO" val="&lt;ThreeDShapeInfo&gt;&lt;uuid val=&quot;3003&quot;/&gt;&lt;isInvalidForFieldText val=&quot;0&quot;/&gt;&lt;hasMultipleQuizShape val=&quot;1&quot;/&gt;&lt;Image&gt;&lt;filename val=&quot;D:\E-L NAM HOC 21-22\CHAU A (TIET 1)\data\asimages\{ADED0D2C-2572-467C-B6E4-ECEA795BCFE4}_39.png&quot;/&gt;&lt;left val=&quot;63&quot;/&gt;&lt;top val=&quot;252&quot;/&gt;&lt;width val=&quot;178&quot;/&gt;&lt;height val=&quot;59&quot;/&gt;&lt;hasText val=&quot;1&quot;/&gt;&lt;/Image&gt;&lt;/ThreeDShapeInfo&gt;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CONTROLTYPE" val="5"/>
  <p:tag name="MMPROD_LASTVALUES" val="&lt;ChangeData&gt;&lt;Left&gt;&lt;![CDATA[36]]&gt;&lt;/Left&gt;&lt;Top&gt;&lt;![CDATA[308.0375]]&gt;&lt;/Top&gt;&lt;/ChangeData&gt;"/>
  <p:tag name="MMPROD_PARENTID" val="10054"/>
  <p:tag name="MMPROD_COLLECTIONCONTAINERID" val="10058"/>
  <p:tag name="MMPROD_TYPE" val="10028"/>
  <p:tag name="MMPROD_ID" val="10066"/>
  <p:tag name="MMPROD_ABSOLUTEPOSITIONID" val="3004"/>
  <p:tag name="HTML_AUTOSHAPE_INFO" val="&lt;ThreeDShapeInfo&gt;&lt;uuid val=&quot;3004&quot;/&gt;&lt;isInvalidForFieldText val=&quot;0&quot;/&gt;&lt;hasMultipleQuizShape val=&quot;1&quot;/&gt;&lt;Image&gt;&lt;filename val=&quot;D:\E-L NAM HOC 21-22\CHAU A (TIET 1)\data\asimages\{BA1CA309-0769-437E-BA26-E7AACC2D7ABC}_39.png&quot;/&gt;&lt;left val=&quot;63&quot;/&gt;&lt;top val=&quot;300&quot;/&gt;&lt;width val=&quot;140&quot;/&gt;&lt;height val=&quot;59&quot;/&gt;&lt;hasText val=&quot;1&quot;/&gt;&lt;/Image&gt;&lt;/ThreeDShapeInfo&gt;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2"/>
  <p:tag name="MMPROD_LASTVALUES" val="&lt;ChangeData&gt;&lt;Text&gt;&lt;![CDATA[B) ]]&gt;&lt;/Text&gt;&lt;FontSize&gt;&lt;![CDATA[28]]&gt;&lt;/FontSize&gt;&lt;Left&gt;&lt;![CDATA[85]]&gt;&lt;/Left&gt;&lt;Top&gt;&lt;![CDATA[176.8]]&gt;&lt;/Top&gt;&lt;/ChangeData&gt;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MMPROD_LASTVALUES" val="&lt;ChangeData&gt;&lt;Text&gt;&lt;![CDATA[Đúng rồi - Click vào bất cứ nơi đâu để tiếp tục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2&quot;/&gt;&lt;lineCharCount val=&quot;36&quot;/&gt;&lt;lineCharCount val=&quot;11&quot;/&gt;&lt;/TableIndex&gt;&lt;/ShapeTextInfo&gt;"/>
  <p:tag name="PRESENTER_SHAPEINFO" val="&lt;ThreeDShapeInfo&gt;&lt;uuid val=&quot;{6A3A13ED-6AF4-4433-ACBC-9CACADE3D53C}&quot;/&gt;&lt;isInvalidForFieldText val=&quot;0&quot;/&gt;&lt;Image&gt;&lt;filename val=&quot;D:\E-L NAM HOC 21-22\CHAU A (TIET 1)\data\asimages\{6A3A13ED-6AF4-4433-ACBC-9CACADE3D53C}_39.png&quot;/&gt;&lt;left val=&quot;60&quot;/&gt;&lt;top val=&quot;355&quot;/&gt;&lt;width val=&quot;289&quot;/&gt;&lt;height val=&quot;70&quot;/&gt;&lt;hasText val=&quot;1&quot;/&gt;&lt;/Image&gt;&lt;/ThreeDShapeInfo&gt;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MMPROD_LASTVALUES" val="&lt;ChangeData&gt;&lt;Text&gt;&lt;![CDATA[Chưa đúng- Click vào bất cứ nơi đâu để tiếp tục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2&quot;/&gt;&lt;lineCharCount val=&quot;32&quot;/&gt;&lt;lineCharCount val=&quot;15&quot;/&gt;&lt;/TableIndex&gt;&lt;/ShapeTextInfo&gt;"/>
  <p:tag name="PRESENTER_SHAPEINFO" val="&lt;ThreeDShapeInfo&gt;&lt;uuid val=&quot;{E245832F-BDBA-43B9-8EC9-EFE29051777D}&quot;/&gt;&lt;isInvalidForFieldText val=&quot;0&quot;/&gt;&lt;Image&gt;&lt;filename val=&quot;D:\E-L NAM HOC 21-22\CHAU A (TIET 1)\data\asimages\{E245832F-BDBA-43B9-8EC9-EFE29051777D}_39.png&quot;/&gt;&lt;left val=&quot;390&quot;/&gt;&lt;top val=&quot;355&quot;/&gt;&lt;width val=&quot;272&quot;/&gt;&lt;height val=&quot;70&quot;/&gt;&lt;hasText val=&quot;1&quot;/&gt;&lt;/Image&gt;&lt;/ThreeDShapeInfo&gt;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9"/>
  <p:tag name="MMPROD_LASTVALUES" val="&lt;ChangeData&gt;&lt;Text&gt;&lt;![CDATA[Em trả lời rất chính xác !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26&quot;/&gt;&lt;/TableIndex&gt;&lt;/ShapeTextInfo&gt;"/>
  <p:tag name="PRESENTER_SHAPEINFO" val="&lt;ThreeDShapeInfo&gt;&lt;uuid val=&quot;{F20B7C2F-C078-41E1-A258-8E8F05ED4732}&quot;/&gt;&lt;isInvalidForFieldText val=&quot;0&quot;/&gt;&lt;Image&gt;&lt;filename val=&quot;D:\E-L NAM HOC 21-22\CHAU A (TIET 1)\data\asimages\{F20B7C2F-C078-41E1-A258-8E8F05ED4732}_39.png&quot;/&gt;&lt;left val=&quot;196&quot;/&gt;&lt;top val=&quot;418&quot;/&gt;&lt;width val=&quot;271&quot;/&gt;&lt;height val=&quot;65&quot;/&gt;&lt;hasText val=&quot;1&quot;/&gt;&lt;/Image&gt;&lt;/ThreeDShapeInfo&gt;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6"/>
  <p:tag name="MMPROD_LASTVALUES" val="&lt;ChangeData&gt;&lt;Text&gt;&lt;![CDATA[Câu trả lời của em: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19&quot;/&gt;&lt;/TableIndex&gt;&lt;/ShapeTextInfo&gt;"/>
  <p:tag name="PRESENTER_SHAPEINFO" val="&lt;ThreeDShapeInfo&gt;&lt;uuid val=&quot;{154D5569-7E8C-4E2C-B32A-36886F6AF75D}&quot;/&gt;&lt;isInvalidForFieldText val=&quot;0&quot;/&gt;&lt;Image&gt;&lt;filename val=&quot;D:\E-L NAM HOC 21-22\CHAU A (TIET 1)\data\asimages\{154D5569-7E8C-4E2C-B32A-36886F6AF75D}_39.png&quot;/&gt;&lt;left val=&quot;186&quot;/&gt;&lt;top val=&quot;386&quot;/&gt;&lt;width val=&quot;541&quot;/&gt;&lt;height val=&quot;71&quot;/&gt;&lt;hasText val=&quot;1&quot;/&gt;&lt;/Image&gt;&lt;/ThreeDShapeInfo&gt;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0"/>
  <p:tag name="MMPROD_LASTVALUES" val="&lt;ChangeData&gt;&lt;Text&gt;&lt;![CDATA[Câu trả lời đúng là: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20&quot;/&gt;&lt;/TableIndex&gt;&lt;/ShapeTextInfo&gt;"/>
  <p:tag name="PRESENTER_SHAPEINFO" val="&lt;ThreeDShapeInfo&gt;&lt;uuid val=&quot;{C62A89B2-FDE8-4FD0-8CB6-343C9F0EDEB8}&quot;/&gt;&lt;isInvalidForFieldText val=&quot;0&quot;/&gt;&lt;Image&gt;&lt;filename val=&quot;D:\E-L NAM HOC 21-22\CHAU A (TIET 1)\data\asimages\{C62A89B2-FDE8-4FD0-8CB6-343C9F0EDEB8}_39.png&quot;/&gt;&lt;left val=&quot;186&quot;/&gt;&lt;top val=&quot;439&quot;/&gt;&lt;width val=&quot;541&quot;/&gt;&lt;height val=&quot;71&quot;/&gt;&lt;hasText val=&quot;1&quot;/&gt;&lt;/Image&gt;&lt;/ThreeDShapeInfo&gt;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1"/>
  <p:tag name="MMPROD_LASTVALUES" val="&lt;ChangeData&gt;&lt;Text&gt;&lt;![CDATA[Em trả lời chưa chính xác !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27&quot;/&gt;&lt;/TableIndex&gt;&lt;/ShapeTextInfo&gt;"/>
  <p:tag name="PRESENTER_SHAPEINFO" val="&lt;ThreeDShapeInfo&gt;&lt;uuid val=&quot;{31C67B3B-A6D7-4883-A14C-59328B6E1C85}&quot;/&gt;&lt;isInvalidForFieldText val=&quot;0&quot;/&gt;&lt;Image&gt;&lt;filename val=&quot;D:\E-L NAM HOC 21-22\CHAU A (TIET 1)\data\asimages\{31C67B3B-A6D7-4883-A14C-59328B6E1C85}_39.png&quot;/&gt;&lt;left val=&quot;196&quot;/&gt;&lt;top val=&quot;418&quot;/&gt;&lt;width val=&quot;271&quot;/&gt;&lt;height val=&quot;65&quot;/&gt;&lt;hasText val=&quot;1&quot;/&gt;&lt;/Image&gt;&lt;/ThreeDShapeInfo&gt;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7"/>
  <p:tag name="MMPROD_LASTVALUES" val="&lt;ChangeData&gt;&lt;Text&gt;&lt;![CDATA[Em phải trả lời câu hỏi trước khi tiếp tục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2&quot;/&gt;&lt;lineCharCount val=&quot;34&quot;/&gt;&lt;lineCharCount val=&quot;8&quot;/&gt;&lt;/TableIndex&gt;&lt;/ShapeTextInfo&gt;"/>
  <p:tag name="PRESENTER_SHAPEINFO" val="&lt;ThreeDShapeInfo&gt;&lt;uuid val=&quot;{2F010131-EBF7-4F06-A118-9F8D9247C695}&quot;/&gt;&lt;isInvalidForFieldText val=&quot;0&quot;/&gt;&lt;Image&gt;&lt;filename val=&quot;D:\E-L NAM HOC 21-22\CHAU A (TIET 1)\data\asimages\{2F010131-EBF7-4F06-A118-9F8D9247C695}_39.png&quot;/&gt;&lt;left val=&quot;209&quot;/&gt;&lt;top val=&quot;444&quot;/&gt;&lt;width val=&quot;274&quot;/&gt;&lt;height val=&quot;70&quot;/&gt;&lt;hasText val=&quot;1&quot;/&gt;&lt;/Image&gt;&lt;/ThreeDShapeInfo&gt;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4"/>
  <p:tag name="MMPROD_LASTVALUES" val="&lt;ChangeData&gt;&lt;Text&gt;&lt;![CDATA[Làm lại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7&quot;/&gt;&lt;/TableIndex&gt;&lt;/ShapeTextInfo&gt;"/>
  <p:tag name="PRESENTER_SHAPEINFO" val="&lt;ThreeDShapeInfo&gt;&lt;uuid val=&quot;{85C0490C-BA50-4606-A6B5-A8A85BB7A60C}&quot;/&gt;&lt;isInvalidForFieldText val=&quot;0&quot;/&gt;&lt;Image&gt;&lt;filename val=&quot;D:\E-L NAM HOC 21-22\CHAU A (TIET 1)\data\asimages\{85C0490C-BA50-4606-A6B5-A8A85BB7A60C}_39.png&quot;/&gt;&lt;left val=&quot;203&quot;/&gt;&lt;top val=&quot;431&quot;/&gt;&lt;width val=&quot;271&quot;/&gt;&lt;height val=&quot;66&quot;/&gt;&lt;hasText val=&quot;1&quot;/&gt;&lt;/Image&gt;&lt;/ThreeDShapeInfo&gt;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96.6]]&gt;&lt;/Left&gt;&lt;Top&gt;&lt;![CDATA[450.3013]]&gt;&lt;/Top&gt;&lt;/ChangeData&gt;"/>
  <p:tag name="HTML_SHAPEINFO" val="&lt;ThreeDShapeInfo&gt;&lt;uuid val=&quot;104&quot;/&gt;&lt;isInvalidForFieldText val=&quot;0&quot;/&gt;&lt;Image&gt;&lt;filename val=&quot;D:\E-L NAM HOC 21-22\CHAU A (TIET 1)\data\asimages\{067A9BFE-6345-4D74-9BB2-5B887A4145F5}_39.png&quot;/&gt;&lt;left val=&quot;496&quot;/&gt;&lt;top val=&quot;449&quot;/&gt;&lt;width val=&quot;91&quot;/&gt;&lt;height val=&quot;39&quot;/&gt;&lt;hasText val=&quot;1&quot;/&gt;&lt;/Image&gt;&lt;/ThreeDShapeInfo&gt;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93.8]]&gt;&lt;/Left&gt;&lt;Top&gt;&lt;![CDATA[450.3013]]&gt;&lt;/Top&gt;&lt;/ChangeData&gt;"/>
  <p:tag name="HTML_SHAPEINFO" val="&lt;ThreeDShapeInfo&gt;&lt;uuid val=&quot;106&quot;/&gt;&lt;isInvalidForFieldText val=&quot;0&quot;/&gt;&lt;Image&gt;&lt;filename val=&quot;D:\E-L NAM HOC 21-22\CHAU A (TIET 1)\data\asimages\{C125C4AC-0595-4E85-855E-BC21C4922BCD}_39.png&quot;/&gt;&lt;left val=&quot;594&quot;/&gt;&lt;top val=&quot;449&quot;/&gt;&lt;width val=&quot;91&quot;/&gt;&lt;height val=&quot;39&quot;/&gt;&lt;hasText val=&quot;1&quot;/&gt;&lt;/Image&gt;&lt;/ThreeDShapeInfo&gt;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22"/>
  <p:tag name="MMPROD_LASTVALUES" val="&lt;ChangeData&gt;&lt;Text&gt;&lt;![CDATA[Thành phố Đà Nẵng]]&gt;&lt;/Text&gt;&lt;FontSize&gt;&lt;![CDATA[28]]&gt;&lt;/FontSize&gt;&lt;Left&gt;&lt;![CDATA[122]]&gt;&lt;/Left&gt;&lt;Top&gt;&lt;![CDATA[176.8]]&gt;&lt;/Top&gt;&lt;/ChangeData&gt;"/>
  <p:tag name="PRESENTER_SHAPETEXTINFO" val="&lt;ShapeTextInfo&gt;&lt;TableIndex row=&quot;-1&quot; col=&quot;-1&quot;&gt;&lt;linesCount val=&quot;1&quot;/&gt;&lt;lineCharCount val=&quot;17&quot;/&gt;&lt;/TableIndex&gt;&lt;/ShapeTextInfo&gt;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Tiếp tục]]&gt;&lt;/Text&gt;&lt;FontSize&gt;&lt;![CDATA[14]]&gt;&lt;/FontSize&gt;&lt;Left&gt;&lt;![CDATA[595.8]]&gt;&lt;/Left&gt;&lt;Top&gt;&lt;![CDATA[452.3013]]&gt;&lt;/Top&gt;&lt;/ChangeData&gt;"/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Trả lời]]&gt;&lt;/Text&gt;&lt;FontSize&gt;&lt;![CDATA[14]]&gt;&lt;/FontSize&gt;&lt;Left&gt;&lt;![CDATA[498.6]]&gt;&lt;/Left&gt;&lt;Top&gt;&lt;![CDATA[452.3013]]&gt;&lt;/Top&gt;&lt;/ChangeData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2"/>
  <p:tag name="MMPROD_TEXTSHAPE" val="3014"/>
  <p:tag name="MMPROD_LASTVALUES" val="&lt;ChangeData&gt;&lt;Text&gt;&lt;![CDATA[1]]&gt;&lt;/Text&gt;&lt;FontSize&gt;&lt;![CDATA[28]]&gt;&lt;/FontSize&gt;&lt;Left&gt;&lt;![CDATA[0]]&gt;&lt;/Left&gt;&lt;Top&gt;&lt;![CDATA[0]]&gt;&lt;/Top&gt;&lt;/ChangeData&gt;"/>
  <p:tag name="MMPROD_ABSOLUTEPOSITIONID" val="3024"/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_CONTENT_WIDTH" val="112"/>
  <p:tag name="MAX_POSSIBLE_WIDTH" val="304.56"/>
  <p:tag name="MMPROD_ABSOLUTEPOSITIONID" val="3014"/>
  <p:tag name="MMPROD_LASTVALUES" val="&lt;ChangeData&gt;&lt;Text&gt;&lt;![CDATA[Việt Nam]]&gt;&lt;/Text&gt;&lt;FontSize&gt;&lt;![CDATA[28]]&gt;&lt;/FontSize&gt;&lt;Left&gt;&lt;![CDATA[80.2]]&gt;&lt;/Left&gt;&lt;Top&gt;&lt;![CDATA[308.0375]]&gt;&lt;/Top&gt;&lt;/ChangeData&gt;"/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2"/>
  <p:tag name="MMPROD_TEXTSHAPE" val="3013"/>
  <p:tag name="MMPROD_LASTVALUES" val="&lt;ChangeData&gt;&lt;Text&gt;&lt;![CDATA[2]]&gt;&lt;/Text&gt;&lt;FontSize&gt;&lt;![CDATA[28]]&gt;&lt;/FontSize&gt;&lt;Left&gt;&lt;![CDATA[0]]&gt;&lt;/Left&gt;&lt;Top&gt;&lt;![CDATA[0]]&gt;&lt;/Top&gt;&lt;/ChangeData&gt;"/>
  <p:tag name="MMPROD_ABSOLUTEPOSITIONID" val="3023"/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_CONTENT_WIDTH" val="153"/>
  <p:tag name="MAX_POSSIBLE_WIDTH" val="304.56"/>
  <p:tag name="MMPROD_ABSOLUTEPOSITIONID" val="3013"/>
  <p:tag name="MMPROD_LASTVALUES" val="&lt;ChangeData&gt;&lt;Text&gt;&lt;![CDATA[In-đô-nê-xi-a]]&gt;&lt;/Text&gt;&lt;FontSize&gt;&lt;![CDATA[28]]&gt;&lt;/FontSize&gt;&lt;Left&gt;&lt;![CDATA[80.2]]&gt;&lt;/Left&gt;&lt;Top&gt;&lt;![CDATA[260.4375]]&gt;&lt;/Top&gt;&lt;/ChangeData&gt;"/>
  <p:tag name="PRESENTER_SHAPETEXTINFO" val="&lt;ShapeTextInfo&gt;&lt;TableIndex row=&quot;-1&quot; col=&quot;-1&quot;&gt;&lt;linesCount val=&quot;1&quot;/&gt;&lt;lineCharCount val=&quot;13&quot;/&gt;&lt;/TableIndex&gt;&lt;/ShapeTextInfo&gt;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2"/>
  <p:tag name="MMPROD_TEXTSHAPE" val="3012"/>
  <p:tag name="MMPROD_LASTVALUES" val="&lt;ChangeData&gt;&lt;Text&gt;&lt;![CDATA[4]]&gt;&lt;/Text&gt;&lt;FontSize&gt;&lt;![CDATA[28]]&gt;&lt;/FontSize&gt;&lt;Left&gt;&lt;![CDATA[0]]&gt;&lt;/Left&gt;&lt;Top&gt;&lt;![CDATA[0]]&gt;&lt;/Top&gt;&lt;/ChangeData&gt;"/>
  <p:tag name="MMPROD_ABSOLUTEPOSITIONID" val="3022"/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_CONTENT_WIDTH" val="50"/>
  <p:tag name="MAX_POSSIBLE_WIDTH" val="304.56"/>
  <p:tag name="MMPROD_ABSOLUTEPOSITIONID" val="3012"/>
  <p:tag name="MMPROD_LASTVALUES" val="&lt;ChangeData&gt;&lt;Text&gt;&lt;![CDATA[Nga]]&gt;&lt;/Text&gt;&lt;FontSize&gt;&lt;![CDATA[28]]&gt;&lt;/FontSize&gt;&lt;Left&gt;&lt;![CDATA[80.2]]&gt;&lt;/Left&gt;&lt;Top&gt;&lt;![CDATA[212.8375]]&gt;&lt;/Top&gt;&lt;/ChangeData&gt;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2"/>
  <p:tag name="MMPROD_CONTROLTYPE" val="1"/>
  <p:tag name="MMPROD_SCALEOPERATION" val="1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2"/>
  <p:tag name="MMPROD_TEXTSHAPE" val="3011"/>
  <p:tag name="MMPROD_LASTVALUES" val="&lt;ChangeData&gt;&lt;Text&gt;&lt;![CDATA[3]]&gt;&lt;/Text&gt;&lt;FontSize&gt;&lt;![CDATA[28]]&gt;&lt;/FontSize&gt;&lt;Left&gt;&lt;![CDATA[0]]&gt;&lt;/Left&gt;&lt;Top&gt;&lt;![CDATA[0]]&gt;&lt;/Top&gt;&lt;/ChangeData&gt;"/>
  <p:tag name="MMPROD_ABSOLUTEPOSITIONID" val="3021"/>
  <p:tag name="PRESENTER_SHAPETEXTINFO" val="&lt;ShapeTextInfo&gt;&lt;TableIndex row=&quot;-1&quot; col=&quot;-1&quot;&gt;&lt;linesCount val=&quot;1&quot;/&gt;&lt;lineCharCount val=&quot;1&quot;/&gt;&lt;/TableIndex&gt;&lt;/ShapeTextInfo&gt;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_CONTENT_WIDTH" val="111"/>
  <p:tag name="MAX_POSSIBLE_WIDTH" val="304.56"/>
  <p:tag name="MMPROD_ABSOLUTEPOSITIONID" val="3011"/>
  <p:tag name="MMPROD_LASTVALUES" val="&lt;ChangeData&gt;&lt;Text&gt;&lt;![CDATA[Nhật Bản]]&gt;&lt;/Text&gt;&lt;FontSize&gt;&lt;![CDATA[28]]&gt;&lt;/FontSize&gt;&lt;Left&gt;&lt;![CDATA[80.2]]&gt;&lt;/Left&gt;&lt;Top&gt;&lt;![CDATA[165.2375]]&gt;&lt;/Top&gt;&lt;/ChangeData&gt;"/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3"/>
  <p:tag name="MMPROD_TEXTSHAPE" val="4014"/>
  <p:tag name="MMPROD_LASTVALUES" val="&lt;ChangeData&gt;&lt;Text&gt;&lt;![CDATA[4.]]&gt;&lt;/Text&gt;&lt;FontSize&gt;&lt;![CDATA[28]]&gt;&lt;/FontSize&gt;&lt;Left&gt;&lt;![CDATA[0]]&gt;&lt;/Left&gt;&lt;Top&gt;&lt;![CDATA[0]]&gt;&lt;/Top&gt;&lt;/ChangeData&gt;"/>
  <p:tag name="MMPROD_ABSOLUTEPOSITIONID" val="4024"/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4014"/>
  <p:tag name="MMPROD_LASTVALUES" val="&lt;ChangeData&gt;&lt;Text&gt;&lt;![CDATA[Rừng Tai-ga]]&gt;&lt;/Text&gt;&lt;FontSize&gt;&lt;![CDATA[2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11&quot;/&gt;&lt;/TableIndex&gt;&lt;/ShapeTextInfo&gt;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3"/>
  <p:tag name="MMPROD_TEXTSHAPE" val="4013"/>
  <p:tag name="MMPROD_LASTVALUES" val="&lt;ChangeData&gt;&lt;Text&gt;&lt;![CDATA[3.]]&gt;&lt;/Text&gt;&lt;FontSize&gt;&lt;![CDATA[28]]&gt;&lt;/FontSize&gt;&lt;Left&gt;&lt;![CDATA[0]]&gt;&lt;/Left&gt;&lt;Top&gt;&lt;![CDATA[0]]&gt;&lt;/Top&gt;&lt;/ChangeData&gt;"/>
  <p:tag name="MMPROD_ABSOLUTEPOSITIONID" val="4023"/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4013"/>
  <p:tag name="MMPROD_LASTVALUES" val="&lt;ChangeData&gt;&lt;Text&gt;&lt;![CDATA[Núi Phú Sĩ]]&gt;&lt;/Text&gt;&lt;FontSize&gt;&lt;![CDATA[2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10&quot;/&gt;&lt;/TableIndex&gt;&lt;/ShapeTextInfo&gt;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3"/>
  <p:tag name="MMPROD_TEXTSHAPE" val="4012"/>
  <p:tag name="MMPROD_LASTVALUES" val="&lt;ChangeData&gt;&lt;Text&gt;&lt;![CDATA[2.]]&gt;&lt;/Text&gt;&lt;FontSize&gt;&lt;![CDATA[28]]&gt;&lt;/FontSize&gt;&lt;Left&gt;&lt;![CDATA[0]]&gt;&lt;/Left&gt;&lt;Top&gt;&lt;![CDATA[0]]&gt;&lt;/Top&gt;&lt;/ChangeData&gt;"/>
  <p:tag name="MMPROD_ABSOLUTEPOSITIONID" val="4022"/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4012"/>
  <p:tag name="MMPROD_LASTVALUES" val="&lt;ChangeData&gt;&lt;Text&gt;&lt;![CDATA[Đảo Ba-ly]]&gt;&lt;/Text&gt;&lt;FontSize&gt;&lt;![CDATA[2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9&quot;/&gt;&lt;/TableIndex&gt;&lt;/ShapeTextInfo&gt;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CALEOPERATION" val="3"/>
  <p:tag name="MMPROD_TEXTSHAPE" val="4011"/>
  <p:tag name="MMPROD_LASTVALUES" val="&lt;ChangeData&gt;&lt;Text&gt;&lt;![CDATA[1.]]&gt;&lt;/Text&gt;&lt;FontSize&gt;&lt;![CDATA[28]]&gt;&lt;/FontSize&gt;&lt;Left&gt;&lt;![CDATA[0]]&gt;&lt;/Left&gt;&lt;Top&gt;&lt;![CDATA[0]]&gt;&lt;/Top&gt;&lt;/ChangeData&gt;"/>
  <p:tag name="MMPROD_ABSOLUTEPOSITIONID" val="4021"/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4011"/>
  <p:tag name="MMPROD_LASTVALUES" val="&lt;ChangeData&gt;&lt;Text&gt;&lt;![CDATA[Vịnh Hạ Long]]&gt;&lt;/Text&gt;&lt;FontSize&gt;&lt;![CDATA[2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12&quot;/&gt;&lt;/TableIndex&gt;&lt;/ShapeTextInfo&gt;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1"/>
  <p:tag name="MMPROD_LASTVALUES" val="&lt;ChangeData&gt;&lt;Text&gt;&lt;![CDATA[A) ]]&gt;&lt;/Text&gt;&lt;FontSize&gt;&lt;![CDATA[28]]&gt;&lt;/FontSize&gt;&lt;Left&gt;&lt;![CDATA[85]]&gt;&lt;/Left&gt;&lt;Top&gt;&lt;![CDATA[129.6]]&gt;&lt;/Top&gt;&lt;/ChangeData&gt;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SlideID&gt;&lt;![CDATA[341]]&gt;&lt;/SlideID&gt;&lt;/ChangeData&gt;"/>
  <p:tag name="QUIZCLIPSSOURCE" val="571040222,D:\E-L NAM HOC 21-22\CHAU A (TIET 1)\CHAU A (TIET 1)_pptx\Media.ppcx"/>
  <p:tag name="MMPROD_PARENTQUESTIONGROUPID" val="-1"/>
  <p:tag name="MMPROD_PARENTID" val="10004"/>
  <p:tag name="MMPROD_COLLECTIONCONTAINERID" val="20000"/>
  <p:tag name="MMPROD_FAILDATA" val="&lt;object type=&quot;10051&quot; unique_id=&quot;10195&quot;&gt;&lt;property id=&quot;10020&quot; value=&quot;2&quot;/&gt;&lt;property id=&quot;10102&quot; value=&quot;1&quot;/&gt;&lt;property id=&quot;10191&quot; value=&quot;-1&quot;/&gt;&lt;/object&gt;"/>
  <p:tag name="MMPROD_PASSDATA" val="&lt;object type=&quot;10050&quot; unique_id=&quot;10194&quot;&gt;&lt;property id=&quot;10020&quot; value=&quot;2&quot;/&gt;&lt;property id=&quot;10102&quot; value=&quot;1&quot;/&gt;&lt;property id=&quot;10191&quot; value=&quot;56&quot;/&gt;&lt;/object&gt;"/>
  <p:tag name="MMPROD_DATA" val="&lt;property id=&quot;10025&quot; value=&quot;300&quot;/&gt;&lt;property id=&quot;10026&quot; value=&quot;10&quot;/&gt;&lt;property id=&quot;10027&quot; value=&quot;Interaction10192&quot;/&gt;&lt;property id=&quot;10028&quot; value=&quot;0&quot;/&gt;&lt;property id=&quot;10070&quot; value=&quot;Điền khuyết có lựa chọn&quot;/&gt;&lt;property id=&quot;10098&quot; value=&quot;Fill-in-the-blank&quot;/&gt;&lt;property id=&quot;10100&quot; value=&quot;0&quot;/&gt;&lt;property id=&quot;10108&quot; value=&quot;1&quot;/&gt;&lt;property id=&quot;10109&quot; value=&quot;1&quot;/&gt;&lt;property id=&quot;10110&quot; value=&quot;0&quot;/&gt;&lt;property id=&quot;10111&quot; value=&quot;2&quot;/&gt;&lt;property id=&quot;10112&quot; value=&quot;1&quot;/&gt;&lt;property id=&quot;10115&quot; value=&quot;1&quot;/&gt;&lt;property id=&quot;10120&quot; value=&quot;0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0&quot;/&gt;&lt;property id=&quot;10207&quot; value=&quot;0&quot;/&gt;"/>
  <p:tag name="MMPROD_TYPE" val="10011"/>
  <p:tag name="MMPROD_ID" val="10192"/>
  <p:tag name="HTML_SHAPEINFO" val="&lt;SlideThumbPath val=&quot;Slide40.PNG&quot;/&gt;"/>
  <p:tag name="MMPROD_ANSWERCOUNT" val="4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192"/>
  <p:tag name="MMPROD_ABSOLUTEPOSITIONID" val="100"/>
  <p:tag name="MMPROD_LASTVALUES" val="&lt;ChangeData&gt;&lt;Text&gt;&lt;![CDATA[Chọn từ thích hợp điền vào chỗ trống]]&gt;&lt;/Text&gt;&lt;FontSize&gt;&lt;![CDATA[41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36&quot;/&gt;&lt;/TableIndex&gt;&lt;/ShapeTextInfo&gt;"/>
  <p:tag name="HTML_SHAPEINFO" val="&lt;ThreeDShapeInfo&gt;&lt;uuid val=&quot;100&quot;/&gt;&lt;isInvalidForFieldText val=&quot;0&quot;/&gt;&lt;Image&gt;&lt;filename val=&quot;D:\E-L NAM HOC 21-22\CHAU A (TIET 1)\data\asimages\{B70FC5DE-0BDF-4A4A-A2D1-D33153AFE1F7}_40.png&quot;/&gt;&lt;left val=&quot;36&quot;/&gt;&lt;top val=&quot;6&quot;/&gt;&lt;width val=&quot;649&quot;/&gt;&lt;height val=&quot;91&quot;/&gt;&lt;hasText val=&quot;1&quot;/&gt;&lt;/Image&gt;&lt;/ThreeDShapeInfo&gt;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MMPROD_LASTVALUES" val="&lt;ChangeData&gt;&lt;Text&gt;&lt;![CDATA[Đúng rồi - Click vào bất cứ nơi đâu để tiếp tục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2&quot;/&gt;&lt;lineCharCount val=&quot;36&quot;/&gt;&lt;lineCharCount val=&quot;11&quot;/&gt;&lt;/TableIndex&gt;&lt;/ShapeTextInfo&gt;"/>
  <p:tag name="PRESENTER_SHAPEINFO" val="&lt;ThreeDShapeInfo&gt;&lt;uuid val=&quot;{7682438F-7473-4A62-A6C0-D30D361B585E}&quot;/&gt;&lt;isInvalidForFieldText val=&quot;0&quot;/&gt;&lt;Image&gt;&lt;filename val=&quot;D:\E-L NAM HOC 21-22\CHAU A (TIET 1)\data\asimages\{7682438F-7473-4A62-A6C0-D30D361B585E}_40.png&quot;/&gt;&lt;left val=&quot;60&quot;/&gt;&lt;top val=&quot;355&quot;/&gt;&lt;width val=&quot;289&quot;/&gt;&lt;height val=&quot;70&quot;/&gt;&lt;hasText val=&quot;1&quot;/&gt;&lt;/Image&gt;&lt;/ThreeDShapeInfo&gt;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MMPROD_LASTVALUES" val="&lt;ChangeData&gt;&lt;Text&gt;&lt;![CDATA[Chưa đúng- Click vào bất cứ nơi đâu để tiếp tục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2&quot;/&gt;&lt;lineCharCount val=&quot;32&quot;/&gt;&lt;lineCharCount val=&quot;15&quot;/&gt;&lt;/TableIndex&gt;&lt;/ShapeTextInfo&gt;"/>
  <p:tag name="PRESENTER_SHAPEINFO" val="&lt;ThreeDShapeInfo&gt;&lt;uuid val=&quot;{DC1E96AB-399E-4A87-93F1-B5EA755E3648}&quot;/&gt;&lt;isInvalidForFieldText val=&quot;0&quot;/&gt;&lt;Image&gt;&lt;filename val=&quot;D:\E-L NAM HOC 21-22\CHAU A (TIET 1)\data\asimages\{DC1E96AB-399E-4A87-93F1-B5EA755E3648}_40.png&quot;/&gt;&lt;left val=&quot;390&quot;/&gt;&lt;top val=&quot;355&quot;/&gt;&lt;width val=&quot;272&quot;/&gt;&lt;height val=&quot;70&quot;/&gt;&lt;hasText val=&quot;1&quot;/&gt;&lt;/Image&gt;&lt;/ThreeDShapeInfo&gt;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9"/>
  <p:tag name="MMPROD_LASTVALUES" val="&lt;ChangeData&gt;&lt;Text&gt;&lt;![CDATA[Em trả lời rất chính xác !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26&quot;/&gt;&lt;/TableIndex&gt;&lt;/ShapeTextInfo&gt;"/>
  <p:tag name="PRESENTER_SHAPEINFO" val="&lt;ThreeDShapeInfo&gt;&lt;uuid val=&quot;{064B9480-0FE6-4B10-A3E4-DF4B83960634}&quot;/&gt;&lt;isInvalidForFieldText val=&quot;0&quot;/&gt;&lt;Image&gt;&lt;filename val=&quot;D:\E-L NAM HOC 21-22\CHAU A (TIET 1)\data\asimages\{064B9480-0FE6-4B10-A3E4-DF4B83960634}_40.png&quot;/&gt;&lt;left val=&quot;196&quot;/&gt;&lt;top val=&quot;418&quot;/&gt;&lt;width val=&quot;271&quot;/&gt;&lt;height val=&quot;65&quot;/&gt;&lt;hasText val=&quot;1&quot;/&gt;&lt;/Image&gt;&lt;/ThreeDShapeInfo&gt;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6"/>
  <p:tag name="MMPROD_LASTVALUES" val="&lt;ChangeData&gt;&lt;Text&gt;&lt;![CDATA[Câu trả lời của em: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19&quot;/&gt;&lt;/TableIndex&gt;&lt;/ShapeTextInfo&gt;"/>
  <p:tag name="PRESENTER_SHAPEINFO" val="&lt;ThreeDShapeInfo&gt;&lt;uuid val=&quot;{862EFBEF-5486-4EA5-86E6-A142A87084A8}&quot;/&gt;&lt;isInvalidForFieldText val=&quot;0&quot;/&gt;&lt;Image&gt;&lt;filename val=&quot;D:\E-L NAM HOC 21-22\CHAU A (TIET 1)\data\asimages\{862EFBEF-5486-4EA5-86E6-A142A87084A8}_40.png&quot;/&gt;&lt;left val=&quot;186&quot;/&gt;&lt;top val=&quot;386&quot;/&gt;&lt;width val=&quot;541&quot;/&gt;&lt;height val=&quot;71&quot;/&gt;&lt;hasText val=&quot;1&quot;/&gt;&lt;/Image&gt;&lt;/ThreeDShapeInfo&gt;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0"/>
  <p:tag name="MMPROD_LASTVALUES" val="&lt;ChangeData&gt;&lt;Text&gt;&lt;![CDATA[Câu trả lời đúng là: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20&quot;/&gt;&lt;/TableIndex&gt;&lt;/ShapeTextInfo&gt;"/>
  <p:tag name="PRESENTER_SHAPEINFO" val="&lt;ThreeDShapeInfo&gt;&lt;uuid val=&quot;{9673780F-BA6C-4558-8702-9BA518C9BF00}&quot;/&gt;&lt;isInvalidForFieldText val=&quot;0&quot;/&gt;&lt;Image&gt;&lt;filename val=&quot;D:\E-L NAM HOC 21-22\CHAU A (TIET 1)\data\asimages\{9673780F-BA6C-4558-8702-9BA518C9BF00}_40.png&quot;/&gt;&lt;left val=&quot;186&quot;/&gt;&lt;top val=&quot;439&quot;/&gt;&lt;width val=&quot;541&quot;/&gt;&lt;height val=&quot;71&quot;/&gt;&lt;hasText val=&quot;1&quot;/&gt;&lt;/Image&gt;&lt;/ThreeDShapeInfo&gt;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1"/>
  <p:tag name="MMPROD_LASTVALUES" val="&lt;ChangeData&gt;&lt;Text&gt;&lt;![CDATA[Em trả lời chưa chính xác !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27&quot;/&gt;&lt;/TableIndex&gt;&lt;/ShapeTextInfo&gt;"/>
  <p:tag name="PRESENTER_SHAPEINFO" val="&lt;ThreeDShapeInfo&gt;&lt;uuid val=&quot;{41443FBF-09D0-49E5-831D-7075BDC9A4D2}&quot;/&gt;&lt;isInvalidForFieldText val=&quot;0&quot;/&gt;&lt;Image&gt;&lt;filename val=&quot;D:\E-L NAM HOC 21-22\CHAU A (TIET 1)\data\asimages\{41443FBF-09D0-49E5-831D-7075BDC9A4D2}_40.png&quot;/&gt;&lt;left val=&quot;196&quot;/&gt;&lt;top val=&quot;418&quot;/&gt;&lt;width val=&quot;271&quot;/&gt;&lt;height val=&quot;65&quot;/&gt;&lt;hasText val=&quot;1&quot;/&gt;&lt;/Image&gt;&lt;/ThreeDShapeInfo&gt;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7"/>
  <p:tag name="MMPROD_LASTVALUES" val="&lt;ChangeData&gt;&lt;Text&gt;&lt;![CDATA[Em phải trả lời câu hỏi trước khi tiếp tục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2&quot;/&gt;&lt;lineCharCount val=&quot;34&quot;/&gt;&lt;lineCharCount val=&quot;8&quot;/&gt;&lt;/TableIndex&gt;&lt;/ShapeTextInfo&gt;"/>
  <p:tag name="PRESENTER_SHAPEINFO" val="&lt;ThreeDShapeInfo&gt;&lt;uuid val=&quot;{C6DD82F4-C9BC-4A00-A9AE-4CFE01B51826}&quot;/&gt;&lt;isInvalidForFieldText val=&quot;0&quot;/&gt;&lt;Image&gt;&lt;filename val=&quot;D:\E-L NAM HOC 21-22\CHAU A (TIET 1)\data\asimages\{C6DD82F4-C9BC-4A00-A9AE-4CFE01B51826}_40.png&quot;/&gt;&lt;left val=&quot;209&quot;/&gt;&lt;top val=&quot;444&quot;/&gt;&lt;width val=&quot;274&quot;/&gt;&lt;height val=&quot;70&quot;/&gt;&lt;hasText val=&quot;1&quot;/&gt;&lt;/Image&gt;&lt;/ThreeDShapeInfo&gt;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192"/>
  <p:tag name="MMPROD_ABSOLUTEPOSITIONID" val="102"/>
  <p:tag name="MMPROD_DATA" val="Châu Á là một trong&amp;lt;1&amp;gt;  châu lục của Trái Đất, nằm ở &amp;#x0D;&amp;lt;2&amp;gt;. Châu Á tiếp giáp với bán cầu&amp;lt;3&amp;gt;giáp  ba  đại dương đó là Thái Bình Dương, , châu Phi và tiếp &amp;#x0D;Ấn Độ Dương &amp;#x0D;và&amp;lt;4&amp;gt; &amp;#x0D;&amp;#x0D;&amp;#x0A;"/>
  <p:tag name="HTML_SHAPEINFO" val="&lt;ThreeDShapeInfo&gt;&lt;uuid val=&quot;102&quot;/&gt;&lt;isInvalidForFieldText val=&quot;0&quot;/&gt;&lt;Image&gt;&lt;filename val=&quot;D:\E-L NAM HOC 21-22\CHAU A (TIET 1)\data\asimages\{767CB1EB-027D-43C0-B1AB-699FD6C1012A}_40.png&quot;/&gt;&lt;left val=&quot;0&quot;/&gt;&lt;top val=&quot;127&quot;/&gt;&lt;width val=&quot;727&quot;/&gt;&lt;height val=&quot;287&quot;/&gt;&lt;hasText val=&quot;1&quot;/&gt;&lt;/Image&gt;&lt;/ThreeDShapeInfo&gt;"/>
  <p:tag name="MMPROD_FILLBLANKQUESTIONCHANGED" val="fals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21"/>
  <p:tag name="MMPROD_LASTVALUES" val="&lt;ChangeData&gt;&lt;Text&gt;&lt;![CDATA[Thành phố Hải Phòng]]&gt;&lt;/Text&gt;&lt;FontSize&gt;&lt;![CDATA[28]]&gt;&lt;/FontSize&gt;&lt;Left&gt;&lt;![CDATA[122]]&gt;&lt;/Left&gt;&lt;Top&gt;&lt;![CDATA[129.6]]&gt;&lt;/Top&gt;&lt;/ChangeData&gt;"/>
  <p:tag name="PRESENTER_SHAPETEXTINFO" val="&lt;ShapeTextInfo&gt;&lt;TableIndex row=&quot;-1&quot; col=&quot;-1&quot;&gt;&lt;linesCount val=&quot;1&quot;/&gt;&lt;lineCharCount val=&quot;19&quot;/&gt;&lt;/TableIndex&gt;&lt;/ShapeTextInfo&gt;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96.6]]&gt;&lt;/Left&gt;&lt;Top&gt;&lt;![CDATA[450.3013]]&gt;&lt;/Top&gt;&lt;/ChangeData&gt;"/>
  <p:tag name="HTML_SHAPEINFO" val="&lt;ThreeDShapeInfo&gt;&lt;uuid val=&quot;104&quot;/&gt;&lt;isInvalidForFieldText val=&quot;0&quot;/&gt;&lt;Image&gt;&lt;filename val=&quot;D:\E-L NAM HOC 21-22\CHAU A (TIET 1)\data\asimages\{BE2DF2D6-29C1-44F2-A3D0-7B888A8C8713}_40.png&quot;/&gt;&lt;left val=&quot;496&quot;/&gt;&lt;top val=&quot;449&quot;/&gt;&lt;width val=&quot;91&quot;/&gt;&lt;height val=&quot;39&quot;/&gt;&lt;hasText val=&quot;1&quot;/&gt;&lt;/Image&gt;&lt;/ThreeDShapeInfo&gt;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93.8]]&gt;&lt;/Left&gt;&lt;Top&gt;&lt;![CDATA[450.3013]]&gt;&lt;/Top&gt;&lt;/ChangeData&gt;"/>
  <p:tag name="HTML_SHAPEINFO" val="&lt;ThreeDShapeInfo&gt;&lt;uuid val=&quot;106&quot;/&gt;&lt;isInvalidForFieldText val=&quot;0&quot;/&gt;&lt;Image&gt;&lt;filename val=&quot;D:\E-L NAM HOC 21-22\CHAU A (TIET 1)\data\asimages\{643ECE29-CAF8-41BE-B1CD-630F1F1F2F3E}_40.png&quot;/&gt;&lt;left val=&quot;594&quot;/&gt;&lt;top val=&quot;449&quot;/&gt;&lt;width val=&quot;91&quot;/&gt;&lt;height val=&quot;39&quot;/&gt;&lt;hasText val=&quot;1&quot;/&gt;&lt;/Image&gt;&lt;/ThreeDShapeInfo&gt;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Tiếp tục]]&gt;&lt;/Text&gt;&lt;FontSize&gt;&lt;![CDATA[14]]&gt;&lt;/FontSize&gt;&lt;Left&gt;&lt;![CDATA[595.8]]&gt;&lt;/Left&gt;&lt;Top&gt;&lt;![CDATA[452.3013]]&gt;&lt;/Top&gt;&lt;/ChangeData&gt;"/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Trả lời]]&gt;&lt;/Text&gt;&lt;FontSize&gt;&lt;![CDATA[14]]&gt;&lt;/FontSize&gt;&lt;Left&gt;&lt;![CDATA[498.6]]&gt;&lt;/Left&gt;&lt;Top&gt;&lt;![CDATA[452.3013]]&gt;&lt;/Top&gt;&lt;/ChangeData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Trái Đất, nằm ở &amp;#x0D;]]&gt;&lt;/Text&gt;&lt;FontSize&gt;&lt;![CDATA[26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17&quot;/&gt;&lt;/TableIndex&gt;&lt;/ShapeTextInfo&gt;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giáp  ba  đại dương đó là Thái Bình Dương, Ấn Độ ]]&gt;&lt;/Text&gt;&lt;FontSize&gt;&lt;![CDATA[26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43&quot;/&gt;&lt;/TableIndex&gt;&lt;/ShapeTextInfo&gt;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Dương &amp;#x0D;]]&gt;&lt;/Text&gt;&lt;FontSize&gt;&lt;![CDATA[26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13&quot;/&gt;&lt;/TableIndex&gt;&lt;/ShapeTextInfo&gt;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và@@4@@@@@@ &amp;#x0D;]]&gt;&lt;/Text&gt;&lt;FontSize&gt;&lt;![CDATA[26]]&gt;&lt;/FontSize&gt;&lt;Left&gt;&lt;![CDATA[0]]&gt;&lt;/Left&gt;&lt;Top&gt;&lt;![CDATA[0]]&gt;&lt;/Top&gt;&lt;/ChangeData&gt;"/>
  <p:tag name="MMPROD_SEGMENT" val="12"/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1"/>
  <p:tag name="MMPROD_CONTROLTYPE" val="1"/>
  <p:tag name="MMPROD_SCALEOPERATION" val="1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và]]&gt;&lt;/Text&gt;&lt;FontSize&gt;&lt;![CDATA[26]]&gt;&lt;/FontSize&gt;&lt;Left&gt;&lt;![CDATA[0]]&gt;&lt;/Left&gt;&lt;Top&gt;&lt;![CDATA[0]]&gt;&lt;/Top&gt;&lt;/ChangeData&gt;"/>
  <p:tag name="MMPROD_SEGMENT" val="10"/>
  <p:tag name="PRESENTER_SHAPETEXTINFO" val="&lt;ShapeTextInfo&gt;&lt;TableIndex row=&quot;-1&quot; col=&quot;-1&quot;&gt;&lt;linesCount val=&quot;1&quot;/&gt;&lt;lineCharCount val=&quot;2&quot;/&gt;&lt;/TableIndex&gt;&lt;/ShapeTextInfo&gt;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2004"/>
  <p:tag name="MMPROD_CONTROLTYPE" val="3"/>
  <p:tag name="MMPROD_SCALEOPERATION" val="1"/>
  <p:tag name="MMPROD_ID" val="10211"/>
  <p:tag name="MMPROD_TYPE" val="10019"/>
  <p:tag name="MMPROD_DATA" val="&lt;property id=&quot;10019&quot; value=&quot;0&quot;/&gt;&lt;property id=&quot;10079&quot; value=&quot;1&quot;/&gt;&lt;property id=&quot;10187&quot; value=&quot;&amp;lt;select an answer&amp;gt;&quot;/&gt;&lt;property id=&quot;10199&quot; value=&quot;0&quot;/&gt;"/>
  <p:tag name="MMPROD_COLLECTIONCONTAINERID" val="10193"/>
  <p:tag name="MMPROD_PARENTID" val="10192"/>
  <p:tag name="MMPROD_DATAEXT" val="&lt;object type=&quot;10047&quot; unique_id=&quot;10212&quot;&gt;&lt;object type=&quot;10030&quot; unique_id=&quot;10213&quot;&gt;&lt;property id=&quot;10088&quot; value=&quot;0&quot;/&gt;&lt;property id=&quot;10176&quot; value=&quot;Đại Tây Dương&quot;/&gt;&lt;/object&gt;&lt;object type=&quot;10030&quot; unique_id=&quot;10214&quot;&gt;&lt;property id=&quot;10088&quot; value=&quot;1&quot;/&gt;&lt;property id=&quot;10176&quot; value=&quot;Bắc Băng Dương&quot;/&gt;&lt;/object&gt;&lt;/object&gt;"/>
  <p:tag name="MMPROD_SEGMENT" val="11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@@3@@@@@@, châu Phi và tiếp &amp;#x0D;]]&gt;&lt;/Text&gt;&lt;FontSize&gt;&lt;![CDATA[26]]&gt;&lt;/FontSize&gt;&lt;Left&gt;&lt;![CDATA[0]]&gt;&lt;/Left&gt;&lt;Top&gt;&lt;![CDATA[0]]&gt;&lt;/Top&gt;&lt;/ChangeData&gt;"/>
  <p:tag name="MMPROD_SEGMENT" val="9"/>
  <p:tag name="PRESENTER_SHAPETEXTINFO" val="&lt;ShapeTextInfo&gt;&lt;TableIndex row=&quot;-1&quot; col=&quot;-1&quot;&gt;&lt;linesCount val=&quot;1&quot;/&gt;&lt;lineCharCount val=&quot;20&quot;/&gt;&lt;/TableIndex&gt;&lt;/ShapeTextInfo&gt;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Left&gt;&lt;![CDATA[0]]&gt;&lt;/Left&gt;&lt;Top&gt;&lt;![CDATA[0]]&gt;&lt;/Top&gt;&lt;/ChangeData&gt;"/>
  <p:tag name="MMPROD_SEGMENT" val="7"/>
  <p:tag name="PRESENTER_SHAPETEXTINFO" val="&lt;ShapeTextInfo&gt;&lt;TableIndex row=&quot;-1&quot; col=&quot;-1&quot;&gt;&lt;linesCount val=&quot;0&quot;/&gt;&lt;/TableIndex&gt;&lt;/ShapeTextInfo&gt;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2003"/>
  <p:tag name="MMPROD_CONTROLTYPE" val="3"/>
  <p:tag name="MMPROD_SCALEOPERATION" val="1"/>
  <p:tag name="MMPROD_ID" val="10206"/>
  <p:tag name="MMPROD_TYPE" val="10019"/>
  <p:tag name="MMPROD_DATA" val="&lt;property id=&quot;10019&quot; value=&quot;0&quot;/&gt;&lt;property id=&quot;10079&quot; value=&quot;1&quot;/&gt;&lt;property id=&quot;10187&quot; value=&quot;&amp;lt;select an answer&amp;gt;&quot;/&gt;&lt;property id=&quot;10199&quot; value=&quot;0&quot;/&gt;"/>
  <p:tag name="MMPROD_COLLECTIONCONTAINERID" val="10193"/>
  <p:tag name="MMPROD_PARENTID" val="10192"/>
  <p:tag name="MMPROD_DATAEXT" val="&lt;object type=&quot;10047&quot; unique_id=&quot;10207&quot;&gt;&lt;object type=&quot;10030&quot; unique_id=&quot;10208&quot;&gt;&lt;property id=&quot;10088&quot; value=&quot;1&quot;/&gt;&lt;property id=&quot;10176&quot; value=&quot;châu Âu&quot;/&gt;&lt;/object&gt;&lt;object type=&quot;10030&quot; unique_id=&quot;10209&quot;&gt;&lt;property id=&quot;10088&quot; value=&quot;0&quot;/&gt;&lt;property id=&quot;10176&quot; value=&quot;châu Mỹ&quot;/&gt;&lt;/object&gt;&lt;object type=&quot;10030&quot; unique_id=&quot;10210&quot;&gt;&lt;property id=&quot;10088&quot; value=&quot;0&quot;/&gt;&lt;property id=&quot;10176&quot; value=&quot;châu Đại Dương&quot;/&gt;&lt;/object&gt;&lt;/object&gt;"/>
  <p:tag name="MMPROD_SEGMENT" val="8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bán cầu@@2@@@@@@với. Châu Á tiếp giáp ]]&gt;&lt;/Text&gt;&lt;FontSize&gt;&lt;![CDATA[26]]&gt;&lt;/FontSize&gt;&lt;Left&gt;&lt;![CDATA[0]]&gt;&lt;/Left&gt;&lt;Top&gt;&lt;![CDATA[0]]&gt;&lt;/Top&gt;&lt;/ChangeData&gt;"/>
  <p:tag name="MMPROD_SEGMENT" val="6"/>
  <p:tag name="PRESENTER_SHAPETEXTINFO" val="&lt;ShapeTextInfo&gt;&lt;TableIndex row=&quot;-1&quot; col=&quot;-1&quot;&gt;&lt;linesCount val=&quot;1&quot;/&gt;&lt;lineCharCount val=&quot;23&quot;/&gt;&lt;/TableIndex&gt;&lt;/ShapeTextInfo&gt;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bán cầu]]&gt;&lt;/Text&gt;&lt;FontSize&gt;&lt;![CDATA[26]]&gt;&lt;/FontSize&gt;&lt;Left&gt;&lt;![CDATA[0]]&gt;&lt;/Left&gt;&lt;Top&gt;&lt;![CDATA[0]]&gt;&lt;/Top&gt;&lt;/ChangeData&gt;"/>
  <p:tag name="MMPROD_SEGMENT" val="4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2002"/>
  <p:tag name="MMPROD_CONTROLTYPE" val="3"/>
  <p:tag name="MMPROD_SCALEOPERATION" val="1"/>
  <p:tag name="MMPROD_ID" val="10201"/>
  <p:tag name="MMPROD_TYPE" val="10019"/>
  <p:tag name="MMPROD_DATA" val="&lt;property id=&quot;10019&quot; value=&quot;0&quot;/&gt;&lt;property id=&quot;10079&quot; value=&quot;1&quot;/&gt;&lt;property id=&quot;10187&quot; value=&quot;&amp;lt;select an answer&amp;gt;&quot;/&gt;&lt;property id=&quot;10199&quot; value=&quot;0&quot;/&gt;"/>
  <p:tag name="MMPROD_COLLECTIONCONTAINERID" val="10193"/>
  <p:tag name="MMPROD_PARENTID" val="10192"/>
  <p:tag name="MMPROD_DATAEXT" val="&lt;object type=&quot;10047&quot; unique_id=&quot;10202&quot;&gt;&lt;object type=&quot;10030&quot; unique_id=&quot;10203&quot;&gt;&lt;property id=&quot;10088&quot; value=&quot;1&quot;/&gt;&lt;property id=&quot;10176&quot; value=&quot;Bắc&quot;/&gt;&lt;/object&gt;&lt;object type=&quot;10030&quot; unique_id=&quot;10204&quot;&gt;&lt;property id=&quot;10088&quot; value=&quot;0&quot;/&gt;&lt;property id=&quot;10176&quot; value=&quot;Nam&quot;/&gt;&lt;/object&gt;&lt;object type=&quot;10030&quot; unique_id=&quot;10205&quot;&gt;&lt;property id=&quot;10088&quot; value=&quot;0&quot;/&gt;&lt;property id=&quot;10176&quot; value=&quot;Tây&quot;/&gt;&lt;/object&gt;&lt;/object&gt;"/>
  <p:tag name="MMPROD_SEGMENT" val="5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Châu Á là một trong@@1@@@@@@  châu lục của ]]&gt;&lt;/Text&gt;&lt;FontSize&gt;&lt;![CDATA[26]]&gt;&lt;/FontSize&gt;&lt;Left&gt;&lt;![CDATA[0]]&gt;&lt;/Left&gt;&lt;Top&gt;&lt;![CDATA[0]]&gt;&lt;/Top&gt;&lt;/ChangeData&gt;"/>
  <p:tag name="MMPROD_SEGMENT" val="3"/>
  <p:tag name="PRESENTER_SHAPETEXTINFO" val="&lt;ShapeTextInfo&gt;&lt;TableIndex row=&quot;-1&quot; col=&quot;-1&quot;&gt;&lt;linesCount val=&quot;1&quot;/&gt;&lt;lineCharCount val=&quot;15&quot;/&gt;&lt;/TableIndex&gt;&lt;/ShapeTextInfo&gt;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Châu Á là một trong]]&gt;&lt;/Text&gt;&lt;FontSize&gt;&lt;![CDATA[26]]&gt;&lt;/FontSize&gt;&lt;Left&gt;&lt;![CDATA[0]]&gt;&lt;/Left&gt;&lt;Top&gt;&lt;![CDATA[0]]&gt;&lt;/Top&gt;&lt;/ChangeData&gt;"/>
  <p:tag name="MMPROD_SEGMENT" val="1"/>
  <p:tag name="PRESENTER_SHAPETEXTINFO" val="&lt;ShapeTextInfo&gt;&lt;TableIndex row=&quot;-1&quot; col=&quot;-1&quot;&gt;&lt;linesCount val=&quot;1&quot;/&gt;&lt;lineCharCount val=&quot;19&quot;/&gt;&lt;/TableIndex&gt;&lt;/ShapeTextInfo&gt;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2001"/>
  <p:tag name="MMPROD_CONTROLTYPE" val="3"/>
  <p:tag name="MMPROD_SCALEOPERATION" val="1"/>
  <p:tag name="MMPROD_ID" val="10196"/>
  <p:tag name="MMPROD_TYPE" val="10019"/>
  <p:tag name="MMPROD_DATA" val="&lt;property id=&quot;10019&quot; value=&quot;0&quot;/&gt;&lt;property id=&quot;10079&quot; value=&quot;1&quot;/&gt;&lt;property id=&quot;10187&quot; value=&quot;&amp;lt;select an answer&amp;gt;&quot;/&gt;&lt;property id=&quot;10199&quot; value=&quot;0&quot;/&gt;"/>
  <p:tag name="MMPROD_COLLECTIONCONTAINERID" val="10193"/>
  <p:tag name="MMPROD_PARENTID" val="10192"/>
  <p:tag name="MMPROD_DATAEXT" val="&lt;object type=&quot;10047&quot; unique_id=&quot;10197&quot;&gt;&lt;object type=&quot;10030&quot; unique_id=&quot;10198&quot;&gt;&lt;property id=&quot;10088&quot; value=&quot;0&quot;/&gt;&lt;property id=&quot;10176&quot; value=&quot;5&quot;/&gt;&lt;/object&gt;&lt;object type=&quot;10030&quot; unique_id=&quot;10199&quot;&gt;&lt;property id=&quot;10088&quot; value=&quot;1&quot;/&gt;&lt;property id=&quot;10176&quot; value=&quot;6&quot;/&gt;&lt;/object&gt;&lt;object type=&quot;10030&quot; unique_id=&quot;10200&quot;&gt;&lt;property id=&quot;10088&quot; value=&quot;0&quot;/&gt;&lt;property id=&quot;10176&quot; value=&quot;7&quot;/&gt;&lt;/object&gt;&lt;/object&gt;"/>
  <p:tag name="MMPROD_SEGMENT" val="2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54,571040222,D:\E-L NAM HOC 21-22\CHAU A (TIET 1)\CHAU A (TIET 1)_pptx\Media.ppcx"/>
  <p:tag name="HTML_SHAPEINFO" val="&lt;SlideThumbPath val=&quot;Slide41.PNG&quot;/&gt;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4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BEE0CA2A-6559-4E74-845F-557C1C4662B5}_41.png&quot;/&gt;&lt;left val=&quot;219&quot;/&gt;&lt;top val=&quot;47&quot;/&gt;&lt;width val=&quot;294&quot;/&gt;&lt;height val=&quot;53&quot;/&gt;&lt;hasText val=&quot;1&quot;/&gt;&lt;/Image&gt;&lt;/ThreeDShapeInfo&gt;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7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059FE317-ED3E-418D-B577-1AF645F72D41}_41.png&quot;/&gt;&lt;left val=&quot;18&quot;/&gt;&lt;top val=&quot;55&quot;/&gt;&lt;width val=&quot;94&quot;/&gt;&lt;height val=&quot;51&quot;/&gt;&lt;hasText val=&quot;1&quot;/&gt;&lt;/Image&gt;&lt;/ThreeDShapeInfo&gt;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4&quot;/&gt;&lt;lineCharCount val=&quot;13&quot;/&gt;&lt;lineCharCount val=&quot;48&quot;/&gt;&lt;lineCharCount val=&quot;51&quot;/&gt;&lt;lineCharCount val=&quot;14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89579293-249F-49AB-AED2-B4976DB98B67}_41.png&quot;/&gt;&lt;left val=&quot;46&quot;/&gt;&lt;top val=&quot;139&quot;/&gt;&lt;width val=&quot;632&quot;/&gt;&lt;height val=&quot;160&quot;/&gt;&lt;hasText val=&quot;1&quot;/&gt;&lt;/Image&gt;&lt;/ThreeDShapeInfo&gt;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SlideThumbPath val=&quot;Slide42.PNG&quot;/&gt;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DELAY" val="0"/>
  <p:tag name="MMPROD_IS_H264" val="0"/>
  <p:tag name="SLIDEID" val="339"/>
  <p:tag name="MMPROD_FLV_FILE_PATH" val="D:\E-L NAM HOC 21-22\CHAU A (TIET 1)\CHAU A (TIET 1)_pptx\Assets\400 nhà khoa học kêu gọi bảo vệ môi trường - VTV24_339_1_06377.mp4"/>
  <p:tag name="MMPROD_DURATION" val="121754"/>
  <p:tag name="MMPROD_START_TIME" val="0"/>
  <p:tag name="MMPROD_STOP_TIME" val="121754"/>
  <p:tag name="MMPROD_FADE_EFFECT_IN" val="0"/>
  <p:tag name="MMPROD_FADE_EFFECT_OUT" val="0"/>
  <p:tag name="MMPROD_FADE_SPEED" val="1"/>
  <p:tag name="MMPROD_MUTE_AUDIO" val="0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55,571040222,D:\E-L NAM HOC 21-22\CHAU A (TIET 1)\CHAU A (TIET 1)_pptx\Media.ppcx"/>
  <p:tag name="HTML_SHAPEINFO" val="&lt;SlideThumbPath val=&quot;Slide43.PNG&quot;/&gt;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2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C9A922DE-906D-4E9B-B70B-20866643FB2A}_43.png&quot;/&gt;&lt;left val=&quot;102&quot;/&gt;&lt;top val=&quot;136&quot;/&gt;&lt;width val=&quot;541&quot;/&gt;&lt;height val=&quot;94&quot;/&gt;&lt;hasText val=&quot;1&quot;/&gt;&lt;/Image&gt;&lt;/ThreeDShapeInfo&gt;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51,571040222,D:\E-L NAM HOC 21-22\CHAU A (TIET 1)\CHAU A (TIET 1)_pptx\Media.ppcx"/>
  <p:tag name="HTML_SHAPEINFO" val="&lt;SlideThumbPath val=&quot;Slide44.PNG&quot;/&gt;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Tiếp tục]]&gt;&lt;/Text&gt;&lt;FontSize&gt;&lt;![CDATA[14]]&gt;&lt;/FontSize&gt;&lt;Left&gt;&lt;![CDATA[595.8]]&gt;&lt;/Left&gt;&lt;Top&gt;&lt;![CDATA[452.3013]]&gt;&lt;/Top&gt;&lt;/ChangeData&gt;"/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8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7294C85F-52B4-48EE-A3FF-B9F4659589DA}_44.png&quot;/&gt;&lt;left val=&quot;63&quot;/&gt;&lt;top val=&quot;21&quot;/&gt;&lt;width val=&quot;589&quot;/&gt;&lt;height val=&quot;51&quot;/&gt;&lt;hasText val=&quot;1&quot;/&gt;&lt;/Image&gt;&lt;/ThreeDShapeInfo&gt;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0&quot;/&gt;&lt;lineCharCount val=&quot;25&quot;/&gt;&lt;lineCharCount val=&quot;65&quot;/&gt;&lt;lineCharCount val=&quot;3&quot;/&gt;&lt;lineCharCount val=&quot;52&quot;/&gt;&lt;lineCharCount val=&quot;25&quot;/&gt;&lt;lineCharCount val=&quot;27&quot;/&gt;&lt;lineCharCount val=&quot;37&quot;/&gt;&lt;lineCharCount val=&quot;40&quot;/&gt;&lt;lineCharCount val=&quot;28&quot;/&gt;&lt;lineCharCount val=&quot;51&quot;/&gt;&lt;/TableIndex&gt;&lt;/ShapeTextInfo&gt;"/>
  <p:tag name="HTML_SHAPEINFO" val="&lt;ThreeDShapeInfo&gt;&lt;uuid val=&quot;&quot;/&gt;&lt;isInvalidForFieldText val=&quot;0&quot;/&gt;&lt;Image&gt;&lt;filename val=&quot;D:\E-L NAM HOC 21-22\CHAU A (TIET 1)\data\asimages\{DF976917-0B9D-4BAB-9238-266E54813305}_44.png&quot;/&gt;&lt;left val=&quot;60&quot;/&gt;&lt;top val=&quot;102&quot;/&gt;&lt;width val=&quot;589&quot;/&gt;&lt;height val=&quot;302&quot;/&gt;&lt;hasText val=&quot;1&quot;/&gt;&lt;/Image&gt;&lt;/ThreeDShapeInfo&gt;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Trả lời]]&gt;&lt;/Text&gt;&lt;FontSize&gt;&lt;![CDATA[14]]&gt;&lt;/FontSize&gt;&lt;Left&gt;&lt;![CDATA[498.6]]&gt;&lt;/Left&gt;&lt;Top&gt;&lt;![CDATA[452.3013]]&gt;&lt;/Top&gt;&lt;/ChangeData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SlideID&gt;&lt;![CDATA[329]]&gt;&lt;/SlideID&gt;&lt;/ChangeData&gt;"/>
  <p:tag name="PPSNARRATION" val="13,571040222,D:\E-L NAM HOC 21-22\CHAU A (TIET 1)\CHAU A (TIET 1)_pptx\Media.ppcx"/>
  <p:tag name="QUIZCLIPSSOURCE" val="571040222,D:\E-L NAM HOC 21-22\CHAU A (TIET 1)\CHAU A (TIET 1)_pptx\Media.ppcx"/>
  <p:tag name="MMPROD_PARENTQUESTIONGROUPID" val="-1"/>
  <p:tag name="MMPROD_PARENTID" val="10097"/>
  <p:tag name="MMPROD_COLLECTIONCONTAINERID" val="20000"/>
  <p:tag name="MMPROD_FAILDATA" val="&lt;object type=&quot;10051&quot; unique_id=&quot;10125&quot;&gt;&lt;property id=&quot;10020&quot; value=&quot;2&quot;/&gt;&lt;property id=&quot;10102&quot; value=&quot;1&quot;/&gt;&lt;property id=&quot;10191&quot; value=&quot;-1&quot;/&gt;&lt;/object&gt;"/>
  <p:tag name="MMPROD_PASSDATA" val="&lt;object type=&quot;10050&quot; unique_id=&quot;10124&quot;&gt;&lt;property id=&quot;10020&quot; value=&quot;2&quot;/&gt;&lt;property id=&quot;10102&quot; value=&quot;1&quot;/&gt;&lt;property id=&quot;10191&quot; value=&quot;38&quot;/&gt;&lt;/object&gt;"/>
  <p:tag name="MMPROD_DATA" val="&lt;property id=&quot;10026&quot; value=&quot;10&quot;/&gt;&lt;property id=&quot;10027&quot; value=&quot;Interaction10122&quot;/&gt;&lt;property id=&quot;10028&quot; value=&quot;0&quot;/&gt;&lt;property id=&quot;10063&quot; value=&quot;1&quot;/&gt;&lt;property id=&quot;10070&quot; value=&quot;Đúng/sai&quot;/&gt;&lt;property id=&quot;10098&quot; value=&quot;True/False&quot;/&gt;&lt;property id=&quot;10100&quot; value=&quot;0&quot;/&gt;&lt;property id=&quot;10108&quot; value=&quot;1&quot;/&gt;&lt;property id=&quot;10109&quot; value=&quot;1&quot;/&gt;&lt;property id=&quot;10110&quot; value=&quot;0&quot;/&gt;&lt;property id=&quot;10111&quot; value=&quot;1&quot;/&gt;&lt;property id=&quot;10112&quot; value=&quot;1&quot;/&gt;&lt;property id=&quot;10115&quot; value=&quot;1&quot;/&gt;&lt;property id=&quot;10120&quot; value=&quot;1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0&quot;/&gt;&lt;property id=&quot;10207&quot; value=&quot;0&quot;/&gt;"/>
  <p:tag name="MMPROD_TYPE" val="10055"/>
  <p:tag name="MMPROD_ID" val="10122"/>
  <p:tag name="HTML_SHAPEINFO" val="&lt;SlideThumbPath val=&quot;Slide6.PNG&quot;/&gt;"/>
  <p:tag name="MMPROD_ANSWERCOUNT" val="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122"/>
  <p:tag name="MMPROD_ABSOLUTEPOSITIONID" val="100"/>
  <p:tag name="MMPROD_LASTVALUES" val="&lt;ChangeData&gt;&lt;Text&gt;&lt;![CDATA[Vịnh Hạ Long, cố đô Huế, phố cổ Hội An đã được công nhận là di sản thế giới]]&gt;&lt;/Text&gt;&lt;FontSize&gt;&lt;![CDATA[36]]&gt;&lt;/FontSize&gt;&lt;Left&gt;&lt;![CDATA[0]]&gt;&lt;/Left&gt;&lt;Top&gt;&lt;![CDATA[0]]&gt;&lt;/Top&gt;&lt;/ChangeData&gt;"/>
  <p:tag name="PRESENTER_SHAPETEXTINFO" val="&lt;ShapeTextInfo&gt;&lt;TableIndex row=&quot;-1&quot; col=&quot;-1&quot;&gt;&lt;linesCount val=&quot;2&quot;/&gt;&lt;lineCharCount val=&quot;42&quot;/&gt;&lt;lineCharCount val=&quot;33&quot;/&gt;&lt;/TableIndex&gt;&lt;/ShapeTextInfo&gt;"/>
  <p:tag name="HTML_SHAPEINFO" val="&lt;ThreeDShapeInfo&gt;&lt;uuid val=&quot;100&quot;/&gt;&lt;isInvalidForFieldText val=&quot;0&quot;/&gt;&lt;Image&gt;&lt;filename val=&quot;D:\E-L NAM HOC 21-22\CHAU A (TIET 1)\data\asimages\{21C66B59-BEFE-44FF-9B93-AC9D848576F9}_6.png&quot;/&gt;&lt;left val=&quot;25&quot;/&gt;&lt;top val=&quot;12&quot;/&gt;&lt;width val=&quot;678&quot;/&gt;&lt;height val=&quot;121&quot;/&gt;&lt;hasText val=&quot;1&quot;/&gt;&lt;/Image&gt;&lt;/ThreeDShapeInfo&gt;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MMPROD_LASTVALUES" val="&lt;ChangeData&gt;&lt;Text&gt;&lt;![CDATA[Đúng rồi - Click vào bất cứ nơi đâu để tiếp tục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2&quot;/&gt;&lt;lineCharCount val=&quot;36&quot;/&gt;&lt;lineCharCount val=&quot;11&quot;/&gt;&lt;/TableIndex&gt;&lt;/ShapeTextInfo&gt;"/>
  <p:tag name="PRESENTER_SHAPEINFO" val="&lt;ThreeDShapeInfo&gt;&lt;uuid val=&quot;{7AE8081C-76C0-44B5-BEF2-9587D01587DA}&quot;/&gt;&lt;isInvalidForFieldText val=&quot;0&quot;/&gt;&lt;Image&gt;&lt;filename val=&quot;D:\E-L NAM HOC 21-22\CHAU A (TIET 1)\data\asimages\{7AE8081C-76C0-44B5-BEF2-9587D01587DA}_6.png&quot;/&gt;&lt;left val=&quot;60&quot;/&gt;&lt;top val=&quot;355&quot;/&gt;&lt;width val=&quot;289&quot;/&gt;&lt;height val=&quot;70&quot;/&gt;&lt;hasText val=&quot;1&quot;/&gt;&lt;/Image&gt;&lt;/ThreeDShapeInfo&gt;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MMPROD_LASTVALUES" val="&lt;ChangeData&gt;&lt;Text&gt;&lt;![CDATA[Chưa đúng- Click vào bất cứ nơi đâu để tiếp tục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2&quot;/&gt;&lt;lineCharCount val=&quot;32&quot;/&gt;&lt;lineCharCount val=&quot;15&quot;/&gt;&lt;/TableIndex&gt;&lt;/ShapeTextInfo&gt;"/>
  <p:tag name="PRESENTER_SHAPEINFO" val="&lt;ThreeDShapeInfo&gt;&lt;uuid val=&quot;{B782A9D4-9487-4508-AD9F-AEE861DBA28B}&quot;/&gt;&lt;isInvalidForFieldText val=&quot;0&quot;/&gt;&lt;Image&gt;&lt;filename val=&quot;D:\E-L NAM HOC 21-22\CHAU A (TIET 1)\data\asimages\{B782A9D4-9487-4508-AD9F-AEE861DBA28B}_6.png&quot;/&gt;&lt;left val=&quot;390&quot;/&gt;&lt;top val=&quot;355&quot;/&gt;&lt;width val=&quot;272&quot;/&gt;&lt;height val=&quot;70&quot;/&gt;&lt;hasText val=&quot;1&quot;/&gt;&lt;/Image&gt;&lt;/ThreeDShapeInfo&gt;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9"/>
  <p:tag name="MMPROD_LASTVALUES" val="&lt;ChangeData&gt;&lt;Text&gt;&lt;![CDATA[Em trả lời rất chính xác !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26&quot;/&gt;&lt;/TableIndex&gt;&lt;/ShapeTextInfo&gt;"/>
  <p:tag name="PRESENTER_SHAPEINFO" val="&lt;ThreeDShapeInfo&gt;&lt;uuid val=&quot;{C86FDD79-070D-4F8C-A85B-EEB5F3F3929D}&quot;/&gt;&lt;isInvalidForFieldText val=&quot;0&quot;/&gt;&lt;Image&gt;&lt;filename val=&quot;D:\E-L NAM HOC 21-22\CHAU A (TIET 1)\data\asimages\{C86FDD79-070D-4F8C-A85B-EEB5F3F3929D}_6.png&quot;/&gt;&lt;left val=&quot;196&quot;/&gt;&lt;top val=&quot;418&quot;/&gt;&lt;width val=&quot;271&quot;/&gt;&lt;height val=&quot;65&quot;/&gt;&lt;hasText val=&quot;1&quot;/&gt;&lt;/Image&gt;&lt;/ThreeDShapeInfo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6"/>
  <p:tag name="MMPROD_LASTVALUES" val="&lt;ChangeData&gt;&lt;Text&gt;&lt;![CDATA[Câu trả lời của em: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19&quot;/&gt;&lt;/TableIndex&gt;&lt;/ShapeTextInfo&gt;"/>
  <p:tag name="PRESENTER_SHAPEINFO" val="&lt;ThreeDShapeInfo&gt;&lt;uuid val=&quot;{07A52EC6-B80E-4072-B6E3-7743DAC2309F}&quot;/&gt;&lt;isInvalidForFieldText val=&quot;0&quot;/&gt;&lt;Image&gt;&lt;filename val=&quot;D:\E-L NAM HOC 21-22\CHAU A (TIET 1)\data\asimages\{07A52EC6-B80E-4072-B6E3-7743DAC2309F}_6.png&quot;/&gt;&lt;left val=&quot;186&quot;/&gt;&lt;top val=&quot;386&quot;/&gt;&lt;width val=&quot;541&quot;/&gt;&lt;height val=&quot;71&quot;/&gt;&lt;hasText val=&quot;1&quot;/&gt;&lt;/Image&gt;&lt;/ThreeDShapeInfo&gt;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0"/>
  <p:tag name="MMPROD_LASTVALUES" val="&lt;ChangeData&gt;&lt;Text&gt;&lt;![CDATA[Câu trả lời đúng là: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20&quot;/&gt;&lt;/TableIndex&gt;&lt;/ShapeTextInfo&gt;"/>
  <p:tag name="PRESENTER_SHAPEINFO" val="&lt;ThreeDShapeInfo&gt;&lt;uuid val=&quot;{69B542B8-B53C-47C8-993C-40FDE6E58BC0}&quot;/&gt;&lt;isInvalidForFieldText val=&quot;0&quot;/&gt;&lt;Image&gt;&lt;filename val=&quot;D:\E-L NAM HOC 21-22\CHAU A (TIET 1)\data\asimages\{69B542B8-B53C-47C8-993C-40FDE6E58BC0}_6.png&quot;/&gt;&lt;left val=&quot;186&quot;/&gt;&lt;top val=&quot;439&quot;/&gt;&lt;width val=&quot;541&quot;/&gt;&lt;height val=&quot;71&quot;/&gt;&lt;hasText val=&quot;1&quot;/&gt;&lt;/Image&gt;&lt;/ThreeDShapeInfo&gt;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1"/>
  <p:tag name="MMPROD_LASTVALUES" val="&lt;ChangeData&gt;&lt;Text&gt;&lt;![CDATA[Em trả lời chưa chính xác !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27&quot;/&gt;&lt;/TableIndex&gt;&lt;/ShapeTextInfo&gt;"/>
  <p:tag name="PRESENTER_SHAPEINFO" val="&lt;ThreeDShapeInfo&gt;&lt;uuid val=&quot;{7A02FDE2-0303-46B8-AECB-C33FF84D8342}&quot;/&gt;&lt;isInvalidForFieldText val=&quot;0&quot;/&gt;&lt;Image&gt;&lt;filename val=&quot;D:\E-L NAM HOC 21-22\CHAU A (TIET 1)\data\asimages\{7A02FDE2-0303-46B8-AECB-C33FF84D8342}_6.png&quot;/&gt;&lt;left val=&quot;196&quot;/&gt;&lt;top val=&quot;418&quot;/&gt;&lt;width val=&quot;271&quot;/&gt;&lt;height val=&quot;65&quot;/&gt;&lt;hasText val=&quot;1&quot;/&gt;&lt;/Image&gt;&lt;/ThreeDShapeInfo&gt;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7"/>
  <p:tag name="MMPROD_LASTVALUES" val="&lt;ChangeData&gt;&lt;Text&gt;&lt;![CDATA[Em phải trả lời câu hỏi trước khi tiếp tục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2&quot;/&gt;&lt;lineCharCount val=&quot;34&quot;/&gt;&lt;lineCharCount val=&quot;8&quot;/&gt;&lt;/TableIndex&gt;&lt;/ShapeTextInfo&gt;"/>
  <p:tag name="PRESENTER_SHAPEINFO" val="&lt;ThreeDShapeInfo&gt;&lt;uuid val=&quot;{EE081344-0DDC-4FD3-9F4F-80D8C1B40A3F}&quot;/&gt;&lt;isInvalidForFieldText val=&quot;0&quot;/&gt;&lt;Image&gt;&lt;filename val=&quot;D:\E-L NAM HOC 21-22\CHAU A (TIET 1)\data\asimages\{EE081344-0DDC-4FD3-9F4F-80D8C1B40A3F}_6.png&quot;/&gt;&lt;left val=&quot;209&quot;/&gt;&lt;top val=&quot;444&quot;/&gt;&lt;width val=&quot;274&quot;/&gt;&lt;height val=&quot;70&quot;/&gt;&lt;hasText val=&quot;1&quot;/&gt;&lt;/Image&gt;&lt;/ThreeDShapeInfo&gt;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96.6]]&gt;&lt;/Left&gt;&lt;Top&gt;&lt;![CDATA[450.3013]]&gt;&lt;/Top&gt;&lt;/ChangeData&gt;"/>
  <p:tag name="HTML_SHAPEINFO" val="&lt;ThreeDShapeInfo&gt;&lt;uuid val=&quot;104&quot;/&gt;&lt;isInvalidForFieldText val=&quot;0&quot;/&gt;&lt;Image&gt;&lt;filename val=&quot;D:\E-L NAM HOC 21-22\CHAU A (TIET 1)\data\asimages\{E1E309EB-FEAE-47DD-888E-FE38489D8009}_6.png&quot;/&gt;&lt;left val=&quot;496&quot;/&gt;&lt;top val=&quot;449&quot;/&gt;&lt;width val=&quot;91&quot;/&gt;&lt;height val=&quot;39&quot;/&gt;&lt;hasText val=&quot;1&quot;/&gt;&lt;/Image&gt;&lt;/ThreeDShapeInfo&gt;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93.8]]&gt;&lt;/Left&gt;&lt;Top&gt;&lt;![CDATA[450.3013]]&gt;&lt;/Top&gt;&lt;/ChangeData&gt;"/>
  <p:tag name="HTML_SHAPEINFO" val="&lt;ThreeDShapeInfo&gt;&lt;uuid val=&quot;106&quot;/&gt;&lt;isInvalidForFieldText val=&quot;0&quot;/&gt;&lt;Image&gt;&lt;filename val=&quot;D:\E-L NAM HOC 21-22\CHAU A (TIET 1)\data\asimages\{0133056A-5D1F-4ADE-BF58-35317C6FE8E9}_6.png&quot;/&gt;&lt;left val=&quot;594&quot;/&gt;&lt;top val=&quot;449&quot;/&gt;&lt;width val=&quot;91&quot;/&gt;&lt;height val=&quot;39&quot;/&gt;&lt;hasText val=&quot;1&quot;/&gt;&lt;/Image&gt;&lt;/ThreeDShapeInfo&gt;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1"/>
  <p:tag name="MMPROD_LASTVALUES" val="&lt;ChangeData&gt;&lt;Left&gt;&lt;![CDATA[53]]&gt;&lt;/Left&gt;&lt;Top&gt;&lt;![CDATA[129.6]]&gt;&lt;/Top&gt;&lt;/ChangeData&gt;"/>
  <p:tag name="MMPROD_ID" val="10126"/>
  <p:tag name="MMPROD_TYPE" val="10018"/>
  <p:tag name="MMPROD_DATA" val="&lt;property id=&quot;10073&quot; value=&quot;T&quot;/&gt;&lt;property id=&quot;10074&quot; value=&quot;1&quot;/&gt;&lt;property id=&quot;10193&quot; value=&quot;A&quot;/&gt;&lt;property id=&quot;10199&quot; value=&quot;0&quot;/&gt;&lt;object type=&quot;10049&quot; unique_id=&quot;10127&quot;&gt;&lt;property id=&quot;10020&quot; value=&quot;9&quot;/&gt;&lt;property id=&quot;10102&quot; value=&quot;0&quot;/&gt;&lt;property id=&quot;10191&quot; value=&quot;-1&quot;/&gt;&lt;/object&gt;"/>
  <p:tag name="MMPROD_COLLECTIONCONTAINERID" val="10123"/>
  <p:tag name="MMPROD_PARENTID" val="10122"/>
  <p:tag name="MMPROD_ANSWERLETTER" val="A) "/>
  <p:tag name="HTML_AUTOSHAPE_INFO" val="&lt;ThreeDShapeInfo&gt;&lt;uuid val=&quot;1001&quot;/&gt;&lt;isInvalidForFieldText val=&quot;0&quot;/&gt;&lt;hasMultipleQuizShape val=&quot;1&quot;/&gt;&lt;Image&gt;&lt;filename val=&quot;D:\E-L NAM HOC 21-22\CHAU A (TIET 1)\data\asimages\{DD03D0BB-EFE1-4D87-AF5C-D69F439C9948}_6.png&quot;/&gt;&lt;left val=&quot;68&quot;/&gt;&lt;top val=&quot;121&quot;/&gt;&lt;width val=&quot;65&quot;/&gt;&lt;height val=&quot;59&quot;/&gt;&lt;hasText val=&quot;1&quot;/&gt;&lt;/Image&gt;&lt;Image&gt;&lt;filename val=&quot;D:\E-L NAM HOC 21-22\CHAU A (TIET 1)\data\asimages\{1F848DA8-9051-4E52-8F94-BCA82F9E64BF}_6.png&quot;/&gt;&lt;left val=&quot;105&quot;/&gt;&lt;top val=&quot;121&quot;/&gt;&lt;width val=&quot;402&quot;/&gt;&lt;height val=&quot;59&quot;/&gt;&lt;hasText val=&quot;1&quot;/&gt;&lt;/Image&gt;&lt;/ThreeDShapeInfo&gt;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2"/>
  <p:tag name="MMPROD_LASTVALUES" val="&lt;ChangeData&gt;&lt;Left&gt;&lt;![CDATA[53]]&gt;&lt;/Left&gt;&lt;Top&gt;&lt;![CDATA[176.8]]&gt;&lt;/Top&gt;&lt;/ChangeData&gt;"/>
  <p:tag name="MMPROD_ID" val="10128"/>
  <p:tag name="MMPROD_TYPE" val="10018"/>
  <p:tag name="MMPROD_DATA" val="&lt;property id=&quot;10074&quot; value=&quot;0&quot;/&gt;&lt;property id=&quot;10193&quot; value=&quot;B&quot;/&gt;&lt;property id=&quot;10199&quot; value=&quot;0&quot;/&gt;&lt;object type=&quot;10049&quot; unique_id=&quot;10129&quot;&gt;&lt;property id=&quot;10020&quot; value=&quot;9&quot;/&gt;&lt;property id=&quot;10102&quot; value=&quot;0&quot;/&gt;&lt;property id=&quot;10191&quot; value=&quot;-1&quot;/&gt;&lt;/object&gt;"/>
  <p:tag name="MMPROD_COLLECTIONCONTAINERID" val="10123"/>
  <p:tag name="MMPROD_PARENTID" val="10122"/>
  <p:tag name="MMPROD_ANSWERLETTER" val="B) "/>
  <p:tag name="HTML_AUTOSHAPE_INFO" val="&lt;ThreeDShapeInfo&gt;&lt;uuid val=&quot;1002&quot;/&gt;&lt;isInvalidForFieldText val=&quot;0&quot;/&gt;&lt;hasMultipleQuizShape val=&quot;1&quot;/&gt;&lt;Image&gt;&lt;filename val=&quot;D:\E-L NAM HOC 21-22\CHAU A (TIET 1)\data\asimages\{853E61F0-F783-49E1-BD96-3233C14C0DAD}_6.png&quot;/&gt;&lt;left val=&quot;68&quot;/&gt;&lt;top val=&quot;168&quot;/&gt;&lt;width val=&quot;64&quot;/&gt;&lt;height val=&quot;59&quot;/&gt;&lt;hasText val=&quot;1&quot;/&gt;&lt;/Image&gt;&lt;Image&gt;&lt;filename val=&quot;D:\E-L NAM HOC 21-22\CHAU A (TIET 1)\data\asimages\{989FB999-15F2-4E41-B96D-A15BC0D79114}_6.png&quot;/&gt;&lt;left val=&quot;105&quot;/&gt;&lt;top val=&quot;168&quot;/&gt;&lt;width val=&quot;402&quot;/&gt;&lt;height val=&quot;59&quot;/&gt;&lt;hasText val=&quot;1&quot;/&gt;&lt;/Image&gt;&lt;/ThreeDShapeInfo&gt;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2"/>
  <p:tag name="MMPROD_LASTVALUES" val="&lt;ChangeData&gt;&lt;Text&gt;&lt;![CDATA[B) ]]&gt;&lt;/Text&gt;&lt;FontSize&gt;&lt;![CDATA[28]]&gt;&lt;/FontSize&gt;&lt;Left&gt;&lt;![CDATA[85]]&gt;&lt;/Left&gt;&lt;Top&gt;&lt;![CDATA[176.8]]&gt;&lt;/Top&gt;&lt;/ChangeData&gt;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22"/>
  <p:tag name="MMPROD_LASTVALUES" val="&lt;ChangeData&gt;&lt;Text&gt;&lt;![CDATA[Sai]]&gt;&lt;/Text&gt;&lt;FontSize&gt;&lt;![CDATA[28]]&gt;&lt;/FontSize&gt;&lt;Left&gt;&lt;![CDATA[122]]&gt;&lt;/Left&gt;&lt;Top&gt;&lt;![CDATA[176.8]]&gt;&lt;/Top&gt;&lt;/ChangeData&gt;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2"/>
  <p:tag name="MMPROD_CONTROLTYPE" val="1"/>
  <p:tag name="MMPROD_SCALEOPERATION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1"/>
  <p:tag name="MMPROD_LASTVALUES" val="&lt;ChangeData&gt;&lt;Text&gt;&lt;![CDATA[A) ]]&gt;&lt;/Text&gt;&lt;FontSize&gt;&lt;![CDATA[28]]&gt;&lt;/FontSize&gt;&lt;Left&gt;&lt;![CDATA[85]]&gt;&lt;/Left&gt;&lt;Top&gt;&lt;![CDATA[129.6]]&gt;&lt;/Top&gt;&lt;/ChangeData&gt;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21"/>
  <p:tag name="MMPROD_LASTVALUES" val="&lt;ChangeData&gt;&lt;Text&gt;&lt;![CDATA[Đúng]]&gt;&lt;/Text&gt;&lt;FontSize&gt;&lt;![CDATA[28]]&gt;&lt;/FontSize&gt;&lt;Left&gt;&lt;![CDATA[122]]&gt;&lt;/Left&gt;&lt;Top&gt;&lt;![CDATA[129.6]]&gt;&lt;/Top&gt;&lt;/ChangeData&gt;"/>
  <p:tag name="PRESENTER_SHAPETEXTINFO" val="&lt;ShapeTextInfo&gt;&lt;TableIndex row=&quot;-1&quot; col=&quot;-1&quot;&gt;&lt;linesCount val=&quot;1&quot;/&gt;&lt;lineCharCount val=&quot;4&quot;/&gt;&lt;/TableIndex&gt;&lt;/ShapeTextInfo&gt;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1"/>
  <p:tag name="MMPROD_CONTROLTYPE" val="1"/>
  <p:tag name="MMPROD_SCALEOPERATION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Tiếp tục]]&gt;&lt;/Text&gt;&lt;FontSize&gt;&lt;![CDATA[14]]&gt;&lt;/FontSize&gt;&lt;Left&gt;&lt;![CDATA[595.8]]&gt;&lt;/Left&gt;&lt;Top&gt;&lt;![CDATA[452.3013]]&gt;&lt;/Top&gt;&lt;/ChangeData&gt;"/>
  <p:tag name="PRESENTER_SHAPETEXTINFO" val="&lt;ShapeTextInfo&gt;&lt;TableIndex row=&quot;-1&quot; col=&quot;-1&quot;&gt;&lt;linesCount val=&quot;1&quot;/&gt;&lt;lineCharCount val=&quot;8&quot;/&gt;&lt;/TableIndex&gt;&lt;/ShapeTextInfo&gt;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Trả lời]]&gt;&lt;/Text&gt;&lt;FontSize&gt;&lt;![CDATA[14]]&gt;&lt;/FontSize&gt;&lt;Left&gt;&lt;![CDATA[498.6]]&gt;&lt;/Left&gt;&lt;Top&gt;&lt;![CDATA[452.3013]]&gt;&lt;/Top&gt;&lt;/ChangeData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SlideID&gt;&lt;![CDATA[331]]&gt;&lt;/SlideID&gt;&lt;/ChangeData&gt;"/>
  <p:tag name="PPSNARRATION" val="14,571040222,D:\E-L NAM HOC 21-22\CHAU A (TIET 1)\CHAU A (TIET 1)_pptx\Media.ppcx"/>
  <p:tag name="QUIZCLIPSSOURCE" val="571040222,D:\E-L NAM HOC 21-22\CHAU A (TIET 1)\CHAU A (TIET 1)_pptx\Media.ppcx"/>
  <p:tag name="MMPROD_PARENTQUESTIONGROUPID" val="-1"/>
  <p:tag name="MMPROD_PARENTID" val="10097"/>
  <p:tag name="MMPROD_COLLECTIONCONTAINERID" val="20000"/>
  <p:tag name="MMPROD_FAILDATA" val="&lt;object type=&quot;10051&quot; unique_id=&quot;10141&quot;&gt;&lt;property id=&quot;10020&quot; value=&quot;2&quot;/&gt;&lt;property id=&quot;10102&quot; value=&quot;1&quot;/&gt;&lt;property id=&quot;10191&quot; value=&quot;-1&quot;/&gt;&lt;/object&gt;"/>
  <p:tag name="MMPROD_PASSDATA" val="&lt;object type=&quot;10050&quot; unique_id=&quot;10140&quot;&gt;&lt;property id=&quot;10020&quot; value=&quot;2&quot;/&gt;&lt;property id=&quot;10102&quot; value=&quot;1&quot;/&gt;&lt;property id=&quot;10191&quot; value=&quot;39&quot;/&gt;&lt;/object&gt;"/>
  <p:tag name="MMPROD_DATA" val="&lt;property id=&quot;10026&quot; value=&quot;10&quot;/&gt;&lt;property id=&quot;10027&quot; value=&quot;Interaction10138&quot;/&gt;&lt;property id=&quot;10028&quot; value=&quot;0&quot;/&gt;&lt;property id=&quot;10063&quot; value=&quot;3&quot;/&gt;&lt;property id=&quot;10070&quot; value=&quot;Chọn nhiều ý đúng&quot;/&gt;&lt;property id=&quot;10098&quot; value=&quot;Multiple choice&quot;/&gt;&lt;property id=&quot;10100&quot; value=&quot;0&quot;/&gt;&lt;property id=&quot;10108&quot; value=&quot;1&quot;/&gt;&lt;property id=&quot;10109&quot; value=&quot;1&quot;/&gt;&lt;property id=&quot;10110&quot; value=&quot;1&quot;/&gt;&lt;property id=&quot;10111&quot; value=&quot;2&quot;/&gt;&lt;property id=&quot;10112&quot; value=&quot;1&quot;/&gt;&lt;property id=&quot;10115&quot; value=&quot;1&quot;/&gt;&lt;property id=&quot;10120&quot; value=&quot;1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0&quot;/&gt;&lt;property id=&quot;10207&quot; value=&quot;0&quot;/&gt;"/>
  <p:tag name="MMPROD_TYPE" val="10008"/>
  <p:tag name="MMPROD_ID" val="10138"/>
  <p:tag name="HTML_SHAPEINFO" val="&lt;SlideThumbPath val=&quot;Slide7.PNG&quot;/&gt;"/>
  <p:tag name="MMPROD_ANSWERCOUNT" val="7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138"/>
  <p:tag name="MMPROD_ABSOLUTEPOSITIONID" val="100"/>
  <p:tag name="MMPROD_LASTVALUES" val="&lt;ChangeData&gt;&lt;Text&gt;&lt;![CDATA[Kể tên một số sản phẩm của nghề thủ công ở Trà Bồng]]&gt;&lt;/Text&gt;&lt;FontSize&gt;&lt;![CDATA[36]]&gt;&lt;/FontSize&gt;&lt;Left&gt;&lt;![CDATA[0]]&gt;&lt;/Left&gt;&lt;Top&gt;&lt;![CDATA[0]]&gt;&lt;/Top&gt;&lt;/ChangeData&gt;"/>
  <p:tag name="PRESENTER_SHAPETEXTINFO" val="&lt;ShapeTextInfo&gt;&lt;TableIndex row=&quot;-1&quot; col=&quot;-1&quot;&gt;&lt;linesCount val=&quot;2&quot;/&gt;&lt;lineCharCount val=&quot;41&quot;/&gt;&lt;lineCharCount val=&quot;10&quot;/&gt;&lt;/TableIndex&gt;&lt;/ShapeTextInfo&gt;"/>
  <p:tag name="HTML_SHAPEINFO" val="&lt;ThreeDShapeInfo&gt;&lt;uuid val=&quot;100&quot;/&gt;&lt;isInvalidForFieldText val=&quot;0&quot;/&gt;&lt;Image&gt;&lt;filename val=&quot;D:\E-L NAM HOC 21-22\CHAU A (TIET 1)\data\asimages\{E4E94A33-F2FB-4470-BE43-62B5CCFA6964}_7.png&quot;/&gt;&lt;left val=&quot;24&quot;/&gt;&lt;top val=&quot;12&quot;/&gt;&lt;width val=&quot;681&quot;/&gt;&lt;height val=&quot;121&quot;/&gt;&lt;hasText val=&quot;1&quot;/&gt;&lt;/Image&gt;&lt;/ThreeDShapeInfo&gt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0&quot;/&gt;&lt;/TableIndex&gt;&lt;/ShapeTextInfo&gt;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MMPROD_LASTVALUES" val="&lt;ChangeData&gt;&lt;Text&gt;&lt;![CDATA[Đúng rồi - Click vào bất cứ nơi đâu để tiếp tục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2&quot;/&gt;&lt;lineCharCount val=&quot;36&quot;/&gt;&lt;lineCharCount val=&quot;11&quot;/&gt;&lt;/TableIndex&gt;&lt;/ShapeTextInfo&gt;"/>
  <p:tag name="PRESENTER_SHAPEINFO" val="&lt;ThreeDShapeInfo&gt;&lt;uuid val=&quot;{ACC30C30-F035-4C43-BF34-3F5EDFC3E361}&quot;/&gt;&lt;isInvalidForFieldText val=&quot;0&quot;/&gt;&lt;Image&gt;&lt;filename val=&quot;D:\E-L NAM HOC 21-22\CHAU A (TIET 1)\data\asimages\{ACC30C30-F035-4C43-BF34-3F5EDFC3E361}_7.png&quot;/&gt;&lt;left val=&quot;60&quot;/&gt;&lt;top val=&quot;355&quot;/&gt;&lt;width val=&quot;289&quot;/&gt;&lt;height val=&quot;70&quot;/&gt;&lt;hasText val=&quot;1&quot;/&gt;&lt;/Image&gt;&lt;/ThreeDShapeInfo&gt;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MMPROD_LASTVALUES" val="&lt;ChangeData&gt;&lt;Text&gt;&lt;![CDATA[Chưa đúng- Click vào bất cứ nơi đâu để tiếp tục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2&quot;/&gt;&lt;lineCharCount val=&quot;32&quot;/&gt;&lt;lineCharCount val=&quot;15&quot;/&gt;&lt;/TableIndex&gt;&lt;/ShapeTextInfo&gt;"/>
  <p:tag name="PRESENTER_SHAPEINFO" val="&lt;ThreeDShapeInfo&gt;&lt;uuid val=&quot;{1457164C-FE99-4E8A-8B0F-BEAE8FC1DADB}&quot;/&gt;&lt;isInvalidForFieldText val=&quot;0&quot;/&gt;&lt;Image&gt;&lt;filename val=&quot;D:\E-L NAM HOC 21-22\CHAU A (TIET 1)\data\asimages\{1457164C-FE99-4E8A-8B0F-BEAE8FC1DADB}_7.png&quot;/&gt;&lt;left val=&quot;390&quot;/&gt;&lt;top val=&quot;355&quot;/&gt;&lt;width val=&quot;272&quot;/&gt;&lt;height val=&quot;70&quot;/&gt;&lt;hasText val=&quot;1&quot;/&gt;&lt;/Image&gt;&lt;/ThreeDShapeInfo&gt;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9"/>
  <p:tag name="MMPROD_LASTVALUES" val="&lt;ChangeData&gt;&lt;Text&gt;&lt;![CDATA[Em trả lời rất chính xác !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26&quot;/&gt;&lt;/TableIndex&gt;&lt;/ShapeTextInfo&gt;"/>
  <p:tag name="PRESENTER_SHAPEINFO" val="&lt;ThreeDShapeInfo&gt;&lt;uuid val=&quot;{5A566231-AA24-42DE-9536-5204DEBA5945}&quot;/&gt;&lt;isInvalidForFieldText val=&quot;0&quot;/&gt;&lt;Image&gt;&lt;filename val=&quot;D:\E-L NAM HOC 21-22\CHAU A (TIET 1)\data\asimages\{5A566231-AA24-42DE-9536-5204DEBA5945}_7.png&quot;/&gt;&lt;left val=&quot;196&quot;/&gt;&lt;top val=&quot;418&quot;/&gt;&lt;width val=&quot;271&quot;/&gt;&lt;height val=&quot;65&quot;/&gt;&lt;hasText val=&quot;1&quot;/&gt;&lt;/Image&gt;&lt;/ThreeDShapeInfo&gt;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6"/>
  <p:tag name="MMPROD_LASTVALUES" val="&lt;ChangeData&gt;&lt;Text&gt;&lt;![CDATA[Câu trả lời của em: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19&quot;/&gt;&lt;/TableIndex&gt;&lt;/ShapeTextInfo&gt;"/>
  <p:tag name="PRESENTER_SHAPEINFO" val="&lt;ThreeDShapeInfo&gt;&lt;uuid val=&quot;{B9F61F01-29CB-48C1-AE6D-3C0B5E019571}&quot;/&gt;&lt;isInvalidForFieldText val=&quot;0&quot;/&gt;&lt;Image&gt;&lt;filename val=&quot;D:\E-L NAM HOC 21-22\CHAU A (TIET 1)\data\asimages\{B9F61F01-29CB-48C1-AE6D-3C0B5E019571}_7.png&quot;/&gt;&lt;left val=&quot;186&quot;/&gt;&lt;top val=&quot;386&quot;/&gt;&lt;width val=&quot;541&quot;/&gt;&lt;height val=&quot;71&quot;/&gt;&lt;hasText val=&quot;1&quot;/&gt;&lt;/Image&gt;&lt;/ThreeDShapeInfo&gt;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0"/>
  <p:tag name="MMPROD_LASTVALUES" val="&lt;ChangeData&gt;&lt;Text&gt;&lt;![CDATA[Câu trả lời đúng là: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20&quot;/&gt;&lt;/TableIndex&gt;&lt;/ShapeTextInfo&gt;"/>
  <p:tag name="PRESENTER_SHAPEINFO" val="&lt;ThreeDShapeInfo&gt;&lt;uuid val=&quot;{A1591F93-AB24-43DB-B101-64CC2E3903FD}&quot;/&gt;&lt;isInvalidForFieldText val=&quot;0&quot;/&gt;&lt;Image&gt;&lt;filename val=&quot;D:\E-L NAM HOC 21-22\CHAU A (TIET 1)\data\asimages\{A1591F93-AB24-43DB-B101-64CC2E3903FD}_7.png&quot;/&gt;&lt;left val=&quot;186&quot;/&gt;&lt;top val=&quot;439&quot;/&gt;&lt;width val=&quot;541&quot;/&gt;&lt;height val=&quot;71&quot;/&gt;&lt;hasText val=&quot;1&quot;/&gt;&lt;/Image&gt;&lt;/ThreeDShapeInfo&gt;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11"/>
  <p:tag name="MMPROD_LASTVALUES" val="&lt;ChangeData&gt;&lt;Text&gt;&lt;![CDATA[Em trả lời chưa chính xác !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27&quot;/&gt;&lt;/TableIndex&gt;&lt;/ShapeTextInfo&gt;"/>
  <p:tag name="PRESENTER_SHAPEINFO" val="&lt;ThreeDShapeInfo&gt;&lt;uuid val=&quot;{BCB86F8E-D404-4A91-A93E-2F57F8C87885}&quot;/&gt;&lt;isInvalidForFieldText val=&quot;0&quot;/&gt;&lt;Image&gt;&lt;filename val=&quot;D:\E-L NAM HOC 21-22\CHAU A (TIET 1)\data\asimages\{BCB86F8E-D404-4A91-A93E-2F57F8C87885}_7.png&quot;/&gt;&lt;left val=&quot;196&quot;/&gt;&lt;top val=&quot;418&quot;/&gt;&lt;width val=&quot;271&quot;/&gt;&lt;height val=&quot;65&quot;/&gt;&lt;hasText val=&quot;1&quot;/&gt;&lt;/Image&gt;&lt;/ThreeDShapeInfo&gt;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7"/>
  <p:tag name="MMPROD_LASTVALUES" val="&lt;ChangeData&gt;&lt;Text&gt;&lt;![CDATA[Em phải trả lời câu hỏi trước khi tiếp tục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2&quot;/&gt;&lt;lineCharCount val=&quot;34&quot;/&gt;&lt;lineCharCount val=&quot;8&quot;/&gt;&lt;/TableIndex&gt;&lt;/ShapeTextInfo&gt;"/>
  <p:tag name="PRESENTER_SHAPEINFO" val="&lt;ThreeDShapeInfo&gt;&lt;uuid val=&quot;{4CC9D245-EE4C-457F-AC60-1BF1ED36BBE7}&quot;/&gt;&lt;isInvalidForFieldText val=&quot;0&quot;/&gt;&lt;Image&gt;&lt;filename val=&quot;D:\E-L NAM HOC 21-22\CHAU A (TIET 1)\data\asimages\{4CC9D245-EE4C-457F-AC60-1BF1ED36BBE7}_7.png&quot;/&gt;&lt;left val=&quot;209&quot;/&gt;&lt;top val=&quot;444&quot;/&gt;&lt;width val=&quot;274&quot;/&gt;&lt;height val=&quot;70&quot;/&gt;&lt;hasText val=&quot;1&quot;/&gt;&lt;/Image&gt;&lt;/ThreeDShapeInfo&gt;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4"/>
  <p:tag name="MMPROD_LASTVALUES" val="&lt;ChangeData&gt;&lt;Text&gt;&lt;![CDATA[Làm lại]]&gt;&lt;/Text&gt;&lt;FontSize&gt;&lt;![CDATA[18]]&gt;&lt;/FontSize&gt;&lt;Left&gt;&lt;![CDATA[0]]&gt;&lt;/Left&gt;&lt;Top&gt;&lt;![CDATA[0]]&gt;&lt;/Top&gt;&lt;/ChangeData&gt;"/>
  <p:tag name="PRESENTER_SHAPETEXTINFO" val="&lt;ShapeTextInfo&gt;&lt;TableIndex row=&quot;-1&quot; col=&quot;-1&quot;&gt;&lt;linesCount val=&quot;1&quot;/&gt;&lt;lineCharCount val=&quot;7&quot;/&gt;&lt;/TableIndex&gt;&lt;/ShapeTextInfo&gt;"/>
  <p:tag name="PRESENTER_SHAPEINFO" val="&lt;ThreeDShapeInfo&gt;&lt;uuid val=&quot;{7C68B854-1C5F-477F-A70E-9915B8E0F7B5}&quot;/&gt;&lt;isInvalidForFieldText val=&quot;0&quot;/&gt;&lt;Image&gt;&lt;filename val=&quot;D:\E-L NAM HOC 21-22\CHAU A (TIET 1)\data\asimages\{7C68B854-1C5F-477F-A70E-9915B8E0F7B5}_7.png&quot;/&gt;&lt;left val=&quot;203&quot;/&gt;&lt;top val=&quot;431&quot;/&gt;&lt;width val=&quot;271&quot;/&gt;&lt;height val=&quot;66&quot;/&gt;&lt;hasText val=&quot;1&quot;/&gt;&lt;/Image&gt;&lt;/ThreeDShapeInfo&gt;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96.6]]&gt;&lt;/Left&gt;&lt;Top&gt;&lt;![CDATA[450.3013]]&gt;&lt;/Top&gt;&lt;/ChangeData&gt;"/>
  <p:tag name="HTML_SHAPEINFO" val="&lt;ThreeDShapeInfo&gt;&lt;uuid val=&quot;104&quot;/&gt;&lt;isInvalidForFieldText val=&quot;0&quot;/&gt;&lt;Image&gt;&lt;filename val=&quot;D:\E-L NAM HOC 21-22\CHAU A (TIET 1)\data\asimages\{95F7FCF4-5252-43F0-B1E1-2C6732CC9788}_7.png&quot;/&gt;&lt;left val=&quot;496&quot;/&gt;&lt;top val=&quot;449&quot;/&gt;&lt;width val=&quot;91&quot;/&gt;&lt;height val=&quot;39&quot;/&gt;&lt;hasText val=&quot;1&quot;/&gt;&lt;/Image&gt;&lt;/ThreeDShapeInfo&gt;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93.8]]&gt;&lt;/Left&gt;&lt;Top&gt;&lt;![CDATA[450.3013]]&gt;&lt;/Top&gt;&lt;/ChangeData&gt;"/>
  <p:tag name="HTML_SHAPEINFO" val="&lt;ThreeDShapeInfo&gt;&lt;uuid val=&quot;106&quot;/&gt;&lt;isInvalidForFieldText val=&quot;0&quot;/&gt;&lt;Image&gt;&lt;filename val=&quot;D:\E-L NAM HOC 21-22\CHAU A (TIET 1)\data\asimages\{24CA5290-48CF-4806-94CE-47740ED74344}_7.png&quot;/&gt;&lt;left val=&quot;594&quot;/&gt;&lt;top val=&quot;449&quot;/&gt;&lt;width val=&quot;91&quot;/&gt;&lt;height val=&quot;39&quot;/&gt;&lt;hasText val=&quot;1&quot;/&gt;&lt;/Image&gt;&lt;/ThreeDShapeInfo&gt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1"/>
  <p:tag name="MMPROD_LASTVALUES" val="&lt;ChangeData&gt;&lt;Left&gt;&lt;![CDATA[51.45874]]&gt;&lt;/Left&gt;&lt;Top&gt;&lt;![CDATA[129.6]]&gt;&lt;/Top&gt;&lt;/ChangeData&gt;"/>
  <p:tag name="MMPROD_ID" val="10142"/>
  <p:tag name="MMPROD_TYPE" val="10018"/>
  <p:tag name="MMPROD_DATA" val="&lt;property id=&quot;10074&quot; value=&quot;0&quot;/&gt;&lt;property id=&quot;10193&quot; value=&quot;A&quot;/&gt;&lt;property id=&quot;10199&quot; value=&quot;0&quot;/&gt;&lt;object type=&quot;10049&quot; unique_id=&quot;10143&quot;&gt;&lt;property id=&quot;10020&quot; value=&quot;9&quot;/&gt;&lt;property id=&quot;10102&quot; value=&quot;0&quot;/&gt;&lt;property id=&quot;10191&quot; value=&quot;-1&quot;/&gt;&lt;/object&gt;"/>
  <p:tag name="MMPROD_COLLECTIONCONTAINERID" val="10139"/>
  <p:tag name="MMPROD_PARENTID" val="10138"/>
  <p:tag name="MMPROD_ANSWERLETTER" val="A) "/>
  <p:tag name="HTML_AUTOSHAPE_INFO" val="&lt;ThreeDShapeInfo&gt;&lt;uuid val=&quot;1001&quot;/&gt;&lt;isInvalidForFieldText val=&quot;0&quot;/&gt;&lt;hasMultipleQuizShape val=&quot;1&quot;/&gt;&lt;Image&gt;&lt;filename val=&quot;D:\E-L NAM HOC 21-22\CHAU A (TIET 1)\data\asimages\{F3D0B3B6-3214-44E7-B496-177BC7D3FB9E}_7.png&quot;/&gt;&lt;left val=&quot;72&quot;/&gt;&lt;top val=&quot;123&quot;/&gt;&lt;width val=&quot;52&quot;/&gt;&lt;height val=&quot;46&quot;/&gt;&lt;hasText val=&quot;1&quot;/&gt;&lt;/Image&gt;&lt;Image&gt;&lt;filename val=&quot;D:\E-L NAM HOC 21-22\CHAU A (TIET 1)\data\asimages\{CD55AC4C-6AC5-4A6F-BF0E-147672B6A55A}_7.png&quot;/&gt;&lt;left val=&quot;108&quot;/&gt;&lt;top val=&quot;123&quot;/&gt;&lt;width val=&quot;398&quot;/&gt;&lt;height val=&quot;46&quot;/&gt;&lt;hasText val=&quot;1&quot;/&gt;&lt;/Image&gt;&lt;/ThreeDShapeInfo&gt;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2"/>
  <p:tag name="MMPROD_LASTVALUES" val="&lt;ChangeData&gt;&lt;Left&gt;&lt;![CDATA[51.45874]]&gt;&lt;/Left&gt;&lt;Top&gt;&lt;![CDATA[159.2998]]&gt;&lt;/Top&gt;&lt;/ChangeData&gt;"/>
  <p:tag name="MMPROD_ID" val="10144"/>
  <p:tag name="MMPROD_TYPE" val="10018"/>
  <p:tag name="MMPROD_DATA" val="&lt;property id=&quot;10074&quot; value=&quot;1&quot;/&gt;&lt;property id=&quot;10193&quot; value=&quot;B&quot;/&gt;&lt;property id=&quot;10199&quot; value=&quot;0&quot;/&gt;&lt;object type=&quot;10049&quot; unique_id=&quot;10145&quot;&gt;&lt;property id=&quot;10020&quot; value=&quot;9&quot;/&gt;&lt;property id=&quot;10102&quot; value=&quot;0&quot;/&gt;&lt;property id=&quot;10191&quot; value=&quot;-1&quot;/&gt;&lt;/object&gt;"/>
  <p:tag name="MMPROD_COLLECTIONCONTAINERID" val="10139"/>
  <p:tag name="MMPROD_PARENTID" val="10138"/>
  <p:tag name="MMPROD_ANSWERLETTER" val="B) "/>
  <p:tag name="HTML_AUTOSHAPE_INFO" val="&lt;ThreeDShapeInfo&gt;&lt;uuid val=&quot;1002&quot;/&gt;&lt;isInvalidForFieldText val=&quot;0&quot;/&gt;&lt;hasMultipleQuizShape val=&quot;1&quot;/&gt;&lt;Image&gt;&lt;filename val=&quot;D:\E-L NAM HOC 21-22\CHAU A (TIET 1)\data\asimages\{6F356497-7D28-4954-9FCB-10194FCA5E56}_7.png&quot;/&gt;&lt;left val=&quot;72&quot;/&gt;&lt;top val=&quot;153&quot;/&gt;&lt;width val=&quot;51&quot;/&gt;&lt;height val=&quot;46&quot;/&gt;&lt;hasText val=&quot;1&quot;/&gt;&lt;/Image&gt;&lt;Image&gt;&lt;filename val=&quot;D:\E-L NAM HOC 21-22\CHAU A (TIET 1)\data\asimages\{81CA68DA-D167-4404-A1A5-E6F97DDCB980}_7.png&quot;/&gt;&lt;left val=&quot;108&quot;/&gt;&lt;top val=&quot;153&quot;/&gt;&lt;width val=&quot;398&quot;/&gt;&lt;height val=&quot;46&quot;/&gt;&lt;hasText val=&quot;1&quot;/&gt;&lt;/Image&gt;&lt;/ThreeDShapeInfo&gt;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3"/>
  <p:tag name="MMPROD_LASTVALUES" val="&lt;ChangeData&gt;&lt;Left&gt;&lt;![CDATA[51.45874]]&gt;&lt;/Left&gt;&lt;Top&gt;&lt;![CDATA[188.9995]]&gt;&lt;/Top&gt;&lt;/ChangeData&gt;"/>
  <p:tag name="MMPROD_ID" val="10146"/>
  <p:tag name="MMPROD_TYPE" val="10018"/>
  <p:tag name="MMPROD_DATA" val="&lt;property id=&quot;10074&quot; value=&quot;1&quot;/&gt;&lt;property id=&quot;10193&quot; value=&quot;C&quot;/&gt;&lt;property id=&quot;10199&quot; value=&quot;0&quot;/&gt;&lt;object type=&quot;10049&quot; unique_id=&quot;10147&quot;&gt;&lt;property id=&quot;10020&quot; value=&quot;9&quot;/&gt;&lt;property id=&quot;10102&quot; value=&quot;0&quot;/&gt;&lt;property id=&quot;10191&quot; value=&quot;-1&quot;/&gt;&lt;/object&gt;"/>
  <p:tag name="MMPROD_COLLECTIONCONTAINERID" val="10139"/>
  <p:tag name="MMPROD_PARENTID" val="10138"/>
  <p:tag name="MMPROD_ANSWERLETTER" val="C) "/>
  <p:tag name="HTML_AUTOSHAPE_INFO" val="&lt;ThreeDShapeInfo&gt;&lt;uuid val=&quot;1003&quot;/&gt;&lt;isInvalidForFieldText val=&quot;0&quot;/&gt;&lt;hasMultipleQuizShape val=&quot;1&quot;/&gt;&lt;Image&gt;&lt;filename val=&quot;D:\E-L NAM HOC 21-22\CHAU A (TIET 1)\data\asimages\{09B28BDD-A660-42A9-9AB6-203266663D2C}_7.png&quot;/&gt;&lt;left val=&quot;72&quot;/&gt;&lt;top val=&quot;183&quot;/&gt;&lt;width val=&quot;51&quot;/&gt;&lt;height val=&quot;46&quot;/&gt;&lt;hasText val=&quot;1&quot;/&gt;&lt;/Image&gt;&lt;Image&gt;&lt;filename val=&quot;D:\E-L NAM HOC 21-22\CHAU A (TIET 1)\data\asimages\{9BE0DE37-B94A-46F9-BAF2-F7B9EC746E7A}_7.png&quot;/&gt;&lt;left val=&quot;108&quot;/&gt;&lt;top val=&quot;183&quot;/&gt;&lt;width val=&quot;399&quot;/&gt;&lt;height val=&quot;46&quot;/&gt;&lt;hasText val=&quot;1&quot;/&gt;&lt;/Image&gt;&lt;/ThreeDShapeInfo&gt;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4"/>
  <p:tag name="MMPROD_LASTVALUES" val="&lt;ChangeData&gt;&lt;Left&gt;&lt;![CDATA[51.45874]]&gt;&lt;/Left&gt;&lt;Top&gt;&lt;![CDATA[218.6993]]&gt;&lt;/Top&gt;&lt;/ChangeData&gt;"/>
  <p:tag name="MMPROD_ID" val="10148"/>
  <p:tag name="MMPROD_TYPE" val="10018"/>
  <p:tag name="MMPROD_DATA" val="&lt;property id=&quot;10074&quot; value=&quot;0&quot;/&gt;&lt;property id=&quot;10193&quot; value=&quot;D&quot;/&gt;&lt;property id=&quot;10199&quot; value=&quot;0&quot;/&gt;&lt;object type=&quot;10049&quot; unique_id=&quot;10149&quot;&gt;&lt;property id=&quot;10020&quot; value=&quot;9&quot;/&gt;&lt;property id=&quot;10102&quot; value=&quot;0&quot;/&gt;&lt;property id=&quot;10191&quot; value=&quot;-1&quot;/&gt;&lt;/object&gt;"/>
  <p:tag name="MMPROD_COLLECTIONCONTAINERID" val="10139"/>
  <p:tag name="MMPROD_PARENTID" val="10138"/>
  <p:tag name="MMPROD_ANSWERLETTER" val="D) "/>
  <p:tag name="HTML_AUTOSHAPE_INFO" val="&lt;ThreeDShapeInfo&gt;&lt;uuid val=&quot;1004&quot;/&gt;&lt;isInvalidForFieldText val=&quot;0&quot;/&gt;&lt;hasMultipleQuizShape val=&quot;1&quot;/&gt;&lt;Image&gt;&lt;filename val=&quot;D:\E-L NAM HOC 21-22\CHAU A (TIET 1)\data\asimages\{9DA09E8F-D566-4266-95F2-C0C4ABF74B94}_7.png&quot;/&gt;&lt;left val=&quot;72&quot;/&gt;&lt;top val=&quot;212&quot;/&gt;&lt;width val=&quot;52&quot;/&gt;&lt;height val=&quot;46&quot;/&gt;&lt;hasText val=&quot;1&quot;/&gt;&lt;/Image&gt;&lt;Image&gt;&lt;filename val=&quot;D:\E-L NAM HOC 21-22\CHAU A (TIET 1)\data\asimages\{3FBCF11F-0C21-4D45-92F9-D0B5BF83CBFA}_7.png&quot;/&gt;&lt;left val=&quot;111&quot;/&gt;&lt;top val=&quot;212&quot;/&gt;&lt;width val=&quot;396&quot;/&gt;&lt;height val=&quot;46&quot;/&gt;&lt;hasText val=&quot;1&quot;/&gt;&lt;/Image&gt;&lt;/ThreeDShapeInfo&gt;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5"/>
  <p:tag name="MMPROD_LASTVALUES" val="&lt;ChangeData&gt;&lt;Left&gt;&lt;![CDATA[51.45874]]&gt;&lt;/Left&gt;&lt;Top&gt;&lt;![CDATA[248.399]]&gt;&lt;/Top&gt;&lt;/ChangeData&gt;"/>
  <p:tag name="MMPROD_ID" val="10150"/>
  <p:tag name="MMPROD_TYPE" val="10018"/>
  <p:tag name="MMPROD_DATA" val="&lt;property id=&quot;10074&quot; value=&quot;0&quot;/&gt;&lt;property id=&quot;10193&quot; value=&quot;E&quot;/&gt;&lt;property id=&quot;10199&quot; value=&quot;0&quot;/&gt;&lt;object type=&quot;10049&quot; unique_id=&quot;10151&quot;&gt;&lt;property id=&quot;10020&quot; value=&quot;9&quot;/&gt;&lt;property id=&quot;10102&quot; value=&quot;0&quot;/&gt;&lt;property id=&quot;10191&quot; value=&quot;-1&quot;/&gt;&lt;/object&gt;"/>
  <p:tag name="MMPROD_COLLECTIONCONTAINERID" val="10139"/>
  <p:tag name="MMPROD_PARENTID" val="10138"/>
  <p:tag name="MMPROD_ANSWERLETTER" val="E) "/>
  <p:tag name="HTML_AUTOSHAPE_INFO" val="&lt;ThreeDShapeInfo&gt;&lt;uuid val=&quot;1005&quot;/&gt;&lt;isInvalidForFieldText val=&quot;0&quot;/&gt;&lt;hasMultipleQuizShape val=&quot;1&quot;/&gt;&lt;Image&gt;&lt;filename val=&quot;D:\E-L NAM HOC 21-22\CHAU A (TIET 1)\data\asimages\{A8E731C6-4130-4C5F-8F00-B827D27D4A21}_7.png&quot;/&gt;&lt;left val=&quot;72&quot;/&gt;&lt;top val=&quot;242&quot;/&gt;&lt;width val=&quot;50&quot;/&gt;&lt;height val=&quot;46&quot;/&gt;&lt;hasText val=&quot;1&quot;/&gt;&lt;/Image&gt;&lt;Image&gt;&lt;filename val=&quot;D:\E-L NAM HOC 21-22\CHAU A (TIET 1)\data\asimages\{75CAE315-A494-4143-BDCD-23D165A4EA6A}_7.png&quot;/&gt;&lt;left val=&quot;107&quot;/&gt;&lt;top val=&quot;242&quot;/&gt;&lt;width val=&quot;400&quot;/&gt;&lt;height val=&quot;46&quot;/&gt;&lt;hasText val=&quot;1&quot;/&gt;&lt;/Image&gt;&lt;/ThreeDShapeInfo&gt;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6"/>
  <p:tag name="MMPROD_LASTVALUES" val="&lt;ChangeData&gt;&lt;Left&gt;&lt;![CDATA[51.45874]]&gt;&lt;/Left&gt;&lt;Top&gt;&lt;![CDATA[278.0988]]&gt;&lt;/Top&gt;&lt;/ChangeData&gt;"/>
  <p:tag name="MMPROD_ID" val="10152"/>
  <p:tag name="MMPROD_TYPE" val="10018"/>
  <p:tag name="MMPROD_DATA" val="&lt;property id=&quot;10074&quot; value=&quot;1&quot;/&gt;&lt;property id=&quot;10193&quot; value=&quot;F&quot;/&gt;&lt;property id=&quot;10199&quot; value=&quot;0&quot;/&gt;&lt;object type=&quot;10049&quot; unique_id=&quot;10153&quot;&gt;&lt;property id=&quot;10020&quot; value=&quot;9&quot;/&gt;&lt;property id=&quot;10102&quot; value=&quot;0&quot;/&gt;&lt;property id=&quot;10191&quot; value=&quot;-1&quot;/&gt;&lt;/object&gt;"/>
  <p:tag name="MMPROD_COLLECTIONCONTAINERID" val="10139"/>
  <p:tag name="MMPROD_PARENTID" val="10138"/>
  <p:tag name="MMPROD_ANSWERLETTER" val="F) "/>
  <p:tag name="HTML_AUTOSHAPE_INFO" val="&lt;ThreeDShapeInfo&gt;&lt;uuid val=&quot;1006&quot;/&gt;&lt;isInvalidForFieldText val=&quot;0&quot;/&gt;&lt;hasMultipleQuizShape val=&quot;1&quot;/&gt;&lt;Image&gt;&lt;filename val=&quot;D:\E-L NAM HOC 21-22\CHAU A (TIET 1)\data\asimages\{64CD40EE-FA6A-4004-882B-FDDEF9758E24}_7.png&quot;/&gt;&lt;left val=&quot;72&quot;/&gt;&lt;top val=&quot;271&quot;/&gt;&lt;width val=&quot;49&quot;/&gt;&lt;height val=&quot;46&quot;/&gt;&lt;hasText val=&quot;1&quot;/&gt;&lt;/Image&gt;&lt;Image&gt;&lt;filename val=&quot;D:\E-L NAM HOC 21-22\CHAU A (TIET 1)\data\asimages\{1CAD1B8F-E972-4C50-98C9-5D5828D6C4A8}_7.png&quot;/&gt;&lt;left val=&quot;105&quot;/&gt;&lt;top val=&quot;271&quot;/&gt;&lt;width val=&quot;401&quot;/&gt;&lt;height val=&quot;46&quot;/&gt;&lt;hasText val=&quot;1&quot;/&gt;&lt;/Image&gt;&lt;/ThreeDShapeInfo&gt;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07"/>
  <p:tag name="MMPROD_LASTVALUES" val="&lt;ChangeData&gt;&lt;Left&gt;&lt;![CDATA[51.45874]]&gt;&lt;/Left&gt;&lt;Top&gt;&lt;![CDATA[307.7986]]&gt;&lt;/Top&gt;&lt;/ChangeData&gt;"/>
  <p:tag name="MMPROD_ID" val="10154"/>
  <p:tag name="MMPROD_TYPE" val="10018"/>
  <p:tag name="MMPROD_DATA" val="&lt;property id=&quot;10074&quot; value=&quot;1&quot;/&gt;&lt;property id=&quot;10193&quot; value=&quot;G&quot;/&gt;&lt;property id=&quot;10199&quot; value=&quot;0&quot;/&gt;&lt;object type=&quot;10049&quot; unique_id=&quot;10155&quot;&gt;&lt;property id=&quot;10020&quot; value=&quot;9&quot;/&gt;&lt;property id=&quot;10102&quot; value=&quot;0&quot;/&gt;&lt;property id=&quot;10191&quot; value=&quot;-1&quot;/&gt;&lt;/object&gt;"/>
  <p:tag name="MMPROD_COLLECTIONCONTAINERID" val="10139"/>
  <p:tag name="MMPROD_PARENTID" val="10138"/>
  <p:tag name="MMPROD_ANSWERLETTER" val="G) "/>
  <p:tag name="HTML_AUTOSHAPE_INFO" val="&lt;ThreeDShapeInfo&gt;&lt;uuid val=&quot;1007&quot;/&gt;&lt;isInvalidForFieldText val=&quot;0&quot;/&gt;&lt;hasMultipleQuizShape val=&quot;1&quot;/&gt;&lt;Image&gt;&lt;filename val=&quot;D:\E-L NAM HOC 21-22\CHAU A (TIET 1)\data\asimages\{148DA14F-5B07-4999-A224-BF7BF28FED4D}_7.png&quot;/&gt;&lt;left val=&quot;72&quot;/&gt;&lt;top val=&quot;301&quot;/&gt;&lt;width val=&quot;53&quot;/&gt;&lt;height val=&quot;46&quot;/&gt;&lt;hasText val=&quot;1&quot;/&gt;&lt;/Image&gt;&lt;Image&gt;&lt;filename val=&quot;D:\E-L NAM HOC 21-22\CHAU A (TIET 1)\data\asimages\{7917D241-F680-4F37-BAF9-CD205E821ECB}_7.png&quot;/&gt;&lt;left val=&quot;111&quot;/&gt;&lt;top val=&quot;301&quot;/&gt;&lt;width val=&quot;396&quot;/&gt;&lt;height val=&quot;46&quot;/&gt;&lt;hasText val=&quot;1&quot;/&gt;&lt;/Image&gt;&lt;/ThreeDShapeInfo&gt;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7"/>
  <p:tag name="MMPROD_LASTVALUES" val="&lt;ChangeData&gt;&lt;Text&gt;&lt;![CDATA[G) ]]&gt;&lt;/Text&gt;&lt;FontSize&gt;&lt;![CDATA[22]]&gt;&lt;/FontSize&gt;&lt;Left&gt;&lt;![CDATA[85]]&gt;&lt;/Left&gt;&lt;Top&gt;&lt;![CDATA[412.7999]]&gt;&lt;/Top&gt;&lt;/ChangeData&gt;"/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27"/>
  <p:tag name="MMPROD_LASTVALUES" val="&lt;ChangeData&gt;&lt;Text&gt;&lt;![CDATA[Tinh dầu quế]]&gt;&lt;/Text&gt;&lt;FontSize&gt;&lt;![CDATA[22]]&gt;&lt;/FontSize&gt;&lt;Left&gt;&lt;![CDATA[124]]&gt;&lt;/Left&gt;&lt;Top&gt;&lt;![CDATA[412.7999]]&gt;&lt;/Top&gt;&lt;/ChangeData&gt;"/>
  <p:tag name="PRESENTER_SHAPETEXTINFO" val="&lt;ShapeTextInfo&gt;&lt;TableIndex row=&quot;-1&quot; col=&quot;-1&quot;&gt;&lt;linesCount val=&quot;1&quot;/&gt;&lt;lineCharCount val=&quot;12&quot;/&gt;&lt;/TableIndex&gt;&lt;/ShapeTextInfo&gt;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17"/>
  <p:tag name="MMPROD_CONTROLTYPE" val="2"/>
  <p:tag name="MMPROD_SCALEOPERATION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777</TotalTime>
  <Words>2153</Words>
  <Application>Microsoft Office PowerPoint</Application>
  <PresentationFormat>On-screen Show (4:3)</PresentationFormat>
  <Paragraphs>330</Paragraphs>
  <Slides>44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Trong các thành phố sau, thành phố nào không có cảng biển ?</vt:lpstr>
      <vt:lpstr>Vịnh Hạ Long, cố đô Huế, phố cổ Hội An đã được công nhận là di sản thế giới</vt:lpstr>
      <vt:lpstr>Kể tên một số sản phẩm của nghề thủ công ở Trà Bồng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Châu Á có đủ các đới khí hậu từ nhiệt đới, ôn đới đến hàn đới vì:</vt:lpstr>
      <vt:lpstr>Châu Á có diện tích lớn nhất thế giới trong các châu lục trên thế giới</vt:lpstr>
      <vt:lpstr>Đặc điểm tự nhiện của châu Á</vt:lpstr>
      <vt:lpstr>Gõ các chữ số ở cột B vào ô trống ở cột A sao cho tên nước đúng với cảnh quan thiên nhiên</vt:lpstr>
      <vt:lpstr>Chọn từ thích hợp điền vào chỗ trống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217</cp:revision>
  <dcterms:created xsi:type="dcterms:W3CDTF">2021-10-06T15:19:16Z</dcterms:created>
  <dcterms:modified xsi:type="dcterms:W3CDTF">2021-10-20T05:14:45Z</dcterms:modified>
</cp:coreProperties>
</file>