
<file path=[Content_Types].xml><?xml version="1.0" encoding="utf-8"?>
<Types xmlns="http://schemas.openxmlformats.org/package/2006/content-types">
  <Default Extension="png" ContentType="image/png"/>
  <Default Extension="bin" ContentType="application/vnd.ms-office.activeX"/>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activeX/activeX1.xml" ContentType="application/vnd.ms-office.activeX+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activeX/activeX2.xml" ContentType="application/vnd.ms-office.activeX+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8" r:id="rId3"/>
    <p:sldId id="317" r:id="rId4"/>
    <p:sldId id="289" r:id="rId5"/>
    <p:sldId id="297" r:id="rId6"/>
    <p:sldId id="290" r:id="rId7"/>
    <p:sldId id="291" r:id="rId8"/>
    <p:sldId id="299" r:id="rId9"/>
    <p:sldId id="292" r:id="rId10"/>
    <p:sldId id="304" r:id="rId11"/>
    <p:sldId id="300" r:id="rId12"/>
    <p:sldId id="319" r:id="rId13"/>
    <p:sldId id="287" r:id="rId14"/>
    <p:sldId id="298" r:id="rId15"/>
    <p:sldId id="258" r:id="rId16"/>
    <p:sldId id="310" r:id="rId17"/>
    <p:sldId id="259" r:id="rId18"/>
    <p:sldId id="260" r:id="rId19"/>
    <p:sldId id="261" r:id="rId20"/>
    <p:sldId id="293" r:id="rId21"/>
    <p:sldId id="262" r:id="rId22"/>
    <p:sldId id="303" r:id="rId23"/>
    <p:sldId id="295" r:id="rId24"/>
    <p:sldId id="320" r:id="rId25"/>
    <p:sldId id="308" r:id="rId26"/>
    <p:sldId id="309" r:id="rId27"/>
    <p:sldId id="311" r:id="rId28"/>
    <p:sldId id="263" r:id="rId29"/>
    <p:sldId id="264" r:id="rId30"/>
    <p:sldId id="312" r:id="rId31"/>
    <p:sldId id="314" r:id="rId32"/>
    <p:sldId id="318" r:id="rId33"/>
    <p:sldId id="266" r:id="rId34"/>
  </p:sldIdLst>
  <p:sldSz cx="9144000" cy="6858000" type="screen4x3"/>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slideMaster" Target="../slideMasters/slideMaster1.xml"/><Relationship Id="rId4" Type="http://schemas.openxmlformats.org/officeDocument/2006/relationships/tags" Target="../tags/tag15.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80675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E2A5AA57-CBB3-4FC7-89CB-E428AB9DB269}" type="datetimeFigureOut">
              <a:rPr lang="en-US" smtClean="0"/>
              <a:pPr/>
              <a:t>20/10/2021</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41597657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3752880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642651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3903155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2"/>
            </p:custDataLst>
          </p:nvPr>
        </p:nvSpPr>
        <p:spPr/>
        <p:txBody>
          <a:bodyPr/>
          <a:lstStyle/>
          <a:p>
            <a:fld id="{E2A5AA57-CBB3-4FC7-89CB-E428AB9DB269}" type="datetimeFigureOut">
              <a:rPr lang="en-US" smtClean="0"/>
              <a:pPr/>
              <a:t>20/10/2021</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34413532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E2A5AA57-CBB3-4FC7-89CB-E428AB9DB269}" type="datetimeFigureOut">
              <a:rPr lang="en-US" smtClean="0"/>
              <a:pPr/>
              <a:t>20/10/2021</a:t>
            </a:fld>
            <a:endParaRPr lang="en-US"/>
          </a:p>
        </p:txBody>
      </p:sp>
      <p:sp>
        <p:nvSpPr>
          <p:cNvPr id="3" name="Footer Placeholder 2"/>
          <p:cNvSpPr>
            <a:spLocks noGrp="1"/>
          </p:cNvSpPr>
          <p:nvPr>
            <p:ph type="ftr" sz="quarter" idx="11"/>
            <p:custDataLst>
              <p:tags r:id="rId2"/>
            </p:custDataLst>
          </p:nvPr>
        </p:nvSpPr>
        <p:spPr/>
        <p:txBody>
          <a:bodyPr/>
          <a:lstStyle/>
          <a:p>
            <a:endParaRPr lang="en-US"/>
          </a:p>
        </p:txBody>
      </p:sp>
      <p:sp>
        <p:nvSpPr>
          <p:cNvPr id="4" name="Slide Number Placeholder 3"/>
          <p:cNvSpPr>
            <a:spLocks noGrp="1"/>
          </p:cNvSpPr>
          <p:nvPr>
            <p:ph type="sldNum" sz="quarter" idx="12"/>
            <p:custDataLst>
              <p:tags r:id="rId3"/>
            </p:custDataLst>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1722999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530159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99382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3196067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5AA57-CBB3-4FC7-89CB-E428AB9DB269}" type="datetimeFigureOut">
              <a:rPr lang="en-US" smtClean="0"/>
              <a:pPr/>
              <a:t>20/10/2021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73F9B-641D-4FA1-8023-7AA1F63C1046}" type="slidenum">
              <a:rPr lang="en-US" smtClean="0"/>
              <a:pPr/>
              <a:t>‹#›</a:t>
            </a:fld>
            <a:endParaRPr lang="en-US"/>
          </a:p>
        </p:txBody>
      </p:sp>
    </p:spTree>
    <p:extLst>
      <p:ext uri="{BB962C8B-B14F-4D97-AF65-F5344CB8AC3E}">
        <p14:creationId xmlns:p14="http://schemas.microsoft.com/office/powerpoint/2010/main" val="1437723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5AA57-CBB3-4FC7-89CB-E428AB9DB269}" type="datetimeFigureOut">
              <a:rPr lang="en-US" smtClean="0"/>
              <a:pPr/>
              <a:t>20/10/2021</a:t>
            </a:fld>
            <a:endParaRPr 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73F9B-641D-4FA1-8023-7AA1F63C1046}" type="slidenum">
              <a:rPr lang="en-US" smtClean="0"/>
              <a:pPr/>
              <a:t>‹#›</a:t>
            </a:fld>
            <a:endParaRPr lang="en-US"/>
          </a:p>
        </p:txBody>
      </p:sp>
    </p:spTree>
    <p:extLst>
      <p:ext uri="{BB962C8B-B14F-4D97-AF65-F5344CB8AC3E}">
        <p14:creationId xmlns:p14="http://schemas.microsoft.com/office/powerpoint/2010/main" val="4004355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1.xml"/><Relationship Id="rId7" Type="http://schemas.microsoft.com/office/2007/relationships/hdphoto" Target="../media/hdphoto1.wdp"/><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jpeg"/><Relationship Id="rId5" Type="http://schemas.openxmlformats.org/officeDocument/2006/relationships/slideLayout" Target="../slideLayouts/slideLayout7.xml"/><Relationship Id="rId4" Type="http://schemas.openxmlformats.org/officeDocument/2006/relationships/tags" Target="../tags/tag22.xml"/></Relationships>
</file>

<file path=ppt/slides/_rels/slide2.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23.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slideLayout" Target="../slideLayouts/slideLayout7.xml"/><Relationship Id="rId4" Type="http://schemas.openxmlformats.org/officeDocument/2006/relationships/tags" Target="../tags/tag24.xml"/></Relationships>
</file>

<file path=ppt/slides/_rels/slide3.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5.png"/><Relationship Id="rId2" Type="http://schemas.openxmlformats.org/officeDocument/2006/relationships/tags" Target="../tags/tag25.xml"/><Relationship Id="rId1" Type="http://schemas.openxmlformats.org/officeDocument/2006/relationships/vmlDrawing" Target="../drawings/vmlDrawing2.vml"/><Relationship Id="rId6" Type="http://schemas.openxmlformats.org/officeDocument/2006/relationships/slideLayout" Target="../slideLayouts/slideLayout7.xml"/><Relationship Id="rId5" Type="http://schemas.openxmlformats.org/officeDocument/2006/relationships/tags" Target="../tags/tag27.xml"/><Relationship Id="rId4" Type="http://schemas.openxmlformats.org/officeDocument/2006/relationships/control" Target="../activeX/activeX2.xml"/></Relationships>
</file>

<file path=ppt/slides/_rels/slide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38.xml"/><Relationship Id="rId3" Type="http://schemas.openxmlformats.org/officeDocument/2006/relationships/tags" Target="../tags/tag33.xml"/><Relationship Id="rId7" Type="http://schemas.openxmlformats.org/officeDocument/2006/relationships/tags" Target="../tags/tag3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6.jpeg"/><Relationship Id="rId5" Type="http://schemas.openxmlformats.org/officeDocument/2006/relationships/slideLayout" Target="../slideLayouts/slideLayout7.xml"/><Relationship Id="rId4" Type="http://schemas.openxmlformats.org/officeDocument/2006/relationships/tags" Target="../tags/tag42.xml"/></Relationships>
</file>

<file path=ppt/slides/_rels/slide7.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slideLayout" Target="../slideLayouts/slideLayout2.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s/_rels/slide8.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slideLayout" Target="../slideLayouts/slideLayout2.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9.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18" Type="http://schemas.openxmlformats.org/officeDocument/2006/relationships/tags" Target="../tags/tag86.xml"/><Relationship Id="rId26" Type="http://schemas.openxmlformats.org/officeDocument/2006/relationships/tags" Target="../tags/tag94.xml"/><Relationship Id="rId3" Type="http://schemas.openxmlformats.org/officeDocument/2006/relationships/tags" Target="../tags/tag71.xml"/><Relationship Id="rId21" Type="http://schemas.openxmlformats.org/officeDocument/2006/relationships/tags" Target="../tags/tag89.xml"/><Relationship Id="rId7" Type="http://schemas.openxmlformats.org/officeDocument/2006/relationships/tags" Target="../tags/tag75.xml"/><Relationship Id="rId12" Type="http://schemas.openxmlformats.org/officeDocument/2006/relationships/tags" Target="../tags/tag80.xml"/><Relationship Id="rId17" Type="http://schemas.openxmlformats.org/officeDocument/2006/relationships/tags" Target="../tags/tag85.xml"/><Relationship Id="rId25" Type="http://schemas.openxmlformats.org/officeDocument/2006/relationships/tags" Target="../tags/tag93.xml"/><Relationship Id="rId2" Type="http://schemas.openxmlformats.org/officeDocument/2006/relationships/tags" Target="../tags/tag70.xml"/><Relationship Id="rId16" Type="http://schemas.openxmlformats.org/officeDocument/2006/relationships/tags" Target="../tags/tag84.xml"/><Relationship Id="rId20" Type="http://schemas.openxmlformats.org/officeDocument/2006/relationships/tags" Target="../tags/tag88.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24" Type="http://schemas.openxmlformats.org/officeDocument/2006/relationships/tags" Target="../tags/tag92.xml"/><Relationship Id="rId5" Type="http://schemas.openxmlformats.org/officeDocument/2006/relationships/tags" Target="../tags/tag73.xml"/><Relationship Id="rId15" Type="http://schemas.openxmlformats.org/officeDocument/2006/relationships/tags" Target="../tags/tag83.xml"/><Relationship Id="rId23" Type="http://schemas.openxmlformats.org/officeDocument/2006/relationships/tags" Target="../tags/tag91.xml"/><Relationship Id="rId10" Type="http://schemas.openxmlformats.org/officeDocument/2006/relationships/tags" Target="../tags/tag78.xml"/><Relationship Id="rId19" Type="http://schemas.openxmlformats.org/officeDocument/2006/relationships/tags" Target="../tags/tag87.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tags" Target="../tags/tag82.xml"/><Relationship Id="rId22" Type="http://schemas.openxmlformats.org/officeDocument/2006/relationships/tags" Target="../tags/tag90.xml"/><Relationship Id="rId27"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3" Type="http://schemas.openxmlformats.org/officeDocument/2006/relationships/tags" Target="../tags/tag107.xml"/><Relationship Id="rId18" Type="http://schemas.openxmlformats.org/officeDocument/2006/relationships/tags" Target="../tags/tag112.xml"/><Relationship Id="rId26" Type="http://schemas.openxmlformats.org/officeDocument/2006/relationships/tags" Target="../tags/tag120.xml"/><Relationship Id="rId39" Type="http://schemas.openxmlformats.org/officeDocument/2006/relationships/tags" Target="../tags/tag133.xml"/><Relationship Id="rId3" Type="http://schemas.openxmlformats.org/officeDocument/2006/relationships/tags" Target="../tags/tag97.xml"/><Relationship Id="rId21" Type="http://schemas.openxmlformats.org/officeDocument/2006/relationships/tags" Target="../tags/tag115.xml"/><Relationship Id="rId34" Type="http://schemas.openxmlformats.org/officeDocument/2006/relationships/tags" Target="../tags/tag128.xml"/><Relationship Id="rId42" Type="http://schemas.openxmlformats.org/officeDocument/2006/relationships/tags" Target="../tags/tag136.xml"/><Relationship Id="rId47" Type="http://schemas.openxmlformats.org/officeDocument/2006/relationships/tags" Target="../tags/tag141.xml"/><Relationship Id="rId7" Type="http://schemas.openxmlformats.org/officeDocument/2006/relationships/tags" Target="../tags/tag101.xml"/><Relationship Id="rId12" Type="http://schemas.openxmlformats.org/officeDocument/2006/relationships/tags" Target="../tags/tag106.xml"/><Relationship Id="rId17" Type="http://schemas.openxmlformats.org/officeDocument/2006/relationships/tags" Target="../tags/tag111.xml"/><Relationship Id="rId25" Type="http://schemas.openxmlformats.org/officeDocument/2006/relationships/tags" Target="../tags/tag119.xml"/><Relationship Id="rId33" Type="http://schemas.openxmlformats.org/officeDocument/2006/relationships/tags" Target="../tags/tag127.xml"/><Relationship Id="rId38" Type="http://schemas.openxmlformats.org/officeDocument/2006/relationships/tags" Target="../tags/tag132.xml"/><Relationship Id="rId46" Type="http://schemas.openxmlformats.org/officeDocument/2006/relationships/tags" Target="../tags/tag140.xml"/><Relationship Id="rId2" Type="http://schemas.openxmlformats.org/officeDocument/2006/relationships/tags" Target="../tags/tag96.xml"/><Relationship Id="rId16" Type="http://schemas.openxmlformats.org/officeDocument/2006/relationships/tags" Target="../tags/tag110.xml"/><Relationship Id="rId20" Type="http://schemas.openxmlformats.org/officeDocument/2006/relationships/tags" Target="../tags/tag114.xml"/><Relationship Id="rId29" Type="http://schemas.openxmlformats.org/officeDocument/2006/relationships/tags" Target="../tags/tag123.xml"/><Relationship Id="rId41" Type="http://schemas.openxmlformats.org/officeDocument/2006/relationships/tags" Target="../tags/tag135.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tags" Target="../tags/tag105.xml"/><Relationship Id="rId24" Type="http://schemas.openxmlformats.org/officeDocument/2006/relationships/tags" Target="../tags/tag118.xml"/><Relationship Id="rId32" Type="http://schemas.openxmlformats.org/officeDocument/2006/relationships/tags" Target="../tags/tag126.xml"/><Relationship Id="rId37" Type="http://schemas.openxmlformats.org/officeDocument/2006/relationships/tags" Target="../tags/tag131.xml"/><Relationship Id="rId40" Type="http://schemas.openxmlformats.org/officeDocument/2006/relationships/tags" Target="../tags/tag134.xml"/><Relationship Id="rId45" Type="http://schemas.openxmlformats.org/officeDocument/2006/relationships/tags" Target="../tags/tag139.xml"/><Relationship Id="rId5" Type="http://schemas.openxmlformats.org/officeDocument/2006/relationships/tags" Target="../tags/tag99.xml"/><Relationship Id="rId15" Type="http://schemas.openxmlformats.org/officeDocument/2006/relationships/tags" Target="../tags/tag109.xml"/><Relationship Id="rId23" Type="http://schemas.openxmlformats.org/officeDocument/2006/relationships/tags" Target="../tags/tag117.xml"/><Relationship Id="rId28" Type="http://schemas.openxmlformats.org/officeDocument/2006/relationships/tags" Target="../tags/tag122.xml"/><Relationship Id="rId36" Type="http://schemas.openxmlformats.org/officeDocument/2006/relationships/tags" Target="../tags/tag130.xml"/><Relationship Id="rId49" Type="http://schemas.openxmlformats.org/officeDocument/2006/relationships/slideLayout" Target="../slideLayouts/slideLayout6.xml"/><Relationship Id="rId10" Type="http://schemas.openxmlformats.org/officeDocument/2006/relationships/tags" Target="../tags/tag104.xml"/><Relationship Id="rId19" Type="http://schemas.openxmlformats.org/officeDocument/2006/relationships/tags" Target="../tags/tag113.xml"/><Relationship Id="rId31" Type="http://schemas.openxmlformats.org/officeDocument/2006/relationships/tags" Target="../tags/tag125.xml"/><Relationship Id="rId44" Type="http://schemas.openxmlformats.org/officeDocument/2006/relationships/tags" Target="../tags/tag138.xml"/><Relationship Id="rId4" Type="http://schemas.openxmlformats.org/officeDocument/2006/relationships/tags" Target="../tags/tag98.xml"/><Relationship Id="rId9" Type="http://schemas.openxmlformats.org/officeDocument/2006/relationships/tags" Target="../tags/tag103.xml"/><Relationship Id="rId14" Type="http://schemas.openxmlformats.org/officeDocument/2006/relationships/tags" Target="../tags/tag108.xml"/><Relationship Id="rId22" Type="http://schemas.openxmlformats.org/officeDocument/2006/relationships/tags" Target="../tags/tag116.xml"/><Relationship Id="rId27" Type="http://schemas.openxmlformats.org/officeDocument/2006/relationships/tags" Target="../tags/tag121.xml"/><Relationship Id="rId30" Type="http://schemas.openxmlformats.org/officeDocument/2006/relationships/tags" Target="../tags/tag124.xml"/><Relationship Id="rId35" Type="http://schemas.openxmlformats.org/officeDocument/2006/relationships/tags" Target="../tags/tag129.xml"/><Relationship Id="rId43" Type="http://schemas.openxmlformats.org/officeDocument/2006/relationships/tags" Target="../tags/tag137.xml"/><Relationship Id="rId48" Type="http://schemas.openxmlformats.org/officeDocument/2006/relationships/tags" Target="../tags/tag142.xml"/><Relationship Id="rId8" Type="http://schemas.openxmlformats.org/officeDocument/2006/relationships/tags" Target="../tags/tag102.xml"/></Relationships>
</file>

<file path=ppt/slides/_rels/slide11.xml.rels><?xml version="1.0" encoding="UTF-8" standalone="yes"?>
<Relationships xmlns="http://schemas.openxmlformats.org/package/2006/relationships"><Relationship Id="rId8" Type="http://schemas.openxmlformats.org/officeDocument/2006/relationships/tags" Target="../tags/tag150.xml"/><Relationship Id="rId13" Type="http://schemas.openxmlformats.org/officeDocument/2006/relationships/tags" Target="../tags/tag155.xml"/><Relationship Id="rId18" Type="http://schemas.openxmlformats.org/officeDocument/2006/relationships/tags" Target="../tags/tag160.xml"/><Relationship Id="rId26" Type="http://schemas.openxmlformats.org/officeDocument/2006/relationships/tags" Target="../tags/tag168.xml"/><Relationship Id="rId3" Type="http://schemas.openxmlformats.org/officeDocument/2006/relationships/tags" Target="../tags/tag145.xml"/><Relationship Id="rId21" Type="http://schemas.openxmlformats.org/officeDocument/2006/relationships/tags" Target="../tags/tag163.xml"/><Relationship Id="rId34" Type="http://schemas.openxmlformats.org/officeDocument/2006/relationships/tags" Target="../tags/tag176.xml"/><Relationship Id="rId7" Type="http://schemas.openxmlformats.org/officeDocument/2006/relationships/tags" Target="../tags/tag149.xml"/><Relationship Id="rId12" Type="http://schemas.openxmlformats.org/officeDocument/2006/relationships/tags" Target="../tags/tag154.xml"/><Relationship Id="rId17" Type="http://schemas.openxmlformats.org/officeDocument/2006/relationships/tags" Target="../tags/tag159.xml"/><Relationship Id="rId25" Type="http://schemas.openxmlformats.org/officeDocument/2006/relationships/tags" Target="../tags/tag167.xml"/><Relationship Id="rId33" Type="http://schemas.openxmlformats.org/officeDocument/2006/relationships/tags" Target="../tags/tag175.xml"/><Relationship Id="rId2" Type="http://schemas.openxmlformats.org/officeDocument/2006/relationships/tags" Target="../tags/tag144.xml"/><Relationship Id="rId16" Type="http://schemas.openxmlformats.org/officeDocument/2006/relationships/tags" Target="../tags/tag158.xml"/><Relationship Id="rId20" Type="http://schemas.openxmlformats.org/officeDocument/2006/relationships/tags" Target="../tags/tag162.xml"/><Relationship Id="rId29" Type="http://schemas.openxmlformats.org/officeDocument/2006/relationships/tags" Target="../tags/tag171.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tags" Target="../tags/tag153.xml"/><Relationship Id="rId24" Type="http://schemas.openxmlformats.org/officeDocument/2006/relationships/tags" Target="../tags/tag166.xml"/><Relationship Id="rId32" Type="http://schemas.openxmlformats.org/officeDocument/2006/relationships/tags" Target="../tags/tag174.xml"/><Relationship Id="rId37" Type="http://schemas.openxmlformats.org/officeDocument/2006/relationships/slideLayout" Target="../slideLayouts/slideLayout6.xml"/><Relationship Id="rId5" Type="http://schemas.openxmlformats.org/officeDocument/2006/relationships/tags" Target="../tags/tag147.xml"/><Relationship Id="rId15" Type="http://schemas.openxmlformats.org/officeDocument/2006/relationships/tags" Target="../tags/tag157.xml"/><Relationship Id="rId23" Type="http://schemas.openxmlformats.org/officeDocument/2006/relationships/tags" Target="../tags/tag165.xml"/><Relationship Id="rId28" Type="http://schemas.openxmlformats.org/officeDocument/2006/relationships/tags" Target="../tags/tag170.xml"/><Relationship Id="rId36" Type="http://schemas.openxmlformats.org/officeDocument/2006/relationships/tags" Target="../tags/tag178.xml"/><Relationship Id="rId10" Type="http://schemas.openxmlformats.org/officeDocument/2006/relationships/tags" Target="../tags/tag152.xml"/><Relationship Id="rId19" Type="http://schemas.openxmlformats.org/officeDocument/2006/relationships/tags" Target="../tags/tag161.xml"/><Relationship Id="rId31" Type="http://schemas.openxmlformats.org/officeDocument/2006/relationships/tags" Target="../tags/tag173.xml"/><Relationship Id="rId4" Type="http://schemas.openxmlformats.org/officeDocument/2006/relationships/tags" Target="../tags/tag146.xml"/><Relationship Id="rId9" Type="http://schemas.openxmlformats.org/officeDocument/2006/relationships/tags" Target="../tags/tag151.xml"/><Relationship Id="rId14" Type="http://schemas.openxmlformats.org/officeDocument/2006/relationships/tags" Target="../tags/tag156.xml"/><Relationship Id="rId22" Type="http://schemas.openxmlformats.org/officeDocument/2006/relationships/tags" Target="../tags/tag164.xml"/><Relationship Id="rId27" Type="http://schemas.openxmlformats.org/officeDocument/2006/relationships/tags" Target="../tags/tag169.xml"/><Relationship Id="rId30" Type="http://schemas.openxmlformats.org/officeDocument/2006/relationships/tags" Target="../tags/tag172.xml"/><Relationship Id="rId35" Type="http://schemas.openxmlformats.org/officeDocument/2006/relationships/tags" Target="../tags/tag177.xml"/></Relationships>
</file>

<file path=ppt/slides/_rels/slide12.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5" Type="http://schemas.openxmlformats.org/officeDocument/2006/relationships/image" Target="../media/image7.jpeg"/><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tags" Target="../tags/tag189.xml"/><Relationship Id="rId13" Type="http://schemas.openxmlformats.org/officeDocument/2006/relationships/tags" Target="../tags/tag194.xml"/><Relationship Id="rId18" Type="http://schemas.openxmlformats.org/officeDocument/2006/relationships/image" Target="../media/image9.png"/><Relationship Id="rId3" Type="http://schemas.openxmlformats.org/officeDocument/2006/relationships/tags" Target="../tags/tag184.xml"/><Relationship Id="rId21" Type="http://schemas.openxmlformats.org/officeDocument/2006/relationships/image" Target="../media/image12.png"/><Relationship Id="rId7" Type="http://schemas.openxmlformats.org/officeDocument/2006/relationships/tags" Target="../tags/tag188.xml"/><Relationship Id="rId12" Type="http://schemas.openxmlformats.org/officeDocument/2006/relationships/tags" Target="../tags/tag193.xml"/><Relationship Id="rId17" Type="http://schemas.openxmlformats.org/officeDocument/2006/relationships/image" Target="../media/image8.png"/><Relationship Id="rId2" Type="http://schemas.openxmlformats.org/officeDocument/2006/relationships/tags" Target="../tags/tag183.xml"/><Relationship Id="rId16" Type="http://schemas.openxmlformats.org/officeDocument/2006/relationships/slideLayout" Target="../slideLayouts/slideLayout7.xml"/><Relationship Id="rId20" Type="http://schemas.openxmlformats.org/officeDocument/2006/relationships/image" Target="../media/image11.png"/><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tags" Target="../tags/tag192.xml"/><Relationship Id="rId5" Type="http://schemas.openxmlformats.org/officeDocument/2006/relationships/tags" Target="../tags/tag186.xml"/><Relationship Id="rId15" Type="http://schemas.openxmlformats.org/officeDocument/2006/relationships/tags" Target="../tags/tag196.xml"/><Relationship Id="rId10" Type="http://schemas.openxmlformats.org/officeDocument/2006/relationships/tags" Target="../tags/tag191.xml"/><Relationship Id="rId19" Type="http://schemas.openxmlformats.org/officeDocument/2006/relationships/image" Target="../media/image10.png"/><Relationship Id="rId4" Type="http://schemas.openxmlformats.org/officeDocument/2006/relationships/tags" Target="../tags/tag185.xml"/><Relationship Id="rId9" Type="http://schemas.openxmlformats.org/officeDocument/2006/relationships/tags" Target="../tags/tag190.xml"/><Relationship Id="rId14" Type="http://schemas.openxmlformats.org/officeDocument/2006/relationships/tags" Target="../tags/tag195.xml"/><Relationship Id="rId22"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tags" Target="../tags/tag204.xml"/><Relationship Id="rId13" Type="http://schemas.openxmlformats.org/officeDocument/2006/relationships/slideLayout" Target="../slideLayouts/slideLayout7.xml"/><Relationship Id="rId3" Type="http://schemas.openxmlformats.org/officeDocument/2006/relationships/tags" Target="../tags/tag199.xml"/><Relationship Id="rId7" Type="http://schemas.openxmlformats.org/officeDocument/2006/relationships/tags" Target="../tags/tag203.xml"/><Relationship Id="rId12" Type="http://schemas.openxmlformats.org/officeDocument/2006/relationships/tags" Target="../tags/tag208.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tags" Target="../tags/tag207.xml"/><Relationship Id="rId5" Type="http://schemas.openxmlformats.org/officeDocument/2006/relationships/tags" Target="../tags/tag201.xml"/><Relationship Id="rId10" Type="http://schemas.openxmlformats.org/officeDocument/2006/relationships/tags" Target="../tags/tag206.xml"/><Relationship Id="rId4" Type="http://schemas.openxmlformats.org/officeDocument/2006/relationships/tags" Target="../tags/tag200.xml"/><Relationship Id="rId9" Type="http://schemas.openxmlformats.org/officeDocument/2006/relationships/tags" Target="../tags/tag205.xml"/></Relationships>
</file>

<file path=ppt/slides/_rels/slide15.xml.rels><?xml version="1.0" encoding="UTF-8" standalone="yes"?>
<Relationships xmlns="http://schemas.openxmlformats.org/package/2006/relationships"><Relationship Id="rId8" Type="http://schemas.openxmlformats.org/officeDocument/2006/relationships/tags" Target="../tags/tag216.xml"/><Relationship Id="rId13" Type="http://schemas.openxmlformats.org/officeDocument/2006/relationships/image" Target="../media/image9.png"/><Relationship Id="rId18" Type="http://schemas.openxmlformats.org/officeDocument/2006/relationships/image" Target="../media/image13.png"/><Relationship Id="rId3" Type="http://schemas.openxmlformats.org/officeDocument/2006/relationships/tags" Target="../tags/tag211.xml"/><Relationship Id="rId7" Type="http://schemas.openxmlformats.org/officeDocument/2006/relationships/tags" Target="../tags/tag215.xml"/><Relationship Id="rId12" Type="http://schemas.openxmlformats.org/officeDocument/2006/relationships/slideLayout" Target="../slideLayouts/slideLayout7.xml"/><Relationship Id="rId17" Type="http://schemas.openxmlformats.org/officeDocument/2006/relationships/image" Target="../media/image12.png"/><Relationship Id="rId2" Type="http://schemas.openxmlformats.org/officeDocument/2006/relationships/tags" Target="../tags/tag210.xml"/><Relationship Id="rId16" Type="http://schemas.openxmlformats.org/officeDocument/2006/relationships/image" Target="../media/image11.png"/><Relationship Id="rId1" Type="http://schemas.openxmlformats.org/officeDocument/2006/relationships/tags" Target="../tags/tag209.xml"/><Relationship Id="rId6" Type="http://schemas.openxmlformats.org/officeDocument/2006/relationships/tags" Target="../tags/tag214.xml"/><Relationship Id="rId11" Type="http://schemas.openxmlformats.org/officeDocument/2006/relationships/tags" Target="../tags/tag219.xml"/><Relationship Id="rId5" Type="http://schemas.openxmlformats.org/officeDocument/2006/relationships/tags" Target="../tags/tag213.xml"/><Relationship Id="rId15" Type="http://schemas.openxmlformats.org/officeDocument/2006/relationships/image" Target="../media/image10.png"/><Relationship Id="rId10" Type="http://schemas.openxmlformats.org/officeDocument/2006/relationships/tags" Target="../tags/tag218.xml"/><Relationship Id="rId4" Type="http://schemas.openxmlformats.org/officeDocument/2006/relationships/tags" Target="../tags/tag212.xml"/><Relationship Id="rId9" Type="http://schemas.openxmlformats.org/officeDocument/2006/relationships/tags" Target="../tags/tag217.xml"/><Relationship Id="rId14" Type="http://schemas.openxmlformats.org/officeDocument/2006/relationships/image" Target="../media/image8.png"/></Relationships>
</file>

<file path=ppt/slides/_rels/slide16.xml.rels><?xml version="1.0" encoding="UTF-8" standalone="yes"?>
<Relationships xmlns="http://schemas.openxmlformats.org/package/2006/relationships"><Relationship Id="rId13" Type="http://schemas.openxmlformats.org/officeDocument/2006/relationships/tags" Target="../tags/tag232.xml"/><Relationship Id="rId18" Type="http://schemas.openxmlformats.org/officeDocument/2006/relationships/tags" Target="../tags/tag237.xml"/><Relationship Id="rId26" Type="http://schemas.openxmlformats.org/officeDocument/2006/relationships/tags" Target="../tags/tag245.xml"/><Relationship Id="rId39" Type="http://schemas.openxmlformats.org/officeDocument/2006/relationships/tags" Target="../tags/tag258.xml"/><Relationship Id="rId21" Type="http://schemas.openxmlformats.org/officeDocument/2006/relationships/tags" Target="../tags/tag240.xml"/><Relationship Id="rId34" Type="http://schemas.openxmlformats.org/officeDocument/2006/relationships/tags" Target="../tags/tag253.xml"/><Relationship Id="rId42" Type="http://schemas.openxmlformats.org/officeDocument/2006/relationships/tags" Target="../tags/tag261.xml"/><Relationship Id="rId47" Type="http://schemas.openxmlformats.org/officeDocument/2006/relationships/tags" Target="../tags/tag266.xml"/><Relationship Id="rId50" Type="http://schemas.openxmlformats.org/officeDocument/2006/relationships/tags" Target="../tags/tag269.xml"/><Relationship Id="rId55" Type="http://schemas.openxmlformats.org/officeDocument/2006/relationships/tags" Target="../tags/tag274.xml"/><Relationship Id="rId63" Type="http://schemas.openxmlformats.org/officeDocument/2006/relationships/tags" Target="../tags/tag282.xml"/><Relationship Id="rId68" Type="http://schemas.openxmlformats.org/officeDocument/2006/relationships/image" Target="../media/image10.png"/><Relationship Id="rId7" Type="http://schemas.openxmlformats.org/officeDocument/2006/relationships/tags" Target="../tags/tag226.xml"/><Relationship Id="rId71" Type="http://schemas.openxmlformats.org/officeDocument/2006/relationships/image" Target="../media/image13.png"/><Relationship Id="rId2" Type="http://schemas.openxmlformats.org/officeDocument/2006/relationships/tags" Target="../tags/tag221.xml"/><Relationship Id="rId16" Type="http://schemas.openxmlformats.org/officeDocument/2006/relationships/tags" Target="../tags/tag235.xml"/><Relationship Id="rId29" Type="http://schemas.openxmlformats.org/officeDocument/2006/relationships/tags" Target="../tags/tag248.xml"/><Relationship Id="rId1" Type="http://schemas.openxmlformats.org/officeDocument/2006/relationships/tags" Target="../tags/tag220.xml"/><Relationship Id="rId6" Type="http://schemas.openxmlformats.org/officeDocument/2006/relationships/tags" Target="../tags/tag225.xml"/><Relationship Id="rId11" Type="http://schemas.openxmlformats.org/officeDocument/2006/relationships/tags" Target="../tags/tag230.xml"/><Relationship Id="rId24" Type="http://schemas.openxmlformats.org/officeDocument/2006/relationships/tags" Target="../tags/tag243.xml"/><Relationship Id="rId32" Type="http://schemas.openxmlformats.org/officeDocument/2006/relationships/tags" Target="../tags/tag251.xml"/><Relationship Id="rId37" Type="http://schemas.openxmlformats.org/officeDocument/2006/relationships/tags" Target="../tags/tag256.xml"/><Relationship Id="rId40" Type="http://schemas.openxmlformats.org/officeDocument/2006/relationships/tags" Target="../tags/tag259.xml"/><Relationship Id="rId45" Type="http://schemas.openxmlformats.org/officeDocument/2006/relationships/tags" Target="../tags/tag264.xml"/><Relationship Id="rId53" Type="http://schemas.openxmlformats.org/officeDocument/2006/relationships/tags" Target="../tags/tag272.xml"/><Relationship Id="rId58" Type="http://schemas.openxmlformats.org/officeDocument/2006/relationships/tags" Target="../tags/tag277.xml"/><Relationship Id="rId66" Type="http://schemas.openxmlformats.org/officeDocument/2006/relationships/image" Target="../media/image8.png"/><Relationship Id="rId5" Type="http://schemas.openxmlformats.org/officeDocument/2006/relationships/tags" Target="../tags/tag224.xml"/><Relationship Id="rId15" Type="http://schemas.openxmlformats.org/officeDocument/2006/relationships/tags" Target="../tags/tag234.xml"/><Relationship Id="rId23" Type="http://schemas.openxmlformats.org/officeDocument/2006/relationships/tags" Target="../tags/tag242.xml"/><Relationship Id="rId28" Type="http://schemas.openxmlformats.org/officeDocument/2006/relationships/tags" Target="../tags/tag247.xml"/><Relationship Id="rId36" Type="http://schemas.openxmlformats.org/officeDocument/2006/relationships/tags" Target="../tags/tag255.xml"/><Relationship Id="rId49" Type="http://schemas.openxmlformats.org/officeDocument/2006/relationships/tags" Target="../tags/tag268.xml"/><Relationship Id="rId57" Type="http://schemas.openxmlformats.org/officeDocument/2006/relationships/tags" Target="../tags/tag276.xml"/><Relationship Id="rId61" Type="http://schemas.openxmlformats.org/officeDocument/2006/relationships/tags" Target="../tags/tag280.xml"/><Relationship Id="rId10" Type="http://schemas.openxmlformats.org/officeDocument/2006/relationships/tags" Target="../tags/tag229.xml"/><Relationship Id="rId19" Type="http://schemas.openxmlformats.org/officeDocument/2006/relationships/tags" Target="../tags/tag238.xml"/><Relationship Id="rId31" Type="http://schemas.openxmlformats.org/officeDocument/2006/relationships/tags" Target="../tags/tag250.xml"/><Relationship Id="rId44" Type="http://schemas.openxmlformats.org/officeDocument/2006/relationships/tags" Target="../tags/tag263.xml"/><Relationship Id="rId52" Type="http://schemas.openxmlformats.org/officeDocument/2006/relationships/tags" Target="../tags/tag271.xml"/><Relationship Id="rId60" Type="http://schemas.openxmlformats.org/officeDocument/2006/relationships/tags" Target="../tags/tag279.xml"/><Relationship Id="rId65" Type="http://schemas.openxmlformats.org/officeDocument/2006/relationships/slideLayout" Target="../slideLayouts/slideLayout6.xml"/><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tags" Target="../tags/tag233.xml"/><Relationship Id="rId22" Type="http://schemas.openxmlformats.org/officeDocument/2006/relationships/tags" Target="../tags/tag241.xml"/><Relationship Id="rId27" Type="http://schemas.openxmlformats.org/officeDocument/2006/relationships/tags" Target="../tags/tag246.xml"/><Relationship Id="rId30" Type="http://schemas.openxmlformats.org/officeDocument/2006/relationships/tags" Target="../tags/tag249.xml"/><Relationship Id="rId35" Type="http://schemas.openxmlformats.org/officeDocument/2006/relationships/tags" Target="../tags/tag254.xml"/><Relationship Id="rId43" Type="http://schemas.openxmlformats.org/officeDocument/2006/relationships/tags" Target="../tags/tag262.xml"/><Relationship Id="rId48" Type="http://schemas.openxmlformats.org/officeDocument/2006/relationships/tags" Target="../tags/tag267.xml"/><Relationship Id="rId56" Type="http://schemas.openxmlformats.org/officeDocument/2006/relationships/tags" Target="../tags/tag275.xml"/><Relationship Id="rId64" Type="http://schemas.openxmlformats.org/officeDocument/2006/relationships/tags" Target="../tags/tag283.xml"/><Relationship Id="rId69" Type="http://schemas.openxmlformats.org/officeDocument/2006/relationships/image" Target="../media/image11.png"/><Relationship Id="rId8" Type="http://schemas.openxmlformats.org/officeDocument/2006/relationships/tags" Target="../tags/tag227.xml"/><Relationship Id="rId51" Type="http://schemas.openxmlformats.org/officeDocument/2006/relationships/tags" Target="../tags/tag270.xml"/><Relationship Id="rId3" Type="http://schemas.openxmlformats.org/officeDocument/2006/relationships/tags" Target="../tags/tag222.xml"/><Relationship Id="rId12" Type="http://schemas.openxmlformats.org/officeDocument/2006/relationships/tags" Target="../tags/tag231.xml"/><Relationship Id="rId17" Type="http://schemas.openxmlformats.org/officeDocument/2006/relationships/tags" Target="../tags/tag236.xml"/><Relationship Id="rId25" Type="http://schemas.openxmlformats.org/officeDocument/2006/relationships/tags" Target="../tags/tag244.xml"/><Relationship Id="rId33" Type="http://schemas.openxmlformats.org/officeDocument/2006/relationships/tags" Target="../tags/tag252.xml"/><Relationship Id="rId38" Type="http://schemas.openxmlformats.org/officeDocument/2006/relationships/tags" Target="../tags/tag257.xml"/><Relationship Id="rId46" Type="http://schemas.openxmlformats.org/officeDocument/2006/relationships/tags" Target="../tags/tag265.xml"/><Relationship Id="rId59" Type="http://schemas.openxmlformats.org/officeDocument/2006/relationships/tags" Target="../tags/tag278.xml"/><Relationship Id="rId67" Type="http://schemas.openxmlformats.org/officeDocument/2006/relationships/image" Target="../media/image9.png"/><Relationship Id="rId20" Type="http://schemas.openxmlformats.org/officeDocument/2006/relationships/tags" Target="../tags/tag239.xml"/><Relationship Id="rId41" Type="http://schemas.openxmlformats.org/officeDocument/2006/relationships/tags" Target="../tags/tag260.xml"/><Relationship Id="rId54" Type="http://schemas.openxmlformats.org/officeDocument/2006/relationships/tags" Target="../tags/tag273.xml"/><Relationship Id="rId62" Type="http://schemas.openxmlformats.org/officeDocument/2006/relationships/tags" Target="../tags/tag281.xml"/><Relationship Id="rId70"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tags" Target="../tags/tag291.xml"/><Relationship Id="rId13" Type="http://schemas.openxmlformats.org/officeDocument/2006/relationships/tags" Target="../tags/tag296.xml"/><Relationship Id="rId18" Type="http://schemas.openxmlformats.org/officeDocument/2006/relationships/image" Target="../media/image8.png"/><Relationship Id="rId3" Type="http://schemas.openxmlformats.org/officeDocument/2006/relationships/tags" Target="../tags/tag286.xml"/><Relationship Id="rId21" Type="http://schemas.openxmlformats.org/officeDocument/2006/relationships/image" Target="../media/image11.png"/><Relationship Id="rId7" Type="http://schemas.openxmlformats.org/officeDocument/2006/relationships/tags" Target="../tags/tag290.xml"/><Relationship Id="rId12" Type="http://schemas.openxmlformats.org/officeDocument/2006/relationships/tags" Target="../tags/tag295.xml"/><Relationship Id="rId17" Type="http://schemas.openxmlformats.org/officeDocument/2006/relationships/slideLayout" Target="../slideLayouts/slideLayout7.xml"/><Relationship Id="rId2" Type="http://schemas.openxmlformats.org/officeDocument/2006/relationships/tags" Target="../tags/tag285.xml"/><Relationship Id="rId16" Type="http://schemas.openxmlformats.org/officeDocument/2006/relationships/tags" Target="../tags/tag299.xml"/><Relationship Id="rId20" Type="http://schemas.openxmlformats.org/officeDocument/2006/relationships/image" Target="../media/image10.png"/><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tags" Target="../tags/tag294.xml"/><Relationship Id="rId5" Type="http://schemas.openxmlformats.org/officeDocument/2006/relationships/tags" Target="../tags/tag288.xml"/><Relationship Id="rId15" Type="http://schemas.openxmlformats.org/officeDocument/2006/relationships/tags" Target="../tags/tag298.xml"/><Relationship Id="rId23" Type="http://schemas.openxmlformats.org/officeDocument/2006/relationships/image" Target="../media/image13.png"/><Relationship Id="rId10" Type="http://schemas.openxmlformats.org/officeDocument/2006/relationships/tags" Target="../tags/tag293.xml"/><Relationship Id="rId19" Type="http://schemas.openxmlformats.org/officeDocument/2006/relationships/image" Target="../media/image9.png"/><Relationship Id="rId4" Type="http://schemas.openxmlformats.org/officeDocument/2006/relationships/tags" Target="../tags/tag287.xml"/><Relationship Id="rId9" Type="http://schemas.openxmlformats.org/officeDocument/2006/relationships/tags" Target="../tags/tag292.xml"/><Relationship Id="rId14" Type="http://schemas.openxmlformats.org/officeDocument/2006/relationships/tags" Target="../tags/tag297.xml"/><Relationship Id="rId22"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slideLayout" Target="../slideLayouts/slideLayout7.xml"/><Relationship Id="rId5" Type="http://schemas.openxmlformats.org/officeDocument/2006/relationships/tags" Target="../tags/tag304.xml"/><Relationship Id="rId4" Type="http://schemas.openxmlformats.org/officeDocument/2006/relationships/tags" Target="../tags/tag303.xml"/></Relationships>
</file>

<file path=ppt/slides/_rels/slide19.xml.rels><?xml version="1.0" encoding="UTF-8" standalone="yes"?>
<Relationships xmlns="http://schemas.openxmlformats.org/package/2006/relationships"><Relationship Id="rId8" Type="http://schemas.openxmlformats.org/officeDocument/2006/relationships/tags" Target="../tags/tag312.xml"/><Relationship Id="rId13" Type="http://schemas.openxmlformats.org/officeDocument/2006/relationships/tags" Target="../tags/tag317.xml"/><Relationship Id="rId3" Type="http://schemas.openxmlformats.org/officeDocument/2006/relationships/tags" Target="../tags/tag307.xml"/><Relationship Id="rId7" Type="http://schemas.openxmlformats.org/officeDocument/2006/relationships/tags" Target="../tags/tag311.xml"/><Relationship Id="rId12" Type="http://schemas.openxmlformats.org/officeDocument/2006/relationships/tags" Target="../tags/tag316.xml"/><Relationship Id="rId17" Type="http://schemas.openxmlformats.org/officeDocument/2006/relationships/image" Target="../media/image10.png"/><Relationship Id="rId2" Type="http://schemas.openxmlformats.org/officeDocument/2006/relationships/tags" Target="../tags/tag306.xml"/><Relationship Id="rId16" Type="http://schemas.openxmlformats.org/officeDocument/2006/relationships/image" Target="../media/image9.png"/><Relationship Id="rId1" Type="http://schemas.openxmlformats.org/officeDocument/2006/relationships/tags" Target="../tags/tag305.xml"/><Relationship Id="rId6" Type="http://schemas.openxmlformats.org/officeDocument/2006/relationships/tags" Target="../tags/tag310.xml"/><Relationship Id="rId11" Type="http://schemas.openxmlformats.org/officeDocument/2006/relationships/tags" Target="../tags/tag315.xml"/><Relationship Id="rId5" Type="http://schemas.openxmlformats.org/officeDocument/2006/relationships/tags" Target="../tags/tag309.xml"/><Relationship Id="rId15" Type="http://schemas.openxmlformats.org/officeDocument/2006/relationships/image" Target="../media/image8.png"/><Relationship Id="rId10" Type="http://schemas.openxmlformats.org/officeDocument/2006/relationships/tags" Target="../tags/tag314.xml"/><Relationship Id="rId4" Type="http://schemas.openxmlformats.org/officeDocument/2006/relationships/tags" Target="../tags/tag308.xml"/><Relationship Id="rId9" Type="http://schemas.openxmlformats.org/officeDocument/2006/relationships/tags" Target="../tags/tag313.xml"/><Relationship Id="rId1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20.xml"/><Relationship Id="rId7" Type="http://schemas.openxmlformats.org/officeDocument/2006/relationships/tags" Target="../tags/tag324.xml"/><Relationship Id="rId2" Type="http://schemas.openxmlformats.org/officeDocument/2006/relationships/tags" Target="../tags/tag319.xml"/><Relationship Id="rId1" Type="http://schemas.openxmlformats.org/officeDocument/2006/relationships/tags" Target="../tags/tag318.xml"/><Relationship Id="rId6" Type="http://schemas.openxmlformats.org/officeDocument/2006/relationships/tags" Target="../tags/tag323.xml"/><Relationship Id="rId5" Type="http://schemas.openxmlformats.org/officeDocument/2006/relationships/tags" Target="../tags/tag322.xml"/><Relationship Id="rId4" Type="http://schemas.openxmlformats.org/officeDocument/2006/relationships/tags" Target="../tags/tag321.xml"/><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tags" Target="../tags/tag327.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7.xml"/><Relationship Id="rId5" Type="http://schemas.openxmlformats.org/officeDocument/2006/relationships/tags" Target="../tags/tag329.xml"/><Relationship Id="rId4" Type="http://schemas.openxmlformats.org/officeDocument/2006/relationships/tags" Target="../tags/tag328.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32.xml"/><Relationship Id="rId7" Type="http://schemas.openxmlformats.org/officeDocument/2006/relationships/tags" Target="../tags/tag336.xml"/><Relationship Id="rId12" Type="http://schemas.openxmlformats.org/officeDocument/2006/relationships/image" Target="../media/image14.png"/><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tags" Target="../tags/tag335.xml"/><Relationship Id="rId11" Type="http://schemas.openxmlformats.org/officeDocument/2006/relationships/image" Target="../media/image10.png"/><Relationship Id="rId5" Type="http://schemas.openxmlformats.org/officeDocument/2006/relationships/tags" Target="../tags/tag334.xml"/><Relationship Id="rId10" Type="http://schemas.openxmlformats.org/officeDocument/2006/relationships/image" Target="../media/image9.png"/><Relationship Id="rId4" Type="http://schemas.openxmlformats.org/officeDocument/2006/relationships/tags" Target="../tags/tag333.xml"/><Relationship Id="rId9" Type="http://schemas.openxmlformats.org/officeDocument/2006/relationships/image" Target="../media/image8.png"/></Relationships>
</file>

<file path=ppt/slides/_rels/slide23.xml.rels><?xml version="1.0" encoding="UTF-8" standalone="yes"?>
<Relationships xmlns="http://schemas.openxmlformats.org/package/2006/relationships"><Relationship Id="rId13" Type="http://schemas.openxmlformats.org/officeDocument/2006/relationships/tags" Target="../tags/tag349.xml"/><Relationship Id="rId18" Type="http://schemas.openxmlformats.org/officeDocument/2006/relationships/tags" Target="../tags/tag354.xml"/><Relationship Id="rId26" Type="http://schemas.openxmlformats.org/officeDocument/2006/relationships/tags" Target="../tags/tag362.xml"/><Relationship Id="rId39" Type="http://schemas.openxmlformats.org/officeDocument/2006/relationships/tags" Target="../tags/tag375.xml"/><Relationship Id="rId3" Type="http://schemas.openxmlformats.org/officeDocument/2006/relationships/tags" Target="../tags/tag339.xml"/><Relationship Id="rId21" Type="http://schemas.openxmlformats.org/officeDocument/2006/relationships/tags" Target="../tags/tag357.xml"/><Relationship Id="rId34" Type="http://schemas.openxmlformats.org/officeDocument/2006/relationships/tags" Target="../tags/tag370.xml"/><Relationship Id="rId42" Type="http://schemas.openxmlformats.org/officeDocument/2006/relationships/tags" Target="../tags/tag378.xml"/><Relationship Id="rId47" Type="http://schemas.openxmlformats.org/officeDocument/2006/relationships/tags" Target="../tags/tag383.xml"/><Relationship Id="rId7" Type="http://schemas.openxmlformats.org/officeDocument/2006/relationships/tags" Target="../tags/tag343.xml"/><Relationship Id="rId12" Type="http://schemas.openxmlformats.org/officeDocument/2006/relationships/tags" Target="../tags/tag348.xml"/><Relationship Id="rId17" Type="http://schemas.openxmlformats.org/officeDocument/2006/relationships/tags" Target="../tags/tag353.xml"/><Relationship Id="rId25" Type="http://schemas.openxmlformats.org/officeDocument/2006/relationships/tags" Target="../tags/tag361.xml"/><Relationship Id="rId33" Type="http://schemas.openxmlformats.org/officeDocument/2006/relationships/tags" Target="../tags/tag369.xml"/><Relationship Id="rId38" Type="http://schemas.openxmlformats.org/officeDocument/2006/relationships/tags" Target="../tags/tag374.xml"/><Relationship Id="rId46" Type="http://schemas.openxmlformats.org/officeDocument/2006/relationships/tags" Target="../tags/tag382.xml"/><Relationship Id="rId2" Type="http://schemas.openxmlformats.org/officeDocument/2006/relationships/tags" Target="../tags/tag338.xml"/><Relationship Id="rId16" Type="http://schemas.openxmlformats.org/officeDocument/2006/relationships/tags" Target="../tags/tag352.xml"/><Relationship Id="rId20" Type="http://schemas.openxmlformats.org/officeDocument/2006/relationships/tags" Target="../tags/tag356.xml"/><Relationship Id="rId29" Type="http://schemas.openxmlformats.org/officeDocument/2006/relationships/tags" Target="../tags/tag365.xml"/><Relationship Id="rId41" Type="http://schemas.openxmlformats.org/officeDocument/2006/relationships/tags" Target="../tags/tag377.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tags" Target="../tags/tag347.xml"/><Relationship Id="rId24" Type="http://schemas.openxmlformats.org/officeDocument/2006/relationships/tags" Target="../tags/tag360.xml"/><Relationship Id="rId32" Type="http://schemas.openxmlformats.org/officeDocument/2006/relationships/tags" Target="../tags/tag368.xml"/><Relationship Id="rId37" Type="http://schemas.openxmlformats.org/officeDocument/2006/relationships/tags" Target="../tags/tag373.xml"/><Relationship Id="rId40" Type="http://schemas.openxmlformats.org/officeDocument/2006/relationships/tags" Target="../tags/tag376.xml"/><Relationship Id="rId45" Type="http://schemas.openxmlformats.org/officeDocument/2006/relationships/tags" Target="../tags/tag381.xml"/><Relationship Id="rId5" Type="http://schemas.openxmlformats.org/officeDocument/2006/relationships/tags" Target="../tags/tag341.xml"/><Relationship Id="rId15" Type="http://schemas.openxmlformats.org/officeDocument/2006/relationships/tags" Target="../tags/tag351.xml"/><Relationship Id="rId23" Type="http://schemas.openxmlformats.org/officeDocument/2006/relationships/tags" Target="../tags/tag359.xml"/><Relationship Id="rId28" Type="http://schemas.openxmlformats.org/officeDocument/2006/relationships/tags" Target="../tags/tag364.xml"/><Relationship Id="rId36" Type="http://schemas.openxmlformats.org/officeDocument/2006/relationships/tags" Target="../tags/tag372.xml"/><Relationship Id="rId49" Type="http://schemas.openxmlformats.org/officeDocument/2006/relationships/slideLayout" Target="../slideLayouts/slideLayout6.xml"/><Relationship Id="rId10" Type="http://schemas.openxmlformats.org/officeDocument/2006/relationships/tags" Target="../tags/tag346.xml"/><Relationship Id="rId19" Type="http://schemas.openxmlformats.org/officeDocument/2006/relationships/tags" Target="../tags/tag355.xml"/><Relationship Id="rId31" Type="http://schemas.openxmlformats.org/officeDocument/2006/relationships/tags" Target="../tags/tag367.xml"/><Relationship Id="rId44" Type="http://schemas.openxmlformats.org/officeDocument/2006/relationships/tags" Target="../tags/tag380.xml"/><Relationship Id="rId4" Type="http://schemas.openxmlformats.org/officeDocument/2006/relationships/tags" Target="../tags/tag340.xml"/><Relationship Id="rId9" Type="http://schemas.openxmlformats.org/officeDocument/2006/relationships/tags" Target="../tags/tag345.xml"/><Relationship Id="rId14" Type="http://schemas.openxmlformats.org/officeDocument/2006/relationships/tags" Target="../tags/tag350.xml"/><Relationship Id="rId22" Type="http://schemas.openxmlformats.org/officeDocument/2006/relationships/tags" Target="../tags/tag358.xml"/><Relationship Id="rId27" Type="http://schemas.openxmlformats.org/officeDocument/2006/relationships/tags" Target="../tags/tag363.xml"/><Relationship Id="rId30" Type="http://schemas.openxmlformats.org/officeDocument/2006/relationships/tags" Target="../tags/tag366.xml"/><Relationship Id="rId35" Type="http://schemas.openxmlformats.org/officeDocument/2006/relationships/tags" Target="../tags/tag371.xml"/><Relationship Id="rId43" Type="http://schemas.openxmlformats.org/officeDocument/2006/relationships/tags" Target="../tags/tag379.xml"/><Relationship Id="rId48" Type="http://schemas.openxmlformats.org/officeDocument/2006/relationships/tags" Target="../tags/tag384.xml"/><Relationship Id="rId8" Type="http://schemas.openxmlformats.org/officeDocument/2006/relationships/tags" Target="../tags/tag344.xml"/></Relationships>
</file>

<file path=ppt/slides/_rels/slide24.xml.rels><?xml version="1.0" encoding="UTF-8" standalone="yes"?>
<Relationships xmlns="http://schemas.openxmlformats.org/package/2006/relationships"><Relationship Id="rId13" Type="http://schemas.openxmlformats.org/officeDocument/2006/relationships/tags" Target="../tags/tag397.xml"/><Relationship Id="rId18" Type="http://schemas.openxmlformats.org/officeDocument/2006/relationships/tags" Target="../tags/tag402.xml"/><Relationship Id="rId26" Type="http://schemas.openxmlformats.org/officeDocument/2006/relationships/tags" Target="../tags/tag410.xml"/><Relationship Id="rId39" Type="http://schemas.openxmlformats.org/officeDocument/2006/relationships/tags" Target="../tags/tag423.xml"/><Relationship Id="rId3" Type="http://schemas.openxmlformats.org/officeDocument/2006/relationships/tags" Target="../tags/tag387.xml"/><Relationship Id="rId21" Type="http://schemas.openxmlformats.org/officeDocument/2006/relationships/tags" Target="../tags/tag405.xml"/><Relationship Id="rId34" Type="http://schemas.openxmlformats.org/officeDocument/2006/relationships/tags" Target="../tags/tag418.xml"/><Relationship Id="rId42" Type="http://schemas.openxmlformats.org/officeDocument/2006/relationships/tags" Target="../tags/tag426.xml"/><Relationship Id="rId47" Type="http://schemas.openxmlformats.org/officeDocument/2006/relationships/tags" Target="../tags/tag431.xml"/><Relationship Id="rId7" Type="http://schemas.openxmlformats.org/officeDocument/2006/relationships/tags" Target="../tags/tag391.xml"/><Relationship Id="rId12" Type="http://schemas.openxmlformats.org/officeDocument/2006/relationships/tags" Target="../tags/tag396.xml"/><Relationship Id="rId17" Type="http://schemas.openxmlformats.org/officeDocument/2006/relationships/tags" Target="../tags/tag401.xml"/><Relationship Id="rId25" Type="http://schemas.openxmlformats.org/officeDocument/2006/relationships/tags" Target="../tags/tag409.xml"/><Relationship Id="rId33" Type="http://schemas.openxmlformats.org/officeDocument/2006/relationships/tags" Target="../tags/tag417.xml"/><Relationship Id="rId38" Type="http://schemas.openxmlformats.org/officeDocument/2006/relationships/tags" Target="../tags/tag422.xml"/><Relationship Id="rId46" Type="http://schemas.openxmlformats.org/officeDocument/2006/relationships/tags" Target="../tags/tag430.xml"/><Relationship Id="rId2" Type="http://schemas.openxmlformats.org/officeDocument/2006/relationships/tags" Target="../tags/tag386.xml"/><Relationship Id="rId16" Type="http://schemas.openxmlformats.org/officeDocument/2006/relationships/tags" Target="../tags/tag400.xml"/><Relationship Id="rId20" Type="http://schemas.openxmlformats.org/officeDocument/2006/relationships/tags" Target="../tags/tag404.xml"/><Relationship Id="rId29" Type="http://schemas.openxmlformats.org/officeDocument/2006/relationships/tags" Target="../tags/tag413.xml"/><Relationship Id="rId41" Type="http://schemas.openxmlformats.org/officeDocument/2006/relationships/tags" Target="../tags/tag425.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tags" Target="../tags/tag395.xml"/><Relationship Id="rId24" Type="http://schemas.openxmlformats.org/officeDocument/2006/relationships/tags" Target="../tags/tag408.xml"/><Relationship Id="rId32" Type="http://schemas.openxmlformats.org/officeDocument/2006/relationships/tags" Target="../tags/tag416.xml"/><Relationship Id="rId37" Type="http://schemas.openxmlformats.org/officeDocument/2006/relationships/tags" Target="../tags/tag421.xml"/><Relationship Id="rId40" Type="http://schemas.openxmlformats.org/officeDocument/2006/relationships/tags" Target="../tags/tag424.xml"/><Relationship Id="rId45" Type="http://schemas.openxmlformats.org/officeDocument/2006/relationships/tags" Target="../tags/tag429.xml"/><Relationship Id="rId5" Type="http://schemas.openxmlformats.org/officeDocument/2006/relationships/tags" Target="../tags/tag389.xml"/><Relationship Id="rId15" Type="http://schemas.openxmlformats.org/officeDocument/2006/relationships/tags" Target="../tags/tag399.xml"/><Relationship Id="rId23" Type="http://schemas.openxmlformats.org/officeDocument/2006/relationships/tags" Target="../tags/tag407.xml"/><Relationship Id="rId28" Type="http://schemas.openxmlformats.org/officeDocument/2006/relationships/tags" Target="../tags/tag412.xml"/><Relationship Id="rId36" Type="http://schemas.openxmlformats.org/officeDocument/2006/relationships/tags" Target="../tags/tag420.xml"/><Relationship Id="rId49" Type="http://schemas.openxmlformats.org/officeDocument/2006/relationships/slideLayout" Target="../slideLayouts/slideLayout7.xml"/><Relationship Id="rId10" Type="http://schemas.openxmlformats.org/officeDocument/2006/relationships/tags" Target="../tags/tag394.xml"/><Relationship Id="rId19" Type="http://schemas.openxmlformats.org/officeDocument/2006/relationships/tags" Target="../tags/tag403.xml"/><Relationship Id="rId31" Type="http://schemas.openxmlformats.org/officeDocument/2006/relationships/tags" Target="../tags/tag415.xml"/><Relationship Id="rId44" Type="http://schemas.openxmlformats.org/officeDocument/2006/relationships/tags" Target="../tags/tag428.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tags" Target="../tags/tag398.xml"/><Relationship Id="rId22" Type="http://schemas.openxmlformats.org/officeDocument/2006/relationships/tags" Target="../tags/tag406.xml"/><Relationship Id="rId27" Type="http://schemas.openxmlformats.org/officeDocument/2006/relationships/tags" Target="../tags/tag411.xml"/><Relationship Id="rId30" Type="http://schemas.openxmlformats.org/officeDocument/2006/relationships/tags" Target="../tags/tag414.xml"/><Relationship Id="rId35" Type="http://schemas.openxmlformats.org/officeDocument/2006/relationships/tags" Target="../tags/tag419.xml"/><Relationship Id="rId43" Type="http://schemas.openxmlformats.org/officeDocument/2006/relationships/tags" Target="../tags/tag427.xml"/><Relationship Id="rId48" Type="http://schemas.openxmlformats.org/officeDocument/2006/relationships/tags" Target="../tags/tag432.xml"/><Relationship Id="rId8" Type="http://schemas.openxmlformats.org/officeDocument/2006/relationships/tags" Target="../tags/tag392.xml"/></Relationships>
</file>

<file path=ppt/slides/_rels/slide25.xml.rels><?xml version="1.0" encoding="UTF-8" standalone="yes"?>
<Relationships xmlns="http://schemas.openxmlformats.org/package/2006/relationships"><Relationship Id="rId8" Type="http://schemas.openxmlformats.org/officeDocument/2006/relationships/tags" Target="../tags/tag440.xml"/><Relationship Id="rId13" Type="http://schemas.openxmlformats.org/officeDocument/2006/relationships/tags" Target="../tags/tag445.xml"/><Relationship Id="rId18" Type="http://schemas.openxmlformats.org/officeDocument/2006/relationships/tags" Target="../tags/tag450.xml"/><Relationship Id="rId26" Type="http://schemas.openxmlformats.org/officeDocument/2006/relationships/tags" Target="../tags/tag458.xml"/><Relationship Id="rId39" Type="http://schemas.openxmlformats.org/officeDocument/2006/relationships/tags" Target="../tags/tag471.xml"/><Relationship Id="rId3" Type="http://schemas.openxmlformats.org/officeDocument/2006/relationships/tags" Target="../tags/tag435.xml"/><Relationship Id="rId21" Type="http://schemas.openxmlformats.org/officeDocument/2006/relationships/tags" Target="../tags/tag453.xml"/><Relationship Id="rId34" Type="http://schemas.openxmlformats.org/officeDocument/2006/relationships/tags" Target="../tags/tag466.xml"/><Relationship Id="rId42" Type="http://schemas.openxmlformats.org/officeDocument/2006/relationships/image" Target="../media/image15.emf"/><Relationship Id="rId7" Type="http://schemas.openxmlformats.org/officeDocument/2006/relationships/tags" Target="../tags/tag439.xml"/><Relationship Id="rId12" Type="http://schemas.openxmlformats.org/officeDocument/2006/relationships/tags" Target="../tags/tag444.xml"/><Relationship Id="rId17" Type="http://schemas.openxmlformats.org/officeDocument/2006/relationships/tags" Target="../tags/tag449.xml"/><Relationship Id="rId25" Type="http://schemas.openxmlformats.org/officeDocument/2006/relationships/tags" Target="../tags/tag457.xml"/><Relationship Id="rId33" Type="http://schemas.openxmlformats.org/officeDocument/2006/relationships/tags" Target="../tags/tag465.xml"/><Relationship Id="rId38" Type="http://schemas.openxmlformats.org/officeDocument/2006/relationships/tags" Target="../tags/tag470.xml"/><Relationship Id="rId2" Type="http://schemas.openxmlformats.org/officeDocument/2006/relationships/tags" Target="../tags/tag434.xml"/><Relationship Id="rId16" Type="http://schemas.openxmlformats.org/officeDocument/2006/relationships/tags" Target="../tags/tag448.xml"/><Relationship Id="rId20" Type="http://schemas.openxmlformats.org/officeDocument/2006/relationships/tags" Target="../tags/tag452.xml"/><Relationship Id="rId29" Type="http://schemas.openxmlformats.org/officeDocument/2006/relationships/tags" Target="../tags/tag461.xml"/><Relationship Id="rId41" Type="http://schemas.openxmlformats.org/officeDocument/2006/relationships/slideLayout" Target="../slideLayouts/slideLayout6.xml"/><Relationship Id="rId1" Type="http://schemas.openxmlformats.org/officeDocument/2006/relationships/tags" Target="../tags/tag433.xml"/><Relationship Id="rId6" Type="http://schemas.openxmlformats.org/officeDocument/2006/relationships/tags" Target="../tags/tag438.xml"/><Relationship Id="rId11" Type="http://schemas.openxmlformats.org/officeDocument/2006/relationships/tags" Target="../tags/tag443.xml"/><Relationship Id="rId24" Type="http://schemas.openxmlformats.org/officeDocument/2006/relationships/tags" Target="../tags/tag456.xml"/><Relationship Id="rId32" Type="http://schemas.openxmlformats.org/officeDocument/2006/relationships/tags" Target="../tags/tag464.xml"/><Relationship Id="rId37" Type="http://schemas.openxmlformats.org/officeDocument/2006/relationships/tags" Target="../tags/tag469.xml"/><Relationship Id="rId40" Type="http://schemas.openxmlformats.org/officeDocument/2006/relationships/tags" Target="../tags/tag472.xml"/><Relationship Id="rId5" Type="http://schemas.openxmlformats.org/officeDocument/2006/relationships/tags" Target="../tags/tag437.xml"/><Relationship Id="rId15" Type="http://schemas.openxmlformats.org/officeDocument/2006/relationships/tags" Target="../tags/tag447.xml"/><Relationship Id="rId23" Type="http://schemas.openxmlformats.org/officeDocument/2006/relationships/tags" Target="../tags/tag455.xml"/><Relationship Id="rId28" Type="http://schemas.openxmlformats.org/officeDocument/2006/relationships/tags" Target="../tags/tag460.xml"/><Relationship Id="rId36" Type="http://schemas.openxmlformats.org/officeDocument/2006/relationships/tags" Target="../tags/tag468.xml"/><Relationship Id="rId10" Type="http://schemas.openxmlformats.org/officeDocument/2006/relationships/tags" Target="../tags/tag442.xml"/><Relationship Id="rId19" Type="http://schemas.openxmlformats.org/officeDocument/2006/relationships/tags" Target="../tags/tag451.xml"/><Relationship Id="rId31" Type="http://schemas.openxmlformats.org/officeDocument/2006/relationships/tags" Target="../tags/tag463.xml"/><Relationship Id="rId4" Type="http://schemas.openxmlformats.org/officeDocument/2006/relationships/tags" Target="../tags/tag436.xml"/><Relationship Id="rId9" Type="http://schemas.openxmlformats.org/officeDocument/2006/relationships/tags" Target="../tags/tag441.xml"/><Relationship Id="rId14" Type="http://schemas.openxmlformats.org/officeDocument/2006/relationships/tags" Target="../tags/tag446.xml"/><Relationship Id="rId22" Type="http://schemas.openxmlformats.org/officeDocument/2006/relationships/tags" Target="../tags/tag454.xml"/><Relationship Id="rId27" Type="http://schemas.openxmlformats.org/officeDocument/2006/relationships/tags" Target="../tags/tag459.xml"/><Relationship Id="rId30" Type="http://schemas.openxmlformats.org/officeDocument/2006/relationships/tags" Target="../tags/tag462.xml"/><Relationship Id="rId35" Type="http://schemas.openxmlformats.org/officeDocument/2006/relationships/tags" Target="../tags/tag467.xml"/><Relationship Id="rId43" Type="http://schemas.openxmlformats.org/officeDocument/2006/relationships/image" Target="../media/image16.emf"/></Relationships>
</file>

<file path=ppt/slides/_rels/slide26.xml.rels><?xml version="1.0" encoding="UTF-8" standalone="yes"?>
<Relationships xmlns="http://schemas.openxmlformats.org/package/2006/relationships"><Relationship Id="rId8" Type="http://schemas.openxmlformats.org/officeDocument/2006/relationships/tags" Target="../tags/tag480.xml"/><Relationship Id="rId13" Type="http://schemas.openxmlformats.org/officeDocument/2006/relationships/tags" Target="../tags/tag485.xml"/><Relationship Id="rId18" Type="http://schemas.openxmlformats.org/officeDocument/2006/relationships/tags" Target="../tags/tag490.xml"/><Relationship Id="rId26" Type="http://schemas.openxmlformats.org/officeDocument/2006/relationships/tags" Target="../tags/tag498.xml"/><Relationship Id="rId3" Type="http://schemas.openxmlformats.org/officeDocument/2006/relationships/tags" Target="../tags/tag475.xml"/><Relationship Id="rId21" Type="http://schemas.openxmlformats.org/officeDocument/2006/relationships/tags" Target="../tags/tag493.xml"/><Relationship Id="rId7" Type="http://schemas.openxmlformats.org/officeDocument/2006/relationships/tags" Target="../tags/tag479.xml"/><Relationship Id="rId12" Type="http://schemas.openxmlformats.org/officeDocument/2006/relationships/tags" Target="../tags/tag484.xml"/><Relationship Id="rId17" Type="http://schemas.openxmlformats.org/officeDocument/2006/relationships/tags" Target="../tags/tag489.xml"/><Relationship Id="rId25" Type="http://schemas.openxmlformats.org/officeDocument/2006/relationships/tags" Target="../tags/tag497.xml"/><Relationship Id="rId2" Type="http://schemas.openxmlformats.org/officeDocument/2006/relationships/tags" Target="../tags/tag474.xml"/><Relationship Id="rId16" Type="http://schemas.openxmlformats.org/officeDocument/2006/relationships/tags" Target="../tags/tag488.xml"/><Relationship Id="rId20" Type="http://schemas.openxmlformats.org/officeDocument/2006/relationships/tags" Target="../tags/tag492.xml"/><Relationship Id="rId29" Type="http://schemas.openxmlformats.org/officeDocument/2006/relationships/slideLayout" Target="../slideLayouts/slideLayout6.xml"/><Relationship Id="rId1" Type="http://schemas.openxmlformats.org/officeDocument/2006/relationships/tags" Target="../tags/tag473.xml"/><Relationship Id="rId6" Type="http://schemas.openxmlformats.org/officeDocument/2006/relationships/tags" Target="../tags/tag478.xml"/><Relationship Id="rId11" Type="http://schemas.openxmlformats.org/officeDocument/2006/relationships/tags" Target="../tags/tag483.xml"/><Relationship Id="rId24" Type="http://schemas.openxmlformats.org/officeDocument/2006/relationships/tags" Target="../tags/tag496.xml"/><Relationship Id="rId5" Type="http://schemas.openxmlformats.org/officeDocument/2006/relationships/tags" Target="../tags/tag477.xml"/><Relationship Id="rId15" Type="http://schemas.openxmlformats.org/officeDocument/2006/relationships/tags" Target="../tags/tag487.xml"/><Relationship Id="rId23" Type="http://schemas.openxmlformats.org/officeDocument/2006/relationships/tags" Target="../tags/tag495.xml"/><Relationship Id="rId28" Type="http://schemas.openxmlformats.org/officeDocument/2006/relationships/tags" Target="../tags/tag500.xml"/><Relationship Id="rId10" Type="http://schemas.openxmlformats.org/officeDocument/2006/relationships/tags" Target="../tags/tag482.xml"/><Relationship Id="rId19" Type="http://schemas.openxmlformats.org/officeDocument/2006/relationships/tags" Target="../tags/tag491.xml"/><Relationship Id="rId31" Type="http://schemas.openxmlformats.org/officeDocument/2006/relationships/image" Target="../media/image18.emf"/><Relationship Id="rId4" Type="http://schemas.openxmlformats.org/officeDocument/2006/relationships/tags" Target="../tags/tag476.xml"/><Relationship Id="rId9" Type="http://schemas.openxmlformats.org/officeDocument/2006/relationships/tags" Target="../tags/tag481.xml"/><Relationship Id="rId14" Type="http://schemas.openxmlformats.org/officeDocument/2006/relationships/tags" Target="../tags/tag486.xml"/><Relationship Id="rId22" Type="http://schemas.openxmlformats.org/officeDocument/2006/relationships/tags" Target="../tags/tag494.xml"/><Relationship Id="rId27" Type="http://schemas.openxmlformats.org/officeDocument/2006/relationships/tags" Target="../tags/tag499.xml"/><Relationship Id="rId30" Type="http://schemas.openxmlformats.org/officeDocument/2006/relationships/image" Target="../media/image17.emf"/></Relationships>
</file>

<file path=ppt/slides/_rels/slide27.xml.rels><?xml version="1.0" encoding="UTF-8" standalone="yes"?>
<Relationships xmlns="http://schemas.openxmlformats.org/package/2006/relationships"><Relationship Id="rId8" Type="http://schemas.openxmlformats.org/officeDocument/2006/relationships/tags" Target="../tags/tag508.xml"/><Relationship Id="rId13" Type="http://schemas.openxmlformats.org/officeDocument/2006/relationships/tags" Target="../tags/tag513.xml"/><Relationship Id="rId18" Type="http://schemas.openxmlformats.org/officeDocument/2006/relationships/tags" Target="../tags/tag518.xml"/><Relationship Id="rId26" Type="http://schemas.openxmlformats.org/officeDocument/2006/relationships/tags" Target="../tags/tag526.xml"/><Relationship Id="rId3" Type="http://schemas.openxmlformats.org/officeDocument/2006/relationships/tags" Target="../tags/tag503.xml"/><Relationship Id="rId21" Type="http://schemas.openxmlformats.org/officeDocument/2006/relationships/tags" Target="../tags/tag521.xml"/><Relationship Id="rId7" Type="http://schemas.openxmlformats.org/officeDocument/2006/relationships/tags" Target="../tags/tag507.xml"/><Relationship Id="rId12" Type="http://schemas.openxmlformats.org/officeDocument/2006/relationships/tags" Target="../tags/tag512.xml"/><Relationship Id="rId17" Type="http://schemas.openxmlformats.org/officeDocument/2006/relationships/tags" Target="../tags/tag517.xml"/><Relationship Id="rId25" Type="http://schemas.openxmlformats.org/officeDocument/2006/relationships/tags" Target="../tags/tag525.xml"/><Relationship Id="rId2" Type="http://schemas.openxmlformats.org/officeDocument/2006/relationships/tags" Target="../tags/tag502.xml"/><Relationship Id="rId16" Type="http://schemas.openxmlformats.org/officeDocument/2006/relationships/tags" Target="../tags/tag516.xml"/><Relationship Id="rId20" Type="http://schemas.openxmlformats.org/officeDocument/2006/relationships/tags" Target="../tags/tag520.xml"/><Relationship Id="rId29" Type="http://schemas.openxmlformats.org/officeDocument/2006/relationships/image" Target="../media/image19.emf"/><Relationship Id="rId1" Type="http://schemas.openxmlformats.org/officeDocument/2006/relationships/tags" Target="../tags/tag501.xml"/><Relationship Id="rId6" Type="http://schemas.openxmlformats.org/officeDocument/2006/relationships/tags" Target="../tags/tag506.xml"/><Relationship Id="rId11" Type="http://schemas.openxmlformats.org/officeDocument/2006/relationships/tags" Target="../tags/tag511.xml"/><Relationship Id="rId24" Type="http://schemas.openxmlformats.org/officeDocument/2006/relationships/tags" Target="../tags/tag524.xml"/><Relationship Id="rId5" Type="http://schemas.openxmlformats.org/officeDocument/2006/relationships/tags" Target="../tags/tag505.xml"/><Relationship Id="rId15" Type="http://schemas.openxmlformats.org/officeDocument/2006/relationships/tags" Target="../tags/tag515.xml"/><Relationship Id="rId23" Type="http://schemas.openxmlformats.org/officeDocument/2006/relationships/tags" Target="../tags/tag523.xml"/><Relationship Id="rId28" Type="http://schemas.openxmlformats.org/officeDocument/2006/relationships/slideLayout" Target="../slideLayouts/slideLayout6.xml"/><Relationship Id="rId10" Type="http://schemas.openxmlformats.org/officeDocument/2006/relationships/tags" Target="../tags/tag510.xml"/><Relationship Id="rId19" Type="http://schemas.openxmlformats.org/officeDocument/2006/relationships/tags" Target="../tags/tag519.xml"/><Relationship Id="rId4" Type="http://schemas.openxmlformats.org/officeDocument/2006/relationships/tags" Target="../tags/tag504.xml"/><Relationship Id="rId9" Type="http://schemas.openxmlformats.org/officeDocument/2006/relationships/tags" Target="../tags/tag509.xml"/><Relationship Id="rId14" Type="http://schemas.openxmlformats.org/officeDocument/2006/relationships/tags" Target="../tags/tag514.xml"/><Relationship Id="rId22" Type="http://schemas.openxmlformats.org/officeDocument/2006/relationships/tags" Target="../tags/tag522.xml"/><Relationship Id="rId27" Type="http://schemas.openxmlformats.org/officeDocument/2006/relationships/tags" Target="../tags/tag527.xml"/></Relationships>
</file>

<file path=ppt/slides/_rels/slide28.xml.rels><?xml version="1.0" encoding="UTF-8" standalone="yes"?>
<Relationships xmlns="http://schemas.openxmlformats.org/package/2006/relationships"><Relationship Id="rId3" Type="http://schemas.openxmlformats.org/officeDocument/2006/relationships/tags" Target="../tags/tag530.xml"/><Relationship Id="rId2" Type="http://schemas.openxmlformats.org/officeDocument/2006/relationships/tags" Target="../tags/tag529.xml"/><Relationship Id="rId1" Type="http://schemas.openxmlformats.org/officeDocument/2006/relationships/tags" Target="../tags/tag528.xml"/><Relationship Id="rId5" Type="http://schemas.openxmlformats.org/officeDocument/2006/relationships/image" Target="../media/image20.jpeg"/><Relationship Id="rId4"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tags" Target="../tags/tag533.xml"/><Relationship Id="rId2" Type="http://schemas.openxmlformats.org/officeDocument/2006/relationships/tags" Target="../tags/tag532.xml"/><Relationship Id="rId1" Type="http://schemas.openxmlformats.org/officeDocument/2006/relationships/tags" Target="../tags/tag531.xml"/><Relationship Id="rId5" Type="http://schemas.openxmlformats.org/officeDocument/2006/relationships/image" Target="../media/image21.jpeg"/><Relationship Id="rId4"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tags" Target="../tags/tag534.xml"/><Relationship Id="rId5" Type="http://schemas.openxmlformats.org/officeDocument/2006/relationships/image" Target="../media/image22.jpeg"/><Relationship Id="rId4"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53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tags" Target="../tags/tag538.xml"/><Relationship Id="rId5" Type="http://schemas.openxmlformats.org/officeDocument/2006/relationships/image" Target="../media/image21.jpeg"/><Relationship Id="rId4"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tags" Target="../tags/tag543.xml"/><Relationship Id="rId2" Type="http://schemas.openxmlformats.org/officeDocument/2006/relationships/tags" Target="../tags/tag542.xml"/><Relationship Id="rId1" Type="http://schemas.openxmlformats.org/officeDocument/2006/relationships/tags" Target="../tags/tag541.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L NAM HOC 21-22\hinh nen\hinh-nen-dep-cho-powerpoint-don-gian_092717929.jpg"/>
          <p:cNvPicPr>
            <a:picLocks noChangeAspect="1" noChangeArrowheads="1"/>
          </p:cNvPicPr>
          <p:nvPr>
            <p:custDataLst>
              <p:tags r:id="rId2"/>
            </p:custDataLst>
          </p:nvPr>
        </p:nvPicPr>
        <p:blipFill>
          <a:blip r:embed="rId6">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7960" y="0"/>
            <a:ext cx="9144000"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 Box 2"/>
          <p:cNvSpPr txBox="1">
            <a:spLocks noChangeArrowheads="1"/>
          </p:cNvSpPr>
          <p:nvPr>
            <p:custDataLst>
              <p:tags r:id="rId3"/>
            </p:custDataLst>
          </p:nvPr>
        </p:nvSpPr>
        <p:spPr bwMode="auto">
          <a:xfrm>
            <a:off x="228600" y="457200"/>
            <a:ext cx="8686800" cy="1477328"/>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ts val="0"/>
              </a:spcBef>
            </a:pPr>
            <a:r>
              <a:rPr lang="en-US" sz="2000" b="1" dirty="0">
                <a:solidFill>
                  <a:srgbClr val="0000FF"/>
                </a:solidFill>
              </a:rPr>
              <a:t>   </a:t>
            </a:r>
            <a:r>
              <a:rPr lang="en-US" sz="2000" b="1" dirty="0" smtClean="0">
                <a:solidFill>
                  <a:srgbClr val="0000FF"/>
                </a:solidFill>
              </a:rPr>
              <a:t>PHÒNG GD&amp;ĐT TRÀ BỒNG</a:t>
            </a:r>
          </a:p>
          <a:p>
            <a:pPr algn="ctr">
              <a:spcBef>
                <a:spcPts val="0"/>
              </a:spcBef>
            </a:pPr>
            <a:r>
              <a:rPr lang="en-US" sz="2000" b="1" dirty="0" smtClean="0">
                <a:solidFill>
                  <a:srgbClr val="0000FF"/>
                </a:solidFill>
              </a:rPr>
              <a:t>TRƯỜNG </a:t>
            </a:r>
            <a:r>
              <a:rPr lang="en-US" sz="2000" b="1" dirty="0" smtClean="0">
                <a:solidFill>
                  <a:srgbClr val="0000FF"/>
                </a:solidFill>
              </a:rPr>
              <a:t>TIỂU </a:t>
            </a:r>
            <a:r>
              <a:rPr lang="en-US" sz="2000" b="1" dirty="0" smtClean="0">
                <a:solidFill>
                  <a:srgbClr val="0000FF"/>
                </a:solidFill>
              </a:rPr>
              <a:t>HỌC TRÀ XUÂN</a:t>
            </a:r>
          </a:p>
          <a:p>
            <a:pPr algn="ctr">
              <a:spcBef>
                <a:spcPts val="0"/>
              </a:spcBef>
            </a:pPr>
            <a:endParaRPr lang="en-US" sz="2000" b="1" dirty="0">
              <a:solidFill>
                <a:srgbClr val="0000FF"/>
              </a:solidFill>
            </a:endParaRPr>
          </a:p>
          <a:p>
            <a:pPr algn="ctr">
              <a:spcBef>
                <a:spcPct val="50000"/>
              </a:spcBef>
            </a:pPr>
            <a:r>
              <a:rPr lang="en-US" sz="2000" b="1" dirty="0" err="1">
                <a:solidFill>
                  <a:srgbClr val="0000FF"/>
                </a:solidFill>
              </a:rPr>
              <a:t>Cuộc</a:t>
            </a:r>
            <a:r>
              <a:rPr lang="en-US" sz="2000" b="1" dirty="0">
                <a:solidFill>
                  <a:srgbClr val="0000FF"/>
                </a:solidFill>
              </a:rPr>
              <a:t> </a:t>
            </a:r>
            <a:r>
              <a:rPr lang="en-US" sz="2000" b="1" dirty="0" err="1">
                <a:solidFill>
                  <a:srgbClr val="0000FF"/>
                </a:solidFill>
              </a:rPr>
              <a:t>thi</a:t>
            </a:r>
            <a:r>
              <a:rPr lang="en-US" sz="2000" b="1" dirty="0">
                <a:solidFill>
                  <a:srgbClr val="0000FF"/>
                </a:solidFill>
              </a:rPr>
              <a:t> </a:t>
            </a:r>
            <a:r>
              <a:rPr lang="en-US" sz="2000" b="1" dirty="0" err="1">
                <a:solidFill>
                  <a:srgbClr val="0000FF"/>
                </a:solidFill>
              </a:rPr>
              <a:t>Thiết</a:t>
            </a:r>
            <a:r>
              <a:rPr lang="en-US" sz="2000" b="1" dirty="0">
                <a:solidFill>
                  <a:srgbClr val="0000FF"/>
                </a:solidFill>
              </a:rPr>
              <a:t> </a:t>
            </a:r>
            <a:r>
              <a:rPr lang="en-US" sz="2000" b="1" dirty="0" err="1">
                <a:solidFill>
                  <a:srgbClr val="0000FF"/>
                </a:solidFill>
              </a:rPr>
              <a:t>kế</a:t>
            </a:r>
            <a:r>
              <a:rPr lang="en-US" sz="2000" b="1" dirty="0">
                <a:solidFill>
                  <a:srgbClr val="0000FF"/>
                </a:solidFill>
              </a:rPr>
              <a:t> </a:t>
            </a:r>
            <a:r>
              <a:rPr lang="en-US" sz="2000" b="1" dirty="0" err="1">
                <a:solidFill>
                  <a:srgbClr val="0000FF"/>
                </a:solidFill>
              </a:rPr>
              <a:t>bài</a:t>
            </a:r>
            <a:r>
              <a:rPr lang="en-US" sz="2000" b="1" dirty="0">
                <a:solidFill>
                  <a:srgbClr val="0000FF"/>
                </a:solidFill>
              </a:rPr>
              <a:t> </a:t>
            </a:r>
            <a:r>
              <a:rPr lang="en-US" sz="2000" b="1" dirty="0" err="1">
                <a:solidFill>
                  <a:srgbClr val="0000FF"/>
                </a:solidFill>
              </a:rPr>
              <a:t>giảng</a:t>
            </a:r>
            <a:r>
              <a:rPr lang="en-US" sz="2000" b="1" dirty="0">
                <a:solidFill>
                  <a:srgbClr val="0000FF"/>
                </a:solidFill>
              </a:rPr>
              <a:t> </a:t>
            </a:r>
            <a:r>
              <a:rPr lang="en-US" sz="2000" b="1" dirty="0" err="1">
                <a:solidFill>
                  <a:srgbClr val="0000FF"/>
                </a:solidFill>
              </a:rPr>
              <a:t>điện</a:t>
            </a:r>
            <a:r>
              <a:rPr lang="en-US" sz="2000" b="1" dirty="0">
                <a:solidFill>
                  <a:srgbClr val="0000FF"/>
                </a:solidFill>
              </a:rPr>
              <a:t> </a:t>
            </a:r>
            <a:r>
              <a:rPr lang="en-US" sz="2000" b="1" dirty="0" err="1" smtClean="0">
                <a:solidFill>
                  <a:srgbClr val="0000FF"/>
                </a:solidFill>
              </a:rPr>
              <a:t>tử</a:t>
            </a:r>
            <a:endParaRPr lang="en-US" sz="2000" b="1" dirty="0">
              <a:solidFill>
                <a:srgbClr val="0000FF"/>
              </a:solidFill>
            </a:endParaRPr>
          </a:p>
        </p:txBody>
      </p:sp>
      <p:sp>
        <p:nvSpPr>
          <p:cNvPr id="3" name="Text Box 4"/>
          <p:cNvSpPr txBox="1">
            <a:spLocks noChangeArrowheads="1"/>
          </p:cNvSpPr>
          <p:nvPr>
            <p:custDataLst>
              <p:tags r:id="rId4"/>
            </p:custDataLst>
          </p:nvPr>
        </p:nvSpPr>
        <p:spPr bwMode="auto">
          <a:xfrm>
            <a:off x="1104900" y="2200394"/>
            <a:ext cx="6934200" cy="4585871"/>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ts val="600"/>
              </a:spcBef>
              <a:spcAft>
                <a:spcPts val="600"/>
              </a:spcAft>
            </a:pPr>
            <a:r>
              <a:rPr lang="en-US" sz="2000" b="1" dirty="0">
                <a:solidFill>
                  <a:srgbClr val="0000FF"/>
                </a:solidFill>
              </a:rPr>
              <a:t>   </a:t>
            </a:r>
            <a:r>
              <a:rPr lang="en-US" sz="2000" b="1" dirty="0" err="1">
                <a:solidFill>
                  <a:srgbClr val="0000FF"/>
                </a:solidFill>
              </a:rPr>
              <a:t>Bài</a:t>
            </a:r>
            <a:r>
              <a:rPr lang="en-US" sz="2000" b="1" dirty="0">
                <a:solidFill>
                  <a:srgbClr val="0000FF"/>
                </a:solidFill>
              </a:rPr>
              <a:t> </a:t>
            </a:r>
            <a:r>
              <a:rPr lang="en-US" sz="2000" b="1" dirty="0" err="1">
                <a:solidFill>
                  <a:srgbClr val="0000FF"/>
                </a:solidFill>
              </a:rPr>
              <a:t>giảng</a:t>
            </a:r>
            <a:r>
              <a:rPr lang="en-US" sz="2000" b="1" dirty="0">
                <a:solidFill>
                  <a:srgbClr val="0000FF"/>
                </a:solidFill>
              </a:rPr>
              <a:t>:</a:t>
            </a:r>
          </a:p>
          <a:p>
            <a:pPr algn="ctr">
              <a:spcBef>
                <a:spcPts val="600"/>
              </a:spcBef>
              <a:spcAft>
                <a:spcPts val="600"/>
              </a:spcAft>
            </a:pPr>
            <a:r>
              <a:rPr lang="en-US" sz="2400" b="1" dirty="0">
                <a:solidFill>
                  <a:srgbClr val="0000FF"/>
                </a:solidFill>
              </a:rPr>
              <a:t>LÝ TỰ TRỌNG</a:t>
            </a:r>
          </a:p>
          <a:p>
            <a:pPr algn="ctr">
              <a:spcBef>
                <a:spcPts val="600"/>
              </a:spcBef>
              <a:spcAft>
                <a:spcPts val="600"/>
              </a:spcAft>
            </a:pPr>
            <a:r>
              <a:rPr lang="en-US" sz="2000" b="1" dirty="0" err="1">
                <a:solidFill>
                  <a:srgbClr val="0000FF"/>
                </a:solidFill>
              </a:rPr>
              <a:t>Chương</a:t>
            </a:r>
            <a:r>
              <a:rPr lang="en-US" sz="2000" b="1" dirty="0">
                <a:solidFill>
                  <a:srgbClr val="0000FF"/>
                </a:solidFill>
              </a:rPr>
              <a:t> </a:t>
            </a:r>
            <a:r>
              <a:rPr lang="en-US" sz="2000" b="1" dirty="0" err="1">
                <a:solidFill>
                  <a:srgbClr val="0000FF"/>
                </a:solidFill>
              </a:rPr>
              <a:t>trình</a:t>
            </a:r>
            <a:r>
              <a:rPr lang="en-US" sz="2000" b="1" dirty="0">
                <a:solidFill>
                  <a:srgbClr val="0000FF"/>
                </a:solidFill>
              </a:rPr>
              <a:t> </a:t>
            </a:r>
            <a:r>
              <a:rPr lang="en-US" sz="2000" b="1" dirty="0" err="1">
                <a:solidFill>
                  <a:srgbClr val="0000FF"/>
                </a:solidFill>
              </a:rPr>
              <a:t>Tiếng</a:t>
            </a:r>
            <a:r>
              <a:rPr lang="en-US" sz="2000" b="1" dirty="0">
                <a:solidFill>
                  <a:srgbClr val="0000FF"/>
                </a:solidFill>
              </a:rPr>
              <a:t> </a:t>
            </a:r>
            <a:r>
              <a:rPr lang="en-US" sz="2000" b="1" dirty="0" err="1">
                <a:solidFill>
                  <a:srgbClr val="0000FF"/>
                </a:solidFill>
              </a:rPr>
              <a:t>V</a:t>
            </a:r>
            <a:r>
              <a:rPr lang="en-US" sz="2000" b="1" dirty="0" err="1" smtClean="0">
                <a:solidFill>
                  <a:srgbClr val="0000FF"/>
                </a:solidFill>
              </a:rPr>
              <a:t>iệt</a:t>
            </a:r>
            <a:r>
              <a:rPr lang="en-US" sz="2000" b="1" dirty="0">
                <a:solidFill>
                  <a:srgbClr val="0000FF"/>
                </a:solidFill>
              </a:rPr>
              <a:t>, </a:t>
            </a:r>
            <a:r>
              <a:rPr lang="en-US" sz="2000" b="1" dirty="0" err="1">
                <a:solidFill>
                  <a:srgbClr val="0000FF"/>
                </a:solidFill>
              </a:rPr>
              <a:t>lớp</a:t>
            </a:r>
            <a:r>
              <a:rPr lang="en-US" sz="2000" b="1" dirty="0">
                <a:solidFill>
                  <a:srgbClr val="0000FF"/>
                </a:solidFill>
              </a:rPr>
              <a:t> 5 </a:t>
            </a:r>
          </a:p>
          <a:p>
            <a:pPr algn="ctr">
              <a:spcBef>
                <a:spcPts val="600"/>
              </a:spcBef>
              <a:spcAft>
                <a:spcPts val="600"/>
              </a:spcAft>
            </a:pPr>
            <a:r>
              <a:rPr lang="en-US" b="1" dirty="0" err="1">
                <a:solidFill>
                  <a:srgbClr val="0000FF"/>
                </a:solidFill>
              </a:rPr>
              <a:t>Môn</a:t>
            </a:r>
            <a:r>
              <a:rPr lang="en-US" b="1" dirty="0">
                <a:solidFill>
                  <a:srgbClr val="0000FF"/>
                </a:solidFill>
              </a:rPr>
              <a:t> </a:t>
            </a:r>
            <a:r>
              <a:rPr lang="en-US" b="1" dirty="0" err="1">
                <a:solidFill>
                  <a:srgbClr val="0000FF"/>
                </a:solidFill>
              </a:rPr>
              <a:t>Kể</a:t>
            </a:r>
            <a:r>
              <a:rPr lang="en-US" b="1" dirty="0">
                <a:solidFill>
                  <a:srgbClr val="0000FF"/>
                </a:solidFill>
              </a:rPr>
              <a:t> </a:t>
            </a:r>
            <a:r>
              <a:rPr lang="en-US" b="1" dirty="0" err="1">
                <a:solidFill>
                  <a:srgbClr val="0000FF"/>
                </a:solidFill>
              </a:rPr>
              <a:t>c</a:t>
            </a:r>
            <a:r>
              <a:rPr lang="en-US" b="1" dirty="0" err="1" smtClean="0">
                <a:solidFill>
                  <a:srgbClr val="0000FF"/>
                </a:solidFill>
              </a:rPr>
              <a:t>huyện</a:t>
            </a:r>
            <a:endParaRPr lang="en-US" b="1" dirty="0">
              <a:solidFill>
                <a:srgbClr val="0000FF"/>
              </a:solidFill>
            </a:endParaRPr>
          </a:p>
          <a:p>
            <a:pPr algn="ctr">
              <a:spcBef>
                <a:spcPts val="600"/>
              </a:spcBef>
              <a:spcAft>
                <a:spcPts val="600"/>
              </a:spcAft>
            </a:pPr>
            <a:r>
              <a:rPr lang="en-US" sz="2000" b="1" dirty="0" err="1">
                <a:solidFill>
                  <a:srgbClr val="0000FF"/>
                </a:solidFill>
              </a:rPr>
              <a:t>Giáo</a:t>
            </a:r>
            <a:r>
              <a:rPr lang="en-US" sz="2000" b="1" dirty="0">
                <a:solidFill>
                  <a:srgbClr val="0000FF"/>
                </a:solidFill>
              </a:rPr>
              <a:t> </a:t>
            </a:r>
            <a:r>
              <a:rPr lang="en-US" sz="2000" b="1" dirty="0" err="1">
                <a:solidFill>
                  <a:srgbClr val="0000FF"/>
                </a:solidFill>
              </a:rPr>
              <a:t>viên</a:t>
            </a:r>
            <a:r>
              <a:rPr lang="en-US" sz="2000" b="1" dirty="0">
                <a:solidFill>
                  <a:srgbClr val="0000FF"/>
                </a:solidFill>
              </a:rPr>
              <a:t>: </a:t>
            </a:r>
            <a:r>
              <a:rPr lang="en-US" sz="2000" b="1" dirty="0" err="1" smtClean="0">
                <a:solidFill>
                  <a:srgbClr val="0000FF"/>
                </a:solidFill>
              </a:rPr>
              <a:t>Lê</a:t>
            </a:r>
            <a:r>
              <a:rPr lang="en-US" sz="2000" b="1" dirty="0" smtClean="0">
                <a:solidFill>
                  <a:srgbClr val="0000FF"/>
                </a:solidFill>
              </a:rPr>
              <a:t> </a:t>
            </a:r>
            <a:r>
              <a:rPr lang="en-US" sz="2000" b="1" dirty="0" err="1" smtClean="0">
                <a:solidFill>
                  <a:srgbClr val="0000FF"/>
                </a:solidFill>
              </a:rPr>
              <a:t>Thị</a:t>
            </a:r>
            <a:r>
              <a:rPr lang="en-US" sz="2000" b="1" dirty="0" smtClean="0">
                <a:solidFill>
                  <a:srgbClr val="0000FF"/>
                </a:solidFill>
              </a:rPr>
              <a:t> Kim </a:t>
            </a:r>
            <a:r>
              <a:rPr lang="en-US" sz="2000" b="1" dirty="0" err="1" smtClean="0">
                <a:solidFill>
                  <a:srgbClr val="0000FF"/>
                </a:solidFill>
              </a:rPr>
              <a:t>Đồng</a:t>
            </a:r>
            <a:endParaRPr lang="en-US" sz="2000" b="1" dirty="0">
              <a:solidFill>
                <a:srgbClr val="0000FF"/>
              </a:solidFill>
            </a:endParaRPr>
          </a:p>
          <a:p>
            <a:pPr algn="ctr">
              <a:spcBef>
                <a:spcPts val="600"/>
              </a:spcBef>
              <a:spcAft>
                <a:spcPts val="600"/>
              </a:spcAft>
            </a:pPr>
            <a:r>
              <a:rPr lang="en-US" sz="2000" b="1" i="1" dirty="0" smtClean="0">
                <a:solidFill>
                  <a:srgbClr val="0000FF"/>
                </a:solidFill>
              </a:rPr>
              <a:t>Email: dongc1traxuan@gmail.com</a:t>
            </a:r>
            <a:endParaRPr lang="en-US" sz="2000" b="1" dirty="0" smtClean="0">
              <a:solidFill>
                <a:srgbClr val="0000FF"/>
              </a:solidFill>
            </a:endParaRPr>
          </a:p>
          <a:p>
            <a:pPr algn="ctr">
              <a:spcBef>
                <a:spcPts val="600"/>
              </a:spcBef>
              <a:spcAft>
                <a:spcPts val="600"/>
              </a:spcAft>
            </a:pPr>
            <a:r>
              <a:rPr lang="en-US" sz="2000" b="1" dirty="0" err="1" smtClean="0">
                <a:solidFill>
                  <a:srgbClr val="0000FF"/>
                </a:solidFill>
              </a:rPr>
              <a:t>Trường</a:t>
            </a:r>
            <a:r>
              <a:rPr lang="en-US" sz="2000" b="1" dirty="0" smtClean="0">
                <a:solidFill>
                  <a:srgbClr val="0000FF"/>
                </a:solidFill>
              </a:rPr>
              <a:t> </a:t>
            </a:r>
            <a:r>
              <a:rPr lang="en-US" sz="2000" b="1" dirty="0" err="1">
                <a:solidFill>
                  <a:srgbClr val="0000FF"/>
                </a:solidFill>
              </a:rPr>
              <a:t>Tiểu</a:t>
            </a:r>
            <a:r>
              <a:rPr lang="en-US" sz="2000" b="1" dirty="0">
                <a:solidFill>
                  <a:srgbClr val="0000FF"/>
                </a:solidFill>
              </a:rPr>
              <a:t> </a:t>
            </a:r>
            <a:r>
              <a:rPr lang="en-US" sz="2000" b="1" dirty="0" err="1">
                <a:solidFill>
                  <a:srgbClr val="0000FF"/>
                </a:solidFill>
              </a:rPr>
              <a:t>học</a:t>
            </a:r>
            <a:r>
              <a:rPr lang="en-US" sz="2000" b="1" dirty="0">
                <a:solidFill>
                  <a:srgbClr val="0000FF"/>
                </a:solidFill>
              </a:rPr>
              <a:t> </a:t>
            </a:r>
            <a:r>
              <a:rPr lang="en-US" sz="2000" b="1" dirty="0" err="1">
                <a:solidFill>
                  <a:srgbClr val="0000FF"/>
                </a:solidFill>
              </a:rPr>
              <a:t>Trà</a:t>
            </a:r>
            <a:r>
              <a:rPr lang="en-US" sz="2000" b="1" dirty="0">
                <a:solidFill>
                  <a:srgbClr val="0000FF"/>
                </a:solidFill>
              </a:rPr>
              <a:t> </a:t>
            </a:r>
            <a:r>
              <a:rPr lang="en-US" sz="2000" b="1" dirty="0" err="1">
                <a:solidFill>
                  <a:srgbClr val="0000FF"/>
                </a:solidFill>
              </a:rPr>
              <a:t>Xuân</a:t>
            </a:r>
            <a:endParaRPr lang="en-US" sz="2000" b="1" dirty="0">
              <a:solidFill>
                <a:srgbClr val="0000FF"/>
              </a:solidFill>
            </a:endParaRPr>
          </a:p>
          <a:p>
            <a:pPr algn="ctr">
              <a:spcBef>
                <a:spcPts val="600"/>
              </a:spcBef>
              <a:spcAft>
                <a:spcPts val="600"/>
              </a:spcAft>
            </a:pPr>
            <a:r>
              <a:rPr lang="en-US" sz="2000" b="1" dirty="0" err="1">
                <a:solidFill>
                  <a:srgbClr val="0000FF"/>
                </a:solidFill>
              </a:rPr>
              <a:t>huyện</a:t>
            </a:r>
            <a:r>
              <a:rPr lang="en-US" sz="2000" b="1" dirty="0">
                <a:solidFill>
                  <a:srgbClr val="0000FF"/>
                </a:solidFill>
              </a:rPr>
              <a:t> </a:t>
            </a:r>
            <a:r>
              <a:rPr lang="en-US" sz="2000" b="1" dirty="0" err="1">
                <a:solidFill>
                  <a:srgbClr val="0000FF"/>
                </a:solidFill>
              </a:rPr>
              <a:t>Trà</a:t>
            </a:r>
            <a:r>
              <a:rPr lang="en-US" sz="2000" b="1" dirty="0">
                <a:solidFill>
                  <a:srgbClr val="0000FF"/>
                </a:solidFill>
              </a:rPr>
              <a:t> </a:t>
            </a:r>
            <a:r>
              <a:rPr lang="en-US" sz="2000" b="1" dirty="0" err="1">
                <a:solidFill>
                  <a:srgbClr val="0000FF"/>
                </a:solidFill>
              </a:rPr>
              <a:t>Bồng</a:t>
            </a:r>
            <a:r>
              <a:rPr lang="en-US" sz="2000" b="1" dirty="0">
                <a:solidFill>
                  <a:srgbClr val="0000FF"/>
                </a:solidFill>
              </a:rPr>
              <a:t>, </a:t>
            </a:r>
            <a:r>
              <a:rPr lang="en-US" sz="2000" b="1" dirty="0" err="1">
                <a:solidFill>
                  <a:srgbClr val="0000FF"/>
                </a:solidFill>
              </a:rPr>
              <a:t>tỉnh</a:t>
            </a:r>
            <a:r>
              <a:rPr lang="en-US" sz="2000" b="1" dirty="0">
                <a:solidFill>
                  <a:srgbClr val="0000FF"/>
                </a:solidFill>
              </a:rPr>
              <a:t> </a:t>
            </a:r>
            <a:r>
              <a:rPr lang="en-US" sz="2000" b="1" dirty="0" err="1">
                <a:solidFill>
                  <a:srgbClr val="0000FF"/>
                </a:solidFill>
              </a:rPr>
              <a:t>Quảng</a:t>
            </a:r>
            <a:r>
              <a:rPr lang="en-US" sz="2000" b="1" dirty="0">
                <a:solidFill>
                  <a:srgbClr val="0000FF"/>
                </a:solidFill>
              </a:rPr>
              <a:t> </a:t>
            </a:r>
            <a:r>
              <a:rPr lang="en-US" sz="2000" b="1" dirty="0" err="1" smtClean="0">
                <a:solidFill>
                  <a:srgbClr val="0000FF"/>
                </a:solidFill>
              </a:rPr>
              <a:t>Ngãi</a:t>
            </a:r>
            <a:endParaRPr lang="en-US" sz="2000" b="1" dirty="0" smtClean="0">
              <a:solidFill>
                <a:srgbClr val="0000FF"/>
              </a:solidFill>
            </a:endParaRPr>
          </a:p>
          <a:p>
            <a:pPr algn="ctr">
              <a:spcBef>
                <a:spcPts val="600"/>
              </a:spcBef>
              <a:spcAft>
                <a:spcPts val="600"/>
              </a:spcAft>
            </a:pPr>
            <a:endParaRPr lang="en-US" sz="1600" b="1" dirty="0">
              <a:solidFill>
                <a:srgbClr val="0000FF"/>
              </a:solidFill>
            </a:endParaRPr>
          </a:p>
          <a:p>
            <a:pPr algn="ctr">
              <a:spcBef>
                <a:spcPts val="600"/>
              </a:spcBef>
              <a:spcAft>
                <a:spcPts val="600"/>
              </a:spcAft>
            </a:pPr>
            <a:r>
              <a:rPr lang="en-US" sz="2000" b="1" i="1" dirty="0" err="1">
                <a:solidFill>
                  <a:srgbClr val="0000FF"/>
                </a:solidFill>
              </a:rPr>
              <a:t>Tháng</a:t>
            </a:r>
            <a:r>
              <a:rPr lang="en-US" sz="2000" b="1" i="1" dirty="0">
                <a:solidFill>
                  <a:srgbClr val="0000FF"/>
                </a:solidFill>
              </a:rPr>
              <a:t> </a:t>
            </a:r>
            <a:r>
              <a:rPr lang="en-US" sz="2000" b="1" i="1" dirty="0" smtClean="0">
                <a:solidFill>
                  <a:srgbClr val="0000FF"/>
                </a:solidFill>
              </a:rPr>
              <a:t>10/2021</a:t>
            </a:r>
            <a:endParaRPr lang="en-US" sz="2000" b="1" i="1" dirty="0">
              <a:solidFill>
                <a:srgbClr val="0000FF"/>
              </a:solidFill>
            </a:endParaRPr>
          </a:p>
        </p:txBody>
      </p:sp>
      <p:cxnSp>
        <p:nvCxnSpPr>
          <p:cNvPr id="5" name="Straight Connector 4"/>
          <p:cNvCxnSpPr/>
          <p:nvPr/>
        </p:nvCxnSpPr>
        <p:spPr>
          <a:xfrm>
            <a:off x="3962400" y="1905000"/>
            <a:ext cx="1219200" cy="1588"/>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62208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2"/>
    </p:custDataLst>
    <p:controls>
      <mc:AlternateContent xmlns:mc="http://schemas.openxmlformats.org/markup-compatibility/2006">
        <mc:Choice xmlns:v="urn:schemas-microsoft-com:vml" Requires="v">
          <p:control spid="2054" name="ShockwaveFlash1" r:id="rId3" imgW="8380952" imgH="5714286"/>
        </mc:Choice>
        <mc:Fallback>
          <p:control name="ShockwaveFlash1" r:id="rId3" imgW="8380952" imgH="5714286">
            <p:pic>
              <p:nvPicPr>
                <p:cNvPr id="0" name="ShockwaveFlash1"/>
                <p:cNvPicPr preferRelativeResize="0">
                  <a:picLocks noChangeArrowheads="1" noChangeShapeType="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347663" y="533400"/>
                  <a:ext cx="8382000" cy="5715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447217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3"/>
            </p:custDataLst>
          </p:nvPr>
        </p:nvSpPr>
        <p:spPr>
          <a:xfrm>
            <a:off x="2743200" y="452735"/>
            <a:ext cx="3657600" cy="461665"/>
          </a:xfrm>
          <a:prstGeom prst="rect">
            <a:avLst/>
          </a:prstGeom>
          <a:noFill/>
        </p:spPr>
        <p:txBody>
          <a:bodyPr wrap="square" rtlCol="0">
            <a:spAutoFit/>
          </a:bodyPr>
          <a:lstStyle/>
          <a:p>
            <a:pPr algn="ctr"/>
            <a:r>
              <a:rPr lang="en-US" sz="2400" b="1" dirty="0" smtClean="0">
                <a:solidFill>
                  <a:srgbClr val="FF0000"/>
                </a:solidFill>
              </a:rPr>
              <a:t>KHỞI ĐỘNG</a:t>
            </a:r>
            <a:endParaRPr lang="en-US" sz="2400" b="1" dirty="0">
              <a:solidFill>
                <a:srgbClr val="FF0000"/>
              </a:solidFill>
            </a:endParaRPr>
          </a:p>
        </p:txBody>
      </p:sp>
    </p:spTree>
    <p:custDataLst>
      <p:tags r:id="rId2"/>
    </p:custDataLst>
    <p:controls>
      <mc:AlternateContent xmlns:mc="http://schemas.openxmlformats.org/markup-compatibility/2006">
        <mc:Choice xmlns:v="urn:schemas-microsoft-com:vml" Requires="v">
          <p:control spid="1039" name="ShockwaveFlash1" r:id="rId4" imgW="9142857" imgH="5144218"/>
        </mc:Choice>
        <mc:Fallback>
          <p:control name="ShockwaveFlash1" r:id="rId4" imgW="9142857" imgH="5144218">
            <p:pic>
              <p:nvPicPr>
                <p:cNvPr id="0" name="ShockwaveFlash1"/>
                <p:cNvPicPr preferRelativeResize="0">
                  <a:picLocks noChangeArrowheads="1" noChangeShapeType="1"/>
                </p:cNvPicPr>
                <p:nvPr>
                  <p:custDataLst>
                    <p:tags r:id="rId5"/>
                  </p:custDataLst>
                </p:nvPr>
              </p:nvPicPr>
              <p:blipFill>
                <a:blip r:embed="rId7">
                  <a:extLst>
                    <a:ext uri="{28A0092B-C50C-407E-A947-70E740481C1C}">
                      <a14:useLocalDpi xmlns:a14="http://schemas.microsoft.com/office/drawing/2010/main" val="0"/>
                    </a:ext>
                  </a:extLst>
                </a:blip>
                <a:srcRect/>
                <a:stretch>
                  <a:fillRect/>
                </a:stretch>
              </p:blipFill>
              <p:spPr bwMode="auto">
                <a:xfrm>
                  <a:off x="0" y="952500"/>
                  <a:ext cx="9144000" cy="51435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32379807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custDataLst>
              <p:tags r:id="rId2"/>
            </p:custDataLst>
          </p:nvPr>
        </p:nvSpPr>
        <p:spPr bwMode="auto">
          <a:xfrm>
            <a:off x="1601042" y="519905"/>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3" name="Text Box 16"/>
          <p:cNvSpPr txBox="1">
            <a:spLocks noChangeArrowheads="1"/>
          </p:cNvSpPr>
          <p:nvPr>
            <p:custDataLst>
              <p:tags r:id="rId3"/>
            </p:custDataLst>
          </p:nvPr>
        </p:nvSpPr>
        <p:spPr bwMode="auto">
          <a:xfrm>
            <a:off x="303116" y="610031"/>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5574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custDataLst>
              <p:tags r:id="rId2"/>
            </p:custDataLst>
          </p:nvPr>
        </p:nvSpPr>
        <p:spPr>
          <a:xfrm>
            <a:off x="2438400" y="438414"/>
            <a:ext cx="4267200" cy="732268"/>
          </a:xfrm>
        </p:spPr>
        <p:txBody>
          <a:bodyPr>
            <a:normAutofit/>
          </a:bodyPr>
          <a:lstStyle/>
          <a:p>
            <a:pPr eaLnBrk="1" hangingPunct="1"/>
            <a:r>
              <a:rPr lang="en-US" sz="2800" b="1" dirty="0" err="1" smtClean="0">
                <a:solidFill>
                  <a:srgbClr val="FF0000"/>
                </a:solidFill>
                <a:latin typeface="Arial" pitchFamily="34" charset="0"/>
                <a:cs typeface="Arial" pitchFamily="34" charset="0"/>
              </a:rPr>
              <a:t>Lý</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Tự</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Trọng</a:t>
            </a:r>
            <a:endParaRPr lang="en-US" sz="2800" b="1" dirty="0" smtClean="0">
              <a:solidFill>
                <a:srgbClr val="FF0000"/>
              </a:solidFill>
              <a:latin typeface="Arial" pitchFamily="34" charset="0"/>
              <a:cs typeface="Arial" pitchFamily="34" charset="0"/>
            </a:endParaRPr>
          </a:p>
        </p:txBody>
      </p:sp>
      <p:sp>
        <p:nvSpPr>
          <p:cNvPr id="11267" name="AutoShape 3"/>
          <p:cNvSpPr>
            <a:spLocks noChangeArrowheads="1"/>
          </p:cNvSpPr>
          <p:nvPr>
            <p:custDataLst>
              <p:tags r:id="rId3"/>
            </p:custDataLst>
          </p:nvPr>
        </p:nvSpPr>
        <p:spPr bwMode="gray">
          <a:xfrm>
            <a:off x="0" y="1905000"/>
            <a:ext cx="6172200" cy="4495800"/>
          </a:xfrm>
          <a:prstGeom prst="rightArrow">
            <a:avLst>
              <a:gd name="adj1" fmla="val 79306"/>
              <a:gd name="adj2" fmla="val 34004"/>
            </a:avLst>
          </a:prstGeom>
          <a:gradFill rotWithShape="1">
            <a:gsLst>
              <a:gs pos="0">
                <a:srgbClr val="E2E9FE"/>
              </a:gs>
              <a:gs pos="100000">
                <a:schemeClr val="accent1"/>
              </a:gs>
            </a:gsLst>
            <a:lin ang="0" scaled="1"/>
          </a:gradFill>
          <a:ln w="9525">
            <a:noFill/>
            <a:miter lim="800000"/>
            <a:headEnd/>
            <a:tailEnd/>
          </a:ln>
          <a:effectLst/>
        </p:spPr>
        <p:txBody>
          <a:bodyPr wrap="none" anchor="ctr"/>
          <a:lstStyle/>
          <a:p>
            <a:pPr eaLnBrk="1" hangingPunct="1"/>
            <a:endParaRPr lang="en-US"/>
          </a:p>
        </p:txBody>
      </p:sp>
      <p:sp>
        <p:nvSpPr>
          <p:cNvPr id="48132" name="AutoShape 4"/>
          <p:cNvSpPr>
            <a:spLocks noChangeArrowheads="1"/>
          </p:cNvSpPr>
          <p:nvPr>
            <p:custDataLst>
              <p:tags r:id="rId4"/>
            </p:custDataLst>
          </p:nvPr>
        </p:nvSpPr>
        <p:spPr bwMode="blackWhite">
          <a:xfrm>
            <a:off x="609600" y="2438400"/>
            <a:ext cx="4038600" cy="1066800"/>
          </a:xfrm>
          <a:prstGeom prst="roundRect">
            <a:avLst>
              <a:gd name="adj" fmla="val 9106"/>
            </a:avLst>
          </a:prstGeom>
          <a:gradFill rotWithShape="1">
            <a:gsLst>
              <a:gs pos="0">
                <a:schemeClr val="accent1"/>
              </a:gs>
              <a:gs pos="100000">
                <a:schemeClr val="accent1">
                  <a:gamma/>
                  <a:shade val="46275"/>
                  <a:invGamma/>
                </a:schemeClr>
              </a:gs>
            </a:gsLst>
            <a:lin ang="5400000" scaled="1"/>
          </a:gra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sz="2400" b="1" dirty="0" err="1" smtClean="0">
                <a:solidFill>
                  <a:schemeClr val="bg1"/>
                </a:solidFill>
              </a:rPr>
              <a:t>Biết</a:t>
            </a:r>
            <a:r>
              <a:rPr lang="en-US" sz="2400" b="1" dirty="0" smtClean="0">
                <a:solidFill>
                  <a:schemeClr val="bg1"/>
                </a:solidFill>
              </a:rPr>
              <a:t> </a:t>
            </a:r>
            <a:r>
              <a:rPr lang="en-US" sz="2400" b="1" dirty="0" err="1" smtClean="0">
                <a:solidFill>
                  <a:schemeClr val="bg1"/>
                </a:solidFill>
              </a:rPr>
              <a:t>thuyết</a:t>
            </a:r>
            <a:r>
              <a:rPr lang="en-US" sz="2400" b="1" dirty="0" smtClean="0">
                <a:solidFill>
                  <a:schemeClr val="bg1"/>
                </a:solidFill>
              </a:rPr>
              <a:t> minh </a:t>
            </a:r>
            <a:r>
              <a:rPr lang="en-US" sz="2400" b="1" dirty="0" err="1" smtClean="0">
                <a:solidFill>
                  <a:schemeClr val="bg1"/>
                </a:solidFill>
              </a:rPr>
              <a:t>cho</a:t>
            </a:r>
            <a:r>
              <a:rPr lang="en-US" sz="2400" b="1" dirty="0" smtClean="0">
                <a:solidFill>
                  <a:schemeClr val="bg1"/>
                </a:solidFill>
              </a:rPr>
              <a:t> </a:t>
            </a:r>
          </a:p>
          <a:p>
            <a:pPr algn="ctr">
              <a:defRPr/>
            </a:pPr>
            <a:r>
              <a:rPr lang="en-US" sz="2400" b="1" dirty="0" err="1" smtClean="0">
                <a:solidFill>
                  <a:schemeClr val="bg1"/>
                </a:solidFill>
              </a:rPr>
              <a:t>nội</a:t>
            </a:r>
            <a:r>
              <a:rPr lang="en-US" sz="2400" b="1" dirty="0" smtClean="0">
                <a:solidFill>
                  <a:schemeClr val="bg1"/>
                </a:solidFill>
              </a:rPr>
              <a:t> dung </a:t>
            </a:r>
            <a:r>
              <a:rPr lang="en-US" sz="2400" b="1" dirty="0" err="1" smtClean="0">
                <a:solidFill>
                  <a:schemeClr val="bg1"/>
                </a:solidFill>
              </a:rPr>
              <a:t>mỗi</a:t>
            </a:r>
            <a:r>
              <a:rPr lang="en-US" sz="2400" b="1" dirty="0" smtClean="0">
                <a:solidFill>
                  <a:schemeClr val="bg1"/>
                </a:solidFill>
              </a:rPr>
              <a:t> </a:t>
            </a:r>
            <a:r>
              <a:rPr lang="en-US" sz="2400" b="1" dirty="0" err="1" smtClean="0">
                <a:solidFill>
                  <a:schemeClr val="bg1"/>
                </a:solidFill>
              </a:rPr>
              <a:t>tranh</a:t>
            </a:r>
            <a:endParaRPr lang="en-US" sz="2400" b="1" dirty="0">
              <a:solidFill>
                <a:schemeClr val="bg1"/>
              </a:solidFill>
              <a:latin typeface="Arial" panose="020B0604020202020204" pitchFamily="34" charset="0"/>
            </a:endParaRPr>
          </a:p>
        </p:txBody>
      </p:sp>
      <p:sp>
        <p:nvSpPr>
          <p:cNvPr id="11269" name="AutoShape 5"/>
          <p:cNvSpPr>
            <a:spLocks noChangeArrowheads="1"/>
          </p:cNvSpPr>
          <p:nvPr>
            <p:custDataLst>
              <p:tags r:id="rId5"/>
            </p:custDataLst>
          </p:nvPr>
        </p:nvSpPr>
        <p:spPr bwMode="blackWhite">
          <a:xfrm>
            <a:off x="609600" y="3657600"/>
            <a:ext cx="4038600" cy="990600"/>
          </a:xfrm>
          <a:prstGeom prst="roundRect">
            <a:avLst>
              <a:gd name="adj" fmla="val 9106"/>
            </a:avLst>
          </a:prstGeom>
          <a:gradFill rotWithShape="1">
            <a:gsLst>
              <a:gs pos="0">
                <a:srgbClr val="699D5F"/>
              </a:gs>
              <a:gs pos="100000">
                <a:srgbClr val="31492C"/>
              </a:gs>
            </a:gsLst>
            <a:lin ang="5400000" scaled="1"/>
          </a:gradFill>
          <a:ln w="25400">
            <a:solidFill>
              <a:schemeClr val="bg1"/>
            </a:solidFill>
            <a:round/>
            <a:headEnd/>
            <a:tailEnd/>
          </a:ln>
          <a:effectLst/>
        </p:spPr>
        <p:txBody>
          <a:bodyPr wrap="none" anchor="ctr"/>
          <a:lstStyle/>
          <a:p>
            <a:pPr algn="ctr"/>
            <a:r>
              <a:rPr lang="en-US" sz="2400" b="1" dirty="0" err="1">
                <a:solidFill>
                  <a:schemeClr val="bg1"/>
                </a:solidFill>
              </a:rPr>
              <a:t>K</a:t>
            </a:r>
            <a:r>
              <a:rPr lang="en-US" sz="2400" b="1" dirty="0" err="1" smtClean="0">
                <a:solidFill>
                  <a:schemeClr val="bg1"/>
                </a:solidFill>
              </a:rPr>
              <a:t>ể</a:t>
            </a:r>
            <a:r>
              <a:rPr lang="en-US" sz="2400" b="1" dirty="0" smtClean="0">
                <a:solidFill>
                  <a:schemeClr val="bg1"/>
                </a:solidFill>
              </a:rPr>
              <a:t>  </a:t>
            </a:r>
            <a:r>
              <a:rPr lang="en-US" sz="2400" b="1" dirty="0" err="1" smtClean="0">
                <a:solidFill>
                  <a:schemeClr val="bg1"/>
                </a:solidFill>
              </a:rPr>
              <a:t>từng</a:t>
            </a:r>
            <a:r>
              <a:rPr lang="en-US" sz="2400" b="1" dirty="0" smtClean="0">
                <a:solidFill>
                  <a:schemeClr val="bg1"/>
                </a:solidFill>
              </a:rPr>
              <a:t> </a:t>
            </a:r>
            <a:r>
              <a:rPr lang="en-US" sz="2400" b="1" dirty="0" err="1" smtClean="0">
                <a:solidFill>
                  <a:schemeClr val="bg1"/>
                </a:solidFill>
              </a:rPr>
              <a:t>đoạn</a:t>
            </a:r>
            <a:r>
              <a:rPr lang="en-US" sz="2400" b="1" dirty="0" smtClean="0">
                <a:solidFill>
                  <a:schemeClr val="bg1"/>
                </a:solidFill>
              </a:rPr>
              <a:t> </a:t>
            </a:r>
            <a:r>
              <a:rPr lang="en-US" sz="2400" b="1" dirty="0" err="1" smtClean="0">
                <a:solidFill>
                  <a:schemeClr val="bg1"/>
                </a:solidFill>
              </a:rPr>
              <a:t>và</a:t>
            </a:r>
            <a:r>
              <a:rPr lang="en-US" sz="2400" b="1" dirty="0" smtClean="0">
                <a:solidFill>
                  <a:schemeClr val="bg1"/>
                </a:solidFill>
              </a:rPr>
              <a:t> </a:t>
            </a:r>
            <a:r>
              <a:rPr lang="en-US" sz="2400" b="1" dirty="0" err="1" smtClean="0">
                <a:solidFill>
                  <a:schemeClr val="bg1"/>
                </a:solidFill>
              </a:rPr>
              <a:t>toàn</a:t>
            </a:r>
            <a:r>
              <a:rPr lang="en-US" sz="2400" b="1" dirty="0" smtClean="0">
                <a:solidFill>
                  <a:schemeClr val="bg1"/>
                </a:solidFill>
              </a:rPr>
              <a:t> </a:t>
            </a:r>
            <a:r>
              <a:rPr lang="en-US" sz="2400" b="1" dirty="0" err="1" smtClean="0">
                <a:solidFill>
                  <a:schemeClr val="bg1"/>
                </a:solidFill>
              </a:rPr>
              <a:t>bộ</a:t>
            </a:r>
            <a:r>
              <a:rPr lang="en-US" sz="2400" b="1" dirty="0" smtClean="0">
                <a:solidFill>
                  <a:schemeClr val="bg1"/>
                </a:solidFill>
              </a:rPr>
              <a:t> </a:t>
            </a:r>
          </a:p>
          <a:p>
            <a:pPr algn="ctr"/>
            <a:r>
              <a:rPr lang="en-US" sz="2400" b="1" dirty="0" err="1" smtClean="0">
                <a:solidFill>
                  <a:schemeClr val="bg1"/>
                </a:solidFill>
              </a:rPr>
              <a:t>nội</a:t>
            </a:r>
            <a:r>
              <a:rPr lang="en-US" sz="2400" b="1" dirty="0" smtClean="0">
                <a:solidFill>
                  <a:schemeClr val="bg1"/>
                </a:solidFill>
              </a:rPr>
              <a:t> dung </a:t>
            </a:r>
            <a:r>
              <a:rPr lang="en-US" sz="2400" b="1" dirty="0" err="1" smtClean="0">
                <a:solidFill>
                  <a:schemeClr val="bg1"/>
                </a:solidFill>
              </a:rPr>
              <a:t>câu</a:t>
            </a:r>
            <a:r>
              <a:rPr lang="en-US" sz="2400" b="1" dirty="0" smtClean="0">
                <a:solidFill>
                  <a:schemeClr val="bg1"/>
                </a:solidFill>
              </a:rPr>
              <a:t> </a:t>
            </a:r>
            <a:r>
              <a:rPr lang="en-US" sz="2400" b="1" dirty="0" err="1" smtClean="0">
                <a:solidFill>
                  <a:schemeClr val="bg1"/>
                </a:solidFill>
              </a:rPr>
              <a:t>chuyện</a:t>
            </a:r>
            <a:endParaRPr lang="en-US" sz="2400" b="1" dirty="0">
              <a:solidFill>
                <a:schemeClr val="bg1"/>
              </a:solidFill>
            </a:endParaRPr>
          </a:p>
        </p:txBody>
      </p:sp>
      <p:sp>
        <p:nvSpPr>
          <p:cNvPr id="48134" name="AutoShape 6"/>
          <p:cNvSpPr>
            <a:spLocks noChangeArrowheads="1"/>
          </p:cNvSpPr>
          <p:nvPr>
            <p:custDataLst>
              <p:tags r:id="rId6"/>
            </p:custDataLst>
          </p:nvPr>
        </p:nvSpPr>
        <p:spPr bwMode="blackWhite">
          <a:xfrm>
            <a:off x="609600" y="4800600"/>
            <a:ext cx="4038600" cy="990600"/>
          </a:xfrm>
          <a:prstGeom prst="roundRect">
            <a:avLst>
              <a:gd name="adj" fmla="val 9106"/>
            </a:avLst>
          </a:prstGeom>
          <a:gradFill rotWithShape="1">
            <a:gsLst>
              <a:gs pos="0">
                <a:schemeClr val="accent2"/>
              </a:gs>
              <a:gs pos="100000">
                <a:schemeClr val="accent2">
                  <a:gamma/>
                  <a:shade val="46275"/>
                  <a:invGamma/>
                </a:schemeClr>
              </a:gs>
            </a:gsLst>
            <a:lin ang="5400000" scaled="1"/>
          </a:gra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sz="2400" b="1" dirty="0" err="1" smtClean="0">
                <a:solidFill>
                  <a:schemeClr val="bg1"/>
                </a:solidFill>
                <a:latin typeface="Arial" panose="020B0604020202020204" pitchFamily="34" charset="0"/>
              </a:rPr>
              <a:t>Hiểu</a:t>
            </a:r>
            <a:r>
              <a:rPr lang="en-US" sz="2400" b="1" dirty="0" smtClean="0">
                <a:solidFill>
                  <a:schemeClr val="bg1"/>
                </a:solidFill>
                <a:latin typeface="Arial" panose="020B0604020202020204" pitchFamily="34" charset="0"/>
              </a:rPr>
              <a:t> ý </a:t>
            </a:r>
            <a:r>
              <a:rPr lang="en-US" sz="2400" b="1" dirty="0" err="1" smtClean="0">
                <a:solidFill>
                  <a:schemeClr val="bg1"/>
                </a:solidFill>
                <a:latin typeface="Arial" panose="020B0604020202020204" pitchFamily="34" charset="0"/>
              </a:rPr>
              <a:t>nghĩa</a:t>
            </a:r>
            <a:r>
              <a:rPr lang="en-US" sz="2400" b="1" dirty="0" smtClean="0">
                <a:solidFill>
                  <a:schemeClr val="bg1"/>
                </a:solidFill>
                <a:latin typeface="Arial" panose="020B0604020202020204" pitchFamily="34" charset="0"/>
              </a:rPr>
              <a:t> </a:t>
            </a:r>
            <a:r>
              <a:rPr lang="en-US" sz="2400" b="1" dirty="0" err="1" smtClean="0">
                <a:solidFill>
                  <a:schemeClr val="bg1"/>
                </a:solidFill>
                <a:latin typeface="Arial" panose="020B0604020202020204" pitchFamily="34" charset="0"/>
              </a:rPr>
              <a:t>câu</a:t>
            </a:r>
            <a:r>
              <a:rPr lang="en-US" sz="2400" b="1" dirty="0" smtClean="0">
                <a:solidFill>
                  <a:schemeClr val="bg1"/>
                </a:solidFill>
                <a:latin typeface="Arial" panose="020B0604020202020204" pitchFamily="34" charset="0"/>
              </a:rPr>
              <a:t> </a:t>
            </a:r>
            <a:r>
              <a:rPr lang="en-US" sz="2400" b="1" dirty="0" err="1" smtClean="0">
                <a:solidFill>
                  <a:schemeClr val="bg1"/>
                </a:solidFill>
                <a:latin typeface="Arial" panose="020B0604020202020204" pitchFamily="34" charset="0"/>
              </a:rPr>
              <a:t>chuyện</a:t>
            </a:r>
            <a:endParaRPr lang="en-US" sz="2400" b="1" dirty="0">
              <a:solidFill>
                <a:schemeClr val="bg1"/>
              </a:solidFill>
              <a:latin typeface="Arial" panose="020B0604020202020204" pitchFamily="34" charset="0"/>
            </a:endParaRPr>
          </a:p>
        </p:txBody>
      </p:sp>
      <p:sp>
        <p:nvSpPr>
          <p:cNvPr id="48135" name="AutoShape 7"/>
          <p:cNvSpPr>
            <a:spLocks noChangeArrowheads="1"/>
          </p:cNvSpPr>
          <p:nvPr>
            <p:custDataLst>
              <p:tags r:id="rId7"/>
            </p:custDataLst>
          </p:nvPr>
        </p:nvSpPr>
        <p:spPr bwMode="auto">
          <a:xfrm>
            <a:off x="6172200" y="3505200"/>
            <a:ext cx="2514600" cy="1295400"/>
          </a:xfrm>
          <a:prstGeom prst="roundRect">
            <a:avLst>
              <a:gd name="adj" fmla="val 9106"/>
            </a:avLst>
          </a:prstGeom>
          <a:ln/>
          <a:extLst>
            <a:ext uri="{909E8E84-426E-40DD-AFC4-6F175D3DCCD1}">
              <a14:hiddenFill xmlns:a14="http://schemas.microsoft.com/office/drawing/2010/main">
                <a:solidFill>
                  <a:srgbClr val="9ACDD4"/>
                </a:solidFill>
              </a14:hiddenFill>
            </a:ext>
            <a:ext uri="{91240B29-F687-4F45-9708-019B960494DF}">
              <a14:hiddenLine xmlns:a14="http://schemas.microsoft.com/office/drawing/2010/main" w="254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r>
              <a:rPr lang="en-US" sz="2400" b="1" dirty="0" err="1" smtClean="0">
                <a:solidFill>
                  <a:srgbClr val="FF0000"/>
                </a:solidFill>
                <a:effectLst>
                  <a:outerShdw blurRad="38100" dist="38100" dir="2700000" algn="tl">
                    <a:srgbClr val="C0C0C0"/>
                  </a:outerShdw>
                </a:effectLst>
                <a:latin typeface="Arial" panose="020B0604020202020204" pitchFamily="34" charset="0"/>
              </a:rPr>
              <a:t>Mục</a:t>
            </a:r>
            <a:r>
              <a:rPr lang="en-US" sz="2400" b="1" dirty="0" smtClean="0">
                <a:solidFill>
                  <a:srgbClr val="FF0000"/>
                </a:solidFill>
                <a:effectLst>
                  <a:outerShdw blurRad="38100" dist="38100" dir="2700000" algn="tl">
                    <a:srgbClr val="C0C0C0"/>
                  </a:outerShdw>
                </a:effectLst>
                <a:latin typeface="Arial" panose="020B0604020202020204" pitchFamily="34" charset="0"/>
              </a:rPr>
              <a:t> </a:t>
            </a:r>
            <a:r>
              <a:rPr lang="en-US" sz="2400" b="1" dirty="0" err="1" smtClean="0">
                <a:solidFill>
                  <a:srgbClr val="FF0000"/>
                </a:solidFill>
                <a:effectLst>
                  <a:outerShdw blurRad="38100" dist="38100" dir="2700000" algn="tl">
                    <a:srgbClr val="C0C0C0"/>
                  </a:outerShdw>
                </a:effectLst>
                <a:latin typeface="Arial" panose="020B0604020202020204" pitchFamily="34" charset="0"/>
              </a:rPr>
              <a:t>Tiêu</a:t>
            </a:r>
            <a:endParaRPr lang="en-US" sz="2400" b="1" dirty="0" smtClean="0">
              <a:solidFill>
                <a:srgbClr val="FF0000"/>
              </a:solidFill>
              <a:effectLst>
                <a:outerShdw blurRad="38100" dist="38100" dir="2700000" algn="tl">
                  <a:srgbClr val="C0C0C0"/>
                </a:outerShdw>
              </a:effectLst>
              <a:latin typeface="Arial" panose="020B0604020202020204" pitchFamily="34" charset="0"/>
            </a:endParaRPr>
          </a:p>
          <a:p>
            <a:pPr algn="ctr" eaLnBrk="1" hangingPunct="1">
              <a:defRPr/>
            </a:pPr>
            <a:r>
              <a:rPr lang="en-US" sz="2400" b="1" dirty="0" smtClean="0">
                <a:solidFill>
                  <a:srgbClr val="FF0000"/>
                </a:solidFill>
                <a:effectLst>
                  <a:outerShdw blurRad="38100" dist="38100" dir="2700000" algn="tl">
                    <a:srgbClr val="C0C0C0"/>
                  </a:outerShdw>
                </a:effectLst>
                <a:latin typeface="Arial" panose="020B0604020202020204" pitchFamily="34" charset="0"/>
              </a:rPr>
              <a:t> </a:t>
            </a:r>
            <a:r>
              <a:rPr lang="en-US" sz="2400" b="1" dirty="0" err="1" smtClean="0">
                <a:solidFill>
                  <a:srgbClr val="FF0000"/>
                </a:solidFill>
                <a:effectLst>
                  <a:outerShdw blurRad="38100" dist="38100" dir="2700000" algn="tl">
                    <a:srgbClr val="C0C0C0"/>
                  </a:outerShdw>
                </a:effectLst>
                <a:latin typeface="Arial" panose="020B0604020202020204" pitchFamily="34" charset="0"/>
              </a:rPr>
              <a:t>cần</a:t>
            </a:r>
            <a:r>
              <a:rPr lang="en-US" sz="2400" b="1" dirty="0" smtClean="0">
                <a:solidFill>
                  <a:srgbClr val="FF0000"/>
                </a:solidFill>
                <a:effectLst>
                  <a:outerShdw blurRad="38100" dist="38100" dir="2700000" algn="tl">
                    <a:srgbClr val="C0C0C0"/>
                  </a:outerShdw>
                </a:effectLst>
                <a:latin typeface="Arial" panose="020B0604020202020204" pitchFamily="34" charset="0"/>
              </a:rPr>
              <a:t> </a:t>
            </a:r>
            <a:r>
              <a:rPr lang="en-US" sz="2400" b="1" dirty="0" err="1" smtClean="0">
                <a:solidFill>
                  <a:srgbClr val="FF0000"/>
                </a:solidFill>
                <a:effectLst>
                  <a:outerShdw blurRad="38100" dist="38100" dir="2700000" algn="tl">
                    <a:srgbClr val="C0C0C0"/>
                  </a:outerShdw>
                </a:effectLst>
                <a:latin typeface="Arial" panose="020B0604020202020204" pitchFamily="34" charset="0"/>
              </a:rPr>
              <a:t>đạt</a:t>
            </a:r>
            <a:endParaRPr lang="en-US" sz="2400" b="1" dirty="0">
              <a:solidFill>
                <a:srgbClr val="FF0000"/>
              </a:solidFill>
              <a:effectLst>
                <a:outerShdw blurRad="38100" dist="38100" dir="2700000" algn="tl">
                  <a:srgbClr val="C0C0C0"/>
                </a:outerShdw>
              </a:effectLst>
              <a:latin typeface="Arial" panose="020B0604020202020204" pitchFamily="34" charset="0"/>
            </a:endParaRPr>
          </a:p>
        </p:txBody>
      </p:sp>
      <p:sp>
        <p:nvSpPr>
          <p:cNvPr id="8" name="Text Box 16"/>
          <p:cNvSpPr txBox="1">
            <a:spLocks noChangeArrowheads="1"/>
          </p:cNvSpPr>
          <p:nvPr>
            <p:custDataLst>
              <p:tags r:id="rId8"/>
            </p:custDataLst>
          </p:nvPr>
        </p:nvSpPr>
        <p:spPr bwMode="auto">
          <a:xfrm>
            <a:off x="535132" y="610031"/>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diamond(in)">
                                      <p:cBhvr>
                                        <p:cTn id="7" dur="1000"/>
                                        <p:tgtEl>
                                          <p:spTgt spid="4813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transition="in" filter="diamond(in)">
                                      <p:cBhvr>
                                        <p:cTn id="10" dur="2000"/>
                                        <p:tgtEl>
                                          <p:spTgt spid="1126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1269"/>
                                        </p:tgtEl>
                                        <p:attrNameLst>
                                          <p:attrName>style.visibility</p:attrName>
                                        </p:attrNameLst>
                                      </p:cBhvr>
                                      <p:to>
                                        <p:strVal val="visible"/>
                                      </p:to>
                                    </p:set>
                                    <p:animEffect transition="in" filter="diamond(in)">
                                      <p:cBhvr>
                                        <p:cTn id="13" dur="1000"/>
                                        <p:tgtEl>
                                          <p:spTgt spid="11269"/>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48134"/>
                                        </p:tgtEl>
                                        <p:attrNameLst>
                                          <p:attrName>style.visibility</p:attrName>
                                        </p:attrNameLst>
                                      </p:cBhvr>
                                      <p:to>
                                        <p:strVal val="visible"/>
                                      </p:to>
                                    </p:set>
                                    <p:animEffect transition="in" filter="diamond(in)">
                                      <p:cBhvr>
                                        <p:cTn id="16" dur="10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48132" grpId="0" animBg="1"/>
      <p:bldP spid="11269" grpId="0" animBg="1"/>
      <p:bldP spid="481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custDataLst>
              <p:tags r:id="rId2"/>
            </p:custDataLst>
          </p:nvPr>
        </p:nvGrpSpPr>
        <p:grpSpPr>
          <a:xfrm>
            <a:off x="228600" y="287889"/>
            <a:ext cx="7328848" cy="519113"/>
            <a:chOff x="228600" y="287889"/>
            <a:chExt cx="7328848" cy="519113"/>
          </a:xfrm>
        </p:grpSpPr>
        <p:sp>
          <p:nvSpPr>
            <p:cNvPr id="2" name="Text Box 15"/>
            <p:cNvSpPr txBox="1">
              <a:spLocks noChangeArrowheads="1"/>
            </p:cNvSpPr>
            <p:nvPr>
              <p:custDataLst>
                <p:tags r:id="rId3"/>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3" name="Text Box 16"/>
            <p:cNvSpPr txBox="1">
              <a:spLocks noChangeArrowheads="1"/>
            </p:cNvSpPr>
            <p:nvPr>
              <p:custDataLst>
                <p:tags r:id="rId4"/>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grpSp>
      <p:pic>
        <p:nvPicPr>
          <p:cNvPr id="1026" name="Picture 2" descr="Anh hùng Lý Tự Trọng - một tấm gương sáng cho các thế hệ thanh niên noi  the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8850" y="1219200"/>
            <a:ext cx="4629150" cy="4953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63293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12"/>
          <p:cNvSpPr txBox="1">
            <a:spLocks noChangeArrowheads="1"/>
          </p:cNvSpPr>
          <p:nvPr>
            <p:custDataLst>
              <p:tags r:id="rId2"/>
            </p:custDataLst>
          </p:nvPr>
        </p:nvSpPr>
        <p:spPr bwMode="auto">
          <a:xfrm>
            <a:off x="457200" y="1501914"/>
            <a:ext cx="8256896" cy="70788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US" sz="2000" b="1" dirty="0" smtClean="0">
                <a:solidFill>
                  <a:srgbClr val="0000FF"/>
                </a:solidFill>
                <a:latin typeface="Arial" pitchFamily="34" charset="0"/>
                <a:cs typeface="Arial" pitchFamily="34" charset="0"/>
              </a:rPr>
              <a:t>T</a:t>
            </a:r>
            <a:r>
              <a:rPr lang="vi-VN" sz="2000" b="1" dirty="0" smtClean="0">
                <a:solidFill>
                  <a:srgbClr val="0000FF"/>
                </a:solidFill>
                <a:latin typeface="Arial" pitchFamily="34" charset="0"/>
                <a:cs typeface="Arial" pitchFamily="34" charset="0"/>
              </a:rPr>
              <a:t>ên thật là Lê </a:t>
            </a:r>
            <a:r>
              <a:rPr lang="en-US" sz="2000" b="1" dirty="0" err="1" smtClean="0">
                <a:solidFill>
                  <a:srgbClr val="0000FF"/>
                </a:solidFill>
                <a:latin typeface="Arial" pitchFamily="34" charset="0"/>
                <a:cs typeface="Arial" pitchFamily="34" charset="0"/>
              </a:rPr>
              <a:t>Hữu</a:t>
            </a:r>
            <a:r>
              <a:rPr lang="vi-VN" sz="2000" b="1" dirty="0" smtClean="0">
                <a:solidFill>
                  <a:srgbClr val="0000FF"/>
                </a:solidFill>
                <a:latin typeface="Arial" pitchFamily="34" charset="0"/>
                <a:cs typeface="Arial" pitchFamily="34" charset="0"/>
              </a:rPr>
              <a:t> Trọng </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sinh</a:t>
            </a:r>
            <a:r>
              <a:rPr lang="en-US" sz="2000" b="1" dirty="0" smtClean="0">
                <a:solidFill>
                  <a:srgbClr val="0000FF"/>
                </a:solidFill>
                <a:latin typeface="Arial" pitchFamily="34" charset="0"/>
                <a:cs typeface="Arial" pitchFamily="34" charset="0"/>
              </a:rPr>
              <a:t> </a:t>
            </a:r>
            <a:r>
              <a:rPr lang="vi-VN" sz="2000" b="1" dirty="0" smtClean="0">
                <a:solidFill>
                  <a:srgbClr val="0000FF"/>
                </a:solidFill>
                <a:latin typeface="Arial" pitchFamily="34" charset="0"/>
                <a:cs typeface="Arial" pitchFamily="34" charset="0"/>
              </a:rPr>
              <a:t>(1914-1931) </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quê</a:t>
            </a:r>
            <a:r>
              <a:rPr lang="en-US" sz="2000" b="1" dirty="0" smtClean="0">
                <a:solidFill>
                  <a:srgbClr val="0000FF"/>
                </a:solidFill>
                <a:latin typeface="Arial" pitchFamily="34" charset="0"/>
                <a:cs typeface="Arial" pitchFamily="34" charset="0"/>
              </a:rPr>
              <a:t> ở </a:t>
            </a:r>
            <a:r>
              <a:rPr lang="en-US" sz="2000" b="1" dirty="0" err="1" smtClean="0">
                <a:solidFill>
                  <a:srgbClr val="0000FF"/>
                </a:solidFill>
                <a:latin typeface="Arial" pitchFamily="34" charset="0"/>
                <a:cs typeface="Arial" pitchFamily="34" charset="0"/>
              </a:rPr>
              <a:t>Hà</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Tĩnh</a:t>
            </a:r>
            <a:r>
              <a:rPr lang="en-US" sz="2000" b="1" dirty="0" smtClean="0">
                <a:solidFill>
                  <a:srgbClr val="0000FF"/>
                </a:solidFill>
                <a:latin typeface="Arial" pitchFamily="34" charset="0"/>
                <a:cs typeface="Arial" pitchFamily="34" charset="0"/>
              </a:rPr>
              <a:t>.</a:t>
            </a:r>
          </a:p>
          <a:p>
            <a:pPr algn="ctr"/>
            <a:endParaRPr lang="en-US" sz="2000" dirty="0">
              <a:latin typeface="Arial" pitchFamily="34" charset="0"/>
              <a:cs typeface="Arial" pitchFamily="34" charset="0"/>
            </a:endParaRPr>
          </a:p>
        </p:txBody>
      </p:sp>
      <p:sp>
        <p:nvSpPr>
          <p:cNvPr id="4105" name="Text Box 15"/>
          <p:cNvSpPr txBox="1">
            <a:spLocks noChangeArrowheads="1"/>
          </p:cNvSpPr>
          <p:nvPr>
            <p:custDataLst>
              <p:tags r:id="rId3"/>
            </p:custDataLst>
          </p:nvPr>
        </p:nvSpPr>
        <p:spPr bwMode="auto">
          <a:xfrm>
            <a:off x="457200" y="2492514"/>
            <a:ext cx="8207324" cy="70788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2000" b="1" dirty="0" err="1" smtClean="0">
                <a:solidFill>
                  <a:srgbClr val="0000FF"/>
                </a:solidFill>
                <a:latin typeface="Arial" pitchFamily="34" charset="0"/>
                <a:cs typeface="Arial" pitchFamily="34" charset="0"/>
              </a:rPr>
              <a:t>Năm</a:t>
            </a:r>
            <a:r>
              <a:rPr lang="en-US" sz="2000" b="1" dirty="0" smtClean="0">
                <a:solidFill>
                  <a:srgbClr val="0000FF"/>
                </a:solidFill>
                <a:latin typeface="Arial" pitchFamily="34" charset="0"/>
                <a:cs typeface="Arial" pitchFamily="34" charset="0"/>
              </a:rPr>
              <a:t> 1928,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tham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cách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mạng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và</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được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cử</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học</a:t>
            </a:r>
            <a:r>
              <a:rPr lang="en-US" sz="2000" b="1" dirty="0" smtClean="0">
                <a:solidFill>
                  <a:srgbClr val="0000FF"/>
                </a:solidFill>
                <a:latin typeface="Arial" pitchFamily="34" charset="0"/>
                <a:cs typeface="Arial" pitchFamily="34" charset="0"/>
              </a:rPr>
              <a:t> </a:t>
            </a:r>
          </a:p>
          <a:p>
            <a:pPr algn="ctr"/>
            <a:r>
              <a:rPr lang="en-US" sz="2000" b="1" dirty="0" smtClean="0">
                <a:solidFill>
                  <a:srgbClr val="0000FF"/>
                </a:solidFill>
                <a:latin typeface="Arial" pitchFamily="34" charset="0"/>
                <a:cs typeface="Arial" pitchFamily="34" charset="0"/>
              </a:rPr>
              <a:t>ở </a:t>
            </a:r>
            <a:r>
              <a:rPr lang="en-US" sz="2000" b="1" dirty="0" err="1" smtClean="0">
                <a:solidFill>
                  <a:srgbClr val="0000FF"/>
                </a:solidFill>
                <a:latin typeface="Arial" pitchFamily="34" charset="0"/>
                <a:cs typeface="Arial" pitchFamily="34" charset="0"/>
              </a:rPr>
              <a:t>nước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ngoài</a:t>
            </a:r>
            <a:endParaRPr lang="en-US" sz="2000" dirty="0">
              <a:latin typeface="Arial" pitchFamily="34" charset="0"/>
              <a:cs typeface="Arial" pitchFamily="34" charset="0"/>
            </a:endParaRPr>
          </a:p>
        </p:txBody>
      </p:sp>
      <p:sp>
        <p:nvSpPr>
          <p:cNvPr id="4106" name="Text Box 16"/>
          <p:cNvSpPr txBox="1">
            <a:spLocks noChangeArrowheads="1"/>
          </p:cNvSpPr>
          <p:nvPr>
            <p:custDataLst>
              <p:tags r:id="rId4"/>
            </p:custDataLst>
          </p:nvPr>
        </p:nvSpPr>
        <p:spPr bwMode="gray">
          <a:xfrm>
            <a:off x="609600" y="3810000"/>
            <a:ext cx="354013" cy="457200"/>
          </a:xfrm>
          <a:prstGeom prst="rect">
            <a:avLst/>
          </a:prstGeom>
          <a:noFill/>
          <a:ln w="9525" algn="ctr">
            <a:noFill/>
            <a:miter lim="800000"/>
            <a:headEnd/>
            <a:tailEnd/>
          </a:ln>
          <a:effectLst/>
        </p:spPr>
        <p:txBody>
          <a:bodyPr wrap="none">
            <a:spAutoFit/>
          </a:bodyPr>
          <a:lstStyle/>
          <a:p>
            <a:pPr algn="ctr"/>
            <a:r>
              <a:rPr lang="en-US" sz="2400" b="1">
                <a:solidFill>
                  <a:schemeClr val="bg1"/>
                </a:solidFill>
              </a:rPr>
              <a:t>2</a:t>
            </a:r>
          </a:p>
        </p:txBody>
      </p:sp>
      <p:sp>
        <p:nvSpPr>
          <p:cNvPr id="4111" name="Text Box 27"/>
          <p:cNvSpPr txBox="1">
            <a:spLocks noChangeArrowheads="1"/>
          </p:cNvSpPr>
          <p:nvPr>
            <p:custDataLst>
              <p:tags r:id="rId5"/>
            </p:custDataLst>
          </p:nvPr>
        </p:nvSpPr>
        <p:spPr bwMode="gray">
          <a:xfrm>
            <a:off x="609600" y="4648200"/>
            <a:ext cx="354013" cy="457200"/>
          </a:xfrm>
          <a:prstGeom prst="rect">
            <a:avLst/>
          </a:prstGeom>
          <a:noFill/>
          <a:ln w="9525" algn="ctr">
            <a:noFill/>
            <a:miter lim="800000"/>
            <a:headEnd/>
            <a:tailEnd/>
          </a:ln>
          <a:effectLst/>
        </p:spPr>
        <p:txBody>
          <a:bodyPr wrap="none">
            <a:spAutoFit/>
          </a:bodyPr>
          <a:lstStyle/>
          <a:p>
            <a:pPr algn="ctr"/>
            <a:r>
              <a:rPr lang="en-US" sz="2400" b="1" dirty="0">
                <a:solidFill>
                  <a:schemeClr val="bg1"/>
                </a:solidFill>
              </a:rPr>
              <a:t>3</a:t>
            </a:r>
          </a:p>
        </p:txBody>
      </p:sp>
      <p:sp>
        <p:nvSpPr>
          <p:cNvPr id="4114" name="Text Box 30"/>
          <p:cNvSpPr txBox="1">
            <a:spLocks noChangeArrowheads="1"/>
          </p:cNvSpPr>
          <p:nvPr>
            <p:custDataLst>
              <p:tags r:id="rId6"/>
            </p:custDataLst>
          </p:nvPr>
        </p:nvSpPr>
        <p:spPr bwMode="gray">
          <a:xfrm>
            <a:off x="2025650" y="4572000"/>
            <a:ext cx="354013" cy="457200"/>
          </a:xfrm>
          <a:prstGeom prst="rect">
            <a:avLst/>
          </a:prstGeom>
          <a:noFill/>
          <a:ln w="9525" algn="ctr">
            <a:noFill/>
            <a:miter lim="800000"/>
            <a:headEnd/>
            <a:tailEnd/>
          </a:ln>
          <a:effectLst/>
        </p:spPr>
        <p:txBody>
          <a:bodyPr wrap="none">
            <a:spAutoFit/>
          </a:bodyPr>
          <a:lstStyle/>
          <a:p>
            <a:pPr algn="ctr"/>
            <a:r>
              <a:rPr lang="en-US" sz="2400" b="1" dirty="0">
                <a:solidFill>
                  <a:schemeClr val="bg1"/>
                </a:solidFill>
              </a:rPr>
              <a:t>4</a:t>
            </a:r>
          </a:p>
        </p:txBody>
      </p:sp>
      <p:sp>
        <p:nvSpPr>
          <p:cNvPr id="31" name="Text Box 8"/>
          <p:cNvSpPr txBox="1">
            <a:spLocks noChangeArrowheads="1"/>
          </p:cNvSpPr>
          <p:nvPr>
            <p:custDataLst>
              <p:tags r:id="rId7"/>
            </p:custDataLst>
          </p:nvPr>
        </p:nvSpPr>
        <p:spPr bwMode="auto">
          <a:xfrm>
            <a:off x="228600" y="895290"/>
            <a:ext cx="3200400" cy="40011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0000FF"/>
                </a:solidFill>
              </a:rPr>
              <a:t>Hoạt</a:t>
            </a:r>
            <a:r>
              <a:rPr lang="en-US" sz="2000" b="1" u="sng" dirty="0">
                <a:solidFill>
                  <a:srgbClr val="0000FF"/>
                </a:solidFill>
              </a:rPr>
              <a:t> </a:t>
            </a:r>
            <a:r>
              <a:rPr lang="en-US" sz="2000" b="1" u="sng" dirty="0" err="1">
                <a:solidFill>
                  <a:srgbClr val="0000FF"/>
                </a:solidFill>
              </a:rPr>
              <a:t>động</a:t>
            </a:r>
            <a:r>
              <a:rPr lang="en-US" sz="2000" b="1" u="sng" dirty="0">
                <a:solidFill>
                  <a:srgbClr val="0000FF"/>
                </a:solidFill>
              </a:rPr>
              <a:t> 1</a:t>
            </a:r>
            <a:r>
              <a:rPr lang="en-US" sz="2000" b="1" dirty="0">
                <a:solidFill>
                  <a:srgbClr val="0000FF"/>
                </a:solidFill>
              </a:rPr>
              <a:t>: </a:t>
            </a:r>
            <a:r>
              <a:rPr lang="en-US" sz="2000" b="1" dirty="0" err="1">
                <a:solidFill>
                  <a:srgbClr val="0000FF"/>
                </a:solidFill>
              </a:rPr>
              <a:t>Kể</a:t>
            </a:r>
            <a:r>
              <a:rPr lang="en-US" sz="2000" b="1" dirty="0">
                <a:solidFill>
                  <a:srgbClr val="0000FF"/>
                </a:solidFill>
              </a:rPr>
              <a:t> </a:t>
            </a:r>
            <a:r>
              <a:rPr lang="en-US" sz="2000" b="1" dirty="0" err="1">
                <a:solidFill>
                  <a:srgbClr val="0000FF"/>
                </a:solidFill>
              </a:rPr>
              <a:t>chuyện</a:t>
            </a:r>
            <a:endParaRPr lang="en-US" sz="2000" b="1" dirty="0">
              <a:solidFill>
                <a:srgbClr val="0000FF"/>
              </a:solidFill>
            </a:endParaRPr>
          </a:p>
        </p:txBody>
      </p:sp>
      <p:sp>
        <p:nvSpPr>
          <p:cNvPr id="41" name="TextBox 40"/>
          <p:cNvSpPr txBox="1"/>
          <p:nvPr>
            <p:custDataLst>
              <p:tags r:id="rId8"/>
            </p:custDataLst>
          </p:nvPr>
        </p:nvSpPr>
        <p:spPr>
          <a:xfrm>
            <a:off x="416256" y="3406914"/>
            <a:ext cx="8305800" cy="707886"/>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Mùa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thu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năm</a:t>
            </a:r>
            <a:r>
              <a:rPr lang="en-US" sz="2000" b="1" dirty="0" smtClean="0">
                <a:solidFill>
                  <a:srgbClr val="0000FF"/>
                </a:solidFill>
                <a:latin typeface="Arial" pitchFamily="34" charset="0"/>
                <a:cs typeface="Arial" pitchFamily="34" charset="0"/>
              </a:rPr>
              <a:t> 1929,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về</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được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giao</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nhiệm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vụ</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làm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liên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đóng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vai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người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nhặt</a:t>
            </a:r>
            <a:r>
              <a:rPr lang="en-US" sz="2000" b="1" dirty="0" smtClean="0">
                <a:solidFill>
                  <a:srgbClr val="0000FF"/>
                </a:solidFill>
                <a:latin typeface="Arial" pitchFamily="34" charset="0"/>
                <a:cs typeface="Arial" pitchFamily="34" charset="0"/>
              </a:rPr>
              <a:t> than ở </a:t>
            </a:r>
            <a:r>
              <a:rPr lang="en-US" sz="2000" b="1" dirty="0" err="1" smtClean="0">
                <a:solidFill>
                  <a:srgbClr val="0000FF"/>
                </a:solidFill>
                <a:latin typeface="Arial" pitchFamily="34" charset="0"/>
                <a:cs typeface="Arial" pitchFamily="34" charset="0"/>
              </a:rPr>
              <a:t>bến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Sài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Gòn</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42" name="TextBox 41"/>
          <p:cNvSpPr txBox="1"/>
          <p:nvPr>
            <p:custDataLst>
              <p:tags r:id="rId9"/>
            </p:custDataLst>
          </p:nvPr>
        </p:nvSpPr>
        <p:spPr>
          <a:xfrm>
            <a:off x="429904" y="4473714"/>
            <a:ext cx="8305800" cy="70788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lần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Trọng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mang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bọc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truyền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đơn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tên</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đội</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tây</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gọi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đòi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khám</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14" name="TextBox 13"/>
          <p:cNvSpPr txBox="1"/>
          <p:nvPr>
            <p:custDataLst>
              <p:tags r:id="rId10"/>
            </p:custDataLst>
          </p:nvPr>
        </p:nvSpPr>
        <p:spPr>
          <a:xfrm>
            <a:off x="408296" y="5388114"/>
            <a:ext cx="830580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Lần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chuyển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tài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liệu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từ</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tàu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biển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lên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lính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giặc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giữ</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lại</a:t>
            </a:r>
            <a:r>
              <a:rPr lang="en-US" sz="2000" b="1" dirty="0" smtClean="0">
                <a:solidFill>
                  <a:srgbClr val="0000FF"/>
                </a:solidFill>
                <a:latin typeface="Arial" pitchFamily="34" charset="0"/>
                <a:cs typeface="Arial" pitchFamily="34" charset="0"/>
              </a:rPr>
              <a:t>, </a:t>
            </a:r>
          </a:p>
          <a:p>
            <a:pPr algn="ctr"/>
            <a:r>
              <a:rPr lang="en-US" sz="2000" b="1" dirty="0" err="1" smtClean="0">
                <a:solidFill>
                  <a:srgbClr val="0000FF"/>
                </a:solidFill>
                <a:latin typeface="Arial" pitchFamily="34" charset="0"/>
                <a:cs typeface="Arial" pitchFamily="34" charset="0"/>
              </a:rPr>
              <a:t>chực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khám</a:t>
            </a:r>
            <a:r>
              <a:rPr lang="en-US" sz="2000" b="1" dirty="0" smtClean="0">
                <a:solidFill>
                  <a:srgbClr val="0000FF"/>
                </a:solidFill>
                <a:latin typeface="Arial" pitchFamily="34" charset="0"/>
                <a:cs typeface="Arial" pitchFamily="34" charset="0"/>
              </a:rPr>
              <a:t>.</a:t>
            </a:r>
            <a:r>
              <a:rPr lang="en-US" sz="2000" dirty="0" smtClean="0">
                <a:latin typeface="Arial" pitchFamily="34" charset="0"/>
                <a:cs typeface="Arial" pitchFamily="34" charset="0"/>
              </a:rPr>
              <a:t> </a:t>
            </a:r>
          </a:p>
        </p:txBody>
      </p:sp>
      <p:sp>
        <p:nvSpPr>
          <p:cNvPr id="15" name="Text Box 15"/>
          <p:cNvSpPr txBox="1">
            <a:spLocks noChangeArrowheads="1"/>
          </p:cNvSpPr>
          <p:nvPr>
            <p:custDataLst>
              <p:tags r:id="rId11"/>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16" name="Text Box 16"/>
          <p:cNvSpPr txBox="1">
            <a:spLocks noChangeArrowheads="1"/>
          </p:cNvSpPr>
          <p:nvPr>
            <p:custDataLst>
              <p:tags r:id="rId12"/>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105"/>
                                        </p:tgtEl>
                                        <p:attrNameLst>
                                          <p:attrName>style.visibility</p:attrName>
                                        </p:attrNameLst>
                                      </p:cBhvr>
                                      <p:to>
                                        <p:strVal val="visible"/>
                                      </p:to>
                                    </p:set>
                                    <p:animEffect transition="in" filter="plus(in)">
                                      <p:cBhvr>
                                        <p:cTn id="7" dur="1000"/>
                                        <p:tgtEl>
                                          <p:spTgt spid="410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arn(inHorizontal)">
                                      <p:cBhvr>
                                        <p:cTn id="12" dur="1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slide(fromBottom)">
                                      <p:cBhvr>
                                        <p:cTn id="17" dur="10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5" grpId="0" animBg="1"/>
      <p:bldP spid="41" grpId="0" animBg="1"/>
      <p:bldP spid="4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12"/>
          <p:cNvSpPr txBox="1">
            <a:spLocks noChangeArrowheads="1"/>
          </p:cNvSpPr>
          <p:nvPr>
            <p:custDataLst>
              <p:tags r:id="rId2"/>
            </p:custDataLst>
          </p:nvPr>
        </p:nvSpPr>
        <p:spPr bwMode="auto">
          <a:xfrm>
            <a:off x="492456" y="1168221"/>
            <a:ext cx="8207324" cy="40011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US" sz="2000" b="1" dirty="0" smtClean="0">
                <a:solidFill>
                  <a:srgbClr val="0000FF"/>
                </a:solidFill>
                <a:latin typeface="Arial" pitchFamily="34" charset="0"/>
                <a:cs typeface="Arial" pitchFamily="34" charset="0"/>
              </a:rPr>
              <a:t>T</a:t>
            </a:r>
            <a:r>
              <a:rPr lang="vi-VN" sz="2000" b="1" dirty="0" smtClean="0">
                <a:solidFill>
                  <a:srgbClr val="0000FF"/>
                </a:solidFill>
                <a:latin typeface="Arial" pitchFamily="34" charset="0"/>
                <a:cs typeface="Arial" pitchFamily="34" charset="0"/>
              </a:rPr>
              <a:t>ên thật là Lê </a:t>
            </a:r>
            <a:r>
              <a:rPr lang="en-US" sz="2000" b="1" dirty="0" err="1" smtClean="0">
                <a:solidFill>
                  <a:srgbClr val="0000FF"/>
                </a:solidFill>
                <a:latin typeface="Arial" pitchFamily="34" charset="0"/>
                <a:cs typeface="Arial" pitchFamily="34" charset="0"/>
              </a:rPr>
              <a:t>Hữu</a:t>
            </a:r>
            <a:r>
              <a:rPr lang="vi-VN" sz="2000" b="1" dirty="0" smtClean="0">
                <a:solidFill>
                  <a:srgbClr val="0000FF"/>
                </a:solidFill>
                <a:latin typeface="Arial" pitchFamily="34" charset="0"/>
                <a:cs typeface="Arial" pitchFamily="34" charset="0"/>
              </a:rPr>
              <a:t> Trọng </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sinh</a:t>
            </a:r>
            <a:r>
              <a:rPr lang="en-US" sz="2000" b="1" dirty="0" smtClean="0">
                <a:solidFill>
                  <a:srgbClr val="0000FF"/>
                </a:solidFill>
                <a:latin typeface="Arial" pitchFamily="34" charset="0"/>
                <a:cs typeface="Arial" pitchFamily="34" charset="0"/>
              </a:rPr>
              <a:t> </a:t>
            </a:r>
            <a:r>
              <a:rPr lang="vi-VN" sz="2000" b="1" dirty="0" smtClean="0">
                <a:solidFill>
                  <a:srgbClr val="0000FF"/>
                </a:solidFill>
                <a:latin typeface="Arial" pitchFamily="34" charset="0"/>
                <a:cs typeface="Arial" pitchFamily="34" charset="0"/>
              </a:rPr>
              <a:t>(1914-1931) </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quê</a:t>
            </a:r>
            <a:r>
              <a:rPr lang="en-US" sz="2000" b="1" dirty="0" smtClean="0">
                <a:solidFill>
                  <a:srgbClr val="0000FF"/>
                </a:solidFill>
                <a:latin typeface="Arial" pitchFamily="34" charset="0"/>
                <a:cs typeface="Arial" pitchFamily="34" charset="0"/>
              </a:rPr>
              <a:t> ở </a:t>
            </a:r>
            <a:r>
              <a:rPr lang="en-US" sz="2000" b="1" dirty="0" err="1" smtClean="0">
                <a:solidFill>
                  <a:srgbClr val="0000FF"/>
                </a:solidFill>
                <a:latin typeface="Arial" pitchFamily="34" charset="0"/>
                <a:cs typeface="Arial" pitchFamily="34" charset="0"/>
              </a:rPr>
              <a:t>Hà</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Tĩnh</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4105" name="Text Box 15"/>
          <p:cNvSpPr txBox="1">
            <a:spLocks noChangeArrowheads="1"/>
          </p:cNvSpPr>
          <p:nvPr>
            <p:custDataLst>
              <p:tags r:id="rId3"/>
            </p:custDataLst>
          </p:nvPr>
        </p:nvSpPr>
        <p:spPr bwMode="auto">
          <a:xfrm>
            <a:off x="457200" y="1679568"/>
            <a:ext cx="8207324" cy="70788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2000" b="1" dirty="0" err="1" smtClean="0">
                <a:solidFill>
                  <a:srgbClr val="0000FF"/>
                </a:solidFill>
                <a:latin typeface="Arial" pitchFamily="34" charset="0"/>
                <a:cs typeface="Arial" pitchFamily="34" charset="0"/>
              </a:rPr>
              <a:t>Năm</a:t>
            </a:r>
            <a:r>
              <a:rPr lang="en-US" sz="2000" b="1" dirty="0" smtClean="0">
                <a:solidFill>
                  <a:srgbClr val="0000FF"/>
                </a:solidFill>
                <a:latin typeface="Arial" pitchFamily="34" charset="0"/>
                <a:cs typeface="Arial" pitchFamily="34" charset="0"/>
              </a:rPr>
              <a:t> 1928,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tham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cách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mạng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và</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được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cử</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học</a:t>
            </a:r>
            <a:r>
              <a:rPr lang="en-US" sz="2000" b="1" dirty="0" smtClean="0">
                <a:solidFill>
                  <a:srgbClr val="0000FF"/>
                </a:solidFill>
                <a:latin typeface="Arial" pitchFamily="34" charset="0"/>
                <a:cs typeface="Arial" pitchFamily="34" charset="0"/>
              </a:rPr>
              <a:t> </a:t>
            </a:r>
          </a:p>
          <a:p>
            <a:pPr algn="ctr"/>
            <a:r>
              <a:rPr lang="en-US" sz="2000" b="1" dirty="0" smtClean="0">
                <a:solidFill>
                  <a:srgbClr val="0000FF"/>
                </a:solidFill>
                <a:latin typeface="Arial" pitchFamily="34" charset="0"/>
                <a:cs typeface="Arial" pitchFamily="34" charset="0"/>
              </a:rPr>
              <a:t>ở </a:t>
            </a:r>
            <a:r>
              <a:rPr lang="en-US" sz="2000" b="1" dirty="0" err="1" smtClean="0">
                <a:solidFill>
                  <a:srgbClr val="0000FF"/>
                </a:solidFill>
                <a:latin typeface="Arial" pitchFamily="34" charset="0"/>
                <a:cs typeface="Arial" pitchFamily="34" charset="0"/>
              </a:rPr>
              <a:t>nước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ngoài</a:t>
            </a:r>
            <a:endParaRPr lang="en-US" sz="2000" dirty="0">
              <a:latin typeface="Arial" pitchFamily="34" charset="0"/>
              <a:cs typeface="Arial" pitchFamily="34" charset="0"/>
            </a:endParaRPr>
          </a:p>
        </p:txBody>
      </p:sp>
      <p:sp>
        <p:nvSpPr>
          <p:cNvPr id="4106" name="Text Box 16"/>
          <p:cNvSpPr txBox="1">
            <a:spLocks noChangeArrowheads="1"/>
          </p:cNvSpPr>
          <p:nvPr>
            <p:custDataLst>
              <p:tags r:id="rId4"/>
            </p:custDataLst>
          </p:nvPr>
        </p:nvSpPr>
        <p:spPr bwMode="gray">
          <a:xfrm>
            <a:off x="609600" y="3810000"/>
            <a:ext cx="354013" cy="457200"/>
          </a:xfrm>
          <a:prstGeom prst="rect">
            <a:avLst/>
          </a:prstGeom>
          <a:noFill/>
          <a:ln w="9525" algn="ctr">
            <a:noFill/>
            <a:miter lim="800000"/>
            <a:headEnd/>
            <a:tailEnd/>
          </a:ln>
          <a:effectLst/>
        </p:spPr>
        <p:txBody>
          <a:bodyPr wrap="none">
            <a:spAutoFit/>
          </a:bodyPr>
          <a:lstStyle/>
          <a:p>
            <a:pPr algn="ctr"/>
            <a:r>
              <a:rPr lang="en-US" sz="2400" b="1">
                <a:solidFill>
                  <a:schemeClr val="bg1"/>
                </a:solidFill>
              </a:rPr>
              <a:t>2</a:t>
            </a:r>
          </a:p>
        </p:txBody>
      </p:sp>
      <p:sp>
        <p:nvSpPr>
          <p:cNvPr id="4111" name="Text Box 27"/>
          <p:cNvSpPr txBox="1">
            <a:spLocks noChangeArrowheads="1"/>
          </p:cNvSpPr>
          <p:nvPr>
            <p:custDataLst>
              <p:tags r:id="rId5"/>
            </p:custDataLst>
          </p:nvPr>
        </p:nvSpPr>
        <p:spPr bwMode="gray">
          <a:xfrm>
            <a:off x="609600" y="4648200"/>
            <a:ext cx="354013" cy="457200"/>
          </a:xfrm>
          <a:prstGeom prst="rect">
            <a:avLst/>
          </a:prstGeom>
          <a:noFill/>
          <a:ln w="9525" algn="ctr">
            <a:noFill/>
            <a:miter lim="800000"/>
            <a:headEnd/>
            <a:tailEnd/>
          </a:ln>
          <a:effectLst/>
        </p:spPr>
        <p:txBody>
          <a:bodyPr wrap="none">
            <a:spAutoFit/>
          </a:bodyPr>
          <a:lstStyle/>
          <a:p>
            <a:pPr algn="ctr"/>
            <a:r>
              <a:rPr lang="en-US" sz="2400" b="1" dirty="0">
                <a:solidFill>
                  <a:schemeClr val="bg1"/>
                </a:solidFill>
              </a:rPr>
              <a:t>3</a:t>
            </a:r>
          </a:p>
        </p:txBody>
      </p:sp>
      <p:sp>
        <p:nvSpPr>
          <p:cNvPr id="4114" name="Text Box 30"/>
          <p:cNvSpPr txBox="1">
            <a:spLocks noChangeArrowheads="1"/>
          </p:cNvSpPr>
          <p:nvPr>
            <p:custDataLst>
              <p:tags r:id="rId6"/>
            </p:custDataLst>
          </p:nvPr>
        </p:nvSpPr>
        <p:spPr bwMode="gray">
          <a:xfrm>
            <a:off x="2025650" y="4572000"/>
            <a:ext cx="354013" cy="457200"/>
          </a:xfrm>
          <a:prstGeom prst="rect">
            <a:avLst/>
          </a:prstGeom>
          <a:noFill/>
          <a:ln w="9525" algn="ctr">
            <a:noFill/>
            <a:miter lim="800000"/>
            <a:headEnd/>
            <a:tailEnd/>
          </a:ln>
          <a:effectLst/>
        </p:spPr>
        <p:txBody>
          <a:bodyPr wrap="none">
            <a:spAutoFit/>
          </a:bodyPr>
          <a:lstStyle/>
          <a:p>
            <a:pPr algn="ctr"/>
            <a:r>
              <a:rPr lang="en-US" sz="2400" b="1" dirty="0">
                <a:solidFill>
                  <a:schemeClr val="bg1"/>
                </a:solidFill>
              </a:rPr>
              <a:t>4</a:t>
            </a:r>
          </a:p>
        </p:txBody>
      </p:sp>
      <p:sp>
        <p:nvSpPr>
          <p:cNvPr id="31" name="Text Box 8"/>
          <p:cNvSpPr txBox="1">
            <a:spLocks noChangeArrowheads="1"/>
          </p:cNvSpPr>
          <p:nvPr>
            <p:custDataLst>
              <p:tags r:id="rId7"/>
            </p:custDataLst>
          </p:nvPr>
        </p:nvSpPr>
        <p:spPr bwMode="auto">
          <a:xfrm>
            <a:off x="228600" y="685800"/>
            <a:ext cx="3276600" cy="40011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0000FF"/>
                </a:solidFill>
              </a:rPr>
              <a:t>Hoạt</a:t>
            </a:r>
            <a:r>
              <a:rPr lang="en-US" sz="2000" b="1" u="sng" dirty="0">
                <a:solidFill>
                  <a:srgbClr val="0000FF"/>
                </a:solidFill>
              </a:rPr>
              <a:t> </a:t>
            </a:r>
            <a:r>
              <a:rPr lang="en-US" sz="2000" b="1" u="sng" dirty="0" err="1">
                <a:solidFill>
                  <a:srgbClr val="0000FF"/>
                </a:solidFill>
              </a:rPr>
              <a:t>động</a:t>
            </a:r>
            <a:r>
              <a:rPr lang="en-US" sz="2000" b="1" u="sng" dirty="0">
                <a:solidFill>
                  <a:srgbClr val="0000FF"/>
                </a:solidFill>
              </a:rPr>
              <a:t> 1</a:t>
            </a:r>
            <a:r>
              <a:rPr lang="en-US" sz="2000" b="1" dirty="0">
                <a:solidFill>
                  <a:srgbClr val="0000FF"/>
                </a:solidFill>
              </a:rPr>
              <a:t>: </a:t>
            </a:r>
            <a:r>
              <a:rPr lang="en-US" sz="2000" b="1" dirty="0" err="1">
                <a:solidFill>
                  <a:srgbClr val="0000FF"/>
                </a:solidFill>
              </a:rPr>
              <a:t>Kể</a:t>
            </a:r>
            <a:r>
              <a:rPr lang="en-US" sz="2000" b="1" dirty="0">
                <a:solidFill>
                  <a:srgbClr val="0000FF"/>
                </a:solidFill>
              </a:rPr>
              <a:t> </a:t>
            </a:r>
            <a:r>
              <a:rPr lang="en-US" sz="2000" b="1" dirty="0" err="1">
                <a:solidFill>
                  <a:srgbClr val="0000FF"/>
                </a:solidFill>
              </a:rPr>
              <a:t>chuyện</a:t>
            </a:r>
            <a:endParaRPr lang="en-US" sz="2000" b="1" dirty="0">
              <a:solidFill>
                <a:srgbClr val="0000FF"/>
              </a:solidFill>
            </a:endParaRPr>
          </a:p>
        </p:txBody>
      </p:sp>
      <p:sp>
        <p:nvSpPr>
          <p:cNvPr id="41" name="TextBox 40"/>
          <p:cNvSpPr txBox="1"/>
          <p:nvPr>
            <p:custDataLst>
              <p:tags r:id="rId8"/>
            </p:custDataLst>
          </p:nvPr>
        </p:nvSpPr>
        <p:spPr>
          <a:xfrm>
            <a:off x="416256" y="2469876"/>
            <a:ext cx="8305800" cy="707886"/>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Mùa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thu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năm</a:t>
            </a:r>
            <a:r>
              <a:rPr lang="en-US" sz="2000" b="1" dirty="0" smtClean="0">
                <a:solidFill>
                  <a:srgbClr val="0000FF"/>
                </a:solidFill>
                <a:latin typeface="Arial" pitchFamily="34" charset="0"/>
                <a:cs typeface="Arial" pitchFamily="34" charset="0"/>
              </a:rPr>
              <a:t> 1929,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về</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được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giao</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nhiệm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vụ</a:t>
            </a:r>
            <a:r>
              <a:rPr lang="en-US" sz="2000" b="1" dirty="0" smtClean="0">
                <a:solidFill>
                  <a:srgbClr val="0000FF"/>
                </a:solidFill>
                <a:latin typeface="Arial" pitchFamily="34" charset="0"/>
                <a:cs typeface="Arial" pitchFamily="34" charset="0"/>
              </a:rPr>
              <a:t> </a:t>
            </a:r>
          </a:p>
          <a:p>
            <a:pPr algn="ctr"/>
            <a:r>
              <a:rPr lang="en-US" sz="2000" b="1" dirty="0" err="1" smtClean="0">
                <a:solidFill>
                  <a:srgbClr val="0000FF"/>
                </a:solidFill>
                <a:latin typeface="Arial" pitchFamily="34" charset="0"/>
                <a:cs typeface="Arial" pitchFamily="34" charset="0"/>
              </a:rPr>
              <a:t>làm</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liên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đóng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vai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người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nhặt</a:t>
            </a:r>
            <a:r>
              <a:rPr lang="en-US" sz="2000" b="1" dirty="0" smtClean="0">
                <a:solidFill>
                  <a:srgbClr val="0000FF"/>
                </a:solidFill>
                <a:latin typeface="Arial" pitchFamily="34" charset="0"/>
                <a:cs typeface="Arial" pitchFamily="34" charset="0"/>
              </a:rPr>
              <a:t> than ở </a:t>
            </a:r>
            <a:r>
              <a:rPr lang="en-US" sz="2000" b="1" dirty="0" err="1" smtClean="0">
                <a:solidFill>
                  <a:srgbClr val="0000FF"/>
                </a:solidFill>
                <a:latin typeface="Arial" pitchFamily="34" charset="0"/>
                <a:cs typeface="Arial" pitchFamily="34" charset="0"/>
              </a:rPr>
              <a:t>bến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Sài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Gòn</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42" name="TextBox 41"/>
          <p:cNvSpPr txBox="1"/>
          <p:nvPr>
            <p:custDataLst>
              <p:tags r:id="rId9"/>
            </p:custDataLst>
          </p:nvPr>
        </p:nvSpPr>
        <p:spPr>
          <a:xfrm>
            <a:off x="418528" y="3316036"/>
            <a:ext cx="8305800" cy="70788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lần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Trọng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mang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bọc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truyền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đơn</a:t>
            </a:r>
            <a:r>
              <a:rPr lang="en-US" sz="2000" b="1" dirty="0" smtClean="0">
                <a:solidFill>
                  <a:srgbClr val="0000FF"/>
                </a:solidFill>
                <a:latin typeface="Arial" pitchFamily="34" charset="0"/>
                <a:cs typeface="Arial" pitchFamily="34" charset="0"/>
              </a:rPr>
              <a:t>, </a:t>
            </a:r>
          </a:p>
          <a:p>
            <a:pPr algn="ct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tên</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đội</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tây</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gọi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đòi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khám</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43" name="TextBox 42"/>
          <p:cNvSpPr txBox="1"/>
          <p:nvPr>
            <p:custDataLst>
              <p:tags r:id="rId10"/>
            </p:custDataLst>
          </p:nvPr>
        </p:nvSpPr>
        <p:spPr>
          <a:xfrm>
            <a:off x="394648" y="4121556"/>
            <a:ext cx="830580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Lần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chuyển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tài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liệu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từ</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tàu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biển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lên</a:t>
            </a:r>
            <a:r>
              <a:rPr lang="en-US" sz="2000" b="1" dirty="0" smtClean="0">
                <a:solidFill>
                  <a:srgbClr val="0000FF"/>
                </a:solidFill>
                <a:latin typeface="Arial" pitchFamily="34" charset="0"/>
                <a:cs typeface="Arial" pitchFamily="34" charset="0"/>
              </a:rPr>
              <a:t>, </a:t>
            </a:r>
          </a:p>
          <a:p>
            <a:pPr algn="ctr"/>
            <a:r>
              <a:rPr lang="en-US" sz="2000" b="1" dirty="0" err="1" smtClean="0">
                <a:solidFill>
                  <a:srgbClr val="0000FF"/>
                </a:solidFill>
                <a:latin typeface="Arial" pitchFamily="34" charset="0"/>
                <a:cs typeface="Arial" pitchFamily="34" charset="0"/>
              </a:rPr>
              <a:t>lính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giặc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giữ</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lại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chực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khám</a:t>
            </a:r>
            <a:r>
              <a:rPr lang="en-US" sz="2000" b="1" dirty="0" smtClean="0">
                <a:solidFill>
                  <a:srgbClr val="0000FF"/>
                </a:solidFill>
                <a:latin typeface="Arial" pitchFamily="34" charset="0"/>
                <a:cs typeface="Arial" pitchFamily="34" charset="0"/>
              </a:rPr>
              <a:t>.</a:t>
            </a:r>
            <a:r>
              <a:rPr lang="en-US" sz="2000" dirty="0" smtClean="0">
                <a:latin typeface="Arial" pitchFamily="34" charset="0"/>
                <a:cs typeface="Arial" pitchFamily="34" charset="0"/>
              </a:rPr>
              <a:t> </a:t>
            </a:r>
          </a:p>
        </p:txBody>
      </p:sp>
      <p:sp>
        <p:nvSpPr>
          <p:cNvPr id="44" name="TextBox 43"/>
          <p:cNvSpPr txBox="1"/>
          <p:nvPr>
            <p:custDataLst>
              <p:tags r:id="rId11"/>
            </p:custDataLst>
          </p:nvPr>
        </p:nvSpPr>
        <p:spPr>
          <a:xfrm>
            <a:off x="416256" y="4919977"/>
            <a:ext cx="8305800" cy="1015663"/>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Đầu</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năm</a:t>
            </a:r>
            <a:r>
              <a:rPr lang="en-US" sz="2000" b="1" dirty="0" smtClean="0">
                <a:solidFill>
                  <a:srgbClr val="0000FF"/>
                </a:solidFill>
                <a:latin typeface="Arial" pitchFamily="34" charset="0"/>
                <a:cs typeface="Arial" pitchFamily="34" charset="0"/>
              </a:rPr>
              <a:t> 1931 </a:t>
            </a:r>
            <a:r>
              <a:rPr lang="en-US" sz="2000" b="1" dirty="0" err="1" smtClean="0">
                <a:solidFill>
                  <a:srgbClr val="0000FF"/>
                </a:solidFill>
                <a:latin typeface="Arial" pitchFamily="34" charset="0"/>
                <a:cs typeface="Arial" pitchFamily="34" charset="0"/>
              </a:rPr>
              <a:t>một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cán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bộ</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đang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nói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chuyện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đông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đảo</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đồng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bào</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Tên</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thanh</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tra</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mật</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thám</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Lơ</a:t>
            </a:r>
            <a:r>
              <a:rPr lang="en-US" sz="2000" b="1" u="sng" dirty="0" smtClean="0">
                <a:solidFill>
                  <a:srgbClr val="0000FF"/>
                </a:solidFill>
                <a:latin typeface="Arial" pitchFamily="34" charset="0"/>
                <a:cs typeface="Arial" pitchFamily="34" charset="0"/>
              </a:rPr>
              <a:t> - </a:t>
            </a:r>
            <a:r>
              <a:rPr lang="en-US" sz="2000" b="1" u="sng" dirty="0" err="1" smtClean="0">
                <a:solidFill>
                  <a:srgbClr val="0000FF"/>
                </a:solidFill>
                <a:latin typeface="Arial" pitchFamily="34" charset="0"/>
                <a:cs typeface="Arial" pitchFamily="34" charset="0"/>
              </a:rPr>
              <a:t>grăng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ập</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tới</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định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bắt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cán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bộ</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Lý</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Tự</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Trọng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rút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súng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lục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bắn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chết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tên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mật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thám</a:t>
            </a:r>
            <a:r>
              <a:rPr lang="en-US" sz="2000" b="1" dirty="0" smtClean="0">
                <a:solidFill>
                  <a:srgbClr val="0000FF"/>
                </a:solidFill>
                <a:latin typeface="Arial" pitchFamily="34" charset="0"/>
                <a:cs typeface="Arial" pitchFamily="34" charset="0"/>
              </a:rPr>
              <a:t>.</a:t>
            </a:r>
            <a:endParaRPr lang="en-US" sz="2000" dirty="0">
              <a:latin typeface="Arial" pitchFamily="34" charset="0"/>
              <a:cs typeface="Arial" pitchFamily="34" charset="0"/>
            </a:endParaRPr>
          </a:p>
        </p:txBody>
      </p:sp>
      <p:sp>
        <p:nvSpPr>
          <p:cNvPr id="45" name="TextBox 44"/>
          <p:cNvSpPr txBox="1"/>
          <p:nvPr>
            <p:custDataLst>
              <p:tags r:id="rId12"/>
            </p:custDataLst>
          </p:nvPr>
        </p:nvSpPr>
        <p:spPr>
          <a:xfrm>
            <a:off x="429904" y="6073914"/>
            <a:ext cx="830580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b="1" dirty="0" err="1" smtClean="0">
                <a:solidFill>
                  <a:srgbClr val="0000FF"/>
                </a:solidFill>
                <a:latin typeface="Arial" pitchFamily="34" charset="0"/>
                <a:cs typeface="Arial" pitchFamily="34" charset="0"/>
              </a:rPr>
              <a:t>Trước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tòa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án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dõng</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dạc</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vạch</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mặt</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bọn</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đế</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quốc</a:t>
            </a:r>
            <a:r>
              <a:rPr lang="en-US" sz="2000" b="1" dirty="0" smtClean="0">
                <a:solidFill>
                  <a:srgbClr val="0000FF"/>
                </a:solidFill>
                <a:latin typeface="Arial" pitchFamily="34" charset="0"/>
                <a:cs typeface="Arial" pitchFamily="34" charset="0"/>
              </a:rPr>
              <a:t>. </a:t>
            </a:r>
          </a:p>
          <a:p>
            <a:pPr algn="ctr"/>
            <a:r>
              <a:rPr lang="en-US" sz="2000" b="1" u="sng" dirty="0" err="1" smtClean="0">
                <a:solidFill>
                  <a:srgbClr val="0000FF"/>
                </a:solidFill>
                <a:latin typeface="Arial" pitchFamily="34" charset="0"/>
                <a:cs typeface="Arial" pitchFamily="34" charset="0"/>
              </a:rPr>
              <a:t>Luật</a:t>
            </a:r>
            <a:r>
              <a:rPr lang="en-US" sz="2000" b="1" u="sng" dirty="0" smtClean="0">
                <a:solidFill>
                  <a:srgbClr val="0000FF"/>
                </a:solidFill>
                <a:latin typeface="Arial" pitchFamily="34" charset="0"/>
                <a:cs typeface="Arial" pitchFamily="34" charset="0"/>
              </a:rPr>
              <a:t> </a:t>
            </a:r>
            <a:r>
              <a:rPr lang="en-US" sz="2000" b="1" u="sng" dirty="0" err="1" smtClean="0">
                <a:solidFill>
                  <a:srgbClr val="0000FF"/>
                </a:solidFill>
                <a:latin typeface="Arial" pitchFamily="34" charset="0"/>
                <a:cs typeface="Arial" pitchFamily="34" charset="0"/>
              </a:rPr>
              <a:t>sư</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bào</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chữa</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cho</a:t>
            </a:r>
            <a:r>
              <a:rPr lang="en-US" sz="2000" b="1" dirty="0" smtClean="0">
                <a:solidFill>
                  <a:srgbClr val="0000FF"/>
                </a:solidFill>
                <a:latin typeface="Arial" pitchFamily="34" charset="0"/>
                <a:cs typeface="Arial" pitchFamily="34" charset="0"/>
              </a:rPr>
              <a:t> </a:t>
            </a:r>
            <a:r>
              <a:rPr lang="en-US" sz="2000" b="1" dirty="0" err="1" smtClean="0">
                <a:solidFill>
                  <a:srgbClr val="0000FF"/>
                </a:solidFill>
                <a:latin typeface="Arial" pitchFamily="34" charset="0"/>
                <a:cs typeface="Arial" pitchFamily="34" charset="0"/>
              </a:rPr>
              <a:t>anh</a:t>
            </a:r>
            <a:r>
              <a:rPr lang="en-US" sz="2000" b="1" dirty="0" smtClean="0">
                <a:solidFill>
                  <a:srgbClr val="0000FF"/>
                </a:solidFill>
                <a:latin typeface="Arial" pitchFamily="34" charset="0"/>
                <a:cs typeface="Arial" pitchFamily="34" charset="0"/>
              </a:rPr>
              <a:t>.</a:t>
            </a:r>
            <a:r>
              <a:rPr lang="en-US" sz="2000" dirty="0" smtClean="0">
                <a:latin typeface="Arial" pitchFamily="34" charset="0"/>
                <a:cs typeface="Arial" pitchFamily="34" charset="0"/>
              </a:rPr>
              <a:t> </a:t>
            </a:r>
          </a:p>
        </p:txBody>
      </p:sp>
      <p:sp>
        <p:nvSpPr>
          <p:cNvPr id="16" name="Text Box 15"/>
          <p:cNvSpPr txBox="1">
            <a:spLocks noChangeArrowheads="1"/>
          </p:cNvSpPr>
          <p:nvPr>
            <p:custDataLst>
              <p:tags r:id="rId13"/>
            </p:custDataLst>
          </p:nvPr>
        </p:nvSpPr>
        <p:spPr bwMode="auto">
          <a:xfrm>
            <a:off x="1537648" y="125104"/>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17" name="Text Box 16"/>
          <p:cNvSpPr txBox="1">
            <a:spLocks noChangeArrowheads="1"/>
          </p:cNvSpPr>
          <p:nvPr>
            <p:custDataLst>
              <p:tags r:id="rId14"/>
            </p:custDataLst>
          </p:nvPr>
        </p:nvSpPr>
        <p:spPr bwMode="auto">
          <a:xfrm>
            <a:off x="228600" y="206839"/>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132412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Horizontal)">
                                      <p:cBhvr>
                                        <p:cTn id="7"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custDataLst>
              <p:tags r:id="rId2"/>
            </p:custDataLst>
          </p:nvPr>
        </p:nvGrpSpPr>
        <p:grpSpPr bwMode="auto">
          <a:xfrm>
            <a:off x="494892" y="2057400"/>
            <a:ext cx="8150412" cy="990600"/>
            <a:chOff x="624" y="1152"/>
            <a:chExt cx="5455" cy="720"/>
          </a:xfrm>
        </p:grpSpPr>
        <p:sp>
          <p:nvSpPr>
            <p:cNvPr id="55304" name="Rectangle 8"/>
            <p:cNvSpPr>
              <a:spLocks noChangeArrowheads="1"/>
            </p:cNvSpPr>
            <p:nvPr>
              <p:custDataLst>
                <p:tags r:id="rId10"/>
              </p:custDataLst>
            </p:nvPr>
          </p:nvSpPr>
          <p:spPr bwMode="gray">
            <a:xfrm rot="3419336">
              <a:off x="624" y="1200"/>
              <a:ext cx="672" cy="672"/>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3" name="Group 9"/>
            <p:cNvGrpSpPr>
              <a:grpSpLocks/>
            </p:cNvGrpSpPr>
            <p:nvPr/>
          </p:nvGrpSpPr>
          <p:grpSpPr bwMode="auto">
            <a:xfrm>
              <a:off x="1296" y="1296"/>
              <a:ext cx="624" cy="96"/>
              <a:chOff x="2003" y="3439"/>
              <a:chExt cx="468" cy="244"/>
            </a:xfrm>
          </p:grpSpPr>
          <p:sp>
            <p:nvSpPr>
              <p:cNvPr id="18463" name="Oval 10"/>
              <p:cNvSpPr>
                <a:spLocks noChangeArrowheads="1"/>
              </p:cNvSpPr>
              <p:nvPr>
                <p:custDataLst>
                  <p:tags r:id="rId23"/>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64" name="Rectangle 11"/>
              <p:cNvSpPr>
                <a:spLocks noChangeArrowheads="1"/>
              </p:cNvSpPr>
              <p:nvPr>
                <p:custDataLst>
                  <p:tags r:id="rId24"/>
                </p:custDataLst>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08" name="Oval 12"/>
              <p:cNvSpPr>
                <a:spLocks noChangeArrowheads="1"/>
              </p:cNvSpPr>
              <p:nvPr>
                <p:custDataLst>
                  <p:tags r:id="rId25"/>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09" name="Oval 13"/>
              <p:cNvSpPr>
                <a:spLocks noChangeArrowheads="1"/>
              </p:cNvSpPr>
              <p:nvPr>
                <p:custDataLst>
                  <p:tags r:id="rId26"/>
                </p:custDataLst>
              </p:nvPr>
            </p:nvSpPr>
            <p:spPr bwMode="gray">
              <a:xfrm>
                <a:off x="2439"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10" name="Rectangle 14"/>
            <p:cNvSpPr>
              <a:spLocks noChangeArrowheads="1"/>
            </p:cNvSpPr>
            <p:nvPr>
              <p:custDataLst>
                <p:tags r:id="rId11"/>
              </p:custDataLst>
            </p:nvPr>
          </p:nvSpPr>
          <p:spPr bwMode="gray">
            <a:xfrm rot="3419336">
              <a:off x="1776" y="1151"/>
              <a:ext cx="672" cy="674"/>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4" name="Group 15"/>
            <p:cNvGrpSpPr>
              <a:grpSpLocks/>
            </p:cNvGrpSpPr>
            <p:nvPr/>
          </p:nvGrpSpPr>
          <p:grpSpPr bwMode="auto">
            <a:xfrm>
              <a:off x="2448" y="1296"/>
              <a:ext cx="624" cy="96"/>
              <a:chOff x="2003" y="3439"/>
              <a:chExt cx="468" cy="244"/>
            </a:xfrm>
          </p:grpSpPr>
          <p:sp>
            <p:nvSpPr>
              <p:cNvPr id="18459" name="Oval 16"/>
              <p:cNvSpPr>
                <a:spLocks noChangeArrowheads="1"/>
              </p:cNvSpPr>
              <p:nvPr>
                <p:custDataLst>
                  <p:tags r:id="rId19"/>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60" name="Rectangle 17"/>
              <p:cNvSpPr>
                <a:spLocks noChangeArrowheads="1"/>
              </p:cNvSpPr>
              <p:nvPr>
                <p:custDataLst>
                  <p:tags r:id="rId20"/>
                </p:custDataLst>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14" name="Oval 18"/>
              <p:cNvSpPr>
                <a:spLocks noChangeArrowheads="1"/>
              </p:cNvSpPr>
              <p:nvPr>
                <p:custDataLst>
                  <p:tags r:id="rId21"/>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15" name="Oval 19"/>
              <p:cNvSpPr>
                <a:spLocks noChangeArrowheads="1"/>
              </p:cNvSpPr>
              <p:nvPr>
                <p:custDataLst>
                  <p:tags r:id="rId22"/>
                </p:custDataLst>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16" name="Rectangle 20"/>
            <p:cNvSpPr>
              <a:spLocks noChangeArrowheads="1"/>
            </p:cNvSpPr>
            <p:nvPr>
              <p:custDataLst>
                <p:tags r:id="rId12"/>
              </p:custDataLst>
            </p:nvPr>
          </p:nvSpPr>
          <p:spPr bwMode="gray">
            <a:xfrm rot="3419336">
              <a:off x="2880" y="1151"/>
              <a:ext cx="672" cy="674"/>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5" name="Group 21"/>
            <p:cNvGrpSpPr>
              <a:grpSpLocks/>
            </p:cNvGrpSpPr>
            <p:nvPr/>
          </p:nvGrpSpPr>
          <p:grpSpPr bwMode="auto">
            <a:xfrm>
              <a:off x="3600" y="1295"/>
              <a:ext cx="1960" cy="228"/>
              <a:chOff x="2003" y="3439"/>
              <a:chExt cx="1124" cy="580"/>
            </a:xfrm>
          </p:grpSpPr>
          <p:sp>
            <p:nvSpPr>
              <p:cNvPr id="18455" name="Oval 22"/>
              <p:cNvSpPr>
                <a:spLocks noChangeArrowheads="1"/>
              </p:cNvSpPr>
              <p:nvPr>
                <p:custDataLst>
                  <p:tags r:id="rId15"/>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56" name="Rectangle 23"/>
              <p:cNvSpPr>
                <a:spLocks noChangeArrowheads="1"/>
              </p:cNvSpPr>
              <p:nvPr>
                <p:custDataLst>
                  <p:tags r:id="rId16"/>
                </p:custDataLst>
              </p:nvPr>
            </p:nvSpPr>
            <p:spPr bwMode="gray">
              <a:xfrm>
                <a:off x="2739" y="3777"/>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20" name="Oval 24"/>
              <p:cNvSpPr>
                <a:spLocks noChangeArrowheads="1"/>
              </p:cNvSpPr>
              <p:nvPr>
                <p:custDataLst>
                  <p:tags r:id="rId17"/>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21" name="Oval 25"/>
              <p:cNvSpPr>
                <a:spLocks noChangeArrowheads="1"/>
              </p:cNvSpPr>
              <p:nvPr>
                <p:custDataLst>
                  <p:tags r:id="rId18"/>
                </p:custDataLst>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22" name="Rectangle 26"/>
            <p:cNvSpPr>
              <a:spLocks noChangeArrowheads="1"/>
            </p:cNvSpPr>
            <p:nvPr>
              <p:custDataLst>
                <p:tags r:id="rId13"/>
              </p:custDataLst>
            </p:nvPr>
          </p:nvSpPr>
          <p:spPr bwMode="gray">
            <a:xfrm rot="3419336">
              <a:off x="4032"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sp>
          <p:nvSpPr>
            <p:cNvPr id="36" name="Rectangle 20"/>
            <p:cNvSpPr>
              <a:spLocks noChangeArrowheads="1"/>
            </p:cNvSpPr>
            <p:nvPr>
              <p:custDataLst>
                <p:tags r:id="rId14"/>
              </p:custDataLst>
            </p:nvPr>
          </p:nvSpPr>
          <p:spPr bwMode="gray">
            <a:xfrm rot="3419336">
              <a:off x="5406" y="1155"/>
              <a:ext cx="672" cy="674"/>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sp>
        <p:nvSpPr>
          <p:cNvPr id="18440" name="Rectangle 27"/>
          <p:cNvSpPr>
            <a:spLocks noChangeArrowheads="1"/>
          </p:cNvSpPr>
          <p:nvPr>
            <p:custDataLst>
              <p:tags r:id="rId3"/>
            </p:custDataLst>
          </p:nvPr>
        </p:nvSpPr>
        <p:spPr bwMode="gray">
          <a:xfrm>
            <a:off x="587324" y="2286000"/>
            <a:ext cx="1180131"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Sáng</a:t>
            </a:r>
            <a:r>
              <a:rPr lang="en-US" sz="2400" b="1" dirty="0" smtClean="0">
                <a:solidFill>
                  <a:schemeClr val="bg1"/>
                </a:solidFill>
              </a:rPr>
              <a:t> </a:t>
            </a:r>
            <a:r>
              <a:rPr lang="en-US" sz="2400" b="1" dirty="0" err="1" smtClean="0">
                <a:solidFill>
                  <a:schemeClr val="bg1"/>
                </a:solidFill>
              </a:rPr>
              <a:t>dạ</a:t>
            </a:r>
            <a:endParaRPr lang="en-US" sz="2400" b="1" dirty="0">
              <a:solidFill>
                <a:schemeClr val="bg1"/>
              </a:solidFill>
            </a:endParaRPr>
          </a:p>
        </p:txBody>
      </p:sp>
      <p:sp>
        <p:nvSpPr>
          <p:cNvPr id="18441" name="Rectangle 28"/>
          <p:cNvSpPr>
            <a:spLocks noChangeArrowheads="1"/>
          </p:cNvSpPr>
          <p:nvPr>
            <p:custDataLst>
              <p:tags r:id="rId4"/>
            </p:custDataLst>
          </p:nvPr>
        </p:nvSpPr>
        <p:spPr bwMode="gray">
          <a:xfrm>
            <a:off x="2286000" y="2209800"/>
            <a:ext cx="1218603"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Mít</a:t>
            </a:r>
            <a:r>
              <a:rPr lang="en-US" sz="2400" b="1" dirty="0" smtClean="0">
                <a:solidFill>
                  <a:schemeClr val="bg1"/>
                </a:solidFill>
              </a:rPr>
              <a:t> </a:t>
            </a:r>
            <a:r>
              <a:rPr lang="en-US" sz="2400" b="1" dirty="0" err="1" smtClean="0">
                <a:solidFill>
                  <a:schemeClr val="bg1"/>
                </a:solidFill>
              </a:rPr>
              <a:t>tinh</a:t>
            </a:r>
            <a:endParaRPr lang="en-US" sz="2400" b="1" dirty="0">
              <a:solidFill>
                <a:schemeClr val="bg1"/>
              </a:solidFill>
            </a:endParaRPr>
          </a:p>
        </p:txBody>
      </p:sp>
      <p:sp>
        <p:nvSpPr>
          <p:cNvPr id="18442" name="Rectangle 29"/>
          <p:cNvSpPr>
            <a:spLocks noChangeArrowheads="1"/>
          </p:cNvSpPr>
          <p:nvPr>
            <p:custDataLst>
              <p:tags r:id="rId5"/>
            </p:custDataLst>
          </p:nvPr>
        </p:nvSpPr>
        <p:spPr bwMode="gray">
          <a:xfrm>
            <a:off x="3886200" y="2209800"/>
            <a:ext cx="1127553"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Luật</a:t>
            </a:r>
            <a:r>
              <a:rPr lang="en-US" sz="2400" b="1" dirty="0" smtClean="0">
                <a:solidFill>
                  <a:schemeClr val="bg1"/>
                </a:solidFill>
              </a:rPr>
              <a:t> </a:t>
            </a:r>
            <a:r>
              <a:rPr lang="en-US" sz="2400" b="1" dirty="0" err="1" smtClean="0">
                <a:solidFill>
                  <a:schemeClr val="bg1"/>
                </a:solidFill>
              </a:rPr>
              <a:t>sư</a:t>
            </a:r>
            <a:endParaRPr lang="en-US" sz="2400" b="1" dirty="0">
              <a:solidFill>
                <a:schemeClr val="bg1"/>
              </a:solidFill>
            </a:endParaRPr>
          </a:p>
        </p:txBody>
      </p:sp>
      <p:sp>
        <p:nvSpPr>
          <p:cNvPr id="18443" name="Rectangle 30"/>
          <p:cNvSpPr>
            <a:spLocks noChangeArrowheads="1"/>
          </p:cNvSpPr>
          <p:nvPr>
            <p:custDataLst>
              <p:tags r:id="rId6"/>
            </p:custDataLst>
          </p:nvPr>
        </p:nvSpPr>
        <p:spPr bwMode="gray">
          <a:xfrm>
            <a:off x="5410200" y="2209800"/>
            <a:ext cx="1614545"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Thanh</a:t>
            </a:r>
            <a:r>
              <a:rPr lang="en-US" sz="2400" b="1" dirty="0" smtClean="0">
                <a:solidFill>
                  <a:schemeClr val="bg1"/>
                </a:solidFill>
              </a:rPr>
              <a:t> </a:t>
            </a:r>
            <a:r>
              <a:rPr lang="en-US" sz="2400" b="1" dirty="0" err="1" smtClean="0">
                <a:solidFill>
                  <a:schemeClr val="bg1"/>
                </a:solidFill>
              </a:rPr>
              <a:t>niên</a:t>
            </a:r>
            <a:endParaRPr lang="en-US" sz="2400" b="1" dirty="0">
              <a:solidFill>
                <a:schemeClr val="bg1"/>
              </a:solidFill>
            </a:endParaRPr>
          </a:p>
        </p:txBody>
      </p:sp>
      <p:sp>
        <p:nvSpPr>
          <p:cNvPr id="38" name="Rectangle 34"/>
          <p:cNvSpPr>
            <a:spLocks noChangeArrowheads="1"/>
          </p:cNvSpPr>
          <p:nvPr>
            <p:custDataLst>
              <p:tags r:id="rId7"/>
            </p:custDataLst>
          </p:nvPr>
        </p:nvSpPr>
        <p:spPr bwMode="auto">
          <a:xfrm>
            <a:off x="7543800" y="2252004"/>
            <a:ext cx="1530419"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Quốc</a:t>
            </a:r>
            <a:r>
              <a:rPr lang="en-US" sz="2400" b="1" dirty="0" smtClean="0">
                <a:solidFill>
                  <a:schemeClr val="bg1"/>
                </a:solidFill>
              </a:rPr>
              <a:t> </a:t>
            </a:r>
            <a:r>
              <a:rPr lang="en-US" sz="2400" b="1" dirty="0" err="1" smtClean="0">
                <a:solidFill>
                  <a:schemeClr val="bg1"/>
                </a:solidFill>
              </a:rPr>
              <a:t>tế</a:t>
            </a:r>
            <a:r>
              <a:rPr lang="en-US" sz="2400" b="1" dirty="0" smtClean="0">
                <a:solidFill>
                  <a:schemeClr val="bg1"/>
                </a:solidFill>
              </a:rPr>
              <a:t> ca</a:t>
            </a:r>
            <a:endParaRPr lang="en-US" sz="2400" b="1" dirty="0">
              <a:solidFill>
                <a:schemeClr val="bg1"/>
              </a:solidFill>
            </a:endParaRPr>
          </a:p>
        </p:txBody>
      </p:sp>
      <p:sp>
        <p:nvSpPr>
          <p:cNvPr id="30" name="Text Box 15"/>
          <p:cNvSpPr txBox="1">
            <a:spLocks noChangeArrowheads="1"/>
          </p:cNvSpPr>
          <p:nvPr>
            <p:custDataLst>
              <p:tags r:id="rId8"/>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31" name="Text Box 16"/>
          <p:cNvSpPr txBox="1">
            <a:spLocks noChangeArrowheads="1"/>
          </p:cNvSpPr>
          <p:nvPr>
            <p:custDataLst>
              <p:tags r:id="rId9"/>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prod_title"/>
          <p:cNvSpPr>
            <a:spLocks noGrp="1"/>
          </p:cNvSpPr>
          <p:nvPr>
            <p:ph type="title"/>
            <p:custDataLst>
              <p:tags r:id="rId2"/>
            </p:custDataLst>
          </p:nvPr>
        </p:nvSpPr>
        <p:spPr>
          <a:xfrm>
            <a:off x="457200" y="152400"/>
            <a:ext cx="8229600" cy="639762"/>
          </a:xfrm>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wrap="square" lIns="0" tIns="0" rIns="0" bIns="0" anchor="ctr">
            <a:noAutofit/>
          </a:bodyPr>
          <a:lstStyle/>
          <a:p>
            <a:r>
              <a:rPr lang="vi-VN" sz="2800" b="1" smtClean="0">
                <a:solidFill>
                  <a:srgbClr val="0000CC"/>
                </a:solidFill>
                <a:latin typeface="Calibri"/>
              </a:rPr>
              <a:t>Gõ các chữ số ở cột B đúng nghĩa với từ ở cột A</a:t>
            </a:r>
            <a:endParaRPr lang="en-US" sz="2800" b="1" dirty="0">
              <a:solidFill>
                <a:srgbClr val="0000CC"/>
              </a:solidFill>
              <a:latin typeface="Calibri"/>
            </a:endParaRPr>
          </a:p>
        </p:txBody>
      </p:sp>
      <p:sp>
        <p:nvSpPr>
          <p:cNvPr id="3" name="mmprod_col_3090"/>
          <p:cNvSpPr txBox="1"/>
          <p:nvPr>
            <p:custDataLst>
              <p:tags r:id="rId3"/>
            </p:custDataLst>
          </p:nvPr>
        </p:nvSpPr>
        <p:spPr>
          <a:xfrm>
            <a:off x="491836" y="828495"/>
            <a:ext cx="3867912" cy="40733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800" smtClean="0">
                <a:latin typeface="Calibri"/>
              </a:rPr>
              <a:t>Cột A</a:t>
            </a:r>
            <a:endParaRPr lang="en-US" sz="2800" dirty="0">
              <a:latin typeface="Calibri"/>
            </a:endParaRPr>
          </a:p>
        </p:txBody>
      </p:sp>
      <p:sp>
        <p:nvSpPr>
          <p:cNvPr id="4" name="mmprod_col_30910"/>
          <p:cNvSpPr txBox="1"/>
          <p:nvPr>
            <p:custDataLst>
              <p:tags r:id="rId4"/>
            </p:custDataLst>
          </p:nvPr>
        </p:nvSpPr>
        <p:spPr>
          <a:xfrm>
            <a:off x="2717943" y="838200"/>
            <a:ext cx="3867912" cy="40733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800" smtClean="0">
                <a:latin typeface="Calibri"/>
              </a:rPr>
              <a:t>Cột B</a:t>
            </a:r>
            <a:endParaRPr lang="en-US" sz="2800" dirty="0">
              <a:latin typeface="Calibri"/>
            </a:endParaRPr>
          </a:p>
        </p:txBody>
      </p:sp>
      <p:grpSp>
        <p:nvGrpSpPr>
          <p:cNvPr id="8" name="mmprod_answer10020"/>
          <p:cNvGrpSpPr/>
          <p:nvPr>
            <p:custDataLst>
              <p:tags r:id="rId5"/>
            </p:custDataLst>
          </p:nvPr>
        </p:nvGrpSpPr>
        <p:grpSpPr>
          <a:xfrm>
            <a:off x="2519934" y="1724426"/>
            <a:ext cx="5991072" cy="396240"/>
            <a:chOff x="4818889" y="2098516"/>
            <a:chExt cx="3669683" cy="1319913"/>
          </a:xfrm>
        </p:grpSpPr>
        <p:sp>
          <p:nvSpPr>
            <p:cNvPr id="6" name="mmprod_ansbullet_10020"/>
            <p:cNvSpPr txBox="1"/>
            <p:nvPr>
              <p:custDataLst>
                <p:tags r:id="rId47"/>
              </p:custDataLst>
            </p:nvPr>
          </p:nvSpPr>
          <p:spPr>
            <a:xfrm>
              <a:off x="4818889" y="2098516"/>
              <a:ext cx="214313" cy="65995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1300" smtClean="0">
                  <a:latin typeface="Calibri"/>
                </a:rPr>
                <a:t>1.</a:t>
              </a:r>
              <a:endParaRPr lang="en-US" sz="1300">
                <a:latin typeface="Calibri"/>
              </a:endParaRPr>
            </a:p>
          </p:txBody>
        </p:sp>
        <p:sp>
          <p:nvSpPr>
            <p:cNvPr id="7" name="mmprod_anstext_10020"/>
            <p:cNvSpPr txBox="1"/>
            <p:nvPr>
              <p:custDataLst>
                <p:tags r:id="rId48"/>
              </p:custDataLst>
            </p:nvPr>
          </p:nvSpPr>
          <p:spPr>
            <a:xfrm>
              <a:off x="4964513" y="2098516"/>
              <a:ext cx="3524059" cy="1319913"/>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vi-VN" smtClean="0">
                  <a:latin typeface="Calibri"/>
                </a:rPr>
                <a:t>Người chuyên bào chữa bênh vực cho những người ra trước tòa án</a:t>
              </a:r>
              <a:endParaRPr lang="en-US" dirty="0">
                <a:latin typeface="Calibri"/>
              </a:endParaRPr>
            </a:p>
          </p:txBody>
        </p:sp>
      </p:grpSp>
      <p:grpSp>
        <p:nvGrpSpPr>
          <p:cNvPr id="12" name="mmprod_answer10021"/>
          <p:cNvGrpSpPr/>
          <p:nvPr>
            <p:custDataLst>
              <p:tags r:id="rId6"/>
            </p:custDataLst>
          </p:nvPr>
        </p:nvGrpSpPr>
        <p:grpSpPr>
          <a:xfrm>
            <a:off x="2486597" y="2454946"/>
            <a:ext cx="3761803" cy="239064"/>
            <a:chOff x="4818889" y="3841727"/>
            <a:chExt cx="3761803" cy="796346"/>
          </a:xfrm>
        </p:grpSpPr>
        <p:sp>
          <p:nvSpPr>
            <p:cNvPr id="10" name="mmprod_ansbullet_10021"/>
            <p:cNvSpPr txBox="1"/>
            <p:nvPr>
              <p:custDataLst>
                <p:tags r:id="rId45"/>
              </p:custDataLst>
            </p:nvPr>
          </p:nvSpPr>
          <p:spPr>
            <a:xfrm>
              <a:off x="4818889" y="3978116"/>
              <a:ext cx="214313" cy="65995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1300" smtClean="0">
                  <a:latin typeface="Calibri"/>
                </a:rPr>
                <a:t>2.</a:t>
              </a:r>
              <a:endParaRPr lang="en-US" sz="1300">
                <a:latin typeface="Calibri"/>
              </a:endParaRPr>
            </a:p>
          </p:txBody>
        </p:sp>
        <p:sp>
          <p:nvSpPr>
            <p:cNvPr id="11" name="mmprod_anstext_10021"/>
            <p:cNvSpPr txBox="1"/>
            <p:nvPr>
              <p:custDataLst>
                <p:tags r:id="rId46"/>
              </p:custDataLst>
            </p:nvPr>
          </p:nvSpPr>
          <p:spPr>
            <a:xfrm>
              <a:off x="5056633" y="3841727"/>
              <a:ext cx="3524059" cy="65995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vi-VN" smtClean="0">
                  <a:latin typeface="Calibri"/>
                </a:rPr>
                <a:t>Học đâu biết đấy</a:t>
              </a:r>
              <a:endParaRPr lang="en-US" dirty="0">
                <a:latin typeface="Calibri"/>
              </a:endParaRPr>
            </a:p>
          </p:txBody>
        </p:sp>
      </p:grpSp>
      <p:grpSp>
        <p:nvGrpSpPr>
          <p:cNvPr id="16" name="mmprod_answer10022"/>
          <p:cNvGrpSpPr/>
          <p:nvPr>
            <p:custDataLst>
              <p:tags r:id="rId7"/>
            </p:custDataLst>
          </p:nvPr>
        </p:nvGrpSpPr>
        <p:grpSpPr>
          <a:xfrm>
            <a:off x="2478846" y="3081664"/>
            <a:ext cx="6029561" cy="396240"/>
            <a:chOff x="4818889" y="4441167"/>
            <a:chExt cx="3668715" cy="1319913"/>
          </a:xfrm>
        </p:grpSpPr>
        <p:sp>
          <p:nvSpPr>
            <p:cNvPr id="14" name="mmprod_ansbullet_10022"/>
            <p:cNvSpPr txBox="1"/>
            <p:nvPr>
              <p:custDataLst>
                <p:tags r:id="rId43"/>
              </p:custDataLst>
            </p:nvPr>
          </p:nvSpPr>
          <p:spPr>
            <a:xfrm>
              <a:off x="4818889" y="4577556"/>
              <a:ext cx="214313" cy="65995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1300" smtClean="0">
                  <a:latin typeface="Calibri"/>
                </a:rPr>
                <a:t>3.</a:t>
              </a:r>
              <a:endParaRPr lang="en-US" sz="1300">
                <a:latin typeface="Calibri"/>
              </a:endParaRPr>
            </a:p>
          </p:txBody>
        </p:sp>
        <p:sp>
          <p:nvSpPr>
            <p:cNvPr id="15" name="mmprod_anstext_10022"/>
            <p:cNvSpPr txBox="1"/>
            <p:nvPr>
              <p:custDataLst>
                <p:tags r:id="rId44"/>
              </p:custDataLst>
            </p:nvPr>
          </p:nvSpPr>
          <p:spPr>
            <a:xfrm>
              <a:off x="4963545" y="4441167"/>
              <a:ext cx="3524059" cy="1319913"/>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vi-VN" sz="2000" smtClean="0">
                  <a:latin typeface="Calibri"/>
                </a:rPr>
                <a:t>Người được pháp luật coi là đã đến tuổi trưởng thành</a:t>
              </a:r>
              <a:endParaRPr lang="en-US" sz="2000" dirty="0">
                <a:latin typeface="Calibri"/>
              </a:endParaRPr>
            </a:p>
          </p:txBody>
        </p:sp>
      </p:grpSp>
      <p:grpSp>
        <p:nvGrpSpPr>
          <p:cNvPr id="20" name="mmprod_answer10023"/>
          <p:cNvGrpSpPr/>
          <p:nvPr>
            <p:custDataLst>
              <p:tags r:id="rId8"/>
            </p:custDataLst>
          </p:nvPr>
        </p:nvGrpSpPr>
        <p:grpSpPr>
          <a:xfrm>
            <a:off x="2478846" y="3710324"/>
            <a:ext cx="5910590" cy="668902"/>
            <a:chOff x="4818889" y="5258562"/>
            <a:chExt cx="3671749" cy="2228176"/>
          </a:xfrm>
        </p:grpSpPr>
        <p:sp>
          <p:nvSpPr>
            <p:cNvPr id="18" name="mmprod_ansbullet_10023"/>
            <p:cNvSpPr txBox="1"/>
            <p:nvPr>
              <p:custDataLst>
                <p:tags r:id="rId41"/>
              </p:custDataLst>
            </p:nvPr>
          </p:nvSpPr>
          <p:spPr>
            <a:xfrm>
              <a:off x="4818889" y="5522774"/>
              <a:ext cx="214313" cy="659956"/>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1300" smtClean="0">
                  <a:latin typeface="Calibri"/>
                </a:rPr>
                <a:t>4.</a:t>
              </a:r>
              <a:endParaRPr lang="en-US" sz="1300">
                <a:latin typeface="Calibri"/>
              </a:endParaRPr>
            </a:p>
          </p:txBody>
        </p:sp>
        <p:sp>
          <p:nvSpPr>
            <p:cNvPr id="19" name="mmprod_anstext_10023"/>
            <p:cNvSpPr txBox="1"/>
            <p:nvPr>
              <p:custDataLst>
                <p:tags r:id="rId42"/>
              </p:custDataLst>
            </p:nvPr>
          </p:nvSpPr>
          <p:spPr>
            <a:xfrm>
              <a:off x="4966579" y="5258562"/>
              <a:ext cx="3524059" cy="2228176"/>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vi-VN" sz="2000" smtClean="0">
                  <a:latin typeface="Calibri"/>
                </a:rPr>
                <a:t>Cuộc hội họp của đông đảo quần chúng có nội dung chính trị và biểu thị một ý nghĩa chung</a:t>
              </a:r>
              <a:endParaRPr lang="en-US" sz="2000" dirty="0">
                <a:latin typeface="Calibri"/>
              </a:endParaRPr>
            </a:p>
          </p:txBody>
        </p:sp>
      </p:grpSp>
      <p:grpSp>
        <p:nvGrpSpPr>
          <p:cNvPr id="24" name="mmprod_answer10024"/>
          <p:cNvGrpSpPr/>
          <p:nvPr>
            <p:custDataLst>
              <p:tags r:id="rId9"/>
            </p:custDataLst>
          </p:nvPr>
        </p:nvGrpSpPr>
        <p:grpSpPr>
          <a:xfrm>
            <a:off x="2478846" y="4503760"/>
            <a:ext cx="5714463" cy="396240"/>
            <a:chOff x="4818889" y="7910036"/>
            <a:chExt cx="3677038" cy="1319913"/>
          </a:xfrm>
        </p:grpSpPr>
        <p:sp>
          <p:nvSpPr>
            <p:cNvPr id="22" name="mmprod_ansbullet_10024"/>
            <p:cNvSpPr txBox="1"/>
            <p:nvPr>
              <p:custDataLst>
                <p:tags r:id="rId39"/>
              </p:custDataLst>
            </p:nvPr>
          </p:nvSpPr>
          <p:spPr>
            <a:xfrm>
              <a:off x="4818889" y="8062334"/>
              <a:ext cx="214313" cy="65995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1300" smtClean="0">
                  <a:latin typeface="Calibri"/>
                </a:rPr>
                <a:t>5.</a:t>
              </a:r>
              <a:endParaRPr lang="en-US" sz="1300" dirty="0">
                <a:latin typeface="Calibri"/>
              </a:endParaRPr>
            </a:p>
          </p:txBody>
        </p:sp>
        <p:sp>
          <p:nvSpPr>
            <p:cNvPr id="23" name="mmprod_anstext_10024"/>
            <p:cNvSpPr txBox="1"/>
            <p:nvPr>
              <p:custDataLst>
                <p:tags r:id="rId40"/>
              </p:custDataLst>
            </p:nvPr>
          </p:nvSpPr>
          <p:spPr>
            <a:xfrm>
              <a:off x="4971868" y="7910036"/>
              <a:ext cx="3524059" cy="1319913"/>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vi-VN" sz="2000" smtClean="0">
                  <a:latin typeface="Calibri"/>
                </a:rPr>
                <a:t>Bài hát chính thức của các Đảng cộng sản và công nhân trên thế giới.</a:t>
              </a:r>
              <a:endParaRPr lang="en-US" sz="2000" dirty="0">
                <a:latin typeface="Calibri"/>
              </a:endParaRPr>
            </a:p>
          </p:txBody>
        </p:sp>
      </p:grpSp>
      <p:grpSp>
        <p:nvGrpSpPr>
          <p:cNvPr id="29" name="mmprod_item10025"/>
          <p:cNvGrpSpPr/>
          <p:nvPr>
            <p:custDataLst>
              <p:tags r:id="rId10"/>
            </p:custDataLst>
          </p:nvPr>
        </p:nvGrpSpPr>
        <p:grpSpPr>
          <a:xfrm>
            <a:off x="457200" y="1724427"/>
            <a:ext cx="3867912" cy="198120"/>
            <a:chOff x="457200" y="2098517"/>
            <a:chExt cx="3867912" cy="208692"/>
          </a:xfrm>
        </p:grpSpPr>
        <p:sp>
          <p:nvSpPr>
            <p:cNvPr id="26" name="mmprod_item_input_outertext10025"/>
            <p:cNvSpPr/>
            <p:nvPr>
              <p:custDataLst>
                <p:tags r:id="rId37"/>
              </p:custDataLst>
            </p:nvPr>
          </p:nvSpPr>
          <p:spPr>
            <a:xfrm>
              <a:off x="457200" y="2098517"/>
              <a:ext cx="198120" cy="208692"/>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1300" smtClean="0">
                  <a:solidFill>
                    <a:schemeClr val="tx1"/>
                  </a:solidFill>
                  <a:latin typeface="Calibri"/>
                </a:rPr>
                <a:t>2</a:t>
              </a:r>
              <a:endParaRPr lang="en-US" sz="1300">
                <a:solidFill>
                  <a:schemeClr val="tx1"/>
                </a:solidFill>
                <a:latin typeface="Calibri"/>
              </a:endParaRPr>
            </a:p>
          </p:txBody>
        </p:sp>
        <p:sp>
          <p:nvSpPr>
            <p:cNvPr id="28" name="mmprod_item_label10025"/>
            <p:cNvSpPr txBox="1"/>
            <p:nvPr>
              <p:custDataLst>
                <p:tags r:id="rId38"/>
              </p:custDataLst>
            </p:nvPr>
          </p:nvSpPr>
          <p:spPr>
            <a:xfrm>
              <a:off x="714756" y="2098517"/>
              <a:ext cx="3610356" cy="208691"/>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400" smtClean="0">
                  <a:latin typeface="Calibri"/>
                </a:rPr>
                <a:t>Sáng dạ</a:t>
              </a:r>
              <a:endParaRPr lang="en-US" sz="2400" dirty="0">
                <a:latin typeface="Calibri"/>
              </a:endParaRPr>
            </a:p>
          </p:txBody>
        </p:sp>
      </p:grpSp>
      <p:grpSp>
        <p:nvGrpSpPr>
          <p:cNvPr id="34" name="mmprod_item10026"/>
          <p:cNvGrpSpPr/>
          <p:nvPr>
            <p:custDataLst>
              <p:tags r:id="rId11"/>
            </p:custDataLst>
          </p:nvPr>
        </p:nvGrpSpPr>
        <p:grpSpPr>
          <a:xfrm>
            <a:off x="457200" y="2443262"/>
            <a:ext cx="3867912" cy="198120"/>
            <a:chOff x="457200" y="2703037"/>
            <a:chExt cx="3867912" cy="208692"/>
          </a:xfrm>
        </p:grpSpPr>
        <p:sp>
          <p:nvSpPr>
            <p:cNvPr id="31" name="mmprod_item_input_outertext10026"/>
            <p:cNvSpPr/>
            <p:nvPr>
              <p:custDataLst>
                <p:tags r:id="rId35"/>
              </p:custDataLst>
            </p:nvPr>
          </p:nvSpPr>
          <p:spPr>
            <a:xfrm>
              <a:off x="457200" y="2703037"/>
              <a:ext cx="198120" cy="208692"/>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1300" smtClean="0">
                  <a:solidFill>
                    <a:schemeClr val="tx1"/>
                  </a:solidFill>
                  <a:latin typeface="Calibri"/>
                </a:rPr>
                <a:t>4</a:t>
              </a:r>
              <a:endParaRPr lang="en-US" sz="1300">
                <a:solidFill>
                  <a:schemeClr val="tx1"/>
                </a:solidFill>
                <a:latin typeface="Calibri"/>
              </a:endParaRPr>
            </a:p>
          </p:txBody>
        </p:sp>
        <p:sp>
          <p:nvSpPr>
            <p:cNvPr id="33" name="mmprod_item_label10026"/>
            <p:cNvSpPr txBox="1"/>
            <p:nvPr>
              <p:custDataLst>
                <p:tags r:id="rId36"/>
              </p:custDataLst>
            </p:nvPr>
          </p:nvSpPr>
          <p:spPr>
            <a:xfrm>
              <a:off x="714756" y="2703037"/>
              <a:ext cx="3610356" cy="208691"/>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400" smtClean="0">
                  <a:latin typeface="Calibri"/>
                </a:rPr>
                <a:t>Mít tinh</a:t>
              </a:r>
              <a:endParaRPr lang="en-US" sz="2400" dirty="0">
                <a:latin typeface="Calibri"/>
              </a:endParaRPr>
            </a:p>
          </p:txBody>
        </p:sp>
      </p:grpSp>
      <p:grpSp>
        <p:nvGrpSpPr>
          <p:cNvPr id="39" name="mmprod_item10027"/>
          <p:cNvGrpSpPr/>
          <p:nvPr>
            <p:custDataLst>
              <p:tags r:id="rId12"/>
            </p:custDataLst>
          </p:nvPr>
        </p:nvGrpSpPr>
        <p:grpSpPr>
          <a:xfrm>
            <a:off x="457200" y="3106677"/>
            <a:ext cx="3867912" cy="198120"/>
            <a:chOff x="457200" y="3307557"/>
            <a:chExt cx="3867912" cy="208692"/>
          </a:xfrm>
        </p:grpSpPr>
        <p:sp>
          <p:nvSpPr>
            <p:cNvPr id="36" name="mmprod_item_input_outertext10027"/>
            <p:cNvSpPr/>
            <p:nvPr>
              <p:custDataLst>
                <p:tags r:id="rId33"/>
              </p:custDataLst>
            </p:nvPr>
          </p:nvSpPr>
          <p:spPr>
            <a:xfrm>
              <a:off x="457200" y="3307557"/>
              <a:ext cx="198120" cy="208692"/>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1300" smtClean="0">
                  <a:solidFill>
                    <a:schemeClr val="tx1"/>
                  </a:solidFill>
                  <a:latin typeface="Calibri"/>
                </a:rPr>
                <a:t>1</a:t>
              </a:r>
              <a:endParaRPr lang="en-US" sz="1300">
                <a:solidFill>
                  <a:schemeClr val="tx1"/>
                </a:solidFill>
                <a:latin typeface="Calibri"/>
              </a:endParaRPr>
            </a:p>
          </p:txBody>
        </p:sp>
        <p:sp>
          <p:nvSpPr>
            <p:cNvPr id="38" name="mmprod_item_label10027"/>
            <p:cNvSpPr txBox="1"/>
            <p:nvPr>
              <p:custDataLst>
                <p:tags r:id="rId34"/>
              </p:custDataLst>
            </p:nvPr>
          </p:nvSpPr>
          <p:spPr>
            <a:xfrm>
              <a:off x="714756" y="3307557"/>
              <a:ext cx="3610356" cy="208691"/>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vi-VN" sz="2400" smtClean="0">
                  <a:latin typeface="Calibri"/>
                </a:rPr>
                <a:t>Luật sư</a:t>
              </a:r>
              <a:endParaRPr lang="en-US" sz="2400" dirty="0">
                <a:latin typeface="Calibri"/>
              </a:endParaRPr>
            </a:p>
          </p:txBody>
        </p:sp>
      </p:grpSp>
      <p:grpSp>
        <p:nvGrpSpPr>
          <p:cNvPr id="44" name="mmprod_item10028"/>
          <p:cNvGrpSpPr/>
          <p:nvPr>
            <p:custDataLst>
              <p:tags r:id="rId13"/>
            </p:custDataLst>
          </p:nvPr>
        </p:nvGrpSpPr>
        <p:grpSpPr>
          <a:xfrm>
            <a:off x="457200" y="3797802"/>
            <a:ext cx="3867912" cy="198120"/>
            <a:chOff x="457200" y="3912078"/>
            <a:chExt cx="3867912" cy="208692"/>
          </a:xfrm>
        </p:grpSpPr>
        <p:sp>
          <p:nvSpPr>
            <p:cNvPr id="41" name="mmprod_item_input_outertext10028"/>
            <p:cNvSpPr/>
            <p:nvPr>
              <p:custDataLst>
                <p:tags r:id="rId31"/>
              </p:custDataLst>
            </p:nvPr>
          </p:nvSpPr>
          <p:spPr>
            <a:xfrm>
              <a:off x="457200" y="3912078"/>
              <a:ext cx="198120" cy="208692"/>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1300" smtClean="0">
                  <a:solidFill>
                    <a:schemeClr val="tx1"/>
                  </a:solidFill>
                  <a:latin typeface="Calibri"/>
                </a:rPr>
                <a:t>3</a:t>
              </a:r>
              <a:endParaRPr lang="en-US" sz="1300">
                <a:solidFill>
                  <a:schemeClr val="tx1"/>
                </a:solidFill>
                <a:latin typeface="Calibri"/>
              </a:endParaRPr>
            </a:p>
          </p:txBody>
        </p:sp>
        <p:sp>
          <p:nvSpPr>
            <p:cNvPr id="43" name="mmprod_item_label10028"/>
            <p:cNvSpPr txBox="1"/>
            <p:nvPr>
              <p:custDataLst>
                <p:tags r:id="rId32"/>
              </p:custDataLst>
            </p:nvPr>
          </p:nvSpPr>
          <p:spPr>
            <a:xfrm>
              <a:off x="714756" y="3912078"/>
              <a:ext cx="3610356" cy="208691"/>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400" smtClean="0">
                  <a:latin typeface="Calibri"/>
                </a:rPr>
                <a:t>Thanh niên</a:t>
              </a:r>
              <a:endParaRPr lang="en-US" sz="2400" dirty="0">
                <a:latin typeface="Calibri"/>
              </a:endParaRPr>
            </a:p>
          </p:txBody>
        </p:sp>
      </p:grpSp>
      <p:grpSp>
        <p:nvGrpSpPr>
          <p:cNvPr id="49" name="mmprod_item10029"/>
          <p:cNvGrpSpPr/>
          <p:nvPr>
            <p:custDataLst>
              <p:tags r:id="rId14"/>
            </p:custDataLst>
          </p:nvPr>
        </p:nvGrpSpPr>
        <p:grpSpPr>
          <a:xfrm>
            <a:off x="457200" y="4502782"/>
            <a:ext cx="3867912" cy="198120"/>
            <a:chOff x="457200" y="4516597"/>
            <a:chExt cx="3867912" cy="208692"/>
          </a:xfrm>
        </p:grpSpPr>
        <p:sp>
          <p:nvSpPr>
            <p:cNvPr id="46" name="mmprod_item_input_outertext10029"/>
            <p:cNvSpPr/>
            <p:nvPr>
              <p:custDataLst>
                <p:tags r:id="rId29"/>
              </p:custDataLst>
            </p:nvPr>
          </p:nvSpPr>
          <p:spPr>
            <a:xfrm>
              <a:off x="457200" y="4516597"/>
              <a:ext cx="198120" cy="208692"/>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1300" smtClean="0">
                  <a:solidFill>
                    <a:schemeClr val="tx1"/>
                  </a:solidFill>
                  <a:latin typeface="Calibri"/>
                </a:rPr>
                <a:t>5</a:t>
              </a:r>
              <a:endParaRPr lang="en-US" sz="1300">
                <a:solidFill>
                  <a:schemeClr val="tx1"/>
                </a:solidFill>
                <a:latin typeface="Calibri"/>
              </a:endParaRPr>
            </a:p>
          </p:txBody>
        </p:sp>
        <p:sp>
          <p:nvSpPr>
            <p:cNvPr id="48" name="mmprod_item_label10029"/>
            <p:cNvSpPr txBox="1"/>
            <p:nvPr>
              <p:custDataLst>
                <p:tags r:id="rId30"/>
              </p:custDataLst>
            </p:nvPr>
          </p:nvSpPr>
          <p:spPr>
            <a:xfrm>
              <a:off x="714756" y="4516598"/>
              <a:ext cx="3610356" cy="208691"/>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400" smtClean="0">
                  <a:latin typeface="Calibri"/>
                </a:rPr>
                <a:t>Quốc tế ca</a:t>
              </a:r>
              <a:endParaRPr lang="en-US" sz="2400" dirty="0">
                <a:latin typeface="Calibri"/>
              </a:endParaRPr>
            </a:p>
          </p:txBody>
        </p:sp>
      </p:grpSp>
      <p:sp>
        <p:nvSpPr>
          <p:cNvPr id="70" name="mmprod_feedback_7000"/>
          <p:cNvSpPr/>
          <p:nvPr>
            <p:custDataLst>
              <p:tags r:id="rId15"/>
            </p:custDataLst>
          </p:nvPr>
        </p:nvSpPr>
        <p:spPr>
          <a:xfrm>
            <a:off x="152400" y="5181600"/>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Đúng rồi - Click vào bất cứ nơi đâu để tiếp tục</a:t>
            </a:r>
            <a:endParaRPr lang="en-US" b="1" dirty="0">
              <a:solidFill>
                <a:srgbClr val="000099"/>
              </a:solidFill>
              <a:latin typeface="Calibri"/>
            </a:endParaRPr>
          </a:p>
        </p:txBody>
      </p:sp>
      <p:sp>
        <p:nvSpPr>
          <p:cNvPr id="71" name="mmprod_feedback_7002"/>
          <p:cNvSpPr/>
          <p:nvPr>
            <p:custDataLst>
              <p:tags r:id="rId16"/>
            </p:custDataLst>
          </p:nvPr>
        </p:nvSpPr>
        <p:spPr>
          <a:xfrm>
            <a:off x="5471160" y="5105400"/>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Chưa đúng - Click vào bất cứ nơi đâu để tiếp tục</a:t>
            </a:r>
            <a:endParaRPr lang="en-US" b="1" dirty="0">
              <a:solidFill>
                <a:srgbClr val="000099"/>
              </a:solidFill>
              <a:latin typeface="Calibri"/>
            </a:endParaRPr>
          </a:p>
        </p:txBody>
      </p:sp>
      <p:sp>
        <p:nvSpPr>
          <p:cNvPr id="72" name="mmprod_feedback_7009"/>
          <p:cNvSpPr/>
          <p:nvPr>
            <p:custDataLst>
              <p:tags r:id="rId17"/>
            </p:custDataLst>
          </p:nvPr>
        </p:nvSpPr>
        <p:spPr>
          <a:xfrm>
            <a:off x="2569741" y="5773137"/>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Xin chúc mừng em đã trả lời chính xác!</a:t>
            </a:r>
            <a:endParaRPr lang="en-US">
              <a:latin typeface="Calibri"/>
            </a:endParaRPr>
          </a:p>
        </p:txBody>
      </p:sp>
      <p:sp>
        <p:nvSpPr>
          <p:cNvPr id="73" name="mmprod_feedback_7006"/>
          <p:cNvSpPr/>
          <p:nvPr>
            <p:custDataLst>
              <p:tags r:id="rId18"/>
            </p:custDataLst>
          </p:nvPr>
        </p:nvSpPr>
        <p:spPr>
          <a:xfrm>
            <a:off x="2514600" y="6102905"/>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pt-BR" smtClean="0">
                <a:latin typeface="Calibri"/>
              </a:rPr>
              <a:t>Câu trả lời của em:</a:t>
            </a:r>
            <a:endParaRPr lang="en-US">
              <a:latin typeface="Calibri"/>
            </a:endParaRPr>
          </a:p>
        </p:txBody>
      </p:sp>
      <p:sp>
        <p:nvSpPr>
          <p:cNvPr id="74" name="mmprod_feedback_7010"/>
          <p:cNvSpPr/>
          <p:nvPr>
            <p:custDataLst>
              <p:tags r:id="rId19"/>
            </p:custDataLst>
          </p:nvPr>
        </p:nvSpPr>
        <p:spPr>
          <a:xfrm>
            <a:off x="2528246" y="6102905"/>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vi-VN" smtClean="0">
                <a:latin typeface="Calibri"/>
              </a:rPr>
              <a:t>Câu trả lời đúng là:</a:t>
            </a:r>
            <a:endParaRPr lang="en-US">
              <a:latin typeface="Calibri"/>
            </a:endParaRPr>
          </a:p>
        </p:txBody>
      </p:sp>
      <p:sp>
        <p:nvSpPr>
          <p:cNvPr id="75" name="mmprod_feedback_7011"/>
          <p:cNvSpPr/>
          <p:nvPr>
            <p:custDataLst>
              <p:tags r:id="rId20"/>
            </p:custDataLst>
          </p:nvPr>
        </p:nvSpPr>
        <p:spPr>
          <a:xfrm>
            <a:off x="2549028" y="5748967"/>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Rất tiếc em trả lời chưa chính xác</a:t>
            </a:r>
            <a:endParaRPr lang="en-US">
              <a:latin typeface="Calibri"/>
            </a:endParaRPr>
          </a:p>
        </p:txBody>
      </p:sp>
      <p:sp>
        <p:nvSpPr>
          <p:cNvPr id="76" name="mmprod_feedback_7007"/>
          <p:cNvSpPr/>
          <p:nvPr>
            <p:custDataLst>
              <p:tags r:id="rId21"/>
            </p:custDataLst>
          </p:nvPr>
        </p:nvSpPr>
        <p:spPr>
          <a:xfrm>
            <a:off x="2679192" y="5786716"/>
            <a:ext cx="3291840" cy="678894"/>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Em phải trải trả lời câu hỏi trước khi tiếp tục</a:t>
            </a:r>
            <a:endParaRPr lang="en-US">
              <a:latin typeface="Calibri"/>
            </a:endParaRPr>
          </a:p>
        </p:txBody>
      </p:sp>
      <p:sp>
        <p:nvSpPr>
          <p:cNvPr id="50" name="mmprod_feedback_7004"/>
          <p:cNvSpPr/>
          <p:nvPr>
            <p:custDataLst>
              <p:tags r:id="rId22"/>
            </p:custDataLst>
          </p:nvPr>
        </p:nvSpPr>
        <p:spPr>
          <a:xfrm>
            <a:off x="2596896" y="5498711"/>
            <a:ext cx="3291840" cy="678895"/>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rgbClr val="000099"/>
                </a:solidFill>
                <a:latin typeface="Calibri"/>
              </a:rPr>
              <a:t>Làm</a:t>
            </a:r>
            <a:r>
              <a:rPr lang="en-US" b="1" dirty="0" smtClean="0">
                <a:solidFill>
                  <a:srgbClr val="000099"/>
                </a:solidFill>
                <a:latin typeface="Calibri"/>
              </a:rPr>
              <a:t> </a:t>
            </a:r>
            <a:r>
              <a:rPr lang="en-US" b="1" dirty="0" err="1" smtClean="0">
                <a:solidFill>
                  <a:srgbClr val="000099"/>
                </a:solidFill>
                <a:latin typeface="Calibri"/>
              </a:rPr>
              <a:t>lại</a:t>
            </a:r>
            <a:endParaRPr lang="en-US" b="1" dirty="0">
              <a:solidFill>
                <a:srgbClr val="000099"/>
              </a:solidFill>
              <a:latin typeface="Calibri"/>
            </a:endParaRPr>
          </a:p>
        </p:txBody>
      </p:sp>
      <p:grpSp>
        <p:nvGrpSpPr>
          <p:cNvPr id="51" name="mmprod_Button104"/>
          <p:cNvGrpSpPr/>
          <p:nvPr>
            <p:custDataLst>
              <p:tags r:id="rId23"/>
            </p:custDataLst>
          </p:nvPr>
        </p:nvGrpSpPr>
        <p:grpSpPr>
          <a:xfrm>
            <a:off x="6306820" y="5718826"/>
            <a:ext cx="1145540" cy="407337"/>
            <a:chOff x="6306820" y="5718826"/>
            <a:chExt cx="1145540" cy="407337"/>
          </a:xfrm>
        </p:grpSpPr>
        <p:sp>
          <p:nvSpPr>
            <p:cNvPr id="52" name="mmprod_ButtonShape104"/>
            <p:cNvSpPr/>
            <p:nvPr>
              <p:custDataLst>
                <p:tags r:id="rId27"/>
              </p:custDataLst>
            </p:nvPr>
          </p:nvSpPr>
          <p:spPr>
            <a:xfrm>
              <a:off x="630682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53" name="mmprod_ButtonText105"/>
            <p:cNvSpPr/>
            <p:nvPr>
              <p:custDataLst>
                <p:tags r:id="rId28"/>
              </p:custDataLst>
            </p:nvPr>
          </p:nvSpPr>
          <p:spPr>
            <a:xfrm>
              <a:off x="633222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Trả</a:t>
              </a:r>
              <a:r>
                <a:rPr lang="en-US" b="1" dirty="0" smtClean="0">
                  <a:solidFill>
                    <a:schemeClr val="bg1"/>
                  </a:solidFill>
                  <a:latin typeface="Calibri"/>
                </a:rPr>
                <a:t> </a:t>
              </a:r>
              <a:r>
                <a:rPr lang="en-US" b="1" dirty="0" err="1" smtClean="0">
                  <a:solidFill>
                    <a:schemeClr val="bg1"/>
                  </a:solidFill>
                  <a:latin typeface="Calibri"/>
                </a:rPr>
                <a:t>lời</a:t>
              </a:r>
              <a:endParaRPr lang="en-US" b="1" dirty="0">
                <a:solidFill>
                  <a:schemeClr val="bg1"/>
                </a:solidFill>
                <a:latin typeface="Calibri"/>
              </a:endParaRPr>
            </a:p>
          </p:txBody>
        </p:sp>
      </p:grpSp>
      <p:grpSp>
        <p:nvGrpSpPr>
          <p:cNvPr id="54" name="mmprod_Button106"/>
          <p:cNvGrpSpPr/>
          <p:nvPr>
            <p:custDataLst>
              <p:tags r:id="rId24"/>
            </p:custDataLst>
          </p:nvPr>
        </p:nvGrpSpPr>
        <p:grpSpPr>
          <a:xfrm>
            <a:off x="7541260" y="5718826"/>
            <a:ext cx="1145540" cy="407337"/>
            <a:chOff x="7541260" y="5718826"/>
            <a:chExt cx="1145540" cy="407337"/>
          </a:xfrm>
        </p:grpSpPr>
        <p:sp>
          <p:nvSpPr>
            <p:cNvPr id="55" name="mmprod_ButtonShape106"/>
            <p:cNvSpPr/>
            <p:nvPr>
              <p:custDataLst>
                <p:tags r:id="rId25"/>
              </p:custDataLst>
            </p:nvPr>
          </p:nvSpPr>
          <p:spPr>
            <a:xfrm>
              <a:off x="754126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56" name="mmprod_ButtonText107"/>
            <p:cNvSpPr/>
            <p:nvPr>
              <p:custDataLst>
                <p:tags r:id="rId26"/>
              </p:custDataLst>
            </p:nvPr>
          </p:nvSpPr>
          <p:spPr>
            <a:xfrm>
              <a:off x="756666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Tiếp</a:t>
              </a:r>
              <a:r>
                <a:rPr lang="en-US" b="1" dirty="0" smtClean="0">
                  <a:solidFill>
                    <a:schemeClr val="bg1"/>
                  </a:solidFill>
                  <a:latin typeface="Calibri"/>
                </a:rPr>
                <a:t> </a:t>
              </a:r>
              <a:r>
                <a:rPr lang="en-US" b="1" dirty="0" err="1" smtClean="0">
                  <a:solidFill>
                    <a:schemeClr val="bg1"/>
                  </a:solidFill>
                  <a:latin typeface="Calibri"/>
                </a:rPr>
                <a:t>tục</a:t>
              </a:r>
              <a:endParaRPr lang="en-US" b="1" dirty="0">
                <a:solidFill>
                  <a:schemeClr val="bg1"/>
                </a:solidFill>
                <a:latin typeface="Calibri"/>
              </a:endParaRPr>
            </a:p>
          </p:txBody>
        </p:sp>
      </p:grpSp>
    </p:spTree>
    <p:custDataLst>
      <p:tags r:id="rId1"/>
    </p:custDataLst>
    <p:extLst>
      <p:ext uri="{BB962C8B-B14F-4D97-AF65-F5344CB8AC3E}">
        <p14:creationId xmlns:p14="http://schemas.microsoft.com/office/powerpoint/2010/main" val="231872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autoUpdateAnimBg="0"/>
      <p:bldP spid="71" grpId="0" animBg="1" autoUpdateAnimBg="0"/>
      <p:bldP spid="72" grpId="0" animBg="1" autoUpdateAnimBg="0"/>
      <p:bldP spid="73" grpId="0" animBg="1" autoUpdateAnimBg="0"/>
      <p:bldP spid="74" grpId="0" animBg="1" autoUpdateAnimBg="0"/>
      <p:bldP spid="75" grpId="0" animBg="1" autoUpdateAnimBg="0"/>
      <p:bldP spid="76" grpId="0" animBg="1" autoUpdateAnimBg="0"/>
      <p:bldP spid="50"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utoShape 3"/>
          <p:cNvSpPr>
            <a:spLocks noChangeArrowheads="1"/>
          </p:cNvSpPr>
          <p:nvPr>
            <p:custDataLst>
              <p:tags r:id="rId2"/>
            </p:custDataLst>
          </p:nvPr>
        </p:nvSpPr>
        <p:spPr bwMode="auto">
          <a:xfrm>
            <a:off x="5638800" y="3352800"/>
            <a:ext cx="1676400" cy="3048000"/>
          </a:xfrm>
          <a:prstGeom prst="roundRect">
            <a:avLst>
              <a:gd name="adj" fmla="val 13745"/>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eaLnBrk="1" hangingPunct="1"/>
            <a:endParaRPr lang="en-US"/>
          </a:p>
        </p:txBody>
      </p:sp>
      <p:sp>
        <p:nvSpPr>
          <p:cNvPr id="18436" name="AutoShape 4"/>
          <p:cNvSpPr>
            <a:spLocks noChangeArrowheads="1"/>
          </p:cNvSpPr>
          <p:nvPr>
            <p:custDataLst>
              <p:tags r:id="rId3"/>
            </p:custDataLst>
          </p:nvPr>
        </p:nvSpPr>
        <p:spPr bwMode="auto">
          <a:xfrm>
            <a:off x="3810000" y="3352800"/>
            <a:ext cx="1665288" cy="3048000"/>
          </a:xfrm>
          <a:prstGeom prst="roundRect">
            <a:avLst>
              <a:gd name="adj" fmla="val 13745"/>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eaLnBrk="1" hangingPunct="1"/>
            <a:endParaRPr lang="en-US"/>
          </a:p>
        </p:txBody>
      </p:sp>
      <p:sp>
        <p:nvSpPr>
          <p:cNvPr id="18437" name="AutoShape 5"/>
          <p:cNvSpPr>
            <a:spLocks noChangeArrowheads="1"/>
          </p:cNvSpPr>
          <p:nvPr>
            <p:custDataLst>
              <p:tags r:id="rId4"/>
            </p:custDataLst>
          </p:nvPr>
        </p:nvSpPr>
        <p:spPr bwMode="auto">
          <a:xfrm>
            <a:off x="2057400" y="3352800"/>
            <a:ext cx="1616075" cy="3048000"/>
          </a:xfrm>
          <a:prstGeom prst="roundRect">
            <a:avLst>
              <a:gd name="adj" fmla="val 13745"/>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eaLnBrk="1" hangingPunct="1"/>
            <a:endParaRPr lang="en-US"/>
          </a:p>
        </p:txBody>
      </p:sp>
      <p:sp>
        <p:nvSpPr>
          <p:cNvPr id="18438" name="AutoShape 6"/>
          <p:cNvSpPr>
            <a:spLocks noChangeArrowheads="1"/>
          </p:cNvSpPr>
          <p:nvPr>
            <p:custDataLst>
              <p:tags r:id="rId5"/>
            </p:custDataLst>
          </p:nvPr>
        </p:nvSpPr>
        <p:spPr bwMode="auto">
          <a:xfrm>
            <a:off x="252224" y="3352800"/>
            <a:ext cx="1676400" cy="3048000"/>
          </a:xfrm>
          <a:prstGeom prst="roundRect">
            <a:avLst>
              <a:gd name="adj" fmla="val 13745"/>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eaLnBrk="1" hangingPunct="1"/>
            <a:endParaRPr lang="en-US"/>
          </a:p>
        </p:txBody>
      </p:sp>
      <p:grpSp>
        <p:nvGrpSpPr>
          <p:cNvPr id="2" name="Group 7"/>
          <p:cNvGrpSpPr>
            <a:grpSpLocks/>
          </p:cNvGrpSpPr>
          <p:nvPr>
            <p:custDataLst>
              <p:tags r:id="rId6"/>
            </p:custDataLst>
          </p:nvPr>
        </p:nvGrpSpPr>
        <p:grpSpPr bwMode="auto">
          <a:xfrm>
            <a:off x="494892" y="2057400"/>
            <a:ext cx="8150412" cy="990600"/>
            <a:chOff x="624" y="1152"/>
            <a:chExt cx="5455" cy="720"/>
          </a:xfrm>
        </p:grpSpPr>
        <p:sp>
          <p:nvSpPr>
            <p:cNvPr id="55304" name="Rectangle 8"/>
            <p:cNvSpPr>
              <a:spLocks noChangeArrowheads="1"/>
            </p:cNvSpPr>
            <p:nvPr>
              <p:custDataLst>
                <p:tags r:id="rId20"/>
              </p:custDataLst>
            </p:nvPr>
          </p:nvSpPr>
          <p:spPr bwMode="gray">
            <a:xfrm rot="3419336">
              <a:off x="624" y="1200"/>
              <a:ext cx="672" cy="672"/>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3" name="Group 9"/>
            <p:cNvGrpSpPr>
              <a:grpSpLocks/>
            </p:cNvGrpSpPr>
            <p:nvPr/>
          </p:nvGrpSpPr>
          <p:grpSpPr bwMode="auto">
            <a:xfrm>
              <a:off x="1296" y="1296"/>
              <a:ext cx="624" cy="96"/>
              <a:chOff x="2003" y="3439"/>
              <a:chExt cx="468" cy="244"/>
            </a:xfrm>
          </p:grpSpPr>
          <p:sp>
            <p:nvSpPr>
              <p:cNvPr id="18463" name="Oval 10"/>
              <p:cNvSpPr>
                <a:spLocks noChangeArrowheads="1"/>
              </p:cNvSpPr>
              <p:nvPr>
                <p:custDataLst>
                  <p:tags r:id="rId33"/>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64" name="Rectangle 11"/>
              <p:cNvSpPr>
                <a:spLocks noChangeArrowheads="1"/>
              </p:cNvSpPr>
              <p:nvPr>
                <p:custDataLst>
                  <p:tags r:id="rId34"/>
                </p:custDataLst>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08" name="Oval 12"/>
              <p:cNvSpPr>
                <a:spLocks noChangeArrowheads="1"/>
              </p:cNvSpPr>
              <p:nvPr>
                <p:custDataLst>
                  <p:tags r:id="rId35"/>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09" name="Oval 13"/>
              <p:cNvSpPr>
                <a:spLocks noChangeArrowheads="1"/>
              </p:cNvSpPr>
              <p:nvPr>
                <p:custDataLst>
                  <p:tags r:id="rId36"/>
                </p:custDataLst>
              </p:nvPr>
            </p:nvSpPr>
            <p:spPr bwMode="gray">
              <a:xfrm>
                <a:off x="2439"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10" name="Rectangle 14"/>
            <p:cNvSpPr>
              <a:spLocks noChangeArrowheads="1"/>
            </p:cNvSpPr>
            <p:nvPr>
              <p:custDataLst>
                <p:tags r:id="rId21"/>
              </p:custDataLst>
            </p:nvPr>
          </p:nvSpPr>
          <p:spPr bwMode="gray">
            <a:xfrm rot="3419336">
              <a:off x="1776" y="1151"/>
              <a:ext cx="672" cy="674"/>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4" name="Group 15"/>
            <p:cNvGrpSpPr>
              <a:grpSpLocks/>
            </p:cNvGrpSpPr>
            <p:nvPr/>
          </p:nvGrpSpPr>
          <p:grpSpPr bwMode="auto">
            <a:xfrm>
              <a:off x="2448" y="1296"/>
              <a:ext cx="624" cy="96"/>
              <a:chOff x="2003" y="3439"/>
              <a:chExt cx="468" cy="244"/>
            </a:xfrm>
          </p:grpSpPr>
          <p:sp>
            <p:nvSpPr>
              <p:cNvPr id="18459" name="Oval 16"/>
              <p:cNvSpPr>
                <a:spLocks noChangeArrowheads="1"/>
              </p:cNvSpPr>
              <p:nvPr>
                <p:custDataLst>
                  <p:tags r:id="rId29"/>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60" name="Rectangle 17"/>
              <p:cNvSpPr>
                <a:spLocks noChangeArrowheads="1"/>
              </p:cNvSpPr>
              <p:nvPr>
                <p:custDataLst>
                  <p:tags r:id="rId30"/>
                </p:custDataLst>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14" name="Oval 18"/>
              <p:cNvSpPr>
                <a:spLocks noChangeArrowheads="1"/>
              </p:cNvSpPr>
              <p:nvPr>
                <p:custDataLst>
                  <p:tags r:id="rId31"/>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15" name="Oval 19"/>
              <p:cNvSpPr>
                <a:spLocks noChangeArrowheads="1"/>
              </p:cNvSpPr>
              <p:nvPr>
                <p:custDataLst>
                  <p:tags r:id="rId32"/>
                </p:custDataLst>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16" name="Rectangle 20"/>
            <p:cNvSpPr>
              <a:spLocks noChangeArrowheads="1"/>
            </p:cNvSpPr>
            <p:nvPr>
              <p:custDataLst>
                <p:tags r:id="rId22"/>
              </p:custDataLst>
            </p:nvPr>
          </p:nvSpPr>
          <p:spPr bwMode="gray">
            <a:xfrm rot="3419336">
              <a:off x="2880" y="1151"/>
              <a:ext cx="672" cy="674"/>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nvGrpSpPr>
            <p:cNvPr id="5" name="Group 21"/>
            <p:cNvGrpSpPr>
              <a:grpSpLocks/>
            </p:cNvGrpSpPr>
            <p:nvPr/>
          </p:nvGrpSpPr>
          <p:grpSpPr bwMode="auto">
            <a:xfrm>
              <a:off x="3600" y="1295"/>
              <a:ext cx="1960" cy="228"/>
              <a:chOff x="2003" y="3439"/>
              <a:chExt cx="1124" cy="580"/>
            </a:xfrm>
          </p:grpSpPr>
          <p:sp>
            <p:nvSpPr>
              <p:cNvPr id="18455" name="Oval 22"/>
              <p:cNvSpPr>
                <a:spLocks noChangeArrowheads="1"/>
              </p:cNvSpPr>
              <p:nvPr>
                <p:custDataLst>
                  <p:tags r:id="rId25"/>
                </p:custDataLst>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a:effectLst/>
            </p:spPr>
            <p:txBody>
              <a:bodyPr wrap="none" anchor="ctr"/>
              <a:lstStyle/>
              <a:p>
                <a:pPr eaLnBrk="1" hangingPunct="1"/>
                <a:endParaRPr lang="en-US"/>
              </a:p>
            </p:txBody>
          </p:sp>
          <p:sp>
            <p:nvSpPr>
              <p:cNvPr id="18456" name="Rectangle 23"/>
              <p:cNvSpPr>
                <a:spLocks noChangeArrowheads="1"/>
              </p:cNvSpPr>
              <p:nvPr>
                <p:custDataLst>
                  <p:tags r:id="rId26"/>
                </p:custDataLst>
              </p:nvPr>
            </p:nvSpPr>
            <p:spPr bwMode="gray">
              <a:xfrm>
                <a:off x="2739" y="3777"/>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a:effectLst/>
            </p:spPr>
            <p:txBody>
              <a:bodyPr wrap="none" anchor="ctr"/>
              <a:lstStyle/>
              <a:p>
                <a:pPr eaLnBrk="1" hangingPunct="1"/>
                <a:endParaRPr lang="en-US"/>
              </a:p>
            </p:txBody>
          </p:sp>
          <p:sp>
            <p:nvSpPr>
              <p:cNvPr id="55320" name="Oval 24"/>
              <p:cNvSpPr>
                <a:spLocks noChangeArrowheads="1"/>
              </p:cNvSpPr>
              <p:nvPr>
                <p:custDataLst>
                  <p:tags r:id="rId27"/>
                </p:custDataLst>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sp>
            <p:nvSpPr>
              <p:cNvPr id="55321" name="Oval 25"/>
              <p:cNvSpPr>
                <a:spLocks noChangeArrowheads="1"/>
              </p:cNvSpPr>
              <p:nvPr>
                <p:custDataLst>
                  <p:tags r:id="rId28"/>
                </p:custDataLst>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latin typeface="Arial" panose="020B0604020202020204" pitchFamily="34" charset="0"/>
                </a:endParaRPr>
              </a:p>
            </p:txBody>
          </p:sp>
        </p:grpSp>
        <p:sp>
          <p:nvSpPr>
            <p:cNvPr id="55322" name="Rectangle 26"/>
            <p:cNvSpPr>
              <a:spLocks noChangeArrowheads="1"/>
            </p:cNvSpPr>
            <p:nvPr>
              <p:custDataLst>
                <p:tags r:id="rId23"/>
              </p:custDataLst>
            </p:nvPr>
          </p:nvSpPr>
          <p:spPr bwMode="gray">
            <a:xfrm rot="3419336">
              <a:off x="4032"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sp>
          <p:nvSpPr>
            <p:cNvPr id="36" name="Rectangle 20"/>
            <p:cNvSpPr>
              <a:spLocks noChangeArrowheads="1"/>
            </p:cNvSpPr>
            <p:nvPr>
              <p:custDataLst>
                <p:tags r:id="rId24"/>
              </p:custDataLst>
            </p:nvPr>
          </p:nvSpPr>
          <p:spPr bwMode="gray">
            <a:xfrm rot="3419336">
              <a:off x="5406" y="1155"/>
              <a:ext cx="672" cy="674"/>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defRPr/>
              </a:pPr>
              <a:endParaRPr lang="en-US">
                <a:latin typeface="Arial" panose="020B0604020202020204" pitchFamily="34" charset="0"/>
              </a:endParaRPr>
            </a:p>
          </p:txBody>
        </p:sp>
      </p:grpSp>
      <p:sp>
        <p:nvSpPr>
          <p:cNvPr id="18440" name="Rectangle 27"/>
          <p:cNvSpPr>
            <a:spLocks noChangeArrowheads="1"/>
          </p:cNvSpPr>
          <p:nvPr>
            <p:custDataLst>
              <p:tags r:id="rId7"/>
            </p:custDataLst>
          </p:nvPr>
        </p:nvSpPr>
        <p:spPr bwMode="gray">
          <a:xfrm>
            <a:off x="587324" y="2286000"/>
            <a:ext cx="1180131"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Sáng</a:t>
            </a:r>
            <a:r>
              <a:rPr lang="en-US" sz="2400" b="1" dirty="0" smtClean="0">
                <a:solidFill>
                  <a:schemeClr val="bg1"/>
                </a:solidFill>
              </a:rPr>
              <a:t> </a:t>
            </a:r>
            <a:r>
              <a:rPr lang="en-US" sz="2400" b="1" dirty="0" err="1" smtClean="0">
                <a:solidFill>
                  <a:schemeClr val="bg1"/>
                </a:solidFill>
              </a:rPr>
              <a:t>dạ</a:t>
            </a:r>
            <a:endParaRPr lang="en-US" sz="2400" b="1" dirty="0">
              <a:solidFill>
                <a:schemeClr val="bg1"/>
              </a:solidFill>
            </a:endParaRPr>
          </a:p>
        </p:txBody>
      </p:sp>
      <p:sp>
        <p:nvSpPr>
          <p:cNvPr id="18441" name="Rectangle 28"/>
          <p:cNvSpPr>
            <a:spLocks noChangeArrowheads="1"/>
          </p:cNvSpPr>
          <p:nvPr>
            <p:custDataLst>
              <p:tags r:id="rId8"/>
            </p:custDataLst>
          </p:nvPr>
        </p:nvSpPr>
        <p:spPr bwMode="gray">
          <a:xfrm>
            <a:off x="2286000" y="2209800"/>
            <a:ext cx="1218603"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Mít</a:t>
            </a:r>
            <a:r>
              <a:rPr lang="en-US" sz="2400" b="1" dirty="0" smtClean="0">
                <a:solidFill>
                  <a:schemeClr val="bg1"/>
                </a:solidFill>
              </a:rPr>
              <a:t> </a:t>
            </a:r>
            <a:r>
              <a:rPr lang="en-US" sz="2400" b="1" dirty="0" err="1" smtClean="0">
                <a:solidFill>
                  <a:schemeClr val="bg1"/>
                </a:solidFill>
              </a:rPr>
              <a:t>tinh</a:t>
            </a:r>
            <a:endParaRPr lang="en-US" sz="2400" b="1" dirty="0">
              <a:solidFill>
                <a:schemeClr val="bg1"/>
              </a:solidFill>
            </a:endParaRPr>
          </a:p>
        </p:txBody>
      </p:sp>
      <p:sp>
        <p:nvSpPr>
          <p:cNvPr id="18442" name="Rectangle 29"/>
          <p:cNvSpPr>
            <a:spLocks noChangeArrowheads="1"/>
          </p:cNvSpPr>
          <p:nvPr>
            <p:custDataLst>
              <p:tags r:id="rId9"/>
            </p:custDataLst>
          </p:nvPr>
        </p:nvSpPr>
        <p:spPr bwMode="gray">
          <a:xfrm>
            <a:off x="3886200" y="2209800"/>
            <a:ext cx="1127553" cy="461665"/>
          </a:xfrm>
          <a:prstGeom prst="rect">
            <a:avLst/>
          </a:prstGeom>
          <a:noFill/>
          <a:ln w="9525">
            <a:noFill/>
            <a:miter lim="800000"/>
            <a:headEnd/>
            <a:tailEnd/>
          </a:ln>
          <a:effectLst/>
        </p:spPr>
        <p:txBody>
          <a:bodyPr wrap="none">
            <a:spAutoFit/>
          </a:bodyPr>
          <a:lstStyle/>
          <a:p>
            <a:pPr eaLnBrk="1" hangingPunct="1"/>
            <a:r>
              <a:rPr lang="en-US" sz="2400" b="1" dirty="0" err="1" smtClean="0">
                <a:solidFill>
                  <a:schemeClr val="bg1"/>
                </a:solidFill>
              </a:rPr>
              <a:t>Luật</a:t>
            </a:r>
            <a:r>
              <a:rPr lang="en-US" sz="2400" b="1" dirty="0" smtClean="0">
                <a:solidFill>
                  <a:schemeClr val="bg1"/>
                </a:solidFill>
              </a:rPr>
              <a:t> </a:t>
            </a:r>
            <a:r>
              <a:rPr lang="en-US" sz="2400" b="1" dirty="0" err="1" smtClean="0">
                <a:solidFill>
                  <a:schemeClr val="bg1"/>
                </a:solidFill>
              </a:rPr>
              <a:t>sư</a:t>
            </a:r>
            <a:endParaRPr lang="en-US" sz="2400" b="1" dirty="0">
              <a:solidFill>
                <a:schemeClr val="bg1"/>
              </a:solidFill>
            </a:endParaRPr>
          </a:p>
        </p:txBody>
      </p:sp>
      <p:sp>
        <p:nvSpPr>
          <p:cNvPr id="18443" name="Rectangle 30"/>
          <p:cNvSpPr>
            <a:spLocks noChangeArrowheads="1"/>
          </p:cNvSpPr>
          <p:nvPr>
            <p:custDataLst>
              <p:tags r:id="rId10"/>
            </p:custDataLst>
          </p:nvPr>
        </p:nvSpPr>
        <p:spPr bwMode="gray">
          <a:xfrm>
            <a:off x="5410200" y="2209800"/>
            <a:ext cx="1492716" cy="430887"/>
          </a:xfrm>
          <a:prstGeom prst="rect">
            <a:avLst/>
          </a:prstGeom>
          <a:noFill/>
          <a:ln w="9525">
            <a:noFill/>
            <a:miter lim="800000"/>
            <a:headEnd/>
            <a:tailEnd/>
          </a:ln>
          <a:effectLst/>
        </p:spPr>
        <p:txBody>
          <a:bodyPr wrap="none">
            <a:spAutoFit/>
          </a:bodyPr>
          <a:lstStyle/>
          <a:p>
            <a:pPr eaLnBrk="1" hangingPunct="1"/>
            <a:r>
              <a:rPr lang="en-US" sz="2200" b="1" dirty="0" err="1" smtClean="0">
                <a:solidFill>
                  <a:schemeClr val="bg1"/>
                </a:solidFill>
              </a:rPr>
              <a:t>Thanh</a:t>
            </a:r>
            <a:r>
              <a:rPr lang="en-US" sz="2200" b="1" dirty="0" smtClean="0">
                <a:solidFill>
                  <a:schemeClr val="bg1"/>
                </a:solidFill>
              </a:rPr>
              <a:t> </a:t>
            </a:r>
            <a:r>
              <a:rPr lang="en-US" sz="2200" b="1" dirty="0" err="1" smtClean="0">
                <a:solidFill>
                  <a:schemeClr val="bg1"/>
                </a:solidFill>
              </a:rPr>
              <a:t>niên</a:t>
            </a:r>
            <a:endParaRPr lang="en-US" sz="2200" b="1" dirty="0">
              <a:solidFill>
                <a:schemeClr val="bg1"/>
              </a:solidFill>
            </a:endParaRPr>
          </a:p>
        </p:txBody>
      </p:sp>
      <p:sp>
        <p:nvSpPr>
          <p:cNvPr id="18444" name="Rectangle 31"/>
          <p:cNvSpPr>
            <a:spLocks noChangeArrowheads="1"/>
          </p:cNvSpPr>
          <p:nvPr>
            <p:custDataLst>
              <p:tags r:id="rId11"/>
            </p:custDataLst>
          </p:nvPr>
        </p:nvSpPr>
        <p:spPr bwMode="auto">
          <a:xfrm>
            <a:off x="533400" y="3581400"/>
            <a:ext cx="990600" cy="1200329"/>
          </a:xfrm>
          <a:prstGeom prst="rect">
            <a:avLst/>
          </a:prstGeom>
          <a:noFill/>
          <a:ln w="9525">
            <a:noFill/>
            <a:miter lim="800000"/>
            <a:headEnd/>
            <a:tailEnd/>
          </a:ln>
          <a:effectLst/>
        </p:spPr>
        <p:txBody>
          <a:bodyPr wrap="square">
            <a:spAutoFit/>
          </a:bodyPr>
          <a:lstStyle/>
          <a:p>
            <a:pPr algn="ctr"/>
            <a:r>
              <a:rPr lang="en-US" b="1" dirty="0" err="1" smtClean="0">
                <a:solidFill>
                  <a:srgbClr val="0000FF"/>
                </a:solidFill>
              </a:rPr>
              <a:t>Học</a:t>
            </a:r>
            <a:r>
              <a:rPr lang="en-US" b="1" dirty="0" smtClean="0">
                <a:solidFill>
                  <a:srgbClr val="0000FF"/>
                </a:solidFill>
              </a:rPr>
              <a:t> </a:t>
            </a:r>
            <a:r>
              <a:rPr lang="en-US" b="1" dirty="0" err="1" smtClean="0">
                <a:solidFill>
                  <a:srgbClr val="0000FF"/>
                </a:solidFill>
              </a:rPr>
              <a:t>đâu</a:t>
            </a:r>
            <a:r>
              <a:rPr lang="en-US" b="1" dirty="0" smtClean="0">
                <a:solidFill>
                  <a:srgbClr val="0000FF"/>
                </a:solidFill>
              </a:rPr>
              <a:t> </a:t>
            </a:r>
            <a:r>
              <a:rPr lang="en-US" b="1" dirty="0" err="1" smtClean="0">
                <a:solidFill>
                  <a:srgbClr val="0000FF"/>
                </a:solidFill>
              </a:rPr>
              <a:t>biết</a:t>
            </a:r>
            <a:r>
              <a:rPr lang="en-US" b="1" dirty="0" smtClean="0">
                <a:solidFill>
                  <a:srgbClr val="0000FF"/>
                </a:solidFill>
              </a:rPr>
              <a:t> </a:t>
            </a:r>
            <a:r>
              <a:rPr lang="en-US" b="1" dirty="0" err="1" smtClean="0">
                <a:solidFill>
                  <a:srgbClr val="0000FF"/>
                </a:solidFill>
              </a:rPr>
              <a:t>đấy</a:t>
            </a:r>
            <a:r>
              <a:rPr lang="en-US" b="1" dirty="0" smtClean="0">
                <a:solidFill>
                  <a:srgbClr val="0000FF"/>
                </a:solidFill>
              </a:rPr>
              <a:t>, </a:t>
            </a:r>
            <a:r>
              <a:rPr lang="en-US" b="1" dirty="0" err="1" smtClean="0">
                <a:solidFill>
                  <a:srgbClr val="0000FF"/>
                </a:solidFill>
              </a:rPr>
              <a:t>nhớ</a:t>
            </a:r>
            <a:r>
              <a:rPr lang="en-US" b="1" dirty="0" smtClean="0">
                <a:solidFill>
                  <a:srgbClr val="0000FF"/>
                </a:solidFill>
              </a:rPr>
              <a:t> </a:t>
            </a:r>
            <a:r>
              <a:rPr lang="en-US" b="1" dirty="0" err="1" smtClean="0">
                <a:solidFill>
                  <a:srgbClr val="0000FF"/>
                </a:solidFill>
              </a:rPr>
              <a:t>đấy</a:t>
            </a:r>
            <a:endParaRPr lang="en-US" dirty="0"/>
          </a:p>
        </p:txBody>
      </p:sp>
      <p:sp>
        <p:nvSpPr>
          <p:cNvPr id="18445" name="Rectangle 32"/>
          <p:cNvSpPr>
            <a:spLocks noChangeArrowheads="1"/>
          </p:cNvSpPr>
          <p:nvPr>
            <p:custDataLst>
              <p:tags r:id="rId12"/>
            </p:custDataLst>
          </p:nvPr>
        </p:nvSpPr>
        <p:spPr bwMode="auto">
          <a:xfrm>
            <a:off x="2209800" y="3352800"/>
            <a:ext cx="1371601" cy="2862322"/>
          </a:xfrm>
          <a:prstGeom prst="rect">
            <a:avLst/>
          </a:prstGeom>
          <a:noFill/>
          <a:ln w="9525">
            <a:noFill/>
            <a:miter lim="800000"/>
            <a:headEnd/>
            <a:tailEnd/>
          </a:ln>
          <a:effectLst/>
        </p:spPr>
        <p:txBody>
          <a:bodyPr wrap="square">
            <a:spAutoFit/>
          </a:bodyPr>
          <a:lstStyle/>
          <a:p>
            <a:pPr algn="ctr"/>
            <a:r>
              <a:rPr lang="en-US" b="1" dirty="0" err="1" smtClean="0">
                <a:solidFill>
                  <a:srgbClr val="0000FF"/>
                </a:solidFill>
              </a:rPr>
              <a:t>Cuộc</a:t>
            </a:r>
            <a:r>
              <a:rPr lang="en-US" b="1" dirty="0" smtClean="0">
                <a:solidFill>
                  <a:srgbClr val="0000FF"/>
                </a:solidFill>
              </a:rPr>
              <a:t> </a:t>
            </a:r>
            <a:r>
              <a:rPr lang="en-US" b="1" dirty="0" err="1" smtClean="0">
                <a:solidFill>
                  <a:srgbClr val="0000FF"/>
                </a:solidFill>
              </a:rPr>
              <a:t>họp</a:t>
            </a:r>
            <a:r>
              <a:rPr lang="en-US" b="1" dirty="0" smtClean="0">
                <a:solidFill>
                  <a:srgbClr val="0000FF"/>
                </a:solidFill>
              </a:rPr>
              <a:t> </a:t>
            </a:r>
            <a:r>
              <a:rPr lang="en-US" b="1" dirty="0" err="1" smtClean="0">
                <a:solidFill>
                  <a:srgbClr val="0000FF"/>
                </a:solidFill>
              </a:rPr>
              <a:t>của</a:t>
            </a:r>
            <a:r>
              <a:rPr lang="en-US" b="1" dirty="0" smtClean="0">
                <a:solidFill>
                  <a:srgbClr val="0000FF"/>
                </a:solidFill>
              </a:rPr>
              <a:t> </a:t>
            </a:r>
            <a:r>
              <a:rPr lang="en-US" b="1" dirty="0" err="1" smtClean="0">
                <a:solidFill>
                  <a:srgbClr val="0000FF"/>
                </a:solidFill>
              </a:rPr>
              <a:t>đông</a:t>
            </a:r>
            <a:r>
              <a:rPr lang="en-US" b="1" dirty="0" smtClean="0">
                <a:solidFill>
                  <a:srgbClr val="0000FF"/>
                </a:solidFill>
              </a:rPr>
              <a:t> </a:t>
            </a:r>
            <a:r>
              <a:rPr lang="en-US" b="1" dirty="0" err="1" smtClean="0">
                <a:solidFill>
                  <a:srgbClr val="0000FF"/>
                </a:solidFill>
              </a:rPr>
              <a:t>đảo</a:t>
            </a:r>
            <a:r>
              <a:rPr lang="en-US" b="1" dirty="0" smtClean="0">
                <a:solidFill>
                  <a:srgbClr val="0000FF"/>
                </a:solidFill>
              </a:rPr>
              <a:t> </a:t>
            </a:r>
            <a:r>
              <a:rPr lang="en-US" b="1" dirty="0" err="1" smtClean="0">
                <a:solidFill>
                  <a:srgbClr val="0000FF"/>
                </a:solidFill>
              </a:rPr>
              <a:t>quần</a:t>
            </a:r>
            <a:r>
              <a:rPr lang="en-US" b="1" dirty="0" smtClean="0">
                <a:solidFill>
                  <a:srgbClr val="0000FF"/>
                </a:solidFill>
              </a:rPr>
              <a:t> </a:t>
            </a:r>
            <a:r>
              <a:rPr lang="en-US" b="1" dirty="0" err="1" smtClean="0">
                <a:solidFill>
                  <a:srgbClr val="0000FF"/>
                </a:solidFill>
              </a:rPr>
              <a:t>chúng</a:t>
            </a:r>
            <a:r>
              <a:rPr lang="en-US" b="1" dirty="0" smtClean="0">
                <a:solidFill>
                  <a:srgbClr val="0000FF"/>
                </a:solidFill>
              </a:rPr>
              <a:t> </a:t>
            </a:r>
            <a:r>
              <a:rPr lang="en-US" b="1" dirty="0" err="1" smtClean="0">
                <a:solidFill>
                  <a:srgbClr val="0000FF"/>
                </a:solidFill>
              </a:rPr>
              <a:t>thường</a:t>
            </a:r>
            <a:r>
              <a:rPr lang="en-US" b="1" dirty="0" smtClean="0">
                <a:solidFill>
                  <a:srgbClr val="0000FF"/>
                </a:solidFill>
              </a:rPr>
              <a:t> </a:t>
            </a:r>
            <a:r>
              <a:rPr lang="en-US" b="1" dirty="0" err="1" smtClean="0">
                <a:solidFill>
                  <a:srgbClr val="0000FF"/>
                </a:solidFill>
              </a:rPr>
              <a:t>có</a:t>
            </a:r>
            <a:r>
              <a:rPr lang="en-US" b="1" dirty="0" smtClean="0">
                <a:solidFill>
                  <a:srgbClr val="0000FF"/>
                </a:solidFill>
              </a:rPr>
              <a:t> </a:t>
            </a:r>
            <a:r>
              <a:rPr lang="en-US" b="1" dirty="0" err="1" smtClean="0">
                <a:solidFill>
                  <a:srgbClr val="0000FF"/>
                </a:solidFill>
              </a:rPr>
              <a:t>nội</a:t>
            </a:r>
            <a:r>
              <a:rPr lang="en-US" b="1" dirty="0" smtClean="0">
                <a:solidFill>
                  <a:srgbClr val="0000FF"/>
                </a:solidFill>
              </a:rPr>
              <a:t> dung </a:t>
            </a:r>
            <a:r>
              <a:rPr lang="en-US" b="1" dirty="0" err="1" smtClean="0">
                <a:solidFill>
                  <a:srgbClr val="0000FF"/>
                </a:solidFill>
              </a:rPr>
              <a:t>chính</a:t>
            </a:r>
            <a:r>
              <a:rPr lang="en-US" b="1" dirty="0" smtClean="0">
                <a:solidFill>
                  <a:srgbClr val="0000FF"/>
                </a:solidFill>
              </a:rPr>
              <a:t> </a:t>
            </a:r>
            <a:r>
              <a:rPr lang="en-US" b="1" dirty="0" err="1" smtClean="0">
                <a:solidFill>
                  <a:srgbClr val="0000FF"/>
                </a:solidFill>
              </a:rPr>
              <a:t>trị</a:t>
            </a:r>
            <a:r>
              <a:rPr lang="en-US" b="1" dirty="0" smtClean="0">
                <a:solidFill>
                  <a:srgbClr val="0000FF"/>
                </a:solidFill>
              </a:rPr>
              <a:t> </a:t>
            </a:r>
            <a:r>
              <a:rPr lang="en-US" b="1" dirty="0" err="1" smtClean="0">
                <a:solidFill>
                  <a:srgbClr val="0000FF"/>
                </a:solidFill>
              </a:rPr>
              <a:t>và</a:t>
            </a:r>
            <a:r>
              <a:rPr lang="en-US" b="1" dirty="0" smtClean="0">
                <a:solidFill>
                  <a:srgbClr val="0000FF"/>
                </a:solidFill>
              </a:rPr>
              <a:t> </a:t>
            </a:r>
            <a:r>
              <a:rPr lang="en-US" b="1" dirty="0" err="1" smtClean="0">
                <a:solidFill>
                  <a:srgbClr val="0000FF"/>
                </a:solidFill>
              </a:rPr>
              <a:t>nhằm</a:t>
            </a:r>
            <a:r>
              <a:rPr lang="en-US" b="1" dirty="0" smtClean="0">
                <a:solidFill>
                  <a:srgbClr val="0000FF"/>
                </a:solidFill>
              </a:rPr>
              <a:t> </a:t>
            </a:r>
            <a:r>
              <a:rPr lang="en-US" b="1" dirty="0" err="1" smtClean="0">
                <a:solidFill>
                  <a:srgbClr val="0000FF"/>
                </a:solidFill>
              </a:rPr>
              <a:t>biểu</a:t>
            </a:r>
            <a:r>
              <a:rPr lang="en-US" b="1" dirty="0" smtClean="0">
                <a:solidFill>
                  <a:srgbClr val="0000FF"/>
                </a:solidFill>
              </a:rPr>
              <a:t> </a:t>
            </a:r>
            <a:r>
              <a:rPr lang="en-US" b="1" dirty="0" err="1" smtClean="0">
                <a:solidFill>
                  <a:srgbClr val="0000FF"/>
                </a:solidFill>
              </a:rPr>
              <a:t>thị</a:t>
            </a:r>
            <a:r>
              <a:rPr lang="en-US" b="1" dirty="0" smtClean="0">
                <a:solidFill>
                  <a:srgbClr val="0000FF"/>
                </a:solidFill>
              </a:rPr>
              <a:t> </a:t>
            </a:r>
            <a:r>
              <a:rPr lang="en-US" b="1" dirty="0" err="1" smtClean="0">
                <a:solidFill>
                  <a:srgbClr val="0000FF"/>
                </a:solidFill>
              </a:rPr>
              <a:t>một</a:t>
            </a:r>
            <a:r>
              <a:rPr lang="en-US" b="1" dirty="0" smtClean="0">
                <a:solidFill>
                  <a:srgbClr val="0000FF"/>
                </a:solidFill>
              </a:rPr>
              <a:t> ý </a:t>
            </a:r>
            <a:r>
              <a:rPr lang="en-US" b="1" dirty="0" err="1" smtClean="0">
                <a:solidFill>
                  <a:srgbClr val="0000FF"/>
                </a:solidFill>
              </a:rPr>
              <a:t>chí</a:t>
            </a:r>
            <a:r>
              <a:rPr lang="en-US" b="1" dirty="0" smtClean="0">
                <a:solidFill>
                  <a:srgbClr val="0000FF"/>
                </a:solidFill>
              </a:rPr>
              <a:t> </a:t>
            </a:r>
            <a:r>
              <a:rPr lang="en-US" b="1" dirty="0" err="1" smtClean="0">
                <a:solidFill>
                  <a:srgbClr val="0000FF"/>
                </a:solidFill>
              </a:rPr>
              <a:t>chung</a:t>
            </a:r>
            <a:r>
              <a:rPr lang="en-US" b="1" dirty="0" smtClean="0">
                <a:solidFill>
                  <a:srgbClr val="0000FF"/>
                </a:solidFill>
              </a:rPr>
              <a:t>.</a:t>
            </a:r>
            <a:endParaRPr lang="en-US" dirty="0"/>
          </a:p>
        </p:txBody>
      </p:sp>
      <p:sp>
        <p:nvSpPr>
          <p:cNvPr id="18446" name="Rectangle 33"/>
          <p:cNvSpPr>
            <a:spLocks noChangeArrowheads="1"/>
          </p:cNvSpPr>
          <p:nvPr>
            <p:custDataLst>
              <p:tags r:id="rId13"/>
            </p:custDataLst>
          </p:nvPr>
        </p:nvSpPr>
        <p:spPr bwMode="auto">
          <a:xfrm>
            <a:off x="3962400" y="3441680"/>
            <a:ext cx="1447800" cy="2862322"/>
          </a:xfrm>
          <a:prstGeom prst="rect">
            <a:avLst/>
          </a:prstGeom>
          <a:noFill/>
          <a:ln w="9525">
            <a:noFill/>
            <a:miter lim="800000"/>
            <a:headEnd/>
            <a:tailEnd/>
          </a:ln>
          <a:effectLst/>
        </p:spPr>
        <p:txBody>
          <a:bodyPr wrap="square">
            <a:spAutoFit/>
          </a:bodyPr>
          <a:lstStyle/>
          <a:p>
            <a:pPr algn="ctr"/>
            <a:r>
              <a:rPr lang="en-US" b="1" dirty="0" err="1">
                <a:solidFill>
                  <a:srgbClr val="0000FF"/>
                </a:solidFill>
              </a:rPr>
              <a:t>N</a:t>
            </a:r>
            <a:r>
              <a:rPr lang="en-US" b="1" dirty="0" err="1" smtClean="0">
                <a:solidFill>
                  <a:srgbClr val="0000FF"/>
                </a:solidFill>
              </a:rPr>
              <a:t>gười</a:t>
            </a:r>
            <a:r>
              <a:rPr lang="en-US" b="1" dirty="0" smtClean="0">
                <a:solidFill>
                  <a:srgbClr val="0000FF"/>
                </a:solidFill>
              </a:rPr>
              <a:t> </a:t>
            </a:r>
            <a:r>
              <a:rPr lang="en-US" b="1" dirty="0" err="1" smtClean="0">
                <a:solidFill>
                  <a:srgbClr val="0000FF"/>
                </a:solidFill>
              </a:rPr>
              <a:t>chuyên</a:t>
            </a:r>
            <a:r>
              <a:rPr lang="en-US" b="1" dirty="0" smtClean="0">
                <a:solidFill>
                  <a:srgbClr val="0000FF"/>
                </a:solidFill>
              </a:rPr>
              <a:t> </a:t>
            </a:r>
            <a:r>
              <a:rPr lang="en-US" b="1" dirty="0" err="1" smtClean="0">
                <a:solidFill>
                  <a:srgbClr val="0000FF"/>
                </a:solidFill>
              </a:rPr>
              <a:t>bào</a:t>
            </a:r>
            <a:r>
              <a:rPr lang="en-US" b="1" dirty="0" smtClean="0">
                <a:solidFill>
                  <a:srgbClr val="0000FF"/>
                </a:solidFill>
              </a:rPr>
              <a:t> </a:t>
            </a:r>
            <a:r>
              <a:rPr lang="en-US" b="1" dirty="0" err="1" smtClean="0">
                <a:solidFill>
                  <a:srgbClr val="0000FF"/>
                </a:solidFill>
              </a:rPr>
              <a:t>chữa</a:t>
            </a:r>
            <a:r>
              <a:rPr lang="en-US" b="1" dirty="0" smtClean="0">
                <a:solidFill>
                  <a:srgbClr val="0000FF"/>
                </a:solidFill>
              </a:rPr>
              <a:t>, </a:t>
            </a:r>
            <a:r>
              <a:rPr lang="en-US" b="1" dirty="0" err="1" smtClean="0">
                <a:solidFill>
                  <a:srgbClr val="0000FF"/>
                </a:solidFill>
              </a:rPr>
              <a:t>bênh</a:t>
            </a:r>
            <a:r>
              <a:rPr lang="en-US" b="1" dirty="0" smtClean="0">
                <a:solidFill>
                  <a:srgbClr val="0000FF"/>
                </a:solidFill>
              </a:rPr>
              <a:t> </a:t>
            </a:r>
            <a:r>
              <a:rPr lang="en-US" b="1" dirty="0" err="1" smtClean="0">
                <a:solidFill>
                  <a:srgbClr val="0000FF"/>
                </a:solidFill>
              </a:rPr>
              <a:t>vực</a:t>
            </a:r>
            <a:r>
              <a:rPr lang="en-US" b="1" dirty="0" smtClean="0">
                <a:solidFill>
                  <a:srgbClr val="0000FF"/>
                </a:solidFill>
              </a:rPr>
              <a:t> </a:t>
            </a:r>
            <a:r>
              <a:rPr lang="en-US" b="1" dirty="0" err="1" smtClean="0">
                <a:solidFill>
                  <a:srgbClr val="0000FF"/>
                </a:solidFill>
              </a:rPr>
              <a:t>cho</a:t>
            </a:r>
            <a:r>
              <a:rPr lang="en-US" b="1" dirty="0" smtClean="0">
                <a:solidFill>
                  <a:srgbClr val="0000FF"/>
                </a:solidFill>
              </a:rPr>
              <a:t> </a:t>
            </a:r>
            <a:r>
              <a:rPr lang="en-US" b="1" dirty="0" err="1" smtClean="0">
                <a:solidFill>
                  <a:srgbClr val="0000FF"/>
                </a:solidFill>
              </a:rPr>
              <a:t>những</a:t>
            </a:r>
            <a:r>
              <a:rPr lang="en-US" b="1" dirty="0" smtClean="0">
                <a:solidFill>
                  <a:srgbClr val="0000FF"/>
                </a:solidFill>
              </a:rPr>
              <a:t> </a:t>
            </a:r>
            <a:r>
              <a:rPr lang="en-US" b="1" dirty="0" err="1" smtClean="0">
                <a:solidFill>
                  <a:srgbClr val="0000FF"/>
                </a:solidFill>
              </a:rPr>
              <a:t>người</a:t>
            </a:r>
            <a:r>
              <a:rPr lang="en-US" b="1" dirty="0" smtClean="0">
                <a:solidFill>
                  <a:srgbClr val="0000FF"/>
                </a:solidFill>
              </a:rPr>
              <a:t> </a:t>
            </a:r>
            <a:r>
              <a:rPr lang="en-US" b="1" dirty="0" err="1" smtClean="0">
                <a:solidFill>
                  <a:srgbClr val="0000FF"/>
                </a:solidFill>
              </a:rPr>
              <a:t>phải</a:t>
            </a:r>
            <a:r>
              <a:rPr lang="en-US" b="1" dirty="0" smtClean="0">
                <a:solidFill>
                  <a:srgbClr val="0000FF"/>
                </a:solidFill>
              </a:rPr>
              <a:t> </a:t>
            </a:r>
            <a:r>
              <a:rPr lang="en-US" b="1" dirty="0" err="1" smtClean="0">
                <a:solidFill>
                  <a:srgbClr val="0000FF"/>
                </a:solidFill>
              </a:rPr>
              <a:t>ra</a:t>
            </a:r>
            <a:r>
              <a:rPr lang="en-US" b="1" dirty="0" smtClean="0">
                <a:solidFill>
                  <a:srgbClr val="0000FF"/>
                </a:solidFill>
              </a:rPr>
              <a:t> </a:t>
            </a:r>
            <a:r>
              <a:rPr lang="en-US" b="1" dirty="0" err="1" smtClean="0">
                <a:solidFill>
                  <a:srgbClr val="0000FF"/>
                </a:solidFill>
              </a:rPr>
              <a:t>trước</a:t>
            </a:r>
            <a:r>
              <a:rPr lang="en-US" b="1" dirty="0" smtClean="0">
                <a:solidFill>
                  <a:srgbClr val="0000FF"/>
                </a:solidFill>
              </a:rPr>
              <a:t> </a:t>
            </a:r>
            <a:r>
              <a:rPr lang="en-US" b="1" dirty="0" err="1" smtClean="0">
                <a:solidFill>
                  <a:srgbClr val="0000FF"/>
                </a:solidFill>
              </a:rPr>
              <a:t>tòa</a:t>
            </a:r>
            <a:r>
              <a:rPr lang="en-US" b="1" dirty="0" smtClean="0">
                <a:solidFill>
                  <a:srgbClr val="0000FF"/>
                </a:solidFill>
              </a:rPr>
              <a:t> </a:t>
            </a:r>
            <a:r>
              <a:rPr lang="en-US" b="1" dirty="0" err="1" smtClean="0">
                <a:solidFill>
                  <a:srgbClr val="0000FF"/>
                </a:solidFill>
              </a:rPr>
              <a:t>án</a:t>
            </a:r>
            <a:r>
              <a:rPr lang="en-US" b="1" dirty="0" smtClean="0">
                <a:solidFill>
                  <a:srgbClr val="0000FF"/>
                </a:solidFill>
              </a:rPr>
              <a:t> </a:t>
            </a:r>
            <a:r>
              <a:rPr lang="en-US" b="1" dirty="0" err="1" smtClean="0">
                <a:solidFill>
                  <a:srgbClr val="0000FF"/>
                </a:solidFill>
              </a:rPr>
              <a:t>hoặc</a:t>
            </a:r>
            <a:r>
              <a:rPr lang="en-US" b="1" dirty="0" smtClean="0">
                <a:solidFill>
                  <a:srgbClr val="0000FF"/>
                </a:solidFill>
              </a:rPr>
              <a:t> </a:t>
            </a:r>
            <a:r>
              <a:rPr lang="en-US" b="1" dirty="0" err="1" smtClean="0">
                <a:solidFill>
                  <a:srgbClr val="0000FF"/>
                </a:solidFill>
              </a:rPr>
              <a:t>làm</a:t>
            </a:r>
            <a:r>
              <a:rPr lang="en-US" b="1" dirty="0" smtClean="0">
                <a:solidFill>
                  <a:srgbClr val="0000FF"/>
                </a:solidFill>
              </a:rPr>
              <a:t> </a:t>
            </a:r>
            <a:r>
              <a:rPr lang="en-US" b="1" dirty="0" err="1" smtClean="0">
                <a:solidFill>
                  <a:srgbClr val="0000FF"/>
                </a:solidFill>
              </a:rPr>
              <a:t>công</a:t>
            </a:r>
            <a:r>
              <a:rPr lang="en-US" b="1" dirty="0" smtClean="0">
                <a:solidFill>
                  <a:srgbClr val="0000FF"/>
                </a:solidFill>
              </a:rPr>
              <a:t> </a:t>
            </a:r>
            <a:r>
              <a:rPr lang="en-US" b="1" dirty="0" err="1" smtClean="0">
                <a:solidFill>
                  <a:srgbClr val="0000FF"/>
                </a:solidFill>
              </a:rPr>
              <a:t>việc</a:t>
            </a:r>
            <a:r>
              <a:rPr lang="en-US" b="1" dirty="0" smtClean="0">
                <a:solidFill>
                  <a:srgbClr val="0000FF"/>
                </a:solidFill>
              </a:rPr>
              <a:t> </a:t>
            </a:r>
            <a:r>
              <a:rPr lang="en-US" b="1" dirty="0" err="1" smtClean="0">
                <a:solidFill>
                  <a:srgbClr val="0000FF"/>
                </a:solidFill>
              </a:rPr>
              <a:t>tư</a:t>
            </a:r>
            <a:r>
              <a:rPr lang="en-US" b="1" dirty="0" smtClean="0">
                <a:solidFill>
                  <a:srgbClr val="0000FF"/>
                </a:solidFill>
              </a:rPr>
              <a:t> </a:t>
            </a:r>
            <a:r>
              <a:rPr lang="en-US" b="1" dirty="0" err="1" smtClean="0">
                <a:solidFill>
                  <a:srgbClr val="0000FF"/>
                </a:solidFill>
              </a:rPr>
              <a:t>vấn</a:t>
            </a:r>
            <a:r>
              <a:rPr lang="en-US" b="1" dirty="0" smtClean="0">
                <a:solidFill>
                  <a:srgbClr val="0000FF"/>
                </a:solidFill>
              </a:rPr>
              <a:t> </a:t>
            </a:r>
            <a:r>
              <a:rPr lang="en-US" b="1" dirty="0" err="1" smtClean="0">
                <a:solidFill>
                  <a:srgbClr val="0000FF"/>
                </a:solidFill>
              </a:rPr>
              <a:t>về</a:t>
            </a:r>
            <a:r>
              <a:rPr lang="en-US" b="1" dirty="0" smtClean="0">
                <a:solidFill>
                  <a:srgbClr val="0000FF"/>
                </a:solidFill>
              </a:rPr>
              <a:t> </a:t>
            </a:r>
            <a:r>
              <a:rPr lang="en-US" b="1" dirty="0" err="1" smtClean="0">
                <a:solidFill>
                  <a:srgbClr val="0000FF"/>
                </a:solidFill>
              </a:rPr>
              <a:t>pháp</a:t>
            </a:r>
            <a:r>
              <a:rPr lang="en-US" b="1" dirty="0" smtClean="0">
                <a:solidFill>
                  <a:srgbClr val="0000FF"/>
                </a:solidFill>
              </a:rPr>
              <a:t> </a:t>
            </a:r>
            <a:r>
              <a:rPr lang="en-US" b="1" dirty="0" err="1" smtClean="0">
                <a:solidFill>
                  <a:srgbClr val="0000FF"/>
                </a:solidFill>
              </a:rPr>
              <a:t>luật</a:t>
            </a:r>
            <a:r>
              <a:rPr lang="en-US" b="1" dirty="0" smtClean="0">
                <a:solidFill>
                  <a:srgbClr val="0000FF"/>
                </a:solidFill>
              </a:rPr>
              <a:t>.</a:t>
            </a:r>
            <a:endParaRPr lang="en-US" dirty="0"/>
          </a:p>
        </p:txBody>
      </p:sp>
      <p:sp>
        <p:nvSpPr>
          <p:cNvPr id="18447" name="Rectangle 34"/>
          <p:cNvSpPr>
            <a:spLocks noChangeArrowheads="1"/>
          </p:cNvSpPr>
          <p:nvPr>
            <p:custDataLst>
              <p:tags r:id="rId14"/>
            </p:custDataLst>
          </p:nvPr>
        </p:nvSpPr>
        <p:spPr bwMode="auto">
          <a:xfrm>
            <a:off x="5715000" y="3482876"/>
            <a:ext cx="1524000" cy="2308324"/>
          </a:xfrm>
          <a:prstGeom prst="rect">
            <a:avLst/>
          </a:prstGeom>
          <a:noFill/>
          <a:ln w="9525">
            <a:noFill/>
            <a:miter lim="800000"/>
            <a:headEnd/>
            <a:tailEnd/>
          </a:ln>
          <a:effectLst/>
        </p:spPr>
        <p:txBody>
          <a:bodyPr wrap="square">
            <a:spAutoFit/>
          </a:bodyPr>
          <a:lstStyle/>
          <a:p>
            <a:pPr algn="ctr">
              <a:spcBef>
                <a:spcPct val="50000"/>
              </a:spcBef>
            </a:pPr>
            <a:r>
              <a:rPr lang="en-US" b="1" dirty="0" err="1" smtClean="0">
                <a:solidFill>
                  <a:srgbClr val="0000FF"/>
                </a:solidFill>
              </a:rPr>
              <a:t>Người</a:t>
            </a:r>
            <a:r>
              <a:rPr lang="en-US" b="1" dirty="0" smtClean="0">
                <a:solidFill>
                  <a:srgbClr val="0000FF"/>
                </a:solidFill>
              </a:rPr>
              <a:t> </a:t>
            </a:r>
            <a:r>
              <a:rPr lang="en-US" b="1" dirty="0" err="1" smtClean="0">
                <a:solidFill>
                  <a:srgbClr val="0000FF"/>
                </a:solidFill>
              </a:rPr>
              <a:t>được</a:t>
            </a:r>
            <a:r>
              <a:rPr lang="en-US" b="1" dirty="0" smtClean="0">
                <a:solidFill>
                  <a:srgbClr val="0000FF"/>
                </a:solidFill>
              </a:rPr>
              <a:t> </a:t>
            </a:r>
            <a:r>
              <a:rPr lang="en-US" b="1" dirty="0" err="1" smtClean="0">
                <a:solidFill>
                  <a:srgbClr val="0000FF"/>
                </a:solidFill>
              </a:rPr>
              <a:t>pháp</a:t>
            </a:r>
            <a:r>
              <a:rPr lang="en-US" b="1" dirty="0" smtClean="0">
                <a:solidFill>
                  <a:srgbClr val="0000FF"/>
                </a:solidFill>
              </a:rPr>
              <a:t> </a:t>
            </a:r>
            <a:r>
              <a:rPr lang="en-US" b="1" dirty="0" err="1" smtClean="0">
                <a:solidFill>
                  <a:srgbClr val="0000FF"/>
                </a:solidFill>
              </a:rPr>
              <a:t>luật</a:t>
            </a:r>
            <a:r>
              <a:rPr lang="en-US" b="1" dirty="0" smtClean="0">
                <a:solidFill>
                  <a:srgbClr val="0000FF"/>
                </a:solidFill>
              </a:rPr>
              <a:t> </a:t>
            </a:r>
            <a:r>
              <a:rPr lang="en-US" b="1" dirty="0" err="1" smtClean="0">
                <a:solidFill>
                  <a:srgbClr val="0000FF"/>
                </a:solidFill>
              </a:rPr>
              <a:t>coi</a:t>
            </a:r>
            <a:r>
              <a:rPr lang="en-US" b="1" dirty="0" smtClean="0">
                <a:solidFill>
                  <a:srgbClr val="0000FF"/>
                </a:solidFill>
              </a:rPr>
              <a:t> </a:t>
            </a:r>
            <a:r>
              <a:rPr lang="en-US" b="1" dirty="0" err="1" smtClean="0">
                <a:solidFill>
                  <a:srgbClr val="0000FF"/>
                </a:solidFill>
              </a:rPr>
              <a:t>là</a:t>
            </a:r>
            <a:r>
              <a:rPr lang="en-US" b="1" dirty="0" smtClean="0">
                <a:solidFill>
                  <a:srgbClr val="0000FF"/>
                </a:solidFill>
              </a:rPr>
              <a:t> </a:t>
            </a:r>
            <a:r>
              <a:rPr lang="en-US" b="1" dirty="0" err="1" smtClean="0">
                <a:solidFill>
                  <a:srgbClr val="0000FF"/>
                </a:solidFill>
              </a:rPr>
              <a:t>đã</a:t>
            </a:r>
            <a:r>
              <a:rPr lang="en-US" b="1" dirty="0" smtClean="0">
                <a:solidFill>
                  <a:srgbClr val="0000FF"/>
                </a:solidFill>
              </a:rPr>
              <a:t> </a:t>
            </a:r>
            <a:r>
              <a:rPr lang="en-US" b="1" dirty="0" err="1" smtClean="0">
                <a:solidFill>
                  <a:srgbClr val="0000FF"/>
                </a:solidFill>
              </a:rPr>
              <a:t>đến</a:t>
            </a:r>
            <a:r>
              <a:rPr lang="en-US" b="1" dirty="0" smtClean="0">
                <a:solidFill>
                  <a:srgbClr val="0000FF"/>
                </a:solidFill>
              </a:rPr>
              <a:t> </a:t>
            </a:r>
            <a:r>
              <a:rPr lang="en-US" b="1" dirty="0" err="1" smtClean="0">
                <a:solidFill>
                  <a:srgbClr val="0000FF"/>
                </a:solidFill>
              </a:rPr>
              <a:t>tuổi</a:t>
            </a:r>
            <a:r>
              <a:rPr lang="en-US" b="1" dirty="0" smtClean="0">
                <a:solidFill>
                  <a:srgbClr val="0000FF"/>
                </a:solidFill>
              </a:rPr>
              <a:t> </a:t>
            </a:r>
            <a:r>
              <a:rPr lang="en-US" b="1" dirty="0" err="1" smtClean="0">
                <a:solidFill>
                  <a:srgbClr val="0000FF"/>
                </a:solidFill>
              </a:rPr>
              <a:t>trưởng</a:t>
            </a:r>
            <a:r>
              <a:rPr lang="en-US" b="1" dirty="0" smtClean="0">
                <a:solidFill>
                  <a:srgbClr val="0000FF"/>
                </a:solidFill>
              </a:rPr>
              <a:t> </a:t>
            </a:r>
            <a:r>
              <a:rPr lang="en-US" b="1" dirty="0" err="1" smtClean="0">
                <a:solidFill>
                  <a:srgbClr val="0000FF"/>
                </a:solidFill>
              </a:rPr>
              <a:t>thành</a:t>
            </a:r>
            <a:r>
              <a:rPr lang="en-US" b="1" dirty="0" smtClean="0">
                <a:solidFill>
                  <a:srgbClr val="0000FF"/>
                </a:solidFill>
              </a:rPr>
              <a:t> </a:t>
            </a:r>
            <a:r>
              <a:rPr lang="en-US" b="1" dirty="0" err="1" smtClean="0">
                <a:solidFill>
                  <a:srgbClr val="0000FF"/>
                </a:solidFill>
              </a:rPr>
              <a:t>và</a:t>
            </a:r>
            <a:r>
              <a:rPr lang="en-US" b="1" dirty="0" smtClean="0">
                <a:solidFill>
                  <a:srgbClr val="0000FF"/>
                </a:solidFill>
              </a:rPr>
              <a:t> </a:t>
            </a:r>
            <a:r>
              <a:rPr lang="en-US" b="1" dirty="0" err="1" smtClean="0">
                <a:solidFill>
                  <a:srgbClr val="0000FF"/>
                </a:solidFill>
              </a:rPr>
              <a:t>phải</a:t>
            </a:r>
            <a:r>
              <a:rPr lang="en-US" b="1" dirty="0" smtClean="0">
                <a:solidFill>
                  <a:srgbClr val="0000FF"/>
                </a:solidFill>
              </a:rPr>
              <a:t> </a:t>
            </a:r>
            <a:r>
              <a:rPr lang="en-US" b="1" dirty="0" err="1" smtClean="0">
                <a:solidFill>
                  <a:srgbClr val="0000FF"/>
                </a:solidFill>
              </a:rPr>
              <a:t>chịu</a:t>
            </a:r>
            <a:r>
              <a:rPr lang="en-US" b="1" dirty="0" smtClean="0">
                <a:solidFill>
                  <a:srgbClr val="0000FF"/>
                </a:solidFill>
              </a:rPr>
              <a:t> </a:t>
            </a:r>
            <a:r>
              <a:rPr lang="en-US" b="1" dirty="0" err="1" smtClean="0">
                <a:solidFill>
                  <a:srgbClr val="0000FF"/>
                </a:solidFill>
              </a:rPr>
              <a:t>trách</a:t>
            </a:r>
            <a:r>
              <a:rPr lang="en-US" b="1" dirty="0" smtClean="0">
                <a:solidFill>
                  <a:srgbClr val="0000FF"/>
                </a:solidFill>
              </a:rPr>
              <a:t> </a:t>
            </a:r>
            <a:r>
              <a:rPr lang="en-US" b="1" dirty="0" err="1" smtClean="0">
                <a:solidFill>
                  <a:srgbClr val="0000FF"/>
                </a:solidFill>
              </a:rPr>
              <a:t>nhiệm</a:t>
            </a:r>
            <a:r>
              <a:rPr lang="en-US" b="1" dirty="0" smtClean="0">
                <a:solidFill>
                  <a:srgbClr val="0000FF"/>
                </a:solidFill>
              </a:rPr>
              <a:t> </a:t>
            </a:r>
            <a:r>
              <a:rPr lang="en-US" b="1" dirty="0" err="1" smtClean="0">
                <a:solidFill>
                  <a:srgbClr val="0000FF"/>
                </a:solidFill>
              </a:rPr>
              <a:t>về</a:t>
            </a:r>
            <a:r>
              <a:rPr lang="en-US" b="1" dirty="0" smtClean="0">
                <a:solidFill>
                  <a:srgbClr val="0000FF"/>
                </a:solidFill>
              </a:rPr>
              <a:t> </a:t>
            </a:r>
            <a:r>
              <a:rPr lang="en-US" b="1" dirty="0" err="1" smtClean="0">
                <a:solidFill>
                  <a:srgbClr val="0000FF"/>
                </a:solidFill>
              </a:rPr>
              <a:t>việc</a:t>
            </a:r>
            <a:r>
              <a:rPr lang="en-US" b="1" dirty="0" smtClean="0">
                <a:solidFill>
                  <a:srgbClr val="0000FF"/>
                </a:solidFill>
              </a:rPr>
              <a:t> </a:t>
            </a:r>
            <a:r>
              <a:rPr lang="en-US" b="1" dirty="0" err="1" smtClean="0">
                <a:solidFill>
                  <a:srgbClr val="0000FF"/>
                </a:solidFill>
              </a:rPr>
              <a:t>mình</a:t>
            </a:r>
            <a:r>
              <a:rPr lang="en-US" b="1" dirty="0" smtClean="0">
                <a:solidFill>
                  <a:srgbClr val="0000FF"/>
                </a:solidFill>
              </a:rPr>
              <a:t> </a:t>
            </a:r>
            <a:r>
              <a:rPr lang="en-US" b="1" dirty="0" err="1" smtClean="0">
                <a:solidFill>
                  <a:srgbClr val="0000FF"/>
                </a:solidFill>
              </a:rPr>
              <a:t>làm</a:t>
            </a:r>
            <a:r>
              <a:rPr lang="en-US" b="1" dirty="0" smtClean="0">
                <a:solidFill>
                  <a:srgbClr val="0000FF"/>
                </a:solidFill>
              </a:rPr>
              <a:t>.</a:t>
            </a:r>
            <a:endParaRPr lang="en-US" b="1" dirty="0">
              <a:solidFill>
                <a:srgbClr val="0000FF"/>
              </a:solidFill>
            </a:endParaRPr>
          </a:p>
        </p:txBody>
      </p:sp>
      <p:sp>
        <p:nvSpPr>
          <p:cNvPr id="37" name="AutoShape 3"/>
          <p:cNvSpPr>
            <a:spLocks noChangeArrowheads="1"/>
          </p:cNvSpPr>
          <p:nvPr>
            <p:custDataLst>
              <p:tags r:id="rId15"/>
            </p:custDataLst>
          </p:nvPr>
        </p:nvSpPr>
        <p:spPr bwMode="auto">
          <a:xfrm>
            <a:off x="7467600" y="3352800"/>
            <a:ext cx="1524000" cy="3048000"/>
          </a:xfrm>
          <a:prstGeom prst="roundRect">
            <a:avLst>
              <a:gd name="adj" fmla="val 13745"/>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eaLnBrk="1" hangingPunct="1"/>
            <a:endParaRPr lang="en-US"/>
          </a:p>
        </p:txBody>
      </p:sp>
      <p:sp>
        <p:nvSpPr>
          <p:cNvPr id="38" name="Rectangle 34"/>
          <p:cNvSpPr>
            <a:spLocks noChangeArrowheads="1"/>
          </p:cNvSpPr>
          <p:nvPr>
            <p:custDataLst>
              <p:tags r:id="rId16"/>
            </p:custDataLst>
          </p:nvPr>
        </p:nvSpPr>
        <p:spPr bwMode="auto">
          <a:xfrm>
            <a:off x="7543800" y="2252004"/>
            <a:ext cx="1421864" cy="430887"/>
          </a:xfrm>
          <a:prstGeom prst="rect">
            <a:avLst/>
          </a:prstGeom>
          <a:noFill/>
          <a:ln w="9525">
            <a:noFill/>
            <a:miter lim="800000"/>
            <a:headEnd/>
            <a:tailEnd/>
          </a:ln>
          <a:effectLst/>
        </p:spPr>
        <p:txBody>
          <a:bodyPr wrap="none">
            <a:spAutoFit/>
          </a:bodyPr>
          <a:lstStyle/>
          <a:p>
            <a:pPr eaLnBrk="1" hangingPunct="1"/>
            <a:r>
              <a:rPr lang="en-US" sz="2200" b="1" dirty="0" err="1" smtClean="0">
                <a:solidFill>
                  <a:schemeClr val="bg1"/>
                </a:solidFill>
              </a:rPr>
              <a:t>Quốc</a:t>
            </a:r>
            <a:r>
              <a:rPr lang="en-US" sz="2200" b="1" dirty="0" smtClean="0">
                <a:solidFill>
                  <a:schemeClr val="bg1"/>
                </a:solidFill>
              </a:rPr>
              <a:t> </a:t>
            </a:r>
            <a:r>
              <a:rPr lang="en-US" sz="2200" b="1" dirty="0" err="1" smtClean="0">
                <a:solidFill>
                  <a:schemeClr val="bg1"/>
                </a:solidFill>
              </a:rPr>
              <a:t>tế</a:t>
            </a:r>
            <a:r>
              <a:rPr lang="en-US" sz="2200" b="1" dirty="0" smtClean="0">
                <a:solidFill>
                  <a:schemeClr val="bg1"/>
                </a:solidFill>
              </a:rPr>
              <a:t> ca</a:t>
            </a:r>
            <a:endParaRPr lang="en-US" sz="2200" b="1" dirty="0">
              <a:solidFill>
                <a:schemeClr val="bg1"/>
              </a:solidFill>
            </a:endParaRPr>
          </a:p>
        </p:txBody>
      </p:sp>
      <p:sp>
        <p:nvSpPr>
          <p:cNvPr id="40" name="Rectangle 34"/>
          <p:cNvSpPr>
            <a:spLocks noChangeArrowheads="1"/>
          </p:cNvSpPr>
          <p:nvPr>
            <p:custDataLst>
              <p:tags r:id="rId17"/>
            </p:custDataLst>
          </p:nvPr>
        </p:nvSpPr>
        <p:spPr bwMode="auto">
          <a:xfrm>
            <a:off x="7543800" y="3429000"/>
            <a:ext cx="1371600" cy="2862322"/>
          </a:xfrm>
          <a:prstGeom prst="rect">
            <a:avLst/>
          </a:prstGeom>
          <a:noFill/>
          <a:ln w="9525">
            <a:noFill/>
            <a:miter lim="800000"/>
            <a:headEnd/>
            <a:tailEnd/>
          </a:ln>
          <a:effectLst/>
        </p:spPr>
        <p:txBody>
          <a:bodyPr wrap="square">
            <a:spAutoFit/>
          </a:bodyPr>
          <a:lstStyle/>
          <a:p>
            <a:pPr algn="ctr">
              <a:spcBef>
                <a:spcPct val="50000"/>
              </a:spcBef>
            </a:pPr>
            <a:r>
              <a:rPr lang="en-US" b="1" dirty="0" err="1" smtClean="0">
                <a:solidFill>
                  <a:srgbClr val="0000FF"/>
                </a:solidFill>
              </a:rPr>
              <a:t>Bài</a:t>
            </a:r>
            <a:r>
              <a:rPr lang="en-US" b="1" dirty="0" smtClean="0">
                <a:solidFill>
                  <a:srgbClr val="0000FF"/>
                </a:solidFill>
              </a:rPr>
              <a:t> </a:t>
            </a:r>
            <a:r>
              <a:rPr lang="en-US" b="1" dirty="0" err="1" smtClean="0">
                <a:solidFill>
                  <a:srgbClr val="0000FF"/>
                </a:solidFill>
              </a:rPr>
              <a:t>hát</a:t>
            </a:r>
            <a:r>
              <a:rPr lang="en-US" b="1" dirty="0" smtClean="0">
                <a:solidFill>
                  <a:srgbClr val="0000FF"/>
                </a:solidFill>
              </a:rPr>
              <a:t> </a:t>
            </a:r>
            <a:r>
              <a:rPr lang="en-US" b="1" dirty="0" err="1" smtClean="0">
                <a:solidFill>
                  <a:srgbClr val="0000FF"/>
                </a:solidFill>
              </a:rPr>
              <a:t>chính</a:t>
            </a:r>
            <a:r>
              <a:rPr lang="en-US" b="1" dirty="0" smtClean="0">
                <a:solidFill>
                  <a:srgbClr val="0000FF"/>
                </a:solidFill>
              </a:rPr>
              <a:t> </a:t>
            </a:r>
            <a:r>
              <a:rPr lang="en-US" b="1" dirty="0" err="1" smtClean="0">
                <a:solidFill>
                  <a:srgbClr val="0000FF"/>
                </a:solidFill>
              </a:rPr>
              <a:t>thức</a:t>
            </a:r>
            <a:r>
              <a:rPr lang="en-US" b="1" dirty="0" smtClean="0">
                <a:solidFill>
                  <a:srgbClr val="0000FF"/>
                </a:solidFill>
              </a:rPr>
              <a:t> </a:t>
            </a:r>
            <a:r>
              <a:rPr lang="en-US" b="1" dirty="0" err="1" smtClean="0">
                <a:solidFill>
                  <a:srgbClr val="0000FF"/>
                </a:solidFill>
              </a:rPr>
              <a:t>của</a:t>
            </a:r>
            <a:r>
              <a:rPr lang="en-US" b="1" dirty="0" smtClean="0">
                <a:solidFill>
                  <a:srgbClr val="0000FF"/>
                </a:solidFill>
              </a:rPr>
              <a:t> </a:t>
            </a:r>
            <a:r>
              <a:rPr lang="en-US" b="1" dirty="0" err="1" smtClean="0">
                <a:solidFill>
                  <a:srgbClr val="0000FF"/>
                </a:solidFill>
              </a:rPr>
              <a:t>các</a:t>
            </a:r>
            <a:r>
              <a:rPr lang="en-US" b="1" dirty="0" smtClean="0">
                <a:solidFill>
                  <a:srgbClr val="0000FF"/>
                </a:solidFill>
              </a:rPr>
              <a:t> </a:t>
            </a:r>
            <a:r>
              <a:rPr lang="en-US" b="1" dirty="0" err="1" smtClean="0">
                <a:solidFill>
                  <a:srgbClr val="0000FF"/>
                </a:solidFill>
              </a:rPr>
              <a:t>đảng</a:t>
            </a:r>
            <a:r>
              <a:rPr lang="en-US" b="1" dirty="0" smtClean="0">
                <a:solidFill>
                  <a:srgbClr val="0000FF"/>
                </a:solidFill>
              </a:rPr>
              <a:t> </a:t>
            </a:r>
            <a:r>
              <a:rPr lang="en-US" b="1" dirty="0" err="1" smtClean="0">
                <a:solidFill>
                  <a:srgbClr val="0000FF"/>
                </a:solidFill>
              </a:rPr>
              <a:t>cộng</a:t>
            </a:r>
            <a:r>
              <a:rPr lang="en-US" b="1" dirty="0" smtClean="0">
                <a:solidFill>
                  <a:srgbClr val="0000FF"/>
                </a:solidFill>
              </a:rPr>
              <a:t> </a:t>
            </a:r>
            <a:r>
              <a:rPr lang="en-US" b="1" dirty="0" err="1" smtClean="0">
                <a:solidFill>
                  <a:srgbClr val="0000FF"/>
                </a:solidFill>
              </a:rPr>
              <a:t>sản</a:t>
            </a:r>
            <a:r>
              <a:rPr lang="en-US" b="1" dirty="0" smtClean="0">
                <a:solidFill>
                  <a:srgbClr val="0000FF"/>
                </a:solidFill>
              </a:rPr>
              <a:t> </a:t>
            </a:r>
            <a:r>
              <a:rPr lang="en-US" b="1" dirty="0" err="1" smtClean="0">
                <a:solidFill>
                  <a:srgbClr val="0000FF"/>
                </a:solidFill>
              </a:rPr>
              <a:t>và</a:t>
            </a:r>
            <a:r>
              <a:rPr lang="en-US" b="1" dirty="0" smtClean="0">
                <a:solidFill>
                  <a:srgbClr val="0000FF"/>
                </a:solidFill>
              </a:rPr>
              <a:t> </a:t>
            </a:r>
            <a:r>
              <a:rPr lang="en-US" b="1" dirty="0" err="1" smtClean="0">
                <a:solidFill>
                  <a:srgbClr val="0000FF"/>
                </a:solidFill>
              </a:rPr>
              <a:t>công</a:t>
            </a:r>
            <a:r>
              <a:rPr lang="en-US" b="1" dirty="0" smtClean="0">
                <a:solidFill>
                  <a:srgbClr val="0000FF"/>
                </a:solidFill>
              </a:rPr>
              <a:t> </a:t>
            </a:r>
            <a:r>
              <a:rPr lang="en-US" b="1" dirty="0" err="1" smtClean="0">
                <a:solidFill>
                  <a:srgbClr val="0000FF"/>
                </a:solidFill>
              </a:rPr>
              <a:t>nhân</a:t>
            </a:r>
            <a:r>
              <a:rPr lang="en-US" b="1" dirty="0" smtClean="0">
                <a:solidFill>
                  <a:srgbClr val="0000FF"/>
                </a:solidFill>
              </a:rPr>
              <a:t> </a:t>
            </a:r>
            <a:r>
              <a:rPr lang="en-US" b="1" dirty="0" err="1" smtClean="0">
                <a:solidFill>
                  <a:srgbClr val="0000FF"/>
                </a:solidFill>
              </a:rPr>
              <a:t>trên</a:t>
            </a:r>
            <a:r>
              <a:rPr lang="en-US" b="1" dirty="0" smtClean="0">
                <a:solidFill>
                  <a:srgbClr val="0000FF"/>
                </a:solidFill>
              </a:rPr>
              <a:t> </a:t>
            </a:r>
            <a:r>
              <a:rPr lang="en-US" b="1" dirty="0" err="1" smtClean="0">
                <a:solidFill>
                  <a:srgbClr val="0000FF"/>
                </a:solidFill>
              </a:rPr>
              <a:t>thế</a:t>
            </a:r>
            <a:r>
              <a:rPr lang="en-US" b="1" dirty="0" smtClean="0">
                <a:solidFill>
                  <a:srgbClr val="0000FF"/>
                </a:solidFill>
              </a:rPr>
              <a:t> </a:t>
            </a:r>
            <a:r>
              <a:rPr lang="en-US" b="1" dirty="0" err="1" smtClean="0">
                <a:solidFill>
                  <a:srgbClr val="0000FF"/>
                </a:solidFill>
              </a:rPr>
              <a:t>giới</a:t>
            </a:r>
            <a:r>
              <a:rPr lang="en-US" b="1" dirty="0" smtClean="0">
                <a:solidFill>
                  <a:srgbClr val="0000FF"/>
                </a:solidFill>
              </a:rPr>
              <a:t>.</a:t>
            </a:r>
          </a:p>
          <a:p>
            <a:pPr algn="just">
              <a:spcBef>
                <a:spcPct val="50000"/>
              </a:spcBef>
            </a:pPr>
            <a:endParaRPr lang="en-US" b="1" dirty="0" smtClean="0">
              <a:solidFill>
                <a:srgbClr val="0000FF"/>
              </a:solidFill>
            </a:endParaRPr>
          </a:p>
          <a:p>
            <a:pPr algn="just">
              <a:spcBef>
                <a:spcPct val="50000"/>
              </a:spcBef>
            </a:pPr>
            <a:endParaRPr lang="en-US" b="1" dirty="0">
              <a:solidFill>
                <a:srgbClr val="0000FF"/>
              </a:solidFill>
            </a:endParaRPr>
          </a:p>
        </p:txBody>
      </p:sp>
      <p:sp>
        <p:nvSpPr>
          <p:cNvPr id="41" name="Text Box 15"/>
          <p:cNvSpPr txBox="1">
            <a:spLocks noChangeArrowheads="1"/>
          </p:cNvSpPr>
          <p:nvPr>
            <p:custDataLst>
              <p:tags r:id="rId18"/>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42" name="Text Box 16"/>
          <p:cNvSpPr txBox="1">
            <a:spLocks noChangeArrowheads="1"/>
          </p:cNvSpPr>
          <p:nvPr>
            <p:custDataLst>
              <p:tags r:id="rId19"/>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228109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44"/>
                                        </p:tgtEl>
                                        <p:attrNameLst>
                                          <p:attrName>style.visibility</p:attrName>
                                        </p:attrNameLst>
                                      </p:cBhvr>
                                      <p:to>
                                        <p:strVal val="visible"/>
                                      </p:to>
                                    </p:set>
                                    <p:animEffect transition="in" filter="fade">
                                      <p:cBhvr>
                                        <p:cTn id="7" dur="1000"/>
                                        <p:tgtEl>
                                          <p:spTgt spid="18444"/>
                                        </p:tgtEl>
                                      </p:cBhvr>
                                    </p:animEffect>
                                    <p:anim calcmode="lin" valueType="num">
                                      <p:cBhvr>
                                        <p:cTn id="8" dur="1000" fill="hold"/>
                                        <p:tgtEl>
                                          <p:spTgt spid="18444"/>
                                        </p:tgtEl>
                                        <p:attrNameLst>
                                          <p:attrName>ppt_x</p:attrName>
                                        </p:attrNameLst>
                                      </p:cBhvr>
                                      <p:tavLst>
                                        <p:tav tm="0">
                                          <p:val>
                                            <p:strVal val="#ppt_x"/>
                                          </p:val>
                                        </p:tav>
                                        <p:tav tm="100000">
                                          <p:val>
                                            <p:strVal val="#ppt_x"/>
                                          </p:val>
                                        </p:tav>
                                      </p:tavLst>
                                    </p:anim>
                                    <p:anim calcmode="lin" valueType="num">
                                      <p:cBhvr>
                                        <p:cTn id="9" dur="1000" fill="hold"/>
                                        <p:tgtEl>
                                          <p:spTgt spid="1844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18437"/>
                                        </p:tgtEl>
                                        <p:attrNameLst>
                                          <p:attrName>style.visibility</p:attrName>
                                        </p:attrNameLst>
                                      </p:cBhvr>
                                      <p:to>
                                        <p:strVal val="visible"/>
                                      </p:to>
                                    </p:set>
                                    <p:animEffect transition="in" filter="blinds(horizontal)">
                                      <p:cBhvr>
                                        <p:cTn id="14" dur="1000"/>
                                        <p:tgtEl>
                                          <p:spTgt spid="18437"/>
                                        </p:tgtEl>
                                      </p:cBhvr>
                                    </p:animEffect>
                                  </p:childTnLst>
                                </p:cTn>
                              </p:par>
                              <p:par>
                                <p:cTn id="15" presetID="4" presetClass="entr" presetSubtype="16" fill="hold" grpId="0" nodeType="withEffect">
                                  <p:stCondLst>
                                    <p:cond delay="0"/>
                                  </p:stCondLst>
                                  <p:childTnLst>
                                    <p:set>
                                      <p:cBhvr>
                                        <p:cTn id="16" dur="1" fill="hold">
                                          <p:stCondLst>
                                            <p:cond delay="0"/>
                                          </p:stCondLst>
                                        </p:cTn>
                                        <p:tgtEl>
                                          <p:spTgt spid="18445"/>
                                        </p:tgtEl>
                                        <p:attrNameLst>
                                          <p:attrName>style.visibility</p:attrName>
                                        </p:attrNameLst>
                                      </p:cBhvr>
                                      <p:to>
                                        <p:strVal val="visible"/>
                                      </p:to>
                                    </p:set>
                                    <p:animEffect transition="in" filter="box(in)">
                                      <p:cBhvr>
                                        <p:cTn id="17" dur="1000"/>
                                        <p:tgtEl>
                                          <p:spTgt spid="1844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436"/>
                                        </p:tgtEl>
                                        <p:attrNameLst>
                                          <p:attrName>style.visibility</p:attrName>
                                        </p:attrNameLst>
                                      </p:cBhvr>
                                      <p:to>
                                        <p:strVal val="visible"/>
                                      </p:to>
                                    </p:set>
                                    <p:animEffect transition="in" filter="checkerboard(across)">
                                      <p:cBhvr>
                                        <p:cTn id="22" dur="1000"/>
                                        <p:tgtEl>
                                          <p:spTgt spid="18436"/>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8446"/>
                                        </p:tgtEl>
                                        <p:attrNameLst>
                                          <p:attrName>style.visibility</p:attrName>
                                        </p:attrNameLst>
                                      </p:cBhvr>
                                      <p:to>
                                        <p:strVal val="visible"/>
                                      </p:to>
                                    </p:set>
                                    <p:animEffect transition="in" filter="box(in)">
                                      <p:cBhvr>
                                        <p:cTn id="25" dur="1000"/>
                                        <p:tgtEl>
                                          <p:spTgt spid="18446"/>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18435"/>
                                        </p:tgtEl>
                                        <p:attrNameLst>
                                          <p:attrName>style.visibility</p:attrName>
                                        </p:attrNameLst>
                                      </p:cBhvr>
                                      <p:to>
                                        <p:strVal val="visible"/>
                                      </p:to>
                                    </p:set>
                                    <p:animEffect transition="in" filter="box(in)">
                                      <p:cBhvr>
                                        <p:cTn id="30" dur="500"/>
                                        <p:tgtEl>
                                          <p:spTgt spid="18435"/>
                                        </p:tgtEl>
                                      </p:cBhvr>
                                    </p:animEffect>
                                  </p:childTnLst>
                                </p:cTn>
                              </p:par>
                              <p:par>
                                <p:cTn id="31" presetID="8" presetClass="entr" presetSubtype="16" fill="hold" grpId="0" nodeType="withEffect">
                                  <p:stCondLst>
                                    <p:cond delay="0"/>
                                  </p:stCondLst>
                                  <p:childTnLst>
                                    <p:set>
                                      <p:cBhvr>
                                        <p:cTn id="32" dur="1" fill="hold">
                                          <p:stCondLst>
                                            <p:cond delay="0"/>
                                          </p:stCondLst>
                                        </p:cTn>
                                        <p:tgtEl>
                                          <p:spTgt spid="18447"/>
                                        </p:tgtEl>
                                        <p:attrNameLst>
                                          <p:attrName>style.visibility</p:attrName>
                                        </p:attrNameLst>
                                      </p:cBhvr>
                                      <p:to>
                                        <p:strVal val="visible"/>
                                      </p:to>
                                    </p:set>
                                    <p:animEffect transition="in" filter="diamond(in)">
                                      <p:cBhvr>
                                        <p:cTn id="33" dur="1000"/>
                                        <p:tgtEl>
                                          <p:spTgt spid="18447"/>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1000" fill="hold"/>
                                        <p:tgtEl>
                                          <p:spTgt spid="37"/>
                                        </p:tgtEl>
                                        <p:attrNameLst>
                                          <p:attrName>ppt_x</p:attrName>
                                        </p:attrNameLst>
                                      </p:cBhvr>
                                      <p:tavLst>
                                        <p:tav tm="0">
                                          <p:val>
                                            <p:strVal val="#ppt_x"/>
                                          </p:val>
                                        </p:tav>
                                        <p:tav tm="100000">
                                          <p:val>
                                            <p:strVal val="#ppt_x"/>
                                          </p:val>
                                        </p:tav>
                                      </p:tavLst>
                                    </p:anim>
                                    <p:anim calcmode="lin" valueType="num">
                                      <p:cBhvr additive="base">
                                        <p:cTn id="39" dur="1000" fill="hold"/>
                                        <p:tgtEl>
                                          <p:spTgt spid="37"/>
                                        </p:tgtEl>
                                        <p:attrNameLst>
                                          <p:attrName>ppt_y</p:attrName>
                                        </p:attrNameLst>
                                      </p:cBhvr>
                                      <p:tavLst>
                                        <p:tav tm="0">
                                          <p:val>
                                            <p:strVal val="1+#ppt_h/2"/>
                                          </p:val>
                                        </p:tav>
                                        <p:tav tm="100000">
                                          <p:val>
                                            <p:strVal val="#ppt_y"/>
                                          </p:val>
                                        </p:tav>
                                      </p:tavLst>
                                    </p:anim>
                                  </p:childTnLst>
                                </p:cTn>
                              </p:par>
                              <p:par>
                                <p:cTn id="40" presetID="8"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diamond(in)">
                                      <p:cBhvr>
                                        <p:cTn id="42"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8436" grpId="0" animBg="1"/>
      <p:bldP spid="18437" grpId="0" animBg="1"/>
      <p:bldP spid="18444" grpId="0"/>
      <p:bldP spid="18445" grpId="0"/>
      <p:bldP spid="18446" grpId="0"/>
      <p:bldP spid="18447" grpId="0"/>
      <p:bldP spid="37" grpId="0" animBg="1"/>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hững hình ảnh lá cờ Việt Nam tuyệt đẹp"/>
          <p:cNvPicPr>
            <a:picLocks noChangeAspect="1" noChangeArrowheads="1"/>
          </p:cNvPicPr>
          <p:nvPr/>
        </p:nvPicPr>
        <p:blipFill>
          <a:blip r:embed="rId5"/>
          <a:srcRect/>
          <a:stretch>
            <a:fillRect/>
          </a:stretch>
        </p:blipFill>
        <p:spPr bwMode="auto">
          <a:xfrm>
            <a:off x="4114800" y="1724890"/>
            <a:ext cx="4800600" cy="3334649"/>
          </a:xfrm>
          <a:prstGeom prst="rect">
            <a:avLst/>
          </a:prstGeom>
          <a:noFill/>
        </p:spPr>
      </p:pic>
      <p:sp>
        <p:nvSpPr>
          <p:cNvPr id="3" name="TextBox 2"/>
          <p:cNvSpPr txBox="1"/>
          <p:nvPr>
            <p:custDataLst>
              <p:tags r:id="rId2"/>
            </p:custDataLst>
          </p:nvPr>
        </p:nvSpPr>
        <p:spPr>
          <a:xfrm>
            <a:off x="4495800" y="217633"/>
            <a:ext cx="4038600" cy="1077218"/>
          </a:xfrm>
          <a:prstGeom prst="rect">
            <a:avLst/>
          </a:prstGeom>
          <a:noFill/>
        </p:spPr>
        <p:txBody>
          <a:bodyPr wrap="square" rtlCol="0">
            <a:spAutoFit/>
          </a:bodyPr>
          <a:lstStyle/>
          <a:p>
            <a:r>
              <a:rPr lang="en-US" sz="3200" b="1" dirty="0" err="1" smtClean="0">
                <a:solidFill>
                  <a:srgbClr val="FF0000"/>
                </a:solidFill>
              </a:rPr>
              <a:t>Quốc</a:t>
            </a:r>
            <a:r>
              <a:rPr lang="en-US" sz="3200" b="1" dirty="0" smtClean="0">
                <a:solidFill>
                  <a:srgbClr val="FF0000"/>
                </a:solidFill>
              </a:rPr>
              <a:t> </a:t>
            </a:r>
            <a:r>
              <a:rPr lang="en-US" sz="3200" b="1" dirty="0" err="1" smtClean="0">
                <a:solidFill>
                  <a:srgbClr val="FF0000"/>
                </a:solidFill>
              </a:rPr>
              <a:t>Tế</a:t>
            </a:r>
            <a:r>
              <a:rPr lang="en-US" sz="3200" b="1" dirty="0" smtClean="0">
                <a:solidFill>
                  <a:srgbClr val="FF0000"/>
                </a:solidFill>
              </a:rPr>
              <a:t> </a:t>
            </a:r>
            <a:r>
              <a:rPr lang="en-US" sz="3200" b="1" dirty="0" err="1" smtClean="0">
                <a:solidFill>
                  <a:srgbClr val="FF0000"/>
                </a:solidFill>
              </a:rPr>
              <a:t>ca</a:t>
            </a:r>
            <a:endParaRPr lang="en-US" sz="3200" b="1" dirty="0" smtClean="0">
              <a:solidFill>
                <a:srgbClr val="FF0000"/>
              </a:solidFill>
            </a:endParaRPr>
          </a:p>
          <a:p>
            <a:pPr algn="r"/>
            <a:r>
              <a:rPr lang="en-US" sz="2000" dirty="0" err="1" smtClean="0">
                <a:solidFill>
                  <a:srgbClr val="FF0000"/>
                </a:solidFill>
                <a:latin typeface="Arial"/>
              </a:rPr>
              <a:t>Tác</a:t>
            </a:r>
            <a:r>
              <a:rPr lang="en-US" sz="2000" dirty="0" smtClean="0">
                <a:solidFill>
                  <a:srgbClr val="FF0000"/>
                </a:solidFill>
                <a:latin typeface="Arial"/>
              </a:rPr>
              <a:t> </a:t>
            </a:r>
            <a:r>
              <a:rPr lang="en-US" sz="2000" dirty="0" err="1" smtClean="0">
                <a:solidFill>
                  <a:srgbClr val="FF0000"/>
                </a:solidFill>
                <a:latin typeface="Arial"/>
              </a:rPr>
              <a:t>giả</a:t>
            </a:r>
            <a:r>
              <a:rPr lang="en-US" sz="2000" dirty="0" smtClean="0">
                <a:solidFill>
                  <a:srgbClr val="FF0000"/>
                </a:solidFill>
                <a:latin typeface="Arial"/>
              </a:rPr>
              <a:t>: </a:t>
            </a:r>
            <a:r>
              <a:rPr lang="en-US" sz="2000" dirty="0" err="1" smtClean="0">
                <a:solidFill>
                  <a:srgbClr val="FF0000"/>
                </a:solidFill>
                <a:latin typeface="Arial"/>
              </a:rPr>
              <a:t>Eugène</a:t>
            </a:r>
            <a:r>
              <a:rPr lang="en-US" sz="2000" dirty="0" smtClean="0">
                <a:solidFill>
                  <a:srgbClr val="FF0000"/>
                </a:solidFill>
                <a:latin typeface="Arial"/>
              </a:rPr>
              <a:t> </a:t>
            </a:r>
            <a:r>
              <a:rPr lang="en-US" sz="2000" dirty="0" err="1">
                <a:solidFill>
                  <a:srgbClr val="FF0000"/>
                </a:solidFill>
                <a:latin typeface="Arial"/>
              </a:rPr>
              <a:t>Pottier</a:t>
            </a:r>
            <a:r>
              <a:rPr lang="en-US" sz="2000" dirty="0">
                <a:solidFill>
                  <a:srgbClr val="FF0000"/>
                </a:solidFill>
                <a:latin typeface="Arial"/>
              </a:rPr>
              <a:t> </a:t>
            </a:r>
            <a:r>
              <a:rPr lang="en-US" sz="3200" dirty="0">
                <a:solidFill>
                  <a:srgbClr val="202122"/>
                </a:solidFill>
                <a:latin typeface="Arial"/>
              </a:rPr>
              <a:t> </a:t>
            </a:r>
            <a:r>
              <a:rPr lang="en-US" sz="3200" dirty="0"/>
              <a:t> </a:t>
            </a:r>
            <a:endParaRPr lang="en-US" sz="3200" b="1" dirty="0">
              <a:solidFill>
                <a:srgbClr val="FF0000"/>
              </a:solidFill>
            </a:endParaRPr>
          </a:p>
        </p:txBody>
      </p:sp>
      <p:sp>
        <p:nvSpPr>
          <p:cNvPr id="2" name="TextBox 1"/>
          <p:cNvSpPr txBox="1"/>
          <p:nvPr>
            <p:custDataLst>
              <p:tags r:id="rId3"/>
            </p:custDataLst>
          </p:nvPr>
        </p:nvSpPr>
        <p:spPr>
          <a:xfrm>
            <a:off x="152400" y="369769"/>
            <a:ext cx="3962400" cy="6463308"/>
          </a:xfrm>
          <a:prstGeom prst="rect">
            <a:avLst/>
          </a:prstGeom>
          <a:noFill/>
        </p:spPr>
        <p:txBody>
          <a:bodyPr wrap="square" rtlCol="0">
            <a:spAutoFit/>
          </a:bodyPr>
          <a:lstStyle/>
          <a:p>
            <a:pPr algn="just"/>
            <a:r>
              <a:rPr lang="en-US" sz="2200" dirty="0" smtClean="0">
                <a:solidFill>
                  <a:srgbClr val="FF0000"/>
                </a:solidFill>
                <a:latin typeface="+mj-lt"/>
              </a:rPr>
              <a:t>     </a:t>
            </a:r>
            <a:r>
              <a:rPr lang="vi-VN" sz="2200" dirty="0" smtClean="0">
                <a:solidFill>
                  <a:srgbClr val="FF0000"/>
                </a:solidFill>
                <a:latin typeface="+mj-lt"/>
              </a:rPr>
              <a:t>Vùng </a:t>
            </a:r>
            <a:r>
              <a:rPr lang="vi-VN" sz="2200" dirty="0">
                <a:solidFill>
                  <a:srgbClr val="FF0000"/>
                </a:solidFill>
                <a:latin typeface="+mj-lt"/>
              </a:rPr>
              <a:t>lên hỡi các nô lệ ở thế gian, vùng lên hỡi ai cực khổ bần hàn. Sục sôi nhiệt huyết trong tâm đầy chứa rồi. Quyết phen này sống chết mà thôi. Chế độ xưa ta mau phá sạch tan tành. Toàn nô lệ vùng đứng lên đi. Nay mai cuộc đời của toàn dân khác xưa, bao nhiêu lợi quyền tất qua tay mình.</a:t>
            </a:r>
          </a:p>
          <a:p>
            <a:pPr algn="just"/>
            <a:r>
              <a:rPr lang="en-US" sz="2200" dirty="0" smtClean="0">
                <a:solidFill>
                  <a:srgbClr val="FF0000"/>
                </a:solidFill>
                <a:latin typeface="+mj-lt"/>
              </a:rPr>
              <a:t>     </a:t>
            </a:r>
            <a:r>
              <a:rPr lang="vi-VN" sz="2200" dirty="0" smtClean="0">
                <a:solidFill>
                  <a:srgbClr val="FF0000"/>
                </a:solidFill>
                <a:latin typeface="+mj-lt"/>
              </a:rPr>
              <a:t>Đấu </a:t>
            </a:r>
            <a:r>
              <a:rPr lang="vi-VN" sz="2200" dirty="0">
                <a:solidFill>
                  <a:srgbClr val="FF0000"/>
                </a:solidFill>
                <a:latin typeface="+mj-lt"/>
              </a:rPr>
              <a:t>tranh này là trận cuối cùng, kết đoàn lại để ngày mai. “L’In – ter – na – ti – o – na - le sẽ là xã hội tương lai.</a:t>
            </a:r>
          </a:p>
          <a:p>
            <a:pPr algn="just"/>
            <a:r>
              <a:rPr lang="en-US" sz="2200" dirty="0" smtClean="0">
                <a:solidFill>
                  <a:srgbClr val="FF0000"/>
                </a:solidFill>
                <a:latin typeface="+mj-lt"/>
              </a:rPr>
              <a:t>     </a:t>
            </a:r>
            <a:r>
              <a:rPr lang="vi-VN" sz="2200" dirty="0" smtClean="0">
                <a:solidFill>
                  <a:srgbClr val="FF0000"/>
                </a:solidFill>
                <a:latin typeface="+mj-lt"/>
              </a:rPr>
              <a:t>Đấu </a:t>
            </a:r>
            <a:r>
              <a:rPr lang="vi-VN" sz="2200" dirty="0">
                <a:solidFill>
                  <a:srgbClr val="FF0000"/>
                </a:solidFill>
                <a:latin typeface="+mj-lt"/>
              </a:rPr>
              <a:t>tranh này là trận cuối cùng, kết đoàn lại để ngày mai .L’In – ter – na – ti – on - le sẽ là xã hội tương lai.</a:t>
            </a:r>
          </a:p>
          <a:p>
            <a:endParaRPr lang="en-US" dirty="0"/>
          </a:p>
        </p:txBody>
      </p:sp>
    </p:spTree>
    <p:custDataLst>
      <p:tags r:id="rId1"/>
    </p:custDataLst>
    <p:extLst>
      <p:ext uri="{BB962C8B-B14F-4D97-AF65-F5344CB8AC3E}">
        <p14:creationId xmlns:p14="http://schemas.microsoft.com/office/powerpoint/2010/main" val="14090284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custDataLst>
              <p:tags r:id="rId2"/>
            </p:custDataLst>
          </p:nvPr>
        </p:nvGrpSpPr>
        <p:grpSpPr bwMode="auto">
          <a:xfrm>
            <a:off x="190500" y="1403350"/>
            <a:ext cx="2743200" cy="2286000"/>
            <a:chOff x="96" y="768"/>
            <a:chExt cx="1728" cy="1440"/>
          </a:xfrm>
        </p:grpSpPr>
        <p:pic>
          <p:nvPicPr>
            <p:cNvPr id="20" name="Picture 19"/>
            <p:cNvPicPr>
              <a:picLocks noChangeAspect="1" noChangeArrowheads="1"/>
            </p:cNvPicPr>
            <p:nvPr/>
          </p:nvPicPr>
          <p:blipFill>
            <a:blip r:embed="rId17">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21" name="Rectangle 20"/>
            <p:cNvSpPr>
              <a:spLocks noChangeArrowheads="1"/>
            </p:cNvSpPr>
            <p:nvPr>
              <p:custDataLst>
                <p:tags r:id="rId15"/>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1</a:t>
              </a:r>
            </a:p>
          </p:txBody>
        </p:sp>
      </p:grpSp>
      <p:grpSp>
        <p:nvGrpSpPr>
          <p:cNvPr id="3" name="Group 2"/>
          <p:cNvGrpSpPr>
            <a:grpSpLocks/>
          </p:cNvGrpSpPr>
          <p:nvPr>
            <p:custDataLst>
              <p:tags r:id="rId3"/>
            </p:custDataLst>
          </p:nvPr>
        </p:nvGrpSpPr>
        <p:grpSpPr bwMode="auto">
          <a:xfrm>
            <a:off x="3276600" y="1403350"/>
            <a:ext cx="2717800" cy="2260600"/>
            <a:chOff x="2040" y="768"/>
            <a:chExt cx="1712" cy="1424"/>
          </a:xfrm>
        </p:grpSpPr>
        <p:pic>
          <p:nvPicPr>
            <p:cNvPr id="18" name="Picture 17"/>
            <p:cNvPicPr>
              <a:picLocks noChangeAspect="1" noChangeArrowheads="1"/>
            </p:cNvPicPr>
            <p:nvPr/>
          </p:nvPicPr>
          <p:blipFill>
            <a:blip r:embed="rId18">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19" name="Rectangle 18"/>
            <p:cNvSpPr>
              <a:spLocks noChangeArrowheads="1"/>
            </p:cNvSpPr>
            <p:nvPr>
              <p:custDataLst>
                <p:tags r:id="rId14"/>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2</a:t>
              </a:r>
            </a:p>
          </p:txBody>
        </p:sp>
      </p:grpSp>
      <p:grpSp>
        <p:nvGrpSpPr>
          <p:cNvPr id="4" name="Group 3"/>
          <p:cNvGrpSpPr>
            <a:grpSpLocks/>
          </p:cNvGrpSpPr>
          <p:nvPr>
            <p:custDataLst>
              <p:tags r:id="rId4"/>
            </p:custDataLst>
          </p:nvPr>
        </p:nvGrpSpPr>
        <p:grpSpPr bwMode="auto">
          <a:xfrm>
            <a:off x="6362700" y="1403350"/>
            <a:ext cx="2590800" cy="2247900"/>
            <a:chOff x="3984" y="768"/>
            <a:chExt cx="1704" cy="1416"/>
          </a:xfrm>
        </p:grpSpPr>
        <p:pic>
          <p:nvPicPr>
            <p:cNvPr id="16" name="Picture 15"/>
            <p:cNvPicPr>
              <a:picLocks noChangeAspect="1" noChangeArrowheads="1"/>
            </p:cNvPicPr>
            <p:nvPr/>
          </p:nvPicPr>
          <p:blipFill>
            <a:blip r:embed="rId19">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17" name="Rectangle 16"/>
            <p:cNvSpPr>
              <a:spLocks noChangeArrowheads="1"/>
            </p:cNvSpPr>
            <p:nvPr>
              <p:custDataLst>
                <p:tags r:id="rId13"/>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3</a:t>
              </a:r>
            </a:p>
          </p:txBody>
        </p:sp>
      </p:grpSp>
      <p:grpSp>
        <p:nvGrpSpPr>
          <p:cNvPr id="5" name="Group 4"/>
          <p:cNvGrpSpPr>
            <a:grpSpLocks/>
          </p:cNvGrpSpPr>
          <p:nvPr>
            <p:custDataLst>
              <p:tags r:id="rId5"/>
            </p:custDataLst>
          </p:nvPr>
        </p:nvGrpSpPr>
        <p:grpSpPr bwMode="auto">
          <a:xfrm>
            <a:off x="190500" y="4146550"/>
            <a:ext cx="2743200" cy="2222500"/>
            <a:chOff x="96" y="2496"/>
            <a:chExt cx="1728" cy="1400"/>
          </a:xfrm>
        </p:grpSpPr>
        <p:pic>
          <p:nvPicPr>
            <p:cNvPr id="14" name="Picture 13"/>
            <p:cNvPicPr>
              <a:picLocks noChangeAspect="1" noChangeArrowheads="1"/>
            </p:cNvPicPr>
            <p:nvPr/>
          </p:nvPicPr>
          <p:blipFill>
            <a:blip r:embed="rId20">
              <a:lum bright="-6000" contrast="6000"/>
            </a:blip>
            <a:srcRect/>
            <a:stretch>
              <a:fillRect/>
            </a:stretch>
          </p:blipFill>
          <p:spPr bwMode="auto">
            <a:xfrm>
              <a:off x="96" y="2496"/>
              <a:ext cx="1728" cy="1400"/>
            </a:xfrm>
            <a:prstGeom prst="rect">
              <a:avLst/>
            </a:prstGeom>
            <a:noFill/>
            <a:ln w="38100" cmpd="dbl">
              <a:solidFill>
                <a:srgbClr val="0000FF"/>
              </a:solidFill>
              <a:miter lim="800000"/>
              <a:headEnd/>
              <a:tailEnd/>
            </a:ln>
          </p:spPr>
        </p:pic>
        <p:sp>
          <p:nvSpPr>
            <p:cNvPr id="15" name="Rectangle 14"/>
            <p:cNvSpPr>
              <a:spLocks noChangeArrowheads="1"/>
            </p:cNvSpPr>
            <p:nvPr>
              <p:custDataLst>
                <p:tags r:id="rId12"/>
              </p:custDataLst>
            </p:nvPr>
          </p:nvSpPr>
          <p:spPr bwMode="auto">
            <a:xfrm>
              <a:off x="96"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4</a:t>
              </a:r>
            </a:p>
          </p:txBody>
        </p:sp>
      </p:grpSp>
      <p:grpSp>
        <p:nvGrpSpPr>
          <p:cNvPr id="6" name="Group 5"/>
          <p:cNvGrpSpPr>
            <a:grpSpLocks/>
          </p:cNvGrpSpPr>
          <p:nvPr>
            <p:custDataLst>
              <p:tags r:id="rId6"/>
            </p:custDataLst>
          </p:nvPr>
        </p:nvGrpSpPr>
        <p:grpSpPr bwMode="auto">
          <a:xfrm>
            <a:off x="3314700" y="4146550"/>
            <a:ext cx="2667000" cy="2247900"/>
            <a:chOff x="2064" y="2496"/>
            <a:chExt cx="1680" cy="1416"/>
          </a:xfrm>
        </p:grpSpPr>
        <p:pic>
          <p:nvPicPr>
            <p:cNvPr id="12" name="Picture 11"/>
            <p:cNvPicPr>
              <a:picLocks noChangeAspect="1" noChangeArrowheads="1"/>
            </p:cNvPicPr>
            <p:nvPr/>
          </p:nvPicPr>
          <p:blipFill>
            <a:blip r:embed="rId21">
              <a:lum bright="-6000"/>
            </a:blip>
            <a:srcRect/>
            <a:stretch>
              <a:fillRect/>
            </a:stretch>
          </p:blipFill>
          <p:spPr bwMode="auto">
            <a:xfrm>
              <a:off x="2064" y="2496"/>
              <a:ext cx="1680" cy="1416"/>
            </a:xfrm>
            <a:prstGeom prst="rect">
              <a:avLst/>
            </a:prstGeom>
            <a:noFill/>
            <a:ln w="38100" cmpd="dbl">
              <a:solidFill>
                <a:srgbClr val="0000FF"/>
              </a:solidFill>
              <a:miter lim="800000"/>
              <a:headEnd/>
              <a:tailEnd/>
            </a:ln>
          </p:spPr>
        </p:pic>
        <p:sp>
          <p:nvSpPr>
            <p:cNvPr id="13" name="Rectangle 12"/>
            <p:cNvSpPr>
              <a:spLocks noChangeArrowheads="1"/>
            </p:cNvSpPr>
            <p:nvPr>
              <p:custDataLst>
                <p:tags r:id="rId11"/>
              </p:custDataLst>
            </p:nvPr>
          </p:nvSpPr>
          <p:spPr bwMode="auto">
            <a:xfrm>
              <a:off x="2080" y="2504"/>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5</a:t>
              </a:r>
            </a:p>
          </p:txBody>
        </p:sp>
      </p:grpSp>
      <p:grpSp>
        <p:nvGrpSpPr>
          <p:cNvPr id="7" name="Group 6"/>
          <p:cNvGrpSpPr>
            <a:grpSpLocks/>
          </p:cNvGrpSpPr>
          <p:nvPr>
            <p:custDataLst>
              <p:tags r:id="rId7"/>
            </p:custDataLst>
          </p:nvPr>
        </p:nvGrpSpPr>
        <p:grpSpPr bwMode="auto">
          <a:xfrm>
            <a:off x="6438900" y="4146550"/>
            <a:ext cx="2514600" cy="2235200"/>
            <a:chOff x="4032" y="2496"/>
            <a:chExt cx="1584" cy="1408"/>
          </a:xfrm>
        </p:grpSpPr>
        <p:pic>
          <p:nvPicPr>
            <p:cNvPr id="10" name="Picture 9"/>
            <p:cNvPicPr>
              <a:picLocks noChangeAspect="1" noChangeArrowheads="1"/>
            </p:cNvPicPr>
            <p:nvPr/>
          </p:nvPicPr>
          <p:blipFill>
            <a:blip r:embed="rId22">
              <a:lum bright="-6000"/>
            </a:blip>
            <a:srcRect/>
            <a:stretch>
              <a:fillRect/>
            </a:stretch>
          </p:blipFill>
          <p:spPr bwMode="auto">
            <a:xfrm>
              <a:off x="4032" y="2496"/>
              <a:ext cx="1584" cy="1408"/>
            </a:xfrm>
            <a:prstGeom prst="rect">
              <a:avLst/>
            </a:prstGeom>
            <a:noFill/>
            <a:ln w="38100" cmpd="dbl">
              <a:solidFill>
                <a:srgbClr val="0000FF"/>
              </a:solidFill>
              <a:miter lim="800000"/>
              <a:headEnd/>
              <a:tailEnd/>
            </a:ln>
          </p:spPr>
        </p:pic>
        <p:sp>
          <p:nvSpPr>
            <p:cNvPr id="11" name="Rectangle 10"/>
            <p:cNvSpPr>
              <a:spLocks noChangeArrowheads="1"/>
            </p:cNvSpPr>
            <p:nvPr>
              <p:custDataLst>
                <p:tags r:id="rId10"/>
              </p:custDataLst>
            </p:nvPr>
          </p:nvSpPr>
          <p:spPr bwMode="auto">
            <a:xfrm>
              <a:off x="4040"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6</a:t>
              </a:r>
            </a:p>
          </p:txBody>
        </p:sp>
      </p:grpSp>
      <p:sp>
        <p:nvSpPr>
          <p:cNvPr id="22" name="Text Box 15"/>
          <p:cNvSpPr txBox="1">
            <a:spLocks noChangeArrowheads="1"/>
          </p:cNvSpPr>
          <p:nvPr>
            <p:custDataLst>
              <p:tags r:id="rId8"/>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23" name="Text Box 16"/>
          <p:cNvSpPr txBox="1">
            <a:spLocks noChangeArrowheads="1"/>
          </p:cNvSpPr>
          <p:nvPr>
            <p:custDataLst>
              <p:tags r:id="rId9"/>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938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 Same Side Corner Rectangle 25"/>
          <p:cNvSpPr/>
          <p:nvPr>
            <p:custDataLst>
              <p:tags r:id="rId2"/>
            </p:custDataLst>
          </p:nvPr>
        </p:nvSpPr>
        <p:spPr>
          <a:xfrm rot="16200000">
            <a:off x="4272756" y="225087"/>
            <a:ext cx="598488" cy="4713287"/>
          </a:xfrm>
          <a:prstGeom prst="round2SameRect">
            <a:avLst>
              <a:gd name="adj1" fmla="val 23321"/>
              <a:gd name="adj2" fmla="val 0"/>
            </a:avLst>
          </a:prstGeom>
          <a:gradFill flip="none" rotWithShape="1">
            <a:gsLst>
              <a:gs pos="0">
                <a:schemeClr val="accent3"/>
              </a:gs>
              <a:gs pos="99000">
                <a:schemeClr val="accent3">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27" name="Round Same Side Corner Rectangle 26"/>
          <p:cNvSpPr/>
          <p:nvPr>
            <p:custDataLst>
              <p:tags r:id="rId3"/>
            </p:custDataLst>
          </p:nvPr>
        </p:nvSpPr>
        <p:spPr>
          <a:xfrm rot="16200000">
            <a:off x="4251326" y="1164431"/>
            <a:ext cx="641350" cy="4713287"/>
          </a:xfrm>
          <a:prstGeom prst="round2SameRect">
            <a:avLst>
              <a:gd name="adj1" fmla="val 23321"/>
              <a:gd name="adj2" fmla="val 0"/>
            </a:avLst>
          </a:prstGeom>
          <a:gradFill flip="none" rotWithShape="1">
            <a:gsLst>
              <a:gs pos="0">
                <a:schemeClr val="accent2"/>
              </a:gs>
              <a:gs pos="99000">
                <a:schemeClr val="accent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28" name="Round Same Side Corner Rectangle 27"/>
          <p:cNvSpPr/>
          <p:nvPr>
            <p:custDataLst>
              <p:tags r:id="rId4"/>
            </p:custDataLst>
          </p:nvPr>
        </p:nvSpPr>
        <p:spPr>
          <a:xfrm rot="16200000">
            <a:off x="4288631" y="2211504"/>
            <a:ext cx="566738" cy="4713287"/>
          </a:xfrm>
          <a:prstGeom prst="round2SameRect">
            <a:avLst>
              <a:gd name="adj1" fmla="val 23321"/>
              <a:gd name="adj2" fmla="val 0"/>
            </a:avLst>
          </a:prstGeom>
          <a:gradFill flip="none" rotWithShape="1">
            <a:gsLst>
              <a:gs pos="0">
                <a:schemeClr val="tx2"/>
              </a:gs>
              <a:gs pos="99000">
                <a:schemeClr val="tx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29" name="Round Same Side Corner Rectangle 28"/>
          <p:cNvSpPr/>
          <p:nvPr>
            <p:custDataLst>
              <p:tags r:id="rId5"/>
            </p:custDataLst>
          </p:nvPr>
        </p:nvSpPr>
        <p:spPr>
          <a:xfrm rot="16200000">
            <a:off x="4229100" y="3167857"/>
            <a:ext cx="685800" cy="4713287"/>
          </a:xfrm>
          <a:prstGeom prst="round2SameRect">
            <a:avLst>
              <a:gd name="adj1" fmla="val 23321"/>
              <a:gd name="adj2" fmla="val 0"/>
            </a:avLst>
          </a:prstGeom>
          <a:gradFill flip="none" rotWithShape="1">
            <a:gsLst>
              <a:gs pos="0">
                <a:schemeClr val="accent1"/>
              </a:gs>
              <a:gs pos="99000">
                <a:schemeClr val="accent1">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 name="TextBox 29"/>
          <p:cNvSpPr txBox="1"/>
          <p:nvPr>
            <p:custDataLst>
              <p:tags r:id="rId6"/>
            </p:custDataLst>
          </p:nvPr>
        </p:nvSpPr>
        <p:spPr>
          <a:xfrm>
            <a:off x="1828800" y="1143000"/>
            <a:ext cx="5562600" cy="461665"/>
          </a:xfrm>
          <a:prstGeom prst="rect">
            <a:avLst/>
          </a:prstGeom>
          <a:noFill/>
        </p:spPr>
        <p:txBody>
          <a:bodyPr wrap="square" rtlCol="0">
            <a:spAutoFit/>
          </a:bodyPr>
          <a:lstStyle/>
          <a:p>
            <a:r>
              <a:rPr lang="en-US" sz="2400" b="1" dirty="0" err="1" smtClean="0">
                <a:solidFill>
                  <a:srgbClr val="0000CC"/>
                </a:solidFill>
              </a:rPr>
              <a:t>Câu</a:t>
            </a:r>
            <a:r>
              <a:rPr lang="en-US" sz="2400" b="1" dirty="0" smtClean="0">
                <a:solidFill>
                  <a:srgbClr val="0000CC"/>
                </a:solidFill>
              </a:rPr>
              <a:t> </a:t>
            </a:r>
            <a:r>
              <a:rPr lang="en-US" sz="2400" b="1" dirty="0" err="1" smtClean="0">
                <a:solidFill>
                  <a:srgbClr val="0000CC"/>
                </a:solidFill>
              </a:rPr>
              <a:t>chuyện</a:t>
            </a:r>
            <a:r>
              <a:rPr lang="en-US" sz="2400" b="1" dirty="0" smtClean="0">
                <a:solidFill>
                  <a:srgbClr val="0000CC"/>
                </a:solidFill>
              </a:rPr>
              <a:t> </a:t>
            </a:r>
            <a:r>
              <a:rPr lang="en-US" sz="2400" b="1" dirty="0" err="1" smtClean="0">
                <a:solidFill>
                  <a:srgbClr val="0000CC"/>
                </a:solidFill>
              </a:rPr>
              <a:t>gồm</a:t>
            </a:r>
            <a:r>
              <a:rPr lang="en-US" sz="2400" b="1" dirty="0" smtClean="0">
                <a:solidFill>
                  <a:srgbClr val="0000CC"/>
                </a:solidFill>
              </a:rPr>
              <a:t> </a:t>
            </a:r>
            <a:r>
              <a:rPr lang="en-US" sz="2400" b="1" dirty="0" err="1" smtClean="0">
                <a:solidFill>
                  <a:srgbClr val="0000CC"/>
                </a:solidFill>
              </a:rPr>
              <a:t>có</a:t>
            </a:r>
            <a:r>
              <a:rPr lang="en-US" sz="2400" b="1" dirty="0" smtClean="0">
                <a:solidFill>
                  <a:srgbClr val="0000CC"/>
                </a:solidFill>
              </a:rPr>
              <a:t> </a:t>
            </a:r>
            <a:r>
              <a:rPr lang="en-US" sz="2400" b="1" dirty="0" err="1" smtClean="0">
                <a:solidFill>
                  <a:srgbClr val="0000CC"/>
                </a:solidFill>
              </a:rPr>
              <a:t>những</a:t>
            </a:r>
            <a:r>
              <a:rPr lang="en-US" sz="2400" b="1" dirty="0" smtClean="0">
                <a:solidFill>
                  <a:srgbClr val="0000CC"/>
                </a:solidFill>
              </a:rPr>
              <a:t> </a:t>
            </a:r>
            <a:r>
              <a:rPr lang="en-US" sz="2400" b="1" dirty="0" err="1" smtClean="0">
                <a:solidFill>
                  <a:srgbClr val="0000CC"/>
                </a:solidFill>
              </a:rPr>
              <a:t>nhân</a:t>
            </a:r>
            <a:r>
              <a:rPr lang="en-US" sz="2400" b="1" dirty="0" smtClean="0">
                <a:solidFill>
                  <a:srgbClr val="0000CC"/>
                </a:solidFill>
              </a:rPr>
              <a:t> </a:t>
            </a:r>
            <a:r>
              <a:rPr lang="en-US" sz="2400" b="1" dirty="0" err="1" smtClean="0">
                <a:solidFill>
                  <a:srgbClr val="0000CC"/>
                </a:solidFill>
              </a:rPr>
              <a:t>vật</a:t>
            </a:r>
            <a:r>
              <a:rPr lang="en-US" sz="2400" b="1" dirty="0" smtClean="0">
                <a:solidFill>
                  <a:srgbClr val="0000CC"/>
                </a:solidFill>
              </a:rPr>
              <a:t> </a:t>
            </a:r>
            <a:r>
              <a:rPr lang="en-US" sz="2400" b="1" dirty="0" err="1" smtClean="0">
                <a:solidFill>
                  <a:srgbClr val="0000CC"/>
                </a:solidFill>
              </a:rPr>
              <a:t>nào</a:t>
            </a:r>
            <a:r>
              <a:rPr lang="en-US" sz="2400" b="1" dirty="0" smtClean="0">
                <a:solidFill>
                  <a:srgbClr val="0000CC"/>
                </a:solidFill>
              </a:rPr>
              <a:t> ?</a:t>
            </a:r>
            <a:endParaRPr lang="en-US" sz="2400" b="1" dirty="0">
              <a:solidFill>
                <a:srgbClr val="0000CC"/>
              </a:solidFill>
            </a:endParaRPr>
          </a:p>
        </p:txBody>
      </p:sp>
      <p:sp>
        <p:nvSpPr>
          <p:cNvPr id="32" name="Rectangle 31"/>
          <p:cNvSpPr>
            <a:spLocks noChangeArrowheads="1"/>
          </p:cNvSpPr>
          <p:nvPr>
            <p:custDataLst>
              <p:tags r:id="rId7"/>
            </p:custDataLst>
          </p:nvPr>
        </p:nvSpPr>
        <p:spPr bwMode="auto">
          <a:xfrm>
            <a:off x="2514600" y="2368060"/>
            <a:ext cx="3779837" cy="46166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2400" b="1" dirty="0" err="1" smtClean="0">
                <a:solidFill>
                  <a:schemeClr val="bg1"/>
                </a:solidFill>
                <a:latin typeface="Arial" charset="0"/>
              </a:rPr>
              <a:t>Lý</a:t>
            </a:r>
            <a:r>
              <a:rPr lang="en-US" sz="2400" b="1" dirty="0" smtClean="0">
                <a:solidFill>
                  <a:schemeClr val="bg1"/>
                </a:solidFill>
                <a:latin typeface="Arial" charset="0"/>
              </a:rPr>
              <a:t> </a:t>
            </a:r>
            <a:r>
              <a:rPr lang="en-US" sz="2400" b="1" dirty="0" err="1" smtClean="0">
                <a:solidFill>
                  <a:schemeClr val="bg1"/>
                </a:solidFill>
                <a:latin typeface="Arial" charset="0"/>
              </a:rPr>
              <a:t>Tự</a:t>
            </a:r>
            <a:r>
              <a:rPr lang="en-US" sz="2400" b="1" dirty="0" smtClean="0">
                <a:solidFill>
                  <a:schemeClr val="bg1"/>
                </a:solidFill>
                <a:latin typeface="Arial" charset="0"/>
              </a:rPr>
              <a:t> </a:t>
            </a:r>
            <a:r>
              <a:rPr lang="en-US" sz="2400" b="1" dirty="0" err="1" smtClean="0">
                <a:solidFill>
                  <a:schemeClr val="bg1"/>
                </a:solidFill>
                <a:latin typeface="Arial" charset="0"/>
              </a:rPr>
              <a:t>Trọng</a:t>
            </a:r>
            <a:endParaRPr lang="en-US" sz="2400" b="1" dirty="0"/>
          </a:p>
        </p:txBody>
      </p:sp>
      <p:sp>
        <p:nvSpPr>
          <p:cNvPr id="33" name="Rectangle 32"/>
          <p:cNvSpPr>
            <a:spLocks noChangeArrowheads="1"/>
          </p:cNvSpPr>
          <p:nvPr>
            <p:custDataLst>
              <p:tags r:id="rId8"/>
            </p:custDataLst>
          </p:nvPr>
        </p:nvSpPr>
        <p:spPr bwMode="auto">
          <a:xfrm>
            <a:off x="2514600" y="3276600"/>
            <a:ext cx="3779837" cy="46166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2400" b="1" dirty="0" err="1" smtClean="0">
                <a:solidFill>
                  <a:schemeClr val="bg1"/>
                </a:solidFill>
                <a:latin typeface="Arial" charset="0"/>
              </a:rPr>
              <a:t>Tên</a:t>
            </a:r>
            <a:r>
              <a:rPr lang="en-US" sz="2400" b="1" dirty="0" smtClean="0">
                <a:solidFill>
                  <a:schemeClr val="bg1"/>
                </a:solidFill>
                <a:latin typeface="Arial" charset="0"/>
              </a:rPr>
              <a:t> </a:t>
            </a:r>
            <a:r>
              <a:rPr lang="en-US" sz="2400" b="1" dirty="0" err="1" smtClean="0">
                <a:solidFill>
                  <a:schemeClr val="bg1"/>
                </a:solidFill>
                <a:latin typeface="Arial" charset="0"/>
              </a:rPr>
              <a:t>đội</a:t>
            </a:r>
            <a:r>
              <a:rPr lang="en-US" sz="2400" b="1" dirty="0" smtClean="0">
                <a:solidFill>
                  <a:schemeClr val="bg1"/>
                </a:solidFill>
                <a:latin typeface="Arial" charset="0"/>
              </a:rPr>
              <a:t> </a:t>
            </a:r>
            <a:r>
              <a:rPr lang="en-US" sz="2400" b="1" dirty="0" err="1" smtClean="0">
                <a:solidFill>
                  <a:schemeClr val="bg1"/>
                </a:solidFill>
                <a:latin typeface="Arial" charset="0"/>
              </a:rPr>
              <a:t>Tây</a:t>
            </a:r>
            <a:endParaRPr lang="en-US" sz="2400" b="1" dirty="0"/>
          </a:p>
        </p:txBody>
      </p:sp>
      <p:sp>
        <p:nvSpPr>
          <p:cNvPr id="34" name="Rectangle 33"/>
          <p:cNvSpPr>
            <a:spLocks noChangeArrowheads="1"/>
          </p:cNvSpPr>
          <p:nvPr>
            <p:custDataLst>
              <p:tags r:id="rId9"/>
            </p:custDataLst>
          </p:nvPr>
        </p:nvSpPr>
        <p:spPr bwMode="auto">
          <a:xfrm>
            <a:off x="2590800" y="4343400"/>
            <a:ext cx="3779837" cy="46166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2400" b="1" dirty="0" err="1" smtClean="0">
                <a:solidFill>
                  <a:schemeClr val="bg1"/>
                </a:solidFill>
                <a:latin typeface="Arial" charset="0"/>
              </a:rPr>
              <a:t>Mật</a:t>
            </a:r>
            <a:r>
              <a:rPr lang="en-US" sz="2400" b="1" dirty="0" smtClean="0">
                <a:solidFill>
                  <a:schemeClr val="bg1"/>
                </a:solidFill>
                <a:latin typeface="Arial" charset="0"/>
              </a:rPr>
              <a:t> </a:t>
            </a:r>
            <a:r>
              <a:rPr lang="en-US" sz="2400" b="1" dirty="0" err="1" smtClean="0">
                <a:solidFill>
                  <a:schemeClr val="bg1"/>
                </a:solidFill>
                <a:latin typeface="Arial" charset="0"/>
              </a:rPr>
              <a:t>thám</a:t>
            </a:r>
            <a:r>
              <a:rPr lang="en-US" sz="2400" b="1" dirty="0" smtClean="0">
                <a:solidFill>
                  <a:schemeClr val="bg1"/>
                </a:solidFill>
                <a:latin typeface="Arial" charset="0"/>
              </a:rPr>
              <a:t> </a:t>
            </a:r>
            <a:r>
              <a:rPr lang="en-US" sz="2400" b="1" dirty="0" err="1" smtClean="0">
                <a:solidFill>
                  <a:schemeClr val="bg1"/>
                </a:solidFill>
                <a:latin typeface="Arial" charset="0"/>
              </a:rPr>
              <a:t>Lơ-grăng</a:t>
            </a:r>
            <a:endParaRPr lang="en-US" sz="2400" b="1" dirty="0"/>
          </a:p>
        </p:txBody>
      </p:sp>
      <p:sp>
        <p:nvSpPr>
          <p:cNvPr id="35" name="Rectangle 34"/>
          <p:cNvSpPr>
            <a:spLocks noChangeArrowheads="1"/>
          </p:cNvSpPr>
          <p:nvPr>
            <p:custDataLst>
              <p:tags r:id="rId10"/>
            </p:custDataLst>
          </p:nvPr>
        </p:nvSpPr>
        <p:spPr bwMode="auto">
          <a:xfrm>
            <a:off x="2620963" y="5257800"/>
            <a:ext cx="3779837" cy="46166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2400" b="1" dirty="0" err="1" smtClean="0">
                <a:solidFill>
                  <a:schemeClr val="bg1"/>
                </a:solidFill>
                <a:latin typeface="Arial" charset="0"/>
              </a:rPr>
              <a:t>Luật</a:t>
            </a:r>
            <a:r>
              <a:rPr lang="en-US" sz="2400" b="1" dirty="0" smtClean="0">
                <a:solidFill>
                  <a:schemeClr val="bg1"/>
                </a:solidFill>
                <a:latin typeface="Arial" charset="0"/>
              </a:rPr>
              <a:t> </a:t>
            </a:r>
            <a:r>
              <a:rPr lang="en-US" sz="2400" b="1" dirty="0" err="1" smtClean="0">
                <a:solidFill>
                  <a:schemeClr val="bg1"/>
                </a:solidFill>
                <a:latin typeface="Arial" charset="0"/>
              </a:rPr>
              <a:t>sư</a:t>
            </a:r>
            <a:endParaRPr lang="en-US" sz="2400" b="1" dirty="0"/>
          </a:p>
        </p:txBody>
      </p:sp>
      <p:sp>
        <p:nvSpPr>
          <p:cNvPr id="13" name="Text Box 15"/>
          <p:cNvSpPr txBox="1">
            <a:spLocks noChangeArrowheads="1"/>
          </p:cNvSpPr>
          <p:nvPr>
            <p:custDataLst>
              <p:tags r:id="rId11"/>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14" name="Text Box 16"/>
          <p:cNvSpPr txBox="1">
            <a:spLocks noChangeArrowheads="1"/>
          </p:cNvSpPr>
          <p:nvPr>
            <p:custDataLst>
              <p:tags r:id="rId12"/>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938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25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203200" y="4400550"/>
            <a:ext cx="2717800" cy="2260600"/>
            <a:chOff x="2040" y="768"/>
            <a:chExt cx="1712" cy="1424"/>
          </a:xfrm>
        </p:grpSpPr>
        <p:pic>
          <p:nvPicPr>
            <p:cNvPr id="23" name="Picture 22"/>
            <p:cNvPicPr>
              <a:picLocks noChangeAspect="1" noChangeArrowheads="1"/>
            </p:cNvPicPr>
            <p:nvPr/>
          </p:nvPicPr>
          <p:blipFill>
            <a:blip r:embed="rId13">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24" name="Rectangle 23"/>
            <p:cNvSpPr>
              <a:spLocks noChangeArrowheads="1"/>
            </p:cNvSpPr>
            <p:nvPr>
              <p:custDataLst>
                <p:tags r:id="rId11"/>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grpSp>
        <p:nvGrpSpPr>
          <p:cNvPr id="4" name="Group 3"/>
          <p:cNvGrpSpPr>
            <a:grpSpLocks/>
          </p:cNvGrpSpPr>
          <p:nvPr/>
        </p:nvGrpSpPr>
        <p:grpSpPr bwMode="auto">
          <a:xfrm>
            <a:off x="6184900" y="2000250"/>
            <a:ext cx="2743200" cy="2286000"/>
            <a:chOff x="96" y="768"/>
            <a:chExt cx="1728" cy="1440"/>
          </a:xfrm>
        </p:grpSpPr>
        <p:pic>
          <p:nvPicPr>
            <p:cNvPr id="21" name="Picture 20"/>
            <p:cNvPicPr>
              <a:picLocks noChangeAspect="1" noChangeArrowheads="1"/>
            </p:cNvPicPr>
            <p:nvPr/>
          </p:nvPicPr>
          <p:blipFill>
            <a:blip r:embed="rId14">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22" name="Rectangle 21"/>
            <p:cNvSpPr>
              <a:spLocks noChangeArrowheads="1"/>
            </p:cNvSpPr>
            <p:nvPr>
              <p:custDataLst>
                <p:tags r:id="rId10"/>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grpSp>
        <p:nvGrpSpPr>
          <p:cNvPr id="5" name="Group 4"/>
          <p:cNvGrpSpPr>
            <a:grpSpLocks/>
          </p:cNvGrpSpPr>
          <p:nvPr/>
        </p:nvGrpSpPr>
        <p:grpSpPr bwMode="auto">
          <a:xfrm>
            <a:off x="3225800" y="4413250"/>
            <a:ext cx="2705100" cy="2247900"/>
            <a:chOff x="3984" y="768"/>
            <a:chExt cx="1704" cy="1416"/>
          </a:xfrm>
        </p:grpSpPr>
        <p:pic>
          <p:nvPicPr>
            <p:cNvPr id="19" name="Picture 18"/>
            <p:cNvPicPr>
              <a:picLocks noChangeAspect="1" noChangeArrowheads="1"/>
            </p:cNvPicPr>
            <p:nvPr/>
          </p:nvPicPr>
          <p:blipFill>
            <a:blip r:embed="rId15">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20" name="Rectangle 19"/>
            <p:cNvSpPr>
              <a:spLocks noChangeArrowheads="1"/>
            </p:cNvSpPr>
            <p:nvPr>
              <p:custDataLst>
                <p:tags r:id="rId9"/>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grpSp>
        <p:nvGrpSpPr>
          <p:cNvPr id="6" name="Group 5"/>
          <p:cNvGrpSpPr>
            <a:grpSpLocks/>
          </p:cNvGrpSpPr>
          <p:nvPr/>
        </p:nvGrpSpPr>
        <p:grpSpPr bwMode="auto">
          <a:xfrm>
            <a:off x="6210300" y="4425950"/>
            <a:ext cx="2743200" cy="2222500"/>
            <a:chOff x="96" y="2496"/>
            <a:chExt cx="1728" cy="1400"/>
          </a:xfrm>
        </p:grpSpPr>
        <p:pic>
          <p:nvPicPr>
            <p:cNvPr id="17" name="Picture 16"/>
            <p:cNvPicPr>
              <a:picLocks noChangeAspect="1" noChangeArrowheads="1"/>
            </p:cNvPicPr>
            <p:nvPr/>
          </p:nvPicPr>
          <p:blipFill>
            <a:blip r:embed="rId16">
              <a:lum bright="-6000" contrast="6000"/>
            </a:blip>
            <a:srcRect/>
            <a:stretch>
              <a:fillRect/>
            </a:stretch>
          </p:blipFill>
          <p:spPr bwMode="auto">
            <a:xfrm>
              <a:off x="96" y="2496"/>
              <a:ext cx="1728" cy="1400"/>
            </a:xfrm>
            <a:prstGeom prst="rect">
              <a:avLst/>
            </a:prstGeom>
            <a:noFill/>
            <a:ln w="38100" cmpd="dbl">
              <a:solidFill>
                <a:srgbClr val="0000FF"/>
              </a:solidFill>
              <a:miter lim="800000"/>
              <a:headEnd/>
              <a:tailEnd/>
            </a:ln>
          </p:spPr>
        </p:pic>
        <p:sp>
          <p:nvSpPr>
            <p:cNvPr id="18" name="Rectangle 17"/>
            <p:cNvSpPr>
              <a:spLocks noChangeArrowheads="1"/>
            </p:cNvSpPr>
            <p:nvPr>
              <p:custDataLst>
                <p:tags r:id="rId8"/>
              </p:custDataLst>
            </p:nvPr>
          </p:nvSpPr>
          <p:spPr bwMode="auto">
            <a:xfrm>
              <a:off x="96"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grpSp>
        <p:nvGrpSpPr>
          <p:cNvPr id="7" name="Group 6"/>
          <p:cNvGrpSpPr>
            <a:grpSpLocks/>
          </p:cNvGrpSpPr>
          <p:nvPr/>
        </p:nvGrpSpPr>
        <p:grpSpPr bwMode="auto">
          <a:xfrm>
            <a:off x="215900" y="2012950"/>
            <a:ext cx="2667000" cy="2247900"/>
            <a:chOff x="2064" y="2496"/>
            <a:chExt cx="1680" cy="1416"/>
          </a:xfrm>
        </p:grpSpPr>
        <p:pic>
          <p:nvPicPr>
            <p:cNvPr id="15" name="Picture 14"/>
            <p:cNvPicPr>
              <a:picLocks noChangeAspect="1" noChangeArrowheads="1"/>
            </p:cNvPicPr>
            <p:nvPr/>
          </p:nvPicPr>
          <p:blipFill>
            <a:blip r:embed="rId17">
              <a:lum bright="-6000"/>
            </a:blip>
            <a:srcRect/>
            <a:stretch>
              <a:fillRect/>
            </a:stretch>
          </p:blipFill>
          <p:spPr bwMode="auto">
            <a:xfrm>
              <a:off x="2064" y="2496"/>
              <a:ext cx="1680" cy="1416"/>
            </a:xfrm>
            <a:prstGeom prst="rect">
              <a:avLst/>
            </a:prstGeom>
            <a:noFill/>
            <a:ln w="38100" cmpd="dbl">
              <a:solidFill>
                <a:srgbClr val="0000FF"/>
              </a:solidFill>
              <a:miter lim="800000"/>
              <a:headEnd/>
              <a:tailEnd/>
            </a:ln>
          </p:spPr>
        </p:pic>
        <p:sp>
          <p:nvSpPr>
            <p:cNvPr id="16" name="Rectangle 15"/>
            <p:cNvSpPr>
              <a:spLocks noChangeArrowheads="1"/>
            </p:cNvSpPr>
            <p:nvPr>
              <p:custDataLst>
                <p:tags r:id="rId7"/>
              </p:custDataLst>
            </p:nvPr>
          </p:nvSpPr>
          <p:spPr bwMode="auto">
            <a:xfrm>
              <a:off x="2080" y="2504"/>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grpSp>
        <p:nvGrpSpPr>
          <p:cNvPr id="8" name="Group 7"/>
          <p:cNvGrpSpPr>
            <a:grpSpLocks/>
          </p:cNvGrpSpPr>
          <p:nvPr/>
        </p:nvGrpSpPr>
        <p:grpSpPr bwMode="auto">
          <a:xfrm>
            <a:off x="3263900" y="2025650"/>
            <a:ext cx="2590800" cy="2235200"/>
            <a:chOff x="4032" y="2496"/>
            <a:chExt cx="1584" cy="1408"/>
          </a:xfrm>
        </p:grpSpPr>
        <p:pic>
          <p:nvPicPr>
            <p:cNvPr id="13" name="Picture 12"/>
            <p:cNvPicPr>
              <a:picLocks noChangeAspect="1" noChangeArrowheads="1"/>
            </p:cNvPicPr>
            <p:nvPr/>
          </p:nvPicPr>
          <p:blipFill>
            <a:blip r:embed="rId18">
              <a:lum bright="-6000"/>
            </a:blip>
            <a:srcRect/>
            <a:stretch>
              <a:fillRect/>
            </a:stretch>
          </p:blipFill>
          <p:spPr bwMode="auto">
            <a:xfrm>
              <a:off x="4032" y="2496"/>
              <a:ext cx="1584" cy="1408"/>
            </a:xfrm>
            <a:prstGeom prst="rect">
              <a:avLst/>
            </a:prstGeom>
            <a:noFill/>
            <a:ln w="38100" cmpd="dbl">
              <a:solidFill>
                <a:srgbClr val="0000FF"/>
              </a:solidFill>
              <a:miter lim="800000"/>
              <a:headEnd/>
              <a:tailEnd/>
            </a:ln>
          </p:spPr>
        </p:pic>
        <p:sp>
          <p:nvSpPr>
            <p:cNvPr id="14" name="Rectangle 13"/>
            <p:cNvSpPr>
              <a:spLocks noChangeArrowheads="1"/>
            </p:cNvSpPr>
            <p:nvPr>
              <p:custDataLst>
                <p:tags r:id="rId6"/>
              </p:custDataLst>
            </p:nvPr>
          </p:nvSpPr>
          <p:spPr bwMode="auto">
            <a:xfrm>
              <a:off x="4040"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a:solidFill>
                  <a:srgbClr val="0000FF"/>
                </a:solidFill>
              </a:endParaRPr>
            </a:p>
          </p:txBody>
        </p:sp>
      </p:grpSp>
      <p:sp>
        <p:nvSpPr>
          <p:cNvPr id="9" name="Text Box 27"/>
          <p:cNvSpPr txBox="1">
            <a:spLocks noChangeArrowheads="1"/>
          </p:cNvSpPr>
          <p:nvPr>
            <p:custDataLst>
              <p:tags r:id="rId2"/>
            </p:custDataLst>
          </p:nvPr>
        </p:nvSpPr>
        <p:spPr bwMode="auto">
          <a:xfrm>
            <a:off x="428625" y="1458913"/>
            <a:ext cx="8382000" cy="427037"/>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spcBef>
                <a:spcPct val="50000"/>
              </a:spcBef>
            </a:pPr>
            <a:r>
              <a:rPr lang="en-US" sz="2200" b="1" dirty="0" err="1">
                <a:solidFill>
                  <a:srgbClr val="FF0000"/>
                </a:solidFill>
              </a:rPr>
              <a:t>Sắp</a:t>
            </a:r>
            <a:r>
              <a:rPr lang="en-US" sz="2200" b="1" dirty="0">
                <a:solidFill>
                  <a:srgbClr val="FF0000"/>
                </a:solidFill>
              </a:rPr>
              <a:t> </a:t>
            </a:r>
            <a:r>
              <a:rPr lang="en-US" sz="2200" b="1" dirty="0" err="1">
                <a:solidFill>
                  <a:srgbClr val="FF0000"/>
                </a:solidFill>
              </a:rPr>
              <a:t>xếp</a:t>
            </a:r>
            <a:r>
              <a:rPr lang="en-US" sz="2200" b="1" dirty="0">
                <a:solidFill>
                  <a:srgbClr val="FF0000"/>
                </a:solidFill>
              </a:rPr>
              <a:t> </a:t>
            </a:r>
            <a:r>
              <a:rPr lang="en-US" sz="2200" b="1" dirty="0" err="1">
                <a:solidFill>
                  <a:srgbClr val="FF0000"/>
                </a:solidFill>
              </a:rPr>
              <a:t>các</a:t>
            </a:r>
            <a:r>
              <a:rPr lang="en-US" sz="2200" b="1" dirty="0">
                <a:solidFill>
                  <a:srgbClr val="FF0000"/>
                </a:solidFill>
              </a:rPr>
              <a:t> </a:t>
            </a:r>
            <a:r>
              <a:rPr lang="en-US" sz="2200" b="1" dirty="0" err="1">
                <a:solidFill>
                  <a:srgbClr val="FF0000"/>
                </a:solidFill>
              </a:rPr>
              <a:t>bức</a:t>
            </a:r>
            <a:r>
              <a:rPr lang="en-US" sz="2200" b="1" dirty="0">
                <a:solidFill>
                  <a:srgbClr val="FF0000"/>
                </a:solidFill>
              </a:rPr>
              <a:t> </a:t>
            </a:r>
            <a:r>
              <a:rPr lang="en-US" sz="2200" b="1" dirty="0" err="1">
                <a:solidFill>
                  <a:srgbClr val="FF0000"/>
                </a:solidFill>
              </a:rPr>
              <a:t>tranh</a:t>
            </a:r>
            <a:r>
              <a:rPr lang="en-US" sz="2200" b="1" dirty="0">
                <a:solidFill>
                  <a:srgbClr val="FF0000"/>
                </a:solidFill>
              </a:rPr>
              <a:t> </a:t>
            </a:r>
            <a:r>
              <a:rPr lang="en-US" sz="2200" b="1" dirty="0" err="1">
                <a:solidFill>
                  <a:srgbClr val="FF0000"/>
                </a:solidFill>
              </a:rPr>
              <a:t>theo</a:t>
            </a:r>
            <a:r>
              <a:rPr lang="en-US" sz="2200" b="1" dirty="0">
                <a:solidFill>
                  <a:srgbClr val="FF0000"/>
                </a:solidFill>
              </a:rPr>
              <a:t> </a:t>
            </a:r>
            <a:r>
              <a:rPr lang="en-US" sz="2200" b="1" dirty="0" err="1">
                <a:solidFill>
                  <a:srgbClr val="FF0000"/>
                </a:solidFill>
              </a:rPr>
              <a:t>đúng</a:t>
            </a:r>
            <a:r>
              <a:rPr lang="en-US" sz="2200" b="1" dirty="0">
                <a:solidFill>
                  <a:srgbClr val="FF0000"/>
                </a:solidFill>
              </a:rPr>
              <a:t> </a:t>
            </a:r>
            <a:r>
              <a:rPr lang="en-US" sz="2200" b="1" dirty="0" err="1">
                <a:solidFill>
                  <a:srgbClr val="FF0000"/>
                </a:solidFill>
              </a:rPr>
              <a:t>câu</a:t>
            </a:r>
            <a:r>
              <a:rPr lang="en-US" sz="2200" b="1" dirty="0">
                <a:solidFill>
                  <a:srgbClr val="FF0000"/>
                </a:solidFill>
              </a:rPr>
              <a:t> </a:t>
            </a:r>
            <a:r>
              <a:rPr lang="en-US" sz="2200" b="1" dirty="0" err="1">
                <a:solidFill>
                  <a:srgbClr val="FF0000"/>
                </a:solidFill>
              </a:rPr>
              <a:t>nội</a:t>
            </a:r>
            <a:r>
              <a:rPr lang="en-US" sz="2200" b="1" dirty="0">
                <a:solidFill>
                  <a:srgbClr val="FF0000"/>
                </a:solidFill>
              </a:rPr>
              <a:t> dung </a:t>
            </a:r>
            <a:r>
              <a:rPr lang="en-US" sz="2200" b="1" dirty="0" err="1">
                <a:solidFill>
                  <a:srgbClr val="FF0000"/>
                </a:solidFill>
              </a:rPr>
              <a:t>câu</a:t>
            </a:r>
            <a:r>
              <a:rPr lang="en-US" sz="2200" b="1" dirty="0">
                <a:solidFill>
                  <a:srgbClr val="FF0000"/>
                </a:solidFill>
              </a:rPr>
              <a:t> </a:t>
            </a:r>
            <a:r>
              <a:rPr lang="en-US" sz="2200" b="1" dirty="0" err="1">
                <a:solidFill>
                  <a:srgbClr val="FF0000"/>
                </a:solidFill>
              </a:rPr>
              <a:t>chuyện</a:t>
            </a:r>
            <a:r>
              <a:rPr lang="en-US" sz="2200" b="1" dirty="0">
                <a:solidFill>
                  <a:srgbClr val="FF0000"/>
                </a:solidFill>
              </a:rPr>
              <a:t> ?</a:t>
            </a:r>
          </a:p>
        </p:txBody>
      </p:sp>
      <p:sp>
        <p:nvSpPr>
          <p:cNvPr id="10" name="Text Box 28"/>
          <p:cNvSpPr txBox="1">
            <a:spLocks noChangeArrowheads="1"/>
          </p:cNvSpPr>
          <p:nvPr>
            <p:custDataLst>
              <p:tags r:id="rId3"/>
            </p:custDataLst>
          </p:nvPr>
        </p:nvSpPr>
        <p:spPr bwMode="auto">
          <a:xfrm>
            <a:off x="914400" y="990600"/>
            <a:ext cx="69342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dirty="0" err="1">
                <a:solidFill>
                  <a:srgbClr val="0000FF"/>
                </a:solidFill>
              </a:rPr>
              <a:t>Hoạt</a:t>
            </a:r>
            <a:r>
              <a:rPr lang="en-US" sz="2400" b="1" u="sng" dirty="0">
                <a:solidFill>
                  <a:srgbClr val="0000FF"/>
                </a:solidFill>
              </a:rPr>
              <a:t> </a:t>
            </a:r>
            <a:r>
              <a:rPr lang="en-US" sz="2400" b="1" u="sng" dirty="0" err="1">
                <a:solidFill>
                  <a:srgbClr val="0000FF"/>
                </a:solidFill>
              </a:rPr>
              <a:t>động</a:t>
            </a:r>
            <a:r>
              <a:rPr lang="en-US" sz="2400" b="1" u="sng" dirty="0">
                <a:solidFill>
                  <a:srgbClr val="0000FF"/>
                </a:solidFill>
              </a:rPr>
              <a:t> 2</a:t>
            </a:r>
            <a:r>
              <a:rPr lang="en-US" sz="2400" b="1" dirty="0">
                <a:solidFill>
                  <a:srgbClr val="0000FF"/>
                </a:solidFill>
              </a:rPr>
              <a:t>: </a:t>
            </a:r>
            <a:r>
              <a:rPr lang="en-US" sz="2400" b="1" dirty="0" err="1">
                <a:solidFill>
                  <a:srgbClr val="0000FF"/>
                </a:solidFill>
              </a:rPr>
              <a:t>Hướng</a:t>
            </a:r>
            <a:r>
              <a:rPr lang="en-US" sz="2400" b="1" dirty="0">
                <a:solidFill>
                  <a:srgbClr val="0000FF"/>
                </a:solidFill>
              </a:rPr>
              <a:t> </a:t>
            </a:r>
            <a:r>
              <a:rPr lang="en-US" sz="2400" b="1" dirty="0" err="1">
                <a:solidFill>
                  <a:srgbClr val="0000FF"/>
                </a:solidFill>
              </a:rPr>
              <a:t>dẫn</a:t>
            </a:r>
            <a:r>
              <a:rPr lang="en-US" sz="2400" b="1" dirty="0">
                <a:solidFill>
                  <a:srgbClr val="0000FF"/>
                </a:solidFill>
              </a:rPr>
              <a:t> </a:t>
            </a:r>
            <a:r>
              <a:rPr lang="en-US" sz="2400" b="1" dirty="0" err="1">
                <a:solidFill>
                  <a:srgbClr val="0000FF"/>
                </a:solidFill>
              </a:rPr>
              <a:t>học</a:t>
            </a:r>
            <a:r>
              <a:rPr lang="en-US" sz="2400" b="1" dirty="0">
                <a:solidFill>
                  <a:srgbClr val="0000FF"/>
                </a:solidFill>
              </a:rPr>
              <a:t> </a:t>
            </a:r>
            <a:r>
              <a:rPr lang="en-US" sz="2400" b="1" dirty="0" err="1">
                <a:solidFill>
                  <a:srgbClr val="0000FF"/>
                </a:solidFill>
              </a:rPr>
              <a:t>sinh</a:t>
            </a:r>
            <a:r>
              <a:rPr lang="en-US" sz="2400" b="1" dirty="0">
                <a:solidFill>
                  <a:srgbClr val="0000FF"/>
                </a:solidFill>
              </a:rPr>
              <a:t> </a:t>
            </a:r>
            <a:r>
              <a:rPr lang="en-US" sz="2400" b="1" dirty="0" err="1">
                <a:solidFill>
                  <a:srgbClr val="0000FF"/>
                </a:solidFill>
              </a:rPr>
              <a:t>kể</a:t>
            </a:r>
            <a:r>
              <a:rPr lang="en-US" sz="2400" b="1" dirty="0">
                <a:solidFill>
                  <a:srgbClr val="0000FF"/>
                </a:solidFill>
              </a:rPr>
              <a:t> </a:t>
            </a:r>
            <a:r>
              <a:rPr lang="en-US" sz="2400" b="1" dirty="0" err="1">
                <a:solidFill>
                  <a:srgbClr val="0000FF"/>
                </a:solidFill>
              </a:rPr>
              <a:t>chuyện</a:t>
            </a:r>
            <a:endParaRPr lang="en-US" sz="2400" b="1" dirty="0">
              <a:solidFill>
                <a:srgbClr val="0000FF"/>
              </a:solidFill>
            </a:endParaRPr>
          </a:p>
        </p:txBody>
      </p:sp>
      <p:sp>
        <p:nvSpPr>
          <p:cNvPr id="25" name="Text Box 15"/>
          <p:cNvSpPr txBox="1">
            <a:spLocks noChangeArrowheads="1"/>
          </p:cNvSpPr>
          <p:nvPr>
            <p:custDataLst>
              <p:tags r:id="rId4"/>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26" name="Text Box 16"/>
          <p:cNvSpPr txBox="1">
            <a:spLocks noChangeArrowheads="1"/>
          </p:cNvSpPr>
          <p:nvPr>
            <p:custDataLst>
              <p:tags r:id="rId5"/>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299342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prod_title"/>
          <p:cNvSpPr>
            <a:spLocks noGrp="1"/>
          </p:cNvSpPr>
          <p:nvPr>
            <p:ph type="title"/>
            <p:custDataLst>
              <p:tags r:id="rId2"/>
            </p:custDataLst>
          </p:nvPr>
        </p:nvSpPr>
        <p:spPr>
          <a:xfrm>
            <a:off x="457200" y="76200"/>
            <a:ext cx="8229600" cy="563562"/>
          </a:xfrm>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wrap="square" lIns="0" tIns="0" rIns="0" bIns="0" anchor="ctr">
            <a:noAutofit/>
          </a:bodyPr>
          <a:lstStyle/>
          <a:p>
            <a:r>
              <a:rPr lang="vi-VN" sz="2400" b="1" smtClean="0">
                <a:latin typeface="Arial" pitchFamily="34" charset="0"/>
                <a:cs typeface="Arial" pitchFamily="34" charset="0"/>
              </a:rPr>
              <a:t>Em hãy nối tranh theo đúng thứ tự nội dung câu chuyện</a:t>
            </a:r>
            <a:endParaRPr lang="en-US" sz="2400" b="1" dirty="0">
              <a:latin typeface="Arial" pitchFamily="34" charset="0"/>
              <a:cs typeface="Arial" pitchFamily="34" charset="0"/>
            </a:endParaRPr>
          </a:p>
        </p:txBody>
      </p:sp>
      <p:sp>
        <p:nvSpPr>
          <p:cNvPr id="3" name="mmprod_col_3090"/>
          <p:cNvSpPr txBox="1"/>
          <p:nvPr>
            <p:custDataLst>
              <p:tags r:id="rId3"/>
            </p:custDataLst>
          </p:nvPr>
        </p:nvSpPr>
        <p:spPr>
          <a:xfrm>
            <a:off x="457200" y="843888"/>
            <a:ext cx="3867912" cy="40733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800" smtClean="0">
                <a:latin typeface="Calibri"/>
              </a:rPr>
              <a:t>Tên tranh</a:t>
            </a:r>
            <a:endParaRPr lang="en-US" sz="2800" dirty="0">
              <a:latin typeface="Calibri"/>
            </a:endParaRPr>
          </a:p>
        </p:txBody>
      </p:sp>
      <p:sp>
        <p:nvSpPr>
          <p:cNvPr id="4" name="mmprod_col_30910"/>
          <p:cNvSpPr txBox="1"/>
          <p:nvPr>
            <p:custDataLst>
              <p:tags r:id="rId4"/>
            </p:custDataLst>
          </p:nvPr>
        </p:nvSpPr>
        <p:spPr>
          <a:xfrm>
            <a:off x="4818888" y="838200"/>
            <a:ext cx="3867912" cy="407337"/>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800" smtClean="0">
                <a:latin typeface="Calibri"/>
              </a:rPr>
              <a:t>Tranh</a:t>
            </a:r>
            <a:endParaRPr lang="en-US" sz="2800">
              <a:latin typeface="Calibri"/>
            </a:endParaRPr>
          </a:p>
        </p:txBody>
      </p:sp>
      <p:grpSp>
        <p:nvGrpSpPr>
          <p:cNvPr id="8" name="mmprod_answer10043"/>
          <p:cNvGrpSpPr/>
          <p:nvPr>
            <p:custDataLst>
              <p:tags r:id="rId5"/>
            </p:custDataLst>
          </p:nvPr>
        </p:nvGrpSpPr>
        <p:grpSpPr>
          <a:xfrm>
            <a:off x="4818888" y="1433478"/>
            <a:ext cx="3792982" cy="335280"/>
            <a:chOff x="4818888" y="2098515"/>
            <a:chExt cx="3792982" cy="427560"/>
          </a:xfrm>
        </p:grpSpPr>
        <p:sp>
          <p:nvSpPr>
            <p:cNvPr id="6" name="mmprod_ansbullet_10043"/>
            <p:cNvSpPr txBox="1"/>
            <p:nvPr>
              <p:custDataLst>
                <p:tags r:id="rId63"/>
              </p:custDataLst>
            </p:nvPr>
          </p:nvSpPr>
          <p:spPr>
            <a:xfrm>
              <a:off x="4818888" y="2098515"/>
              <a:ext cx="347726"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A.</a:t>
              </a:r>
              <a:endParaRPr lang="en-US" sz="2200" dirty="0">
                <a:latin typeface="Calibri"/>
              </a:endParaRPr>
            </a:p>
          </p:txBody>
        </p:sp>
        <p:sp>
          <p:nvSpPr>
            <p:cNvPr id="7" name="mmprod_anstext_10043"/>
            <p:cNvSpPr txBox="1"/>
            <p:nvPr>
              <p:custDataLst>
                <p:tags r:id="rId64"/>
              </p:custDataLst>
            </p:nvPr>
          </p:nvSpPr>
          <p:spPr>
            <a:xfrm>
              <a:off x="5221224" y="2098515"/>
              <a:ext cx="3390646"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12" name="mmprod_answer10044"/>
          <p:cNvGrpSpPr/>
          <p:nvPr>
            <p:custDataLst>
              <p:tags r:id="rId6"/>
            </p:custDataLst>
          </p:nvPr>
        </p:nvGrpSpPr>
        <p:grpSpPr>
          <a:xfrm>
            <a:off x="4818888" y="2018490"/>
            <a:ext cx="3804158" cy="335280"/>
            <a:chOff x="4818888" y="2697955"/>
            <a:chExt cx="3804158" cy="427560"/>
          </a:xfrm>
        </p:grpSpPr>
        <p:sp>
          <p:nvSpPr>
            <p:cNvPr id="10" name="mmprod_ansbullet_10044"/>
            <p:cNvSpPr txBox="1"/>
            <p:nvPr>
              <p:custDataLst>
                <p:tags r:id="rId61"/>
              </p:custDataLst>
            </p:nvPr>
          </p:nvSpPr>
          <p:spPr>
            <a:xfrm>
              <a:off x="4818888" y="2697955"/>
              <a:ext cx="336550"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B.</a:t>
              </a:r>
              <a:endParaRPr lang="en-US" sz="2200">
                <a:latin typeface="Calibri"/>
              </a:endParaRPr>
            </a:p>
          </p:txBody>
        </p:sp>
        <p:sp>
          <p:nvSpPr>
            <p:cNvPr id="11" name="mmprod_anstext_10044"/>
            <p:cNvSpPr txBox="1"/>
            <p:nvPr>
              <p:custDataLst>
                <p:tags r:id="rId62"/>
              </p:custDataLst>
            </p:nvPr>
          </p:nvSpPr>
          <p:spPr>
            <a:xfrm>
              <a:off x="5221224" y="2697955"/>
              <a:ext cx="3401822"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16" name="mmprod_answer10045"/>
          <p:cNvGrpSpPr/>
          <p:nvPr>
            <p:custDataLst>
              <p:tags r:id="rId7"/>
            </p:custDataLst>
          </p:nvPr>
        </p:nvGrpSpPr>
        <p:grpSpPr>
          <a:xfrm>
            <a:off x="4818889" y="2852892"/>
            <a:ext cx="3807333" cy="335280"/>
            <a:chOff x="4818889" y="3297395"/>
            <a:chExt cx="3807333" cy="427560"/>
          </a:xfrm>
        </p:grpSpPr>
        <p:sp>
          <p:nvSpPr>
            <p:cNvPr id="14" name="mmprod_ansbullet_10045"/>
            <p:cNvSpPr txBox="1"/>
            <p:nvPr>
              <p:custDataLst>
                <p:tags r:id="rId59"/>
              </p:custDataLst>
            </p:nvPr>
          </p:nvSpPr>
          <p:spPr>
            <a:xfrm>
              <a:off x="4818889" y="3297395"/>
              <a:ext cx="333375"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C.</a:t>
              </a:r>
              <a:endParaRPr lang="en-US" sz="2200">
                <a:latin typeface="Calibri"/>
              </a:endParaRPr>
            </a:p>
          </p:txBody>
        </p:sp>
        <p:sp>
          <p:nvSpPr>
            <p:cNvPr id="15" name="mmprod_anstext_10045"/>
            <p:cNvSpPr txBox="1"/>
            <p:nvPr>
              <p:custDataLst>
                <p:tags r:id="rId60"/>
              </p:custDataLst>
            </p:nvPr>
          </p:nvSpPr>
          <p:spPr>
            <a:xfrm>
              <a:off x="5221225" y="3297395"/>
              <a:ext cx="3404997"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20" name="mmprod_answer10046"/>
          <p:cNvGrpSpPr/>
          <p:nvPr>
            <p:custDataLst>
              <p:tags r:id="rId8"/>
            </p:custDataLst>
          </p:nvPr>
        </p:nvGrpSpPr>
        <p:grpSpPr>
          <a:xfrm>
            <a:off x="4818889" y="3534889"/>
            <a:ext cx="3791648" cy="335280"/>
            <a:chOff x="4818889" y="3896835"/>
            <a:chExt cx="3791648" cy="427560"/>
          </a:xfrm>
        </p:grpSpPr>
        <p:sp>
          <p:nvSpPr>
            <p:cNvPr id="18" name="mmprod_ansbullet_10046"/>
            <p:cNvSpPr txBox="1"/>
            <p:nvPr>
              <p:custDataLst>
                <p:tags r:id="rId57"/>
              </p:custDataLst>
            </p:nvPr>
          </p:nvSpPr>
          <p:spPr>
            <a:xfrm>
              <a:off x="4818889" y="3896835"/>
              <a:ext cx="349060"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dirty="0" smtClean="0">
                  <a:latin typeface="Calibri"/>
                </a:rPr>
                <a:t>D.</a:t>
              </a:r>
              <a:endParaRPr lang="en-US" sz="2200" dirty="0">
                <a:latin typeface="Calibri"/>
              </a:endParaRPr>
            </a:p>
          </p:txBody>
        </p:sp>
        <p:sp>
          <p:nvSpPr>
            <p:cNvPr id="19" name="mmprod_anstext_10046"/>
            <p:cNvSpPr txBox="1"/>
            <p:nvPr>
              <p:custDataLst>
                <p:tags r:id="rId58"/>
              </p:custDataLst>
            </p:nvPr>
          </p:nvSpPr>
          <p:spPr>
            <a:xfrm>
              <a:off x="5221225" y="3896835"/>
              <a:ext cx="3389312"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24" name="mmprod_answer10047"/>
          <p:cNvGrpSpPr/>
          <p:nvPr>
            <p:custDataLst>
              <p:tags r:id="rId9"/>
            </p:custDataLst>
          </p:nvPr>
        </p:nvGrpSpPr>
        <p:grpSpPr>
          <a:xfrm>
            <a:off x="4818889" y="4300016"/>
            <a:ext cx="3820033" cy="335280"/>
            <a:chOff x="4818889" y="4496275"/>
            <a:chExt cx="3820033" cy="427560"/>
          </a:xfrm>
        </p:grpSpPr>
        <p:sp>
          <p:nvSpPr>
            <p:cNvPr id="22" name="mmprod_ansbullet_10047"/>
            <p:cNvSpPr txBox="1"/>
            <p:nvPr>
              <p:custDataLst>
                <p:tags r:id="rId55"/>
              </p:custDataLst>
            </p:nvPr>
          </p:nvSpPr>
          <p:spPr>
            <a:xfrm>
              <a:off x="4818889" y="4496275"/>
              <a:ext cx="320675"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E.</a:t>
              </a:r>
              <a:endParaRPr lang="en-US" sz="2200">
                <a:latin typeface="Calibri"/>
              </a:endParaRPr>
            </a:p>
          </p:txBody>
        </p:sp>
        <p:sp>
          <p:nvSpPr>
            <p:cNvPr id="23" name="mmprod_anstext_10047"/>
            <p:cNvSpPr txBox="1"/>
            <p:nvPr>
              <p:custDataLst>
                <p:tags r:id="rId56"/>
              </p:custDataLst>
            </p:nvPr>
          </p:nvSpPr>
          <p:spPr>
            <a:xfrm>
              <a:off x="5221225" y="4496275"/>
              <a:ext cx="3417697"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28" name="mmprod_answer10048"/>
          <p:cNvGrpSpPr/>
          <p:nvPr>
            <p:custDataLst>
              <p:tags r:id="rId10"/>
            </p:custDataLst>
          </p:nvPr>
        </p:nvGrpSpPr>
        <p:grpSpPr>
          <a:xfrm>
            <a:off x="4818890" y="4940448"/>
            <a:ext cx="3854323" cy="335280"/>
            <a:chOff x="4818890" y="5095715"/>
            <a:chExt cx="3854323" cy="427560"/>
          </a:xfrm>
        </p:grpSpPr>
        <p:sp>
          <p:nvSpPr>
            <p:cNvPr id="26" name="mmprod_ansbullet_10048"/>
            <p:cNvSpPr txBox="1"/>
            <p:nvPr>
              <p:custDataLst>
                <p:tags r:id="rId53"/>
              </p:custDataLst>
            </p:nvPr>
          </p:nvSpPr>
          <p:spPr>
            <a:xfrm>
              <a:off x="4818890" y="5095715"/>
              <a:ext cx="286385"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F.</a:t>
              </a:r>
              <a:endParaRPr lang="en-US" sz="2200">
                <a:latin typeface="Calibri"/>
              </a:endParaRPr>
            </a:p>
          </p:txBody>
        </p:sp>
        <p:sp>
          <p:nvSpPr>
            <p:cNvPr id="27" name="mmprod_anstext_10048"/>
            <p:cNvSpPr txBox="1"/>
            <p:nvPr>
              <p:custDataLst>
                <p:tags r:id="rId54"/>
              </p:custDataLst>
            </p:nvPr>
          </p:nvSpPr>
          <p:spPr>
            <a:xfrm>
              <a:off x="5221226" y="5095715"/>
              <a:ext cx="3451987" cy="42756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r>
                <a:rPr lang="en-US" sz="2200" smtClean="0">
                  <a:latin typeface="Calibri"/>
                </a:rPr>
                <a:t>                    </a:t>
              </a:r>
              <a:endParaRPr lang="en-US" sz="2200">
                <a:latin typeface="Calibri"/>
              </a:endParaRPr>
            </a:p>
          </p:txBody>
        </p:sp>
      </p:grpSp>
      <p:grpSp>
        <p:nvGrpSpPr>
          <p:cNvPr id="33" name="mmprod_item10049"/>
          <p:cNvGrpSpPr/>
          <p:nvPr>
            <p:custDataLst>
              <p:tags r:id="rId11"/>
            </p:custDataLst>
          </p:nvPr>
        </p:nvGrpSpPr>
        <p:grpSpPr>
          <a:xfrm>
            <a:off x="443552" y="1371600"/>
            <a:ext cx="1687776" cy="335280"/>
            <a:chOff x="284005" y="2098515"/>
            <a:chExt cx="4283578" cy="432650"/>
          </a:xfrm>
        </p:grpSpPr>
        <p:sp>
          <p:nvSpPr>
            <p:cNvPr id="30" name="mmprod_item_input_outertext10049"/>
            <p:cNvSpPr/>
            <p:nvPr>
              <p:custDataLst>
                <p:tags r:id="rId51"/>
              </p:custDataLst>
            </p:nvPr>
          </p:nvSpPr>
          <p:spPr>
            <a:xfrm>
              <a:off x="284005" y="2098515"/>
              <a:ext cx="712386"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F</a:t>
              </a:r>
              <a:endParaRPr lang="en-US" sz="2200" dirty="0">
                <a:solidFill>
                  <a:schemeClr val="tx1"/>
                </a:solidFill>
                <a:latin typeface="Calibri"/>
              </a:endParaRPr>
            </a:p>
          </p:txBody>
        </p:sp>
        <p:sp>
          <p:nvSpPr>
            <p:cNvPr id="32" name="mmprod_item_label10049"/>
            <p:cNvSpPr txBox="1"/>
            <p:nvPr>
              <p:custDataLst>
                <p:tags r:id="rId52"/>
              </p:custDataLst>
            </p:nvPr>
          </p:nvSpPr>
          <p:spPr>
            <a:xfrm>
              <a:off x="1135535" y="2098515"/>
              <a:ext cx="3432048" cy="43265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1</a:t>
              </a:r>
              <a:endParaRPr lang="en-US" sz="2200" dirty="0">
                <a:latin typeface="Calibri"/>
              </a:endParaRPr>
            </a:p>
          </p:txBody>
        </p:sp>
      </p:grpSp>
      <p:grpSp>
        <p:nvGrpSpPr>
          <p:cNvPr id="38" name="mmprod_item10050"/>
          <p:cNvGrpSpPr/>
          <p:nvPr>
            <p:custDataLst>
              <p:tags r:id="rId12"/>
            </p:custDataLst>
          </p:nvPr>
        </p:nvGrpSpPr>
        <p:grpSpPr>
          <a:xfrm>
            <a:off x="457200" y="2032344"/>
            <a:ext cx="1415048" cy="335283"/>
            <a:chOff x="457200" y="2703031"/>
            <a:chExt cx="4326978" cy="432653"/>
          </a:xfrm>
        </p:grpSpPr>
        <p:sp>
          <p:nvSpPr>
            <p:cNvPr id="35" name="mmprod_item_input_outertext10050"/>
            <p:cNvSpPr/>
            <p:nvPr>
              <p:custDataLst>
                <p:tags r:id="rId49"/>
              </p:custDataLst>
            </p:nvPr>
          </p:nvSpPr>
          <p:spPr>
            <a:xfrm>
              <a:off x="457200" y="2703034"/>
              <a:ext cx="769730"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E</a:t>
              </a:r>
              <a:endParaRPr lang="en-US" sz="2200">
                <a:solidFill>
                  <a:schemeClr val="tx1"/>
                </a:solidFill>
                <a:latin typeface="Calibri"/>
              </a:endParaRPr>
            </a:p>
          </p:txBody>
        </p:sp>
        <p:sp>
          <p:nvSpPr>
            <p:cNvPr id="37" name="mmprod_item_label10050"/>
            <p:cNvSpPr txBox="1"/>
            <p:nvPr>
              <p:custDataLst>
                <p:tags r:id="rId50"/>
              </p:custDataLst>
            </p:nvPr>
          </p:nvSpPr>
          <p:spPr>
            <a:xfrm>
              <a:off x="1352129" y="2703031"/>
              <a:ext cx="3432049" cy="432649"/>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2</a:t>
              </a:r>
              <a:endParaRPr lang="en-US" sz="2200" dirty="0">
                <a:latin typeface="Calibri"/>
              </a:endParaRPr>
            </a:p>
          </p:txBody>
        </p:sp>
      </p:grpSp>
      <p:grpSp>
        <p:nvGrpSpPr>
          <p:cNvPr id="43" name="mmprod_item10051"/>
          <p:cNvGrpSpPr/>
          <p:nvPr>
            <p:custDataLst>
              <p:tags r:id="rId13"/>
            </p:custDataLst>
          </p:nvPr>
        </p:nvGrpSpPr>
        <p:grpSpPr>
          <a:xfrm>
            <a:off x="457200" y="2783619"/>
            <a:ext cx="1428696" cy="335283"/>
            <a:chOff x="457200" y="3307551"/>
            <a:chExt cx="4368712" cy="432653"/>
          </a:xfrm>
        </p:grpSpPr>
        <p:sp>
          <p:nvSpPr>
            <p:cNvPr id="40" name="mmprod_item_input_outertext10051"/>
            <p:cNvSpPr/>
            <p:nvPr>
              <p:custDataLst>
                <p:tags r:id="rId47"/>
              </p:custDataLst>
            </p:nvPr>
          </p:nvSpPr>
          <p:spPr>
            <a:xfrm>
              <a:off x="457200" y="3307554"/>
              <a:ext cx="769730"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B</a:t>
              </a:r>
              <a:endParaRPr lang="en-US" sz="2200" dirty="0">
                <a:solidFill>
                  <a:schemeClr val="tx1"/>
                </a:solidFill>
                <a:latin typeface="Calibri"/>
              </a:endParaRPr>
            </a:p>
          </p:txBody>
        </p:sp>
        <p:sp>
          <p:nvSpPr>
            <p:cNvPr id="42" name="mmprod_item_label10051"/>
            <p:cNvSpPr txBox="1"/>
            <p:nvPr>
              <p:custDataLst>
                <p:tags r:id="rId48"/>
              </p:custDataLst>
            </p:nvPr>
          </p:nvSpPr>
          <p:spPr>
            <a:xfrm>
              <a:off x="1393863" y="3307551"/>
              <a:ext cx="3432049" cy="432649"/>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3</a:t>
              </a:r>
              <a:endParaRPr lang="en-US" sz="2200" dirty="0">
                <a:latin typeface="Calibri"/>
              </a:endParaRPr>
            </a:p>
          </p:txBody>
        </p:sp>
      </p:grpSp>
      <p:grpSp>
        <p:nvGrpSpPr>
          <p:cNvPr id="48" name="mmprod_item10052"/>
          <p:cNvGrpSpPr/>
          <p:nvPr>
            <p:custDataLst>
              <p:tags r:id="rId14"/>
            </p:custDataLst>
          </p:nvPr>
        </p:nvGrpSpPr>
        <p:grpSpPr>
          <a:xfrm>
            <a:off x="457200" y="3507184"/>
            <a:ext cx="1442344" cy="335283"/>
            <a:chOff x="457200" y="3912071"/>
            <a:chExt cx="4410445" cy="432653"/>
          </a:xfrm>
        </p:grpSpPr>
        <p:sp>
          <p:nvSpPr>
            <p:cNvPr id="45" name="mmprod_item_input_outertext10052"/>
            <p:cNvSpPr/>
            <p:nvPr>
              <p:custDataLst>
                <p:tags r:id="rId45"/>
              </p:custDataLst>
            </p:nvPr>
          </p:nvSpPr>
          <p:spPr>
            <a:xfrm>
              <a:off x="457200" y="3912074"/>
              <a:ext cx="769730"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C</a:t>
              </a:r>
              <a:endParaRPr lang="en-US" sz="2200" dirty="0">
                <a:solidFill>
                  <a:schemeClr val="tx1"/>
                </a:solidFill>
                <a:latin typeface="Calibri"/>
              </a:endParaRPr>
            </a:p>
          </p:txBody>
        </p:sp>
        <p:sp>
          <p:nvSpPr>
            <p:cNvPr id="47" name="mmprod_item_label10052"/>
            <p:cNvSpPr txBox="1"/>
            <p:nvPr>
              <p:custDataLst>
                <p:tags r:id="rId46"/>
              </p:custDataLst>
            </p:nvPr>
          </p:nvSpPr>
          <p:spPr>
            <a:xfrm>
              <a:off x="1435596" y="3912071"/>
              <a:ext cx="3432049" cy="432649"/>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4</a:t>
              </a:r>
              <a:endParaRPr lang="en-US" sz="2200" dirty="0">
                <a:latin typeface="Calibri"/>
              </a:endParaRPr>
            </a:p>
          </p:txBody>
        </p:sp>
      </p:grpSp>
      <p:grpSp>
        <p:nvGrpSpPr>
          <p:cNvPr id="53" name="mmprod_item10053"/>
          <p:cNvGrpSpPr/>
          <p:nvPr>
            <p:custDataLst>
              <p:tags r:id="rId15"/>
            </p:custDataLst>
          </p:nvPr>
        </p:nvGrpSpPr>
        <p:grpSpPr>
          <a:xfrm>
            <a:off x="457200" y="4203039"/>
            <a:ext cx="1428696" cy="335284"/>
            <a:chOff x="457200" y="4516592"/>
            <a:chExt cx="4368712" cy="432655"/>
          </a:xfrm>
        </p:grpSpPr>
        <p:sp>
          <p:nvSpPr>
            <p:cNvPr id="50" name="mmprod_item_input_outertext10053"/>
            <p:cNvSpPr/>
            <p:nvPr>
              <p:custDataLst>
                <p:tags r:id="rId43"/>
              </p:custDataLst>
            </p:nvPr>
          </p:nvSpPr>
          <p:spPr>
            <a:xfrm>
              <a:off x="457200" y="4516592"/>
              <a:ext cx="727996"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D</a:t>
              </a:r>
              <a:endParaRPr lang="en-US" sz="2200" dirty="0">
                <a:solidFill>
                  <a:schemeClr val="tx1"/>
                </a:solidFill>
                <a:latin typeface="Calibri"/>
              </a:endParaRPr>
            </a:p>
          </p:txBody>
        </p:sp>
        <p:sp>
          <p:nvSpPr>
            <p:cNvPr id="52" name="mmprod_item_label10053"/>
            <p:cNvSpPr txBox="1"/>
            <p:nvPr>
              <p:custDataLst>
                <p:tags r:id="rId44"/>
              </p:custDataLst>
            </p:nvPr>
          </p:nvSpPr>
          <p:spPr>
            <a:xfrm>
              <a:off x="1393863" y="4516597"/>
              <a:ext cx="3432049" cy="43265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5</a:t>
              </a:r>
              <a:endParaRPr lang="en-US" sz="2200" dirty="0">
                <a:latin typeface="Calibri"/>
              </a:endParaRPr>
            </a:p>
          </p:txBody>
        </p:sp>
      </p:grpSp>
      <p:grpSp>
        <p:nvGrpSpPr>
          <p:cNvPr id="58" name="mmprod_item10054"/>
          <p:cNvGrpSpPr/>
          <p:nvPr>
            <p:custDataLst>
              <p:tags r:id="rId16"/>
            </p:custDataLst>
          </p:nvPr>
        </p:nvGrpSpPr>
        <p:grpSpPr>
          <a:xfrm>
            <a:off x="457200" y="4857330"/>
            <a:ext cx="1415048" cy="335284"/>
            <a:chOff x="457200" y="5121112"/>
            <a:chExt cx="4326978" cy="432655"/>
          </a:xfrm>
        </p:grpSpPr>
        <p:sp>
          <p:nvSpPr>
            <p:cNvPr id="55" name="mmprod_item_input_outertext10054"/>
            <p:cNvSpPr/>
            <p:nvPr>
              <p:custDataLst>
                <p:tags r:id="rId41"/>
              </p:custDataLst>
            </p:nvPr>
          </p:nvSpPr>
          <p:spPr>
            <a:xfrm>
              <a:off x="457200" y="5121112"/>
              <a:ext cx="686263" cy="432650"/>
            </a:xfrm>
            <a:prstGeom prst="rect">
              <a:avLst/>
            </a:prstGeom>
            <a:ln w="19050"/>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r>
                <a:rPr lang="en-US" sz="2200" smtClean="0">
                  <a:solidFill>
                    <a:schemeClr val="tx1"/>
                  </a:solidFill>
                  <a:latin typeface="Calibri"/>
                </a:rPr>
                <a:t>A</a:t>
              </a:r>
              <a:endParaRPr lang="en-US" sz="2200">
                <a:solidFill>
                  <a:schemeClr val="tx1"/>
                </a:solidFill>
                <a:latin typeface="Calibri"/>
              </a:endParaRPr>
            </a:p>
          </p:txBody>
        </p:sp>
        <p:sp>
          <p:nvSpPr>
            <p:cNvPr id="57" name="mmprod_item_label10054"/>
            <p:cNvSpPr txBox="1"/>
            <p:nvPr>
              <p:custDataLst>
                <p:tags r:id="rId42"/>
              </p:custDataLst>
            </p:nvPr>
          </p:nvSpPr>
          <p:spPr>
            <a:xfrm>
              <a:off x="1352129" y="5121117"/>
              <a:ext cx="3432049" cy="43265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200" smtClean="0">
                  <a:latin typeface="Calibri"/>
                </a:rPr>
                <a:t>Tranh 6</a:t>
              </a:r>
              <a:endParaRPr lang="en-US" sz="2200" dirty="0">
                <a:latin typeface="Calibri"/>
              </a:endParaRPr>
            </a:p>
          </p:txBody>
        </p:sp>
      </p:grpSp>
      <p:sp>
        <p:nvSpPr>
          <p:cNvPr id="71" name="mmprod_feedback_7000"/>
          <p:cNvSpPr/>
          <p:nvPr>
            <p:custDataLst>
              <p:tags r:id="rId17"/>
            </p:custDataLst>
          </p:nvPr>
        </p:nvSpPr>
        <p:spPr>
          <a:xfrm>
            <a:off x="76200" y="5334000"/>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Đúng rồi - Click vào bất cứ nơi đâu để tiếp tục</a:t>
            </a:r>
            <a:endParaRPr lang="en-US" b="1" dirty="0">
              <a:solidFill>
                <a:srgbClr val="000099"/>
              </a:solidFill>
              <a:latin typeface="Calibri"/>
            </a:endParaRPr>
          </a:p>
        </p:txBody>
      </p:sp>
      <p:sp>
        <p:nvSpPr>
          <p:cNvPr id="72" name="mmprod_feedback_7002"/>
          <p:cNvSpPr/>
          <p:nvPr>
            <p:custDataLst>
              <p:tags r:id="rId18"/>
            </p:custDataLst>
          </p:nvPr>
        </p:nvSpPr>
        <p:spPr>
          <a:xfrm>
            <a:off x="2590800" y="5950506"/>
            <a:ext cx="3633008"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Chưa đúng - Click vào bất cứ nơi đâu để tiếp tục</a:t>
            </a:r>
            <a:endParaRPr lang="en-US" b="1" dirty="0">
              <a:solidFill>
                <a:srgbClr val="000099"/>
              </a:solidFill>
              <a:latin typeface="Calibri"/>
            </a:endParaRPr>
          </a:p>
        </p:txBody>
      </p:sp>
      <p:sp>
        <p:nvSpPr>
          <p:cNvPr id="73" name="mmprod_feedback_7009"/>
          <p:cNvSpPr/>
          <p:nvPr>
            <p:custDataLst>
              <p:tags r:id="rId19"/>
            </p:custDataLst>
          </p:nvPr>
        </p:nvSpPr>
        <p:spPr>
          <a:xfrm>
            <a:off x="2514600" y="5718826"/>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Xin chúc mừng em đã trả lời chính xác!</a:t>
            </a:r>
            <a:endParaRPr lang="en-US">
              <a:latin typeface="Calibri"/>
            </a:endParaRPr>
          </a:p>
        </p:txBody>
      </p:sp>
      <p:sp>
        <p:nvSpPr>
          <p:cNvPr id="74" name="mmprod_feedback_7006"/>
          <p:cNvSpPr/>
          <p:nvPr>
            <p:custDataLst>
              <p:tags r:id="rId20"/>
            </p:custDataLst>
          </p:nvPr>
        </p:nvSpPr>
        <p:spPr>
          <a:xfrm>
            <a:off x="2411813" y="5746658"/>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pt-BR" smtClean="0">
                <a:latin typeface="Calibri"/>
              </a:rPr>
              <a:t>Câu trả lời của em:</a:t>
            </a:r>
            <a:endParaRPr lang="en-US">
              <a:latin typeface="Calibri"/>
            </a:endParaRPr>
          </a:p>
        </p:txBody>
      </p:sp>
      <p:sp>
        <p:nvSpPr>
          <p:cNvPr id="75" name="mmprod_feedback_7010"/>
          <p:cNvSpPr/>
          <p:nvPr>
            <p:custDataLst>
              <p:tags r:id="rId21"/>
            </p:custDataLst>
          </p:nvPr>
        </p:nvSpPr>
        <p:spPr>
          <a:xfrm>
            <a:off x="2514600" y="5673566"/>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vi-VN" smtClean="0">
                <a:latin typeface="Calibri"/>
              </a:rPr>
              <a:t>Câu trả lời đúng là:</a:t>
            </a:r>
            <a:endParaRPr lang="en-US">
              <a:latin typeface="Calibri"/>
            </a:endParaRPr>
          </a:p>
        </p:txBody>
      </p:sp>
      <p:sp>
        <p:nvSpPr>
          <p:cNvPr id="76" name="mmprod_feedback_7011"/>
          <p:cNvSpPr/>
          <p:nvPr>
            <p:custDataLst>
              <p:tags r:id="rId22"/>
            </p:custDataLst>
          </p:nvPr>
        </p:nvSpPr>
        <p:spPr>
          <a:xfrm>
            <a:off x="2514600" y="5718945"/>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Rất tiếc em trả lời chưa chính xác</a:t>
            </a:r>
            <a:endParaRPr lang="en-US">
              <a:latin typeface="Calibri"/>
            </a:endParaRPr>
          </a:p>
        </p:txBody>
      </p:sp>
      <p:sp>
        <p:nvSpPr>
          <p:cNvPr id="77" name="mmprod_feedback_7007"/>
          <p:cNvSpPr/>
          <p:nvPr>
            <p:custDataLst>
              <p:tags r:id="rId23"/>
            </p:custDataLst>
          </p:nvPr>
        </p:nvSpPr>
        <p:spPr>
          <a:xfrm>
            <a:off x="2679192" y="5663304"/>
            <a:ext cx="3291840" cy="678894"/>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Em phải trải trả lời câu hỏi trước khi tiếp tục</a:t>
            </a:r>
            <a:endParaRPr lang="en-US">
              <a:latin typeface="Calibri"/>
            </a:endParaRPr>
          </a:p>
        </p:txBody>
      </p:sp>
      <p:grpSp>
        <p:nvGrpSpPr>
          <p:cNvPr id="84" name="Group 83"/>
          <p:cNvGrpSpPr>
            <a:grpSpLocks/>
          </p:cNvGrpSpPr>
          <p:nvPr>
            <p:custDataLst>
              <p:tags r:id="rId24"/>
            </p:custDataLst>
          </p:nvPr>
        </p:nvGrpSpPr>
        <p:grpSpPr bwMode="auto">
          <a:xfrm>
            <a:off x="5440292" y="5017924"/>
            <a:ext cx="940409" cy="579316"/>
            <a:chOff x="96" y="768"/>
            <a:chExt cx="1728" cy="1440"/>
          </a:xfrm>
        </p:grpSpPr>
        <p:pic>
          <p:nvPicPr>
            <p:cNvPr id="85" name="Picture 84"/>
            <p:cNvPicPr>
              <a:picLocks noChangeAspect="1" noChangeArrowheads="1"/>
            </p:cNvPicPr>
            <p:nvPr/>
          </p:nvPicPr>
          <p:blipFill>
            <a:blip r:embed="rId66">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86" name="Rectangle 85"/>
            <p:cNvSpPr>
              <a:spLocks noChangeArrowheads="1"/>
            </p:cNvSpPr>
            <p:nvPr>
              <p:custDataLst>
                <p:tags r:id="rId40"/>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1</a:t>
              </a:r>
            </a:p>
          </p:txBody>
        </p:sp>
      </p:grpSp>
      <p:grpSp>
        <p:nvGrpSpPr>
          <p:cNvPr id="87" name="Group 86"/>
          <p:cNvGrpSpPr>
            <a:grpSpLocks/>
          </p:cNvGrpSpPr>
          <p:nvPr>
            <p:custDataLst>
              <p:tags r:id="rId25"/>
            </p:custDataLst>
          </p:nvPr>
        </p:nvGrpSpPr>
        <p:grpSpPr bwMode="auto">
          <a:xfrm>
            <a:off x="5476709" y="4144511"/>
            <a:ext cx="883920" cy="662405"/>
            <a:chOff x="2040" y="768"/>
            <a:chExt cx="1712" cy="1424"/>
          </a:xfrm>
        </p:grpSpPr>
        <p:pic>
          <p:nvPicPr>
            <p:cNvPr id="88" name="Picture 87"/>
            <p:cNvPicPr>
              <a:picLocks noChangeAspect="1" noChangeArrowheads="1"/>
            </p:cNvPicPr>
            <p:nvPr/>
          </p:nvPicPr>
          <p:blipFill>
            <a:blip r:embed="rId67">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89" name="Rectangle 88"/>
            <p:cNvSpPr>
              <a:spLocks noChangeArrowheads="1"/>
            </p:cNvSpPr>
            <p:nvPr>
              <p:custDataLst>
                <p:tags r:id="rId39"/>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2</a:t>
              </a:r>
            </a:p>
          </p:txBody>
        </p:sp>
      </p:grpSp>
      <p:grpSp>
        <p:nvGrpSpPr>
          <p:cNvPr id="90" name="Group 89"/>
          <p:cNvGrpSpPr>
            <a:grpSpLocks/>
          </p:cNvGrpSpPr>
          <p:nvPr>
            <p:custDataLst>
              <p:tags r:id="rId26"/>
            </p:custDataLst>
          </p:nvPr>
        </p:nvGrpSpPr>
        <p:grpSpPr bwMode="auto">
          <a:xfrm>
            <a:off x="5368290" y="1940045"/>
            <a:ext cx="876300" cy="630718"/>
            <a:chOff x="3984" y="768"/>
            <a:chExt cx="1704" cy="1416"/>
          </a:xfrm>
        </p:grpSpPr>
        <p:pic>
          <p:nvPicPr>
            <p:cNvPr id="91" name="Picture 90"/>
            <p:cNvPicPr>
              <a:picLocks noChangeAspect="1" noChangeArrowheads="1"/>
            </p:cNvPicPr>
            <p:nvPr/>
          </p:nvPicPr>
          <p:blipFill>
            <a:blip r:embed="rId68">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92" name="Rectangle 91"/>
            <p:cNvSpPr>
              <a:spLocks noChangeArrowheads="1"/>
            </p:cNvSpPr>
            <p:nvPr>
              <p:custDataLst>
                <p:tags r:id="rId38"/>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3</a:t>
              </a:r>
            </a:p>
          </p:txBody>
        </p:sp>
      </p:grpSp>
      <p:pic>
        <p:nvPicPr>
          <p:cNvPr id="94" name="Picture 93"/>
          <p:cNvPicPr>
            <a:picLocks noChangeAspect="1" noChangeArrowheads="1"/>
          </p:cNvPicPr>
          <p:nvPr/>
        </p:nvPicPr>
        <p:blipFill>
          <a:blip r:embed="rId69">
            <a:lum bright="-6000" contrast="6000"/>
          </a:blip>
          <a:srcRect/>
          <a:stretch>
            <a:fillRect/>
          </a:stretch>
        </p:blipFill>
        <p:spPr bwMode="auto">
          <a:xfrm>
            <a:off x="5368931" y="2695575"/>
            <a:ext cx="876301" cy="650875"/>
          </a:xfrm>
          <a:prstGeom prst="rect">
            <a:avLst/>
          </a:prstGeom>
          <a:noFill/>
          <a:ln w="38100" cmpd="dbl">
            <a:solidFill>
              <a:srgbClr val="0000FF"/>
            </a:solidFill>
            <a:miter lim="800000"/>
            <a:headEnd/>
            <a:tailEnd/>
          </a:ln>
        </p:spPr>
      </p:pic>
      <p:grpSp>
        <p:nvGrpSpPr>
          <p:cNvPr id="96" name="Group 95"/>
          <p:cNvGrpSpPr>
            <a:grpSpLocks/>
          </p:cNvGrpSpPr>
          <p:nvPr>
            <p:custDataLst>
              <p:tags r:id="rId27"/>
            </p:custDataLst>
          </p:nvPr>
        </p:nvGrpSpPr>
        <p:grpSpPr bwMode="auto">
          <a:xfrm>
            <a:off x="5455327" y="3522886"/>
            <a:ext cx="925373" cy="512635"/>
            <a:chOff x="2064" y="2496"/>
            <a:chExt cx="1680" cy="1416"/>
          </a:xfrm>
        </p:grpSpPr>
        <p:pic>
          <p:nvPicPr>
            <p:cNvPr id="97" name="Picture 96"/>
            <p:cNvPicPr>
              <a:picLocks noChangeAspect="1" noChangeArrowheads="1"/>
            </p:cNvPicPr>
            <p:nvPr/>
          </p:nvPicPr>
          <p:blipFill>
            <a:blip r:embed="rId70">
              <a:lum bright="-6000"/>
            </a:blip>
            <a:srcRect/>
            <a:stretch>
              <a:fillRect/>
            </a:stretch>
          </p:blipFill>
          <p:spPr bwMode="auto">
            <a:xfrm>
              <a:off x="2064" y="2496"/>
              <a:ext cx="1680" cy="1416"/>
            </a:xfrm>
            <a:prstGeom prst="rect">
              <a:avLst/>
            </a:prstGeom>
            <a:noFill/>
            <a:ln w="38100" cmpd="dbl">
              <a:solidFill>
                <a:srgbClr val="0000FF"/>
              </a:solidFill>
              <a:miter lim="800000"/>
              <a:headEnd/>
              <a:tailEnd/>
            </a:ln>
          </p:spPr>
        </p:pic>
        <p:sp>
          <p:nvSpPr>
            <p:cNvPr id="98" name="Rectangle 97"/>
            <p:cNvSpPr>
              <a:spLocks noChangeArrowheads="1"/>
            </p:cNvSpPr>
            <p:nvPr>
              <p:custDataLst>
                <p:tags r:id="rId37"/>
              </p:custDataLst>
            </p:nvPr>
          </p:nvSpPr>
          <p:spPr bwMode="auto">
            <a:xfrm>
              <a:off x="2080" y="2504"/>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5</a:t>
              </a:r>
            </a:p>
          </p:txBody>
        </p:sp>
      </p:grpSp>
      <p:grpSp>
        <p:nvGrpSpPr>
          <p:cNvPr id="99" name="Group 98"/>
          <p:cNvGrpSpPr>
            <a:grpSpLocks/>
          </p:cNvGrpSpPr>
          <p:nvPr>
            <p:custDataLst>
              <p:tags r:id="rId28"/>
            </p:custDataLst>
          </p:nvPr>
        </p:nvGrpSpPr>
        <p:grpSpPr bwMode="auto">
          <a:xfrm>
            <a:off x="5376518" y="1289272"/>
            <a:ext cx="868712" cy="499935"/>
            <a:chOff x="4032" y="2496"/>
            <a:chExt cx="1584" cy="1408"/>
          </a:xfrm>
        </p:grpSpPr>
        <p:pic>
          <p:nvPicPr>
            <p:cNvPr id="100" name="Picture 99"/>
            <p:cNvPicPr>
              <a:picLocks noChangeAspect="1" noChangeArrowheads="1"/>
            </p:cNvPicPr>
            <p:nvPr/>
          </p:nvPicPr>
          <p:blipFill>
            <a:blip r:embed="rId71">
              <a:lum bright="-6000"/>
            </a:blip>
            <a:srcRect/>
            <a:stretch>
              <a:fillRect/>
            </a:stretch>
          </p:blipFill>
          <p:spPr bwMode="auto">
            <a:xfrm>
              <a:off x="4032" y="2496"/>
              <a:ext cx="1584" cy="1408"/>
            </a:xfrm>
            <a:prstGeom prst="rect">
              <a:avLst/>
            </a:prstGeom>
            <a:noFill/>
            <a:ln w="38100" cmpd="dbl">
              <a:solidFill>
                <a:srgbClr val="0000FF"/>
              </a:solidFill>
              <a:miter lim="800000"/>
              <a:headEnd/>
              <a:tailEnd/>
            </a:ln>
          </p:spPr>
        </p:pic>
        <p:sp>
          <p:nvSpPr>
            <p:cNvPr id="101" name="Rectangle 100"/>
            <p:cNvSpPr>
              <a:spLocks noChangeArrowheads="1"/>
            </p:cNvSpPr>
            <p:nvPr>
              <p:custDataLst>
                <p:tags r:id="rId36"/>
              </p:custDataLst>
            </p:nvPr>
          </p:nvSpPr>
          <p:spPr bwMode="auto">
            <a:xfrm>
              <a:off x="4040"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6</a:t>
              </a:r>
            </a:p>
          </p:txBody>
        </p:sp>
      </p:grpSp>
      <p:sp>
        <p:nvSpPr>
          <p:cNvPr id="59" name="mmprod_feedback_7004"/>
          <p:cNvSpPr/>
          <p:nvPr>
            <p:custDataLst>
              <p:tags r:id="rId29"/>
            </p:custDataLst>
          </p:nvPr>
        </p:nvSpPr>
        <p:spPr>
          <a:xfrm>
            <a:off x="2596896" y="5498711"/>
            <a:ext cx="3291840" cy="678895"/>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err="1" smtClean="0">
                <a:solidFill>
                  <a:srgbClr val="000099"/>
                </a:solidFill>
                <a:latin typeface="Calibri"/>
              </a:rPr>
              <a:t>Làm</a:t>
            </a:r>
            <a:r>
              <a:rPr lang="en-US" sz="2000" b="1" dirty="0" smtClean="0">
                <a:solidFill>
                  <a:srgbClr val="000099"/>
                </a:solidFill>
                <a:latin typeface="Calibri"/>
              </a:rPr>
              <a:t> </a:t>
            </a:r>
            <a:r>
              <a:rPr lang="en-US" sz="2000" b="1" dirty="0" err="1" smtClean="0">
                <a:solidFill>
                  <a:srgbClr val="000099"/>
                </a:solidFill>
                <a:latin typeface="Calibri"/>
              </a:rPr>
              <a:t>lại</a:t>
            </a:r>
            <a:endParaRPr lang="en-US" sz="2000" b="1" dirty="0">
              <a:solidFill>
                <a:srgbClr val="000099"/>
              </a:solidFill>
              <a:latin typeface="Calibri"/>
            </a:endParaRPr>
          </a:p>
        </p:txBody>
      </p:sp>
      <p:grpSp>
        <p:nvGrpSpPr>
          <p:cNvPr id="93" name="mmprod_Button104"/>
          <p:cNvGrpSpPr/>
          <p:nvPr>
            <p:custDataLst>
              <p:tags r:id="rId30"/>
            </p:custDataLst>
          </p:nvPr>
        </p:nvGrpSpPr>
        <p:grpSpPr>
          <a:xfrm>
            <a:off x="6306820" y="5718826"/>
            <a:ext cx="1145540" cy="407337"/>
            <a:chOff x="6306820" y="5718826"/>
            <a:chExt cx="1145540" cy="407337"/>
          </a:xfrm>
        </p:grpSpPr>
        <p:sp>
          <p:nvSpPr>
            <p:cNvPr id="95" name="mmprod_ButtonShape104"/>
            <p:cNvSpPr/>
            <p:nvPr>
              <p:custDataLst>
                <p:tags r:id="rId34"/>
              </p:custDataLst>
            </p:nvPr>
          </p:nvSpPr>
          <p:spPr>
            <a:xfrm>
              <a:off x="630682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102" name="mmprod_ButtonText105"/>
            <p:cNvSpPr/>
            <p:nvPr>
              <p:custDataLst>
                <p:tags r:id="rId35"/>
              </p:custDataLst>
            </p:nvPr>
          </p:nvSpPr>
          <p:spPr>
            <a:xfrm>
              <a:off x="633222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Trả</a:t>
              </a:r>
              <a:r>
                <a:rPr lang="en-US" b="1" dirty="0" smtClean="0">
                  <a:solidFill>
                    <a:schemeClr val="bg1"/>
                  </a:solidFill>
                  <a:latin typeface="Calibri"/>
                </a:rPr>
                <a:t> </a:t>
              </a:r>
              <a:r>
                <a:rPr lang="en-US" b="1" dirty="0" err="1" smtClean="0">
                  <a:solidFill>
                    <a:schemeClr val="bg1"/>
                  </a:solidFill>
                  <a:latin typeface="Calibri"/>
                </a:rPr>
                <a:t>lời</a:t>
              </a:r>
              <a:endParaRPr lang="en-US" b="1" dirty="0">
                <a:solidFill>
                  <a:schemeClr val="bg1"/>
                </a:solidFill>
                <a:latin typeface="Calibri"/>
              </a:endParaRPr>
            </a:p>
          </p:txBody>
        </p:sp>
      </p:grpSp>
      <p:grpSp>
        <p:nvGrpSpPr>
          <p:cNvPr id="103" name="mmprod_Button106"/>
          <p:cNvGrpSpPr/>
          <p:nvPr>
            <p:custDataLst>
              <p:tags r:id="rId31"/>
            </p:custDataLst>
          </p:nvPr>
        </p:nvGrpSpPr>
        <p:grpSpPr>
          <a:xfrm>
            <a:off x="7541260" y="5718826"/>
            <a:ext cx="1145540" cy="407337"/>
            <a:chOff x="7541260" y="5718826"/>
            <a:chExt cx="1145540" cy="407337"/>
          </a:xfrm>
        </p:grpSpPr>
        <p:sp>
          <p:nvSpPr>
            <p:cNvPr id="104" name="mmprod_ButtonShape106"/>
            <p:cNvSpPr/>
            <p:nvPr>
              <p:custDataLst>
                <p:tags r:id="rId32"/>
              </p:custDataLst>
            </p:nvPr>
          </p:nvSpPr>
          <p:spPr>
            <a:xfrm>
              <a:off x="754126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105" name="mmprod_ButtonText107"/>
            <p:cNvSpPr/>
            <p:nvPr>
              <p:custDataLst>
                <p:tags r:id="rId33"/>
              </p:custDataLst>
            </p:nvPr>
          </p:nvSpPr>
          <p:spPr>
            <a:xfrm>
              <a:off x="756666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Tiếp</a:t>
              </a:r>
              <a:r>
                <a:rPr lang="en-US" b="1" dirty="0" smtClean="0">
                  <a:solidFill>
                    <a:schemeClr val="bg1"/>
                  </a:solidFill>
                  <a:latin typeface="Calibri"/>
                </a:rPr>
                <a:t> </a:t>
              </a:r>
              <a:r>
                <a:rPr lang="en-US" b="1" dirty="0" err="1" smtClean="0">
                  <a:solidFill>
                    <a:schemeClr val="bg1"/>
                  </a:solidFill>
                  <a:latin typeface="Calibri"/>
                </a:rPr>
                <a:t>tục</a:t>
              </a:r>
              <a:endParaRPr lang="en-US" b="1" dirty="0">
                <a:solidFill>
                  <a:schemeClr val="bg1"/>
                </a:solidFill>
                <a:latin typeface="Calibri"/>
              </a:endParaRPr>
            </a:p>
          </p:txBody>
        </p:sp>
      </p:grpSp>
    </p:spTree>
    <p:custDataLst>
      <p:tags r:id="rId1"/>
    </p:custDataLst>
    <p:extLst>
      <p:ext uri="{BB962C8B-B14F-4D97-AF65-F5344CB8AC3E}">
        <p14:creationId xmlns:p14="http://schemas.microsoft.com/office/powerpoint/2010/main" val="679435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custDataLst>
              <p:tags r:id="rId2"/>
            </p:custDataLst>
          </p:nvPr>
        </p:nvGrpSpPr>
        <p:grpSpPr bwMode="auto">
          <a:xfrm>
            <a:off x="190500" y="1957388"/>
            <a:ext cx="2743200" cy="2286000"/>
            <a:chOff x="96" y="768"/>
            <a:chExt cx="1728" cy="1440"/>
          </a:xfrm>
        </p:grpSpPr>
        <p:pic>
          <p:nvPicPr>
            <p:cNvPr id="22" name="Picture 21"/>
            <p:cNvPicPr>
              <a:picLocks noChangeAspect="1" noChangeArrowheads="1"/>
            </p:cNvPicPr>
            <p:nvPr/>
          </p:nvPicPr>
          <p:blipFill>
            <a:blip r:embed="rId18">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23" name="Rectangle 22"/>
            <p:cNvSpPr>
              <a:spLocks noChangeArrowheads="1"/>
            </p:cNvSpPr>
            <p:nvPr>
              <p:custDataLst>
                <p:tags r:id="rId16"/>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1</a:t>
              </a:r>
            </a:p>
          </p:txBody>
        </p:sp>
      </p:grpSp>
      <p:grpSp>
        <p:nvGrpSpPr>
          <p:cNvPr id="3" name="Group 2"/>
          <p:cNvGrpSpPr>
            <a:grpSpLocks/>
          </p:cNvGrpSpPr>
          <p:nvPr>
            <p:custDataLst>
              <p:tags r:id="rId3"/>
            </p:custDataLst>
          </p:nvPr>
        </p:nvGrpSpPr>
        <p:grpSpPr bwMode="auto">
          <a:xfrm>
            <a:off x="3276600" y="1957388"/>
            <a:ext cx="2717800" cy="2260600"/>
            <a:chOff x="2040" y="768"/>
            <a:chExt cx="1712" cy="1424"/>
          </a:xfrm>
        </p:grpSpPr>
        <p:pic>
          <p:nvPicPr>
            <p:cNvPr id="20" name="Picture 19"/>
            <p:cNvPicPr>
              <a:picLocks noChangeAspect="1" noChangeArrowheads="1"/>
            </p:cNvPicPr>
            <p:nvPr/>
          </p:nvPicPr>
          <p:blipFill>
            <a:blip r:embed="rId19">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21" name="Rectangle 20"/>
            <p:cNvSpPr>
              <a:spLocks noChangeArrowheads="1"/>
            </p:cNvSpPr>
            <p:nvPr>
              <p:custDataLst>
                <p:tags r:id="rId15"/>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2</a:t>
              </a:r>
            </a:p>
          </p:txBody>
        </p:sp>
      </p:grpSp>
      <p:grpSp>
        <p:nvGrpSpPr>
          <p:cNvPr id="4" name="Group 3"/>
          <p:cNvGrpSpPr>
            <a:grpSpLocks/>
          </p:cNvGrpSpPr>
          <p:nvPr>
            <p:custDataLst>
              <p:tags r:id="rId4"/>
            </p:custDataLst>
          </p:nvPr>
        </p:nvGrpSpPr>
        <p:grpSpPr bwMode="auto">
          <a:xfrm>
            <a:off x="6362700" y="1957388"/>
            <a:ext cx="2576512" cy="2247900"/>
            <a:chOff x="3984" y="768"/>
            <a:chExt cx="1704" cy="1416"/>
          </a:xfrm>
        </p:grpSpPr>
        <p:pic>
          <p:nvPicPr>
            <p:cNvPr id="18" name="Picture 17"/>
            <p:cNvPicPr>
              <a:picLocks noChangeAspect="1" noChangeArrowheads="1"/>
            </p:cNvPicPr>
            <p:nvPr/>
          </p:nvPicPr>
          <p:blipFill>
            <a:blip r:embed="rId20">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19" name="Rectangle 18"/>
            <p:cNvSpPr>
              <a:spLocks noChangeArrowheads="1"/>
            </p:cNvSpPr>
            <p:nvPr>
              <p:custDataLst>
                <p:tags r:id="rId14"/>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3</a:t>
              </a:r>
            </a:p>
          </p:txBody>
        </p:sp>
      </p:grpSp>
      <p:grpSp>
        <p:nvGrpSpPr>
          <p:cNvPr id="5" name="Group 4"/>
          <p:cNvGrpSpPr>
            <a:grpSpLocks/>
          </p:cNvGrpSpPr>
          <p:nvPr>
            <p:custDataLst>
              <p:tags r:id="rId5"/>
            </p:custDataLst>
          </p:nvPr>
        </p:nvGrpSpPr>
        <p:grpSpPr bwMode="auto">
          <a:xfrm>
            <a:off x="190500" y="4425950"/>
            <a:ext cx="2743200" cy="2222500"/>
            <a:chOff x="96" y="2496"/>
            <a:chExt cx="1728" cy="1400"/>
          </a:xfrm>
        </p:grpSpPr>
        <p:pic>
          <p:nvPicPr>
            <p:cNvPr id="16" name="Picture 15"/>
            <p:cNvPicPr>
              <a:picLocks noChangeAspect="1" noChangeArrowheads="1"/>
            </p:cNvPicPr>
            <p:nvPr/>
          </p:nvPicPr>
          <p:blipFill>
            <a:blip r:embed="rId21">
              <a:lum bright="-6000" contrast="6000"/>
            </a:blip>
            <a:srcRect/>
            <a:stretch>
              <a:fillRect/>
            </a:stretch>
          </p:blipFill>
          <p:spPr bwMode="auto">
            <a:xfrm>
              <a:off x="96" y="2496"/>
              <a:ext cx="1728" cy="1400"/>
            </a:xfrm>
            <a:prstGeom prst="rect">
              <a:avLst/>
            </a:prstGeom>
            <a:noFill/>
            <a:ln w="38100" cmpd="dbl">
              <a:solidFill>
                <a:srgbClr val="0000FF"/>
              </a:solidFill>
              <a:miter lim="800000"/>
              <a:headEnd/>
              <a:tailEnd/>
            </a:ln>
          </p:spPr>
        </p:pic>
        <p:sp>
          <p:nvSpPr>
            <p:cNvPr id="17" name="Rectangle 16"/>
            <p:cNvSpPr>
              <a:spLocks noChangeArrowheads="1"/>
            </p:cNvSpPr>
            <p:nvPr>
              <p:custDataLst>
                <p:tags r:id="rId13"/>
              </p:custDataLst>
            </p:nvPr>
          </p:nvSpPr>
          <p:spPr bwMode="auto">
            <a:xfrm>
              <a:off x="96"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4</a:t>
              </a:r>
            </a:p>
          </p:txBody>
        </p:sp>
      </p:grpSp>
      <p:grpSp>
        <p:nvGrpSpPr>
          <p:cNvPr id="6" name="Group 5"/>
          <p:cNvGrpSpPr>
            <a:grpSpLocks/>
          </p:cNvGrpSpPr>
          <p:nvPr>
            <p:custDataLst>
              <p:tags r:id="rId6"/>
            </p:custDataLst>
          </p:nvPr>
        </p:nvGrpSpPr>
        <p:grpSpPr bwMode="auto">
          <a:xfrm>
            <a:off x="3314700" y="4425950"/>
            <a:ext cx="2667000" cy="2247900"/>
            <a:chOff x="2064" y="2496"/>
            <a:chExt cx="1680" cy="1416"/>
          </a:xfrm>
        </p:grpSpPr>
        <p:pic>
          <p:nvPicPr>
            <p:cNvPr id="14" name="Picture 13"/>
            <p:cNvPicPr>
              <a:picLocks noChangeAspect="1" noChangeArrowheads="1"/>
            </p:cNvPicPr>
            <p:nvPr/>
          </p:nvPicPr>
          <p:blipFill>
            <a:blip r:embed="rId22">
              <a:lum bright="-6000"/>
            </a:blip>
            <a:srcRect/>
            <a:stretch>
              <a:fillRect/>
            </a:stretch>
          </p:blipFill>
          <p:spPr bwMode="auto">
            <a:xfrm>
              <a:off x="2064" y="2496"/>
              <a:ext cx="1680" cy="1416"/>
            </a:xfrm>
            <a:prstGeom prst="rect">
              <a:avLst/>
            </a:prstGeom>
            <a:noFill/>
            <a:ln w="38100" cmpd="dbl">
              <a:solidFill>
                <a:srgbClr val="0000FF"/>
              </a:solidFill>
              <a:miter lim="800000"/>
              <a:headEnd/>
              <a:tailEnd/>
            </a:ln>
          </p:spPr>
        </p:pic>
        <p:sp>
          <p:nvSpPr>
            <p:cNvPr id="15" name="Rectangle 14"/>
            <p:cNvSpPr>
              <a:spLocks noChangeArrowheads="1"/>
            </p:cNvSpPr>
            <p:nvPr>
              <p:custDataLst>
                <p:tags r:id="rId12"/>
              </p:custDataLst>
            </p:nvPr>
          </p:nvSpPr>
          <p:spPr bwMode="auto">
            <a:xfrm>
              <a:off x="2080" y="2504"/>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5</a:t>
              </a:r>
            </a:p>
          </p:txBody>
        </p:sp>
      </p:grpSp>
      <p:grpSp>
        <p:nvGrpSpPr>
          <p:cNvPr id="7" name="Group 6"/>
          <p:cNvGrpSpPr>
            <a:grpSpLocks/>
          </p:cNvGrpSpPr>
          <p:nvPr>
            <p:custDataLst>
              <p:tags r:id="rId7"/>
            </p:custDataLst>
          </p:nvPr>
        </p:nvGrpSpPr>
        <p:grpSpPr bwMode="auto">
          <a:xfrm>
            <a:off x="6438900" y="4425950"/>
            <a:ext cx="2514600" cy="2235200"/>
            <a:chOff x="4032" y="2496"/>
            <a:chExt cx="1584" cy="1408"/>
          </a:xfrm>
        </p:grpSpPr>
        <p:pic>
          <p:nvPicPr>
            <p:cNvPr id="12" name="Picture 11"/>
            <p:cNvPicPr>
              <a:picLocks noChangeAspect="1" noChangeArrowheads="1"/>
            </p:cNvPicPr>
            <p:nvPr/>
          </p:nvPicPr>
          <p:blipFill>
            <a:blip r:embed="rId23">
              <a:lum bright="-6000"/>
            </a:blip>
            <a:srcRect/>
            <a:stretch>
              <a:fillRect/>
            </a:stretch>
          </p:blipFill>
          <p:spPr bwMode="auto">
            <a:xfrm>
              <a:off x="4032" y="2496"/>
              <a:ext cx="1584" cy="1408"/>
            </a:xfrm>
            <a:prstGeom prst="rect">
              <a:avLst/>
            </a:prstGeom>
            <a:noFill/>
            <a:ln w="38100" cmpd="dbl">
              <a:solidFill>
                <a:srgbClr val="0000FF"/>
              </a:solidFill>
              <a:miter lim="800000"/>
              <a:headEnd/>
              <a:tailEnd/>
            </a:ln>
          </p:spPr>
        </p:pic>
        <p:sp>
          <p:nvSpPr>
            <p:cNvPr id="13" name="Rectangle 12"/>
            <p:cNvSpPr>
              <a:spLocks noChangeArrowheads="1"/>
            </p:cNvSpPr>
            <p:nvPr>
              <p:custDataLst>
                <p:tags r:id="rId11"/>
              </p:custDataLst>
            </p:nvPr>
          </p:nvSpPr>
          <p:spPr bwMode="auto">
            <a:xfrm>
              <a:off x="4040" y="249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6</a:t>
              </a:r>
            </a:p>
          </p:txBody>
        </p:sp>
      </p:grpSp>
      <p:sp>
        <p:nvSpPr>
          <p:cNvPr id="9" name="Text Box 24"/>
          <p:cNvSpPr txBox="1">
            <a:spLocks noChangeArrowheads="1"/>
          </p:cNvSpPr>
          <p:nvPr>
            <p:custDataLst>
              <p:tags r:id="rId8"/>
            </p:custDataLst>
          </p:nvPr>
        </p:nvSpPr>
        <p:spPr bwMode="auto">
          <a:xfrm>
            <a:off x="938212" y="1162050"/>
            <a:ext cx="69342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a:solidFill>
                  <a:srgbClr val="0000FF"/>
                </a:solidFill>
              </a:rPr>
              <a:t>Hoạt động 2</a:t>
            </a:r>
            <a:r>
              <a:rPr lang="en-US" sz="2400" b="1">
                <a:solidFill>
                  <a:srgbClr val="0000FF"/>
                </a:solidFill>
              </a:rPr>
              <a:t>: Hướng dẫn học sinh kể chuyện</a:t>
            </a:r>
          </a:p>
        </p:txBody>
      </p:sp>
      <p:sp>
        <p:nvSpPr>
          <p:cNvPr id="24" name="Text Box 15"/>
          <p:cNvSpPr txBox="1">
            <a:spLocks noChangeArrowheads="1"/>
          </p:cNvSpPr>
          <p:nvPr>
            <p:custDataLst>
              <p:tags r:id="rId9"/>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25" name="Text Box 16"/>
          <p:cNvSpPr txBox="1">
            <a:spLocks noChangeArrowheads="1"/>
          </p:cNvSpPr>
          <p:nvPr>
            <p:custDataLst>
              <p:tags r:id="rId10"/>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167664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custDataLst>
              <p:tags r:id="rId2"/>
            </p:custDataLst>
          </p:nvPr>
        </p:nvSpPr>
        <p:spPr bwMode="auto">
          <a:xfrm>
            <a:off x="838200" y="2209800"/>
            <a:ext cx="7467600" cy="7620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spcBef>
                <a:spcPct val="50000"/>
              </a:spcBef>
            </a:pPr>
            <a:r>
              <a:rPr lang="en-US" sz="2200" b="1" dirty="0" smtClean="0">
                <a:solidFill>
                  <a:srgbClr val="0000FF"/>
                </a:solidFill>
              </a:rPr>
              <a:t>  - </a:t>
            </a:r>
            <a:r>
              <a:rPr lang="en-US" sz="2200" b="1" dirty="0" err="1">
                <a:solidFill>
                  <a:srgbClr val="0000FF"/>
                </a:solidFill>
              </a:rPr>
              <a:t>Em</a:t>
            </a:r>
            <a:r>
              <a:rPr lang="en-US" sz="2200" b="1" dirty="0">
                <a:solidFill>
                  <a:srgbClr val="0000FF"/>
                </a:solidFill>
              </a:rPr>
              <a:t> </a:t>
            </a:r>
            <a:r>
              <a:rPr lang="en-US" sz="2200" b="1" dirty="0" err="1">
                <a:solidFill>
                  <a:srgbClr val="0000FF"/>
                </a:solidFill>
              </a:rPr>
              <a:t>hãy</a:t>
            </a:r>
            <a:r>
              <a:rPr lang="en-US" sz="2200" b="1" dirty="0">
                <a:solidFill>
                  <a:srgbClr val="0000FF"/>
                </a:solidFill>
              </a:rPr>
              <a:t> </a:t>
            </a:r>
            <a:r>
              <a:rPr lang="en-US" sz="2200" b="1" dirty="0" err="1">
                <a:solidFill>
                  <a:srgbClr val="0000FF"/>
                </a:solidFill>
              </a:rPr>
              <a:t>thuyết</a:t>
            </a:r>
            <a:r>
              <a:rPr lang="en-US" sz="2200" b="1" dirty="0">
                <a:solidFill>
                  <a:srgbClr val="0000FF"/>
                </a:solidFill>
              </a:rPr>
              <a:t> minh </a:t>
            </a:r>
            <a:r>
              <a:rPr lang="en-US" sz="2200" b="1" dirty="0" err="1">
                <a:solidFill>
                  <a:srgbClr val="0000FF"/>
                </a:solidFill>
              </a:rPr>
              <a:t>một</a:t>
            </a:r>
            <a:r>
              <a:rPr lang="en-US" sz="2200" b="1" dirty="0">
                <a:solidFill>
                  <a:srgbClr val="0000FF"/>
                </a:solidFill>
              </a:rPr>
              <a:t> </a:t>
            </a:r>
            <a:r>
              <a:rPr lang="en-US" sz="2200" b="1" dirty="0" err="1">
                <a:solidFill>
                  <a:srgbClr val="0000FF"/>
                </a:solidFill>
              </a:rPr>
              <a:t>đến</a:t>
            </a:r>
            <a:r>
              <a:rPr lang="en-US" sz="2200" b="1" dirty="0">
                <a:solidFill>
                  <a:srgbClr val="0000FF"/>
                </a:solidFill>
              </a:rPr>
              <a:t> </a:t>
            </a:r>
            <a:r>
              <a:rPr lang="en-US" sz="2200" b="1" dirty="0" err="1">
                <a:solidFill>
                  <a:srgbClr val="0000FF"/>
                </a:solidFill>
              </a:rPr>
              <a:t>hai</a:t>
            </a:r>
            <a:r>
              <a:rPr lang="en-US" sz="2200" b="1" dirty="0">
                <a:solidFill>
                  <a:srgbClr val="0000FF"/>
                </a:solidFill>
              </a:rPr>
              <a:t> </a:t>
            </a:r>
            <a:r>
              <a:rPr lang="en-US" sz="2200" b="1" dirty="0" err="1">
                <a:solidFill>
                  <a:srgbClr val="0000FF"/>
                </a:solidFill>
              </a:rPr>
              <a:t>câu</a:t>
            </a:r>
            <a:r>
              <a:rPr lang="en-US" sz="2200" b="1" dirty="0">
                <a:solidFill>
                  <a:srgbClr val="0000FF"/>
                </a:solidFill>
              </a:rPr>
              <a:t> </a:t>
            </a:r>
            <a:r>
              <a:rPr lang="en-US" sz="2200" b="1" dirty="0" err="1">
                <a:solidFill>
                  <a:srgbClr val="0000FF"/>
                </a:solidFill>
              </a:rPr>
              <a:t>cho</a:t>
            </a:r>
            <a:r>
              <a:rPr lang="en-US" sz="2200" b="1" dirty="0">
                <a:solidFill>
                  <a:srgbClr val="0000FF"/>
                </a:solidFill>
              </a:rPr>
              <a:t> </a:t>
            </a:r>
            <a:r>
              <a:rPr lang="en-US" sz="2200" b="1" dirty="0" err="1">
                <a:solidFill>
                  <a:srgbClr val="0000FF"/>
                </a:solidFill>
              </a:rPr>
              <a:t>nội</a:t>
            </a:r>
            <a:r>
              <a:rPr lang="en-US" sz="2200" b="1" dirty="0">
                <a:solidFill>
                  <a:srgbClr val="0000FF"/>
                </a:solidFill>
              </a:rPr>
              <a:t> dung </a:t>
            </a:r>
            <a:r>
              <a:rPr lang="en-US" sz="2200" b="1" dirty="0" err="1" smtClean="0">
                <a:solidFill>
                  <a:srgbClr val="0000FF"/>
                </a:solidFill>
              </a:rPr>
              <a:t>từng</a:t>
            </a:r>
            <a:r>
              <a:rPr lang="en-US" sz="2200" b="1" dirty="0" smtClean="0">
                <a:solidFill>
                  <a:srgbClr val="0000FF"/>
                </a:solidFill>
              </a:rPr>
              <a:t> </a:t>
            </a:r>
            <a:r>
              <a:rPr lang="en-US" sz="2200" b="1" dirty="0" err="1">
                <a:solidFill>
                  <a:srgbClr val="0000FF"/>
                </a:solidFill>
              </a:rPr>
              <a:t>bức</a:t>
            </a:r>
            <a:r>
              <a:rPr lang="en-US" sz="2200" b="1" dirty="0">
                <a:solidFill>
                  <a:srgbClr val="0000FF"/>
                </a:solidFill>
              </a:rPr>
              <a:t> </a:t>
            </a:r>
            <a:r>
              <a:rPr lang="en-US" sz="2200" b="1" dirty="0" err="1">
                <a:solidFill>
                  <a:srgbClr val="0000FF"/>
                </a:solidFill>
              </a:rPr>
              <a:t>tranh</a:t>
            </a:r>
            <a:r>
              <a:rPr lang="en-US" sz="2200" b="1" dirty="0">
                <a:solidFill>
                  <a:srgbClr val="0000FF"/>
                </a:solidFill>
              </a:rPr>
              <a:t> ?</a:t>
            </a:r>
          </a:p>
        </p:txBody>
      </p:sp>
      <p:sp>
        <p:nvSpPr>
          <p:cNvPr id="4" name="Text Box 10"/>
          <p:cNvSpPr txBox="1">
            <a:spLocks noChangeArrowheads="1"/>
          </p:cNvSpPr>
          <p:nvPr>
            <p:custDataLst>
              <p:tags r:id="rId3"/>
            </p:custDataLst>
          </p:nvPr>
        </p:nvSpPr>
        <p:spPr bwMode="auto">
          <a:xfrm>
            <a:off x="838200" y="1447800"/>
            <a:ext cx="69342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dirty="0" err="1">
                <a:solidFill>
                  <a:srgbClr val="0000FF"/>
                </a:solidFill>
              </a:rPr>
              <a:t>Hoạt</a:t>
            </a:r>
            <a:r>
              <a:rPr lang="en-US" sz="2400" b="1" u="sng" dirty="0">
                <a:solidFill>
                  <a:srgbClr val="0000FF"/>
                </a:solidFill>
              </a:rPr>
              <a:t> </a:t>
            </a:r>
            <a:r>
              <a:rPr lang="en-US" sz="2400" b="1" u="sng" dirty="0" err="1">
                <a:solidFill>
                  <a:srgbClr val="0000FF"/>
                </a:solidFill>
              </a:rPr>
              <a:t>động</a:t>
            </a:r>
            <a:r>
              <a:rPr lang="en-US" sz="2400" b="1" u="sng" dirty="0">
                <a:solidFill>
                  <a:srgbClr val="0000FF"/>
                </a:solidFill>
              </a:rPr>
              <a:t> 2</a:t>
            </a:r>
            <a:r>
              <a:rPr lang="en-US" sz="2400" b="1" dirty="0">
                <a:solidFill>
                  <a:srgbClr val="0000FF"/>
                </a:solidFill>
              </a:rPr>
              <a:t>: </a:t>
            </a:r>
            <a:r>
              <a:rPr lang="en-US" sz="2400" b="1" dirty="0" err="1">
                <a:solidFill>
                  <a:srgbClr val="0000FF"/>
                </a:solidFill>
              </a:rPr>
              <a:t>Hướng</a:t>
            </a:r>
            <a:r>
              <a:rPr lang="en-US" sz="2400" b="1" dirty="0">
                <a:solidFill>
                  <a:srgbClr val="0000FF"/>
                </a:solidFill>
              </a:rPr>
              <a:t> </a:t>
            </a:r>
            <a:r>
              <a:rPr lang="en-US" sz="2400" b="1" dirty="0" err="1">
                <a:solidFill>
                  <a:srgbClr val="0000FF"/>
                </a:solidFill>
              </a:rPr>
              <a:t>dẫn</a:t>
            </a:r>
            <a:r>
              <a:rPr lang="en-US" sz="2400" b="1" dirty="0">
                <a:solidFill>
                  <a:srgbClr val="0000FF"/>
                </a:solidFill>
              </a:rPr>
              <a:t> </a:t>
            </a:r>
            <a:r>
              <a:rPr lang="en-US" sz="2400" b="1" dirty="0" err="1">
                <a:solidFill>
                  <a:srgbClr val="0000FF"/>
                </a:solidFill>
              </a:rPr>
              <a:t>học</a:t>
            </a:r>
            <a:r>
              <a:rPr lang="en-US" sz="2400" b="1" dirty="0">
                <a:solidFill>
                  <a:srgbClr val="0000FF"/>
                </a:solidFill>
              </a:rPr>
              <a:t> </a:t>
            </a:r>
            <a:r>
              <a:rPr lang="en-US" sz="2400" b="1" dirty="0" err="1">
                <a:solidFill>
                  <a:srgbClr val="0000FF"/>
                </a:solidFill>
              </a:rPr>
              <a:t>sinh</a:t>
            </a:r>
            <a:r>
              <a:rPr lang="en-US" sz="2400" b="1" dirty="0">
                <a:solidFill>
                  <a:srgbClr val="0000FF"/>
                </a:solidFill>
              </a:rPr>
              <a:t> </a:t>
            </a:r>
            <a:r>
              <a:rPr lang="en-US" sz="2400" b="1" dirty="0" err="1">
                <a:solidFill>
                  <a:srgbClr val="0000FF"/>
                </a:solidFill>
              </a:rPr>
              <a:t>kể</a:t>
            </a:r>
            <a:r>
              <a:rPr lang="en-US" sz="2400" b="1" dirty="0">
                <a:solidFill>
                  <a:srgbClr val="0000FF"/>
                </a:solidFill>
              </a:rPr>
              <a:t> </a:t>
            </a:r>
            <a:r>
              <a:rPr lang="en-US" sz="2400" b="1" dirty="0" err="1">
                <a:solidFill>
                  <a:srgbClr val="0000FF"/>
                </a:solidFill>
              </a:rPr>
              <a:t>chuyện</a:t>
            </a:r>
            <a:endParaRPr lang="en-US" sz="2400" b="1" dirty="0">
              <a:solidFill>
                <a:srgbClr val="0000FF"/>
              </a:solidFill>
            </a:endParaRPr>
          </a:p>
        </p:txBody>
      </p:sp>
      <p:sp>
        <p:nvSpPr>
          <p:cNvPr id="7" name="Text Box 15"/>
          <p:cNvSpPr txBox="1">
            <a:spLocks noChangeArrowheads="1"/>
          </p:cNvSpPr>
          <p:nvPr>
            <p:custDataLst>
              <p:tags r:id="rId4"/>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8" name="Text Box 16"/>
          <p:cNvSpPr txBox="1">
            <a:spLocks noChangeArrowheads="1"/>
          </p:cNvSpPr>
          <p:nvPr>
            <p:custDataLst>
              <p:tags r:id="rId5"/>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2360186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custDataLst>
              <p:tags r:id="rId2"/>
            </p:custDataLst>
          </p:nvPr>
        </p:nvGrpSpPr>
        <p:grpSpPr bwMode="auto">
          <a:xfrm>
            <a:off x="192088" y="2610643"/>
            <a:ext cx="2743200" cy="2286000"/>
            <a:chOff x="96" y="768"/>
            <a:chExt cx="1728" cy="1440"/>
          </a:xfrm>
        </p:grpSpPr>
        <p:pic>
          <p:nvPicPr>
            <p:cNvPr id="16" name="Picture 15"/>
            <p:cNvPicPr>
              <a:picLocks noChangeAspect="1" noChangeArrowheads="1"/>
            </p:cNvPicPr>
            <p:nvPr/>
          </p:nvPicPr>
          <p:blipFill>
            <a:blip r:embed="rId15">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17" name="Rectangle 16"/>
            <p:cNvSpPr>
              <a:spLocks noChangeArrowheads="1"/>
            </p:cNvSpPr>
            <p:nvPr>
              <p:custDataLst>
                <p:tags r:id="rId13"/>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1</a:t>
              </a:r>
            </a:p>
          </p:txBody>
        </p:sp>
      </p:grpSp>
      <p:grpSp>
        <p:nvGrpSpPr>
          <p:cNvPr id="3" name="Group 2"/>
          <p:cNvGrpSpPr>
            <a:grpSpLocks/>
          </p:cNvGrpSpPr>
          <p:nvPr>
            <p:custDataLst>
              <p:tags r:id="rId3"/>
            </p:custDataLst>
          </p:nvPr>
        </p:nvGrpSpPr>
        <p:grpSpPr bwMode="auto">
          <a:xfrm>
            <a:off x="3278188" y="2610643"/>
            <a:ext cx="2717800" cy="2260600"/>
            <a:chOff x="2040" y="768"/>
            <a:chExt cx="1712" cy="1424"/>
          </a:xfrm>
        </p:grpSpPr>
        <p:pic>
          <p:nvPicPr>
            <p:cNvPr id="14" name="Picture 13"/>
            <p:cNvPicPr>
              <a:picLocks noChangeAspect="1" noChangeArrowheads="1"/>
            </p:cNvPicPr>
            <p:nvPr/>
          </p:nvPicPr>
          <p:blipFill>
            <a:blip r:embed="rId16">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15" name="Rectangle 14"/>
            <p:cNvSpPr>
              <a:spLocks noChangeArrowheads="1"/>
            </p:cNvSpPr>
            <p:nvPr>
              <p:custDataLst>
                <p:tags r:id="rId12"/>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2</a:t>
              </a:r>
            </a:p>
          </p:txBody>
        </p:sp>
      </p:grpSp>
      <p:grpSp>
        <p:nvGrpSpPr>
          <p:cNvPr id="4" name="Group 3"/>
          <p:cNvGrpSpPr>
            <a:grpSpLocks/>
          </p:cNvGrpSpPr>
          <p:nvPr>
            <p:custDataLst>
              <p:tags r:id="rId4"/>
            </p:custDataLst>
          </p:nvPr>
        </p:nvGrpSpPr>
        <p:grpSpPr bwMode="auto">
          <a:xfrm>
            <a:off x="6364288" y="2610643"/>
            <a:ext cx="2576512" cy="2247900"/>
            <a:chOff x="3984" y="768"/>
            <a:chExt cx="1704" cy="1416"/>
          </a:xfrm>
        </p:grpSpPr>
        <p:pic>
          <p:nvPicPr>
            <p:cNvPr id="12" name="Picture 11"/>
            <p:cNvPicPr>
              <a:picLocks noChangeAspect="1" noChangeArrowheads="1"/>
            </p:cNvPicPr>
            <p:nvPr/>
          </p:nvPicPr>
          <p:blipFill>
            <a:blip r:embed="rId17">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13" name="Rectangle 12"/>
            <p:cNvSpPr>
              <a:spLocks noChangeArrowheads="1"/>
            </p:cNvSpPr>
            <p:nvPr>
              <p:custDataLst>
                <p:tags r:id="rId11"/>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3</a:t>
              </a:r>
            </a:p>
          </p:txBody>
        </p:sp>
      </p:grpSp>
      <p:sp>
        <p:nvSpPr>
          <p:cNvPr id="6" name="Text Box 23"/>
          <p:cNvSpPr txBox="1">
            <a:spLocks noChangeArrowheads="1"/>
          </p:cNvSpPr>
          <p:nvPr>
            <p:custDataLst>
              <p:tags r:id="rId5"/>
            </p:custDataLst>
          </p:nvPr>
        </p:nvSpPr>
        <p:spPr bwMode="auto">
          <a:xfrm>
            <a:off x="279400" y="4985543"/>
            <a:ext cx="2590800" cy="925513"/>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a:solidFill>
                  <a:srgbClr val="0000FF"/>
                </a:solidFill>
              </a:rPr>
              <a:t>  </a:t>
            </a:r>
            <a:r>
              <a:rPr lang="en-US" b="1" dirty="0" err="1">
                <a:solidFill>
                  <a:srgbClr val="0000FF"/>
                </a:solidFill>
              </a:rPr>
              <a:t>Lý</a:t>
            </a:r>
            <a:r>
              <a:rPr lang="en-US" b="1" dirty="0">
                <a:solidFill>
                  <a:srgbClr val="0000FF"/>
                </a:solidFill>
              </a:rPr>
              <a:t> </a:t>
            </a:r>
            <a:r>
              <a:rPr lang="en-US" b="1" dirty="0" err="1">
                <a:solidFill>
                  <a:srgbClr val="0000FF"/>
                </a:solidFill>
              </a:rPr>
              <a:t>Tự</a:t>
            </a:r>
            <a:r>
              <a:rPr lang="en-US" b="1" dirty="0">
                <a:solidFill>
                  <a:srgbClr val="0000FF"/>
                </a:solidFill>
              </a:rPr>
              <a:t> </a:t>
            </a:r>
            <a:r>
              <a:rPr lang="en-US" b="1" dirty="0" err="1">
                <a:solidFill>
                  <a:srgbClr val="0000FF"/>
                </a:solidFill>
              </a:rPr>
              <a:t>Trọng</a:t>
            </a:r>
            <a:r>
              <a:rPr lang="en-US" b="1" dirty="0">
                <a:solidFill>
                  <a:srgbClr val="0000FF"/>
                </a:solidFill>
              </a:rPr>
              <a:t> </a:t>
            </a:r>
            <a:r>
              <a:rPr lang="en-US" b="1" dirty="0" err="1">
                <a:solidFill>
                  <a:srgbClr val="0000FF"/>
                </a:solidFill>
              </a:rPr>
              <a:t>rất</a:t>
            </a:r>
            <a:r>
              <a:rPr lang="en-US" b="1" dirty="0">
                <a:solidFill>
                  <a:srgbClr val="0000FF"/>
                </a:solidFill>
              </a:rPr>
              <a:t> </a:t>
            </a:r>
            <a:r>
              <a:rPr lang="en-US" b="1" dirty="0" err="1">
                <a:solidFill>
                  <a:srgbClr val="0000FF"/>
                </a:solidFill>
              </a:rPr>
              <a:t>sáng</a:t>
            </a:r>
            <a:r>
              <a:rPr lang="en-US" b="1" dirty="0">
                <a:solidFill>
                  <a:srgbClr val="0000FF"/>
                </a:solidFill>
              </a:rPr>
              <a:t> </a:t>
            </a:r>
            <a:r>
              <a:rPr lang="en-US" b="1" dirty="0" err="1">
                <a:solidFill>
                  <a:srgbClr val="0000FF"/>
                </a:solidFill>
              </a:rPr>
              <a:t>dạ</a:t>
            </a:r>
            <a:r>
              <a:rPr lang="en-US" b="1" dirty="0">
                <a:solidFill>
                  <a:srgbClr val="0000FF"/>
                </a:solidFill>
              </a:rPr>
              <a:t>, </a:t>
            </a:r>
            <a:r>
              <a:rPr lang="en-US" b="1" dirty="0" err="1">
                <a:solidFill>
                  <a:srgbClr val="0000FF"/>
                </a:solidFill>
              </a:rPr>
              <a:t>được</a:t>
            </a:r>
            <a:r>
              <a:rPr lang="en-US" b="1" dirty="0">
                <a:solidFill>
                  <a:srgbClr val="0000FF"/>
                </a:solidFill>
              </a:rPr>
              <a:t> </a:t>
            </a:r>
            <a:r>
              <a:rPr lang="en-US" b="1" dirty="0" err="1">
                <a:solidFill>
                  <a:srgbClr val="0000FF"/>
                </a:solidFill>
              </a:rPr>
              <a:t>cử</a:t>
            </a:r>
            <a:r>
              <a:rPr lang="en-US" b="1" dirty="0">
                <a:solidFill>
                  <a:srgbClr val="0000FF"/>
                </a:solidFill>
              </a:rPr>
              <a:t> </a:t>
            </a:r>
            <a:r>
              <a:rPr lang="en-US" b="1" dirty="0" err="1">
                <a:solidFill>
                  <a:srgbClr val="0000FF"/>
                </a:solidFill>
              </a:rPr>
              <a:t>ra</a:t>
            </a:r>
            <a:r>
              <a:rPr lang="en-US" b="1" dirty="0">
                <a:solidFill>
                  <a:srgbClr val="0000FF"/>
                </a:solidFill>
              </a:rPr>
              <a:t> </a:t>
            </a:r>
            <a:r>
              <a:rPr lang="en-US" b="1" dirty="0" err="1">
                <a:solidFill>
                  <a:srgbClr val="0000FF"/>
                </a:solidFill>
              </a:rPr>
              <a:t>nước</a:t>
            </a:r>
            <a:r>
              <a:rPr lang="en-US" b="1" dirty="0">
                <a:solidFill>
                  <a:srgbClr val="0000FF"/>
                </a:solidFill>
              </a:rPr>
              <a:t> </a:t>
            </a:r>
            <a:r>
              <a:rPr lang="en-US" b="1" dirty="0" err="1">
                <a:solidFill>
                  <a:srgbClr val="0000FF"/>
                </a:solidFill>
              </a:rPr>
              <a:t>ngoài</a:t>
            </a:r>
            <a:r>
              <a:rPr lang="en-US" b="1" dirty="0">
                <a:solidFill>
                  <a:srgbClr val="0000FF"/>
                </a:solidFill>
              </a:rPr>
              <a:t> </a:t>
            </a:r>
            <a:r>
              <a:rPr lang="en-US" b="1" dirty="0" err="1">
                <a:solidFill>
                  <a:srgbClr val="0000FF"/>
                </a:solidFill>
              </a:rPr>
              <a:t>học</a:t>
            </a:r>
            <a:r>
              <a:rPr lang="en-US" b="1" dirty="0">
                <a:solidFill>
                  <a:srgbClr val="0000FF"/>
                </a:solidFill>
              </a:rPr>
              <a:t> </a:t>
            </a:r>
            <a:r>
              <a:rPr lang="en-US" b="1" dirty="0" err="1">
                <a:solidFill>
                  <a:srgbClr val="0000FF"/>
                </a:solidFill>
              </a:rPr>
              <a:t>tập</a:t>
            </a:r>
            <a:r>
              <a:rPr lang="en-US" b="1" dirty="0">
                <a:solidFill>
                  <a:srgbClr val="0000FF"/>
                </a:solidFill>
              </a:rPr>
              <a:t>.</a:t>
            </a:r>
          </a:p>
        </p:txBody>
      </p:sp>
      <p:sp>
        <p:nvSpPr>
          <p:cNvPr id="7" name="Text Box 24"/>
          <p:cNvSpPr txBox="1">
            <a:spLocks noChangeArrowheads="1"/>
          </p:cNvSpPr>
          <p:nvPr>
            <p:custDataLst>
              <p:tags r:id="rId6"/>
            </p:custDataLst>
          </p:nvPr>
        </p:nvSpPr>
        <p:spPr bwMode="auto">
          <a:xfrm>
            <a:off x="3251200" y="4972843"/>
            <a:ext cx="2794000" cy="925513"/>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a:solidFill>
                  <a:srgbClr val="0000FF"/>
                </a:solidFill>
              </a:rPr>
              <a:t>  </a:t>
            </a:r>
            <a:r>
              <a:rPr lang="en-US" b="1" dirty="0" err="1">
                <a:solidFill>
                  <a:srgbClr val="0000FF"/>
                </a:solidFill>
              </a:rPr>
              <a:t>Về</a:t>
            </a:r>
            <a:r>
              <a:rPr lang="en-US" b="1" dirty="0">
                <a:solidFill>
                  <a:srgbClr val="0000FF"/>
                </a:solidFill>
              </a:rPr>
              <a:t> </a:t>
            </a:r>
            <a:r>
              <a:rPr lang="en-US" b="1" dirty="0" err="1">
                <a:solidFill>
                  <a:srgbClr val="0000FF"/>
                </a:solidFill>
              </a:rPr>
              <a:t>nước</a:t>
            </a:r>
            <a:r>
              <a:rPr lang="en-US" b="1" dirty="0">
                <a:solidFill>
                  <a:srgbClr val="0000FF"/>
                </a:solidFill>
              </a:rPr>
              <a:t>, </a:t>
            </a:r>
            <a:r>
              <a:rPr lang="en-US" b="1" dirty="0" err="1">
                <a:solidFill>
                  <a:srgbClr val="0000FF"/>
                </a:solidFill>
              </a:rPr>
              <a:t>anh</a:t>
            </a:r>
            <a:r>
              <a:rPr lang="en-US" b="1" dirty="0">
                <a:solidFill>
                  <a:srgbClr val="0000FF"/>
                </a:solidFill>
              </a:rPr>
              <a:t> </a:t>
            </a:r>
            <a:r>
              <a:rPr lang="en-US" b="1" dirty="0" err="1">
                <a:solidFill>
                  <a:srgbClr val="0000FF"/>
                </a:solidFill>
              </a:rPr>
              <a:t>được</a:t>
            </a:r>
            <a:r>
              <a:rPr lang="en-US" b="1" dirty="0">
                <a:solidFill>
                  <a:srgbClr val="0000FF"/>
                </a:solidFill>
              </a:rPr>
              <a:t> </a:t>
            </a:r>
            <a:r>
              <a:rPr lang="en-US" b="1" dirty="0" err="1">
                <a:solidFill>
                  <a:srgbClr val="0000FF"/>
                </a:solidFill>
              </a:rPr>
              <a:t>giao</a:t>
            </a:r>
            <a:r>
              <a:rPr lang="en-US" b="1" dirty="0">
                <a:solidFill>
                  <a:srgbClr val="0000FF"/>
                </a:solidFill>
              </a:rPr>
              <a:t> </a:t>
            </a:r>
            <a:r>
              <a:rPr lang="en-US" b="1" dirty="0" err="1">
                <a:solidFill>
                  <a:srgbClr val="0000FF"/>
                </a:solidFill>
              </a:rPr>
              <a:t>nhiệm</a:t>
            </a:r>
            <a:r>
              <a:rPr lang="en-US" b="1" dirty="0">
                <a:solidFill>
                  <a:srgbClr val="0000FF"/>
                </a:solidFill>
              </a:rPr>
              <a:t> </a:t>
            </a:r>
            <a:r>
              <a:rPr lang="en-US" b="1" dirty="0" err="1">
                <a:solidFill>
                  <a:srgbClr val="0000FF"/>
                </a:solidFill>
              </a:rPr>
              <a:t>vụ</a:t>
            </a:r>
            <a:r>
              <a:rPr lang="en-US" b="1" dirty="0">
                <a:solidFill>
                  <a:srgbClr val="0000FF"/>
                </a:solidFill>
              </a:rPr>
              <a:t> </a:t>
            </a:r>
            <a:r>
              <a:rPr lang="en-US" b="1" dirty="0" err="1">
                <a:solidFill>
                  <a:srgbClr val="0000FF"/>
                </a:solidFill>
              </a:rPr>
              <a:t>chuyển</a:t>
            </a:r>
            <a:r>
              <a:rPr lang="en-US" b="1" dirty="0">
                <a:solidFill>
                  <a:srgbClr val="0000FF"/>
                </a:solidFill>
              </a:rPr>
              <a:t> </a:t>
            </a:r>
            <a:r>
              <a:rPr lang="en-US" b="1" dirty="0" err="1">
                <a:solidFill>
                  <a:srgbClr val="0000FF"/>
                </a:solidFill>
              </a:rPr>
              <a:t>và</a:t>
            </a:r>
            <a:r>
              <a:rPr lang="en-US" b="1" dirty="0">
                <a:solidFill>
                  <a:srgbClr val="0000FF"/>
                </a:solidFill>
              </a:rPr>
              <a:t> </a:t>
            </a:r>
            <a:r>
              <a:rPr lang="en-US" b="1" dirty="0" err="1">
                <a:solidFill>
                  <a:srgbClr val="0000FF"/>
                </a:solidFill>
              </a:rPr>
              <a:t>nhận</a:t>
            </a:r>
            <a:r>
              <a:rPr lang="en-US" b="1" dirty="0">
                <a:solidFill>
                  <a:srgbClr val="0000FF"/>
                </a:solidFill>
              </a:rPr>
              <a:t> </a:t>
            </a:r>
            <a:r>
              <a:rPr lang="en-US" b="1" dirty="0" err="1">
                <a:solidFill>
                  <a:srgbClr val="0000FF"/>
                </a:solidFill>
              </a:rPr>
              <a:t>thư</a:t>
            </a:r>
            <a:r>
              <a:rPr lang="en-US" b="1" dirty="0">
                <a:solidFill>
                  <a:srgbClr val="0000FF"/>
                </a:solidFill>
              </a:rPr>
              <a:t> </a:t>
            </a:r>
            <a:r>
              <a:rPr lang="en-US" b="1" dirty="0" err="1">
                <a:solidFill>
                  <a:srgbClr val="0000FF"/>
                </a:solidFill>
              </a:rPr>
              <a:t>từ</a:t>
            </a:r>
            <a:r>
              <a:rPr lang="en-US" b="1" dirty="0">
                <a:solidFill>
                  <a:srgbClr val="0000FF"/>
                </a:solidFill>
              </a:rPr>
              <a:t>, </a:t>
            </a:r>
            <a:r>
              <a:rPr lang="en-US" b="1" dirty="0" err="1">
                <a:solidFill>
                  <a:srgbClr val="0000FF"/>
                </a:solidFill>
              </a:rPr>
              <a:t>tài</a:t>
            </a:r>
            <a:r>
              <a:rPr lang="en-US" b="1" dirty="0">
                <a:solidFill>
                  <a:srgbClr val="0000FF"/>
                </a:solidFill>
              </a:rPr>
              <a:t> </a:t>
            </a:r>
            <a:r>
              <a:rPr lang="en-US" b="1" dirty="0" err="1">
                <a:solidFill>
                  <a:srgbClr val="0000FF"/>
                </a:solidFill>
              </a:rPr>
              <a:t>liệu</a:t>
            </a:r>
            <a:r>
              <a:rPr lang="en-US" b="1" dirty="0">
                <a:solidFill>
                  <a:srgbClr val="0000FF"/>
                </a:solidFill>
              </a:rPr>
              <a:t>.</a:t>
            </a:r>
          </a:p>
        </p:txBody>
      </p:sp>
      <p:sp>
        <p:nvSpPr>
          <p:cNvPr id="8" name="Text Box 25"/>
          <p:cNvSpPr txBox="1">
            <a:spLocks noChangeArrowheads="1"/>
          </p:cNvSpPr>
          <p:nvPr>
            <p:custDataLst>
              <p:tags r:id="rId7"/>
            </p:custDataLst>
          </p:nvPr>
        </p:nvSpPr>
        <p:spPr bwMode="auto">
          <a:xfrm>
            <a:off x="6362700" y="4947443"/>
            <a:ext cx="2590800" cy="925513"/>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a:solidFill>
                  <a:srgbClr val="0000FF"/>
                </a:solidFill>
              </a:rPr>
              <a:t>  </a:t>
            </a:r>
            <a:r>
              <a:rPr lang="en-US" b="1" dirty="0" err="1">
                <a:solidFill>
                  <a:srgbClr val="0000FF"/>
                </a:solidFill>
              </a:rPr>
              <a:t>Trong</a:t>
            </a:r>
            <a:r>
              <a:rPr lang="en-US" b="1" dirty="0">
                <a:solidFill>
                  <a:srgbClr val="0000FF"/>
                </a:solidFill>
              </a:rPr>
              <a:t> </a:t>
            </a:r>
            <a:r>
              <a:rPr lang="en-US" b="1" dirty="0" err="1">
                <a:solidFill>
                  <a:srgbClr val="0000FF"/>
                </a:solidFill>
              </a:rPr>
              <a:t>công</a:t>
            </a:r>
            <a:r>
              <a:rPr lang="en-US" b="1" dirty="0">
                <a:solidFill>
                  <a:srgbClr val="0000FF"/>
                </a:solidFill>
              </a:rPr>
              <a:t> </a:t>
            </a:r>
            <a:r>
              <a:rPr lang="en-US" b="1" dirty="0" err="1">
                <a:solidFill>
                  <a:srgbClr val="0000FF"/>
                </a:solidFill>
              </a:rPr>
              <a:t>việc</a:t>
            </a:r>
            <a:r>
              <a:rPr lang="en-US" b="1" dirty="0">
                <a:solidFill>
                  <a:srgbClr val="0000FF"/>
                </a:solidFill>
              </a:rPr>
              <a:t>, </a:t>
            </a:r>
            <a:r>
              <a:rPr lang="en-US" b="1" dirty="0" err="1">
                <a:solidFill>
                  <a:srgbClr val="0000FF"/>
                </a:solidFill>
              </a:rPr>
              <a:t>anh</a:t>
            </a:r>
            <a:r>
              <a:rPr lang="en-US" b="1" dirty="0">
                <a:solidFill>
                  <a:srgbClr val="0000FF"/>
                </a:solidFill>
              </a:rPr>
              <a:t> </a:t>
            </a:r>
            <a:r>
              <a:rPr lang="en-US" b="1" dirty="0" err="1">
                <a:solidFill>
                  <a:srgbClr val="0000FF"/>
                </a:solidFill>
              </a:rPr>
              <a:t>Trọng</a:t>
            </a:r>
            <a:r>
              <a:rPr lang="en-US" b="1" dirty="0">
                <a:solidFill>
                  <a:srgbClr val="0000FF"/>
                </a:solidFill>
              </a:rPr>
              <a:t> </a:t>
            </a:r>
            <a:r>
              <a:rPr lang="en-US" b="1" dirty="0" err="1">
                <a:solidFill>
                  <a:srgbClr val="0000FF"/>
                </a:solidFill>
              </a:rPr>
              <a:t>rất</a:t>
            </a:r>
            <a:r>
              <a:rPr lang="en-US" b="1" dirty="0">
                <a:solidFill>
                  <a:srgbClr val="0000FF"/>
                </a:solidFill>
              </a:rPr>
              <a:t> </a:t>
            </a:r>
            <a:r>
              <a:rPr lang="en-US" b="1" dirty="0" err="1">
                <a:solidFill>
                  <a:srgbClr val="0000FF"/>
                </a:solidFill>
              </a:rPr>
              <a:t>bình</a:t>
            </a:r>
            <a:r>
              <a:rPr lang="en-US" b="1" dirty="0">
                <a:solidFill>
                  <a:srgbClr val="0000FF"/>
                </a:solidFill>
              </a:rPr>
              <a:t> </a:t>
            </a:r>
            <a:r>
              <a:rPr lang="en-US" b="1" dirty="0" err="1">
                <a:solidFill>
                  <a:srgbClr val="0000FF"/>
                </a:solidFill>
              </a:rPr>
              <a:t>tĩnh</a:t>
            </a:r>
            <a:r>
              <a:rPr lang="en-US" b="1" dirty="0">
                <a:solidFill>
                  <a:srgbClr val="0000FF"/>
                </a:solidFill>
              </a:rPr>
              <a:t> </a:t>
            </a:r>
            <a:r>
              <a:rPr lang="en-US" b="1" dirty="0" err="1">
                <a:solidFill>
                  <a:srgbClr val="0000FF"/>
                </a:solidFill>
              </a:rPr>
              <a:t>và</a:t>
            </a:r>
            <a:r>
              <a:rPr lang="en-US" b="1" dirty="0">
                <a:solidFill>
                  <a:srgbClr val="0000FF"/>
                </a:solidFill>
              </a:rPr>
              <a:t> </a:t>
            </a:r>
            <a:r>
              <a:rPr lang="en-US" b="1" dirty="0" err="1">
                <a:solidFill>
                  <a:srgbClr val="0000FF"/>
                </a:solidFill>
              </a:rPr>
              <a:t>nhanh</a:t>
            </a:r>
            <a:r>
              <a:rPr lang="en-US" b="1" dirty="0">
                <a:solidFill>
                  <a:srgbClr val="0000FF"/>
                </a:solidFill>
              </a:rPr>
              <a:t> </a:t>
            </a:r>
            <a:r>
              <a:rPr lang="en-US" b="1" dirty="0" err="1">
                <a:solidFill>
                  <a:srgbClr val="0000FF"/>
                </a:solidFill>
              </a:rPr>
              <a:t>trí</a:t>
            </a:r>
            <a:r>
              <a:rPr lang="en-US" b="1" dirty="0">
                <a:solidFill>
                  <a:srgbClr val="0000FF"/>
                </a:solidFill>
              </a:rPr>
              <a:t>.</a:t>
            </a:r>
          </a:p>
        </p:txBody>
      </p:sp>
      <p:sp>
        <p:nvSpPr>
          <p:cNvPr id="9" name="Text Box 27"/>
          <p:cNvSpPr txBox="1">
            <a:spLocks noChangeArrowheads="1"/>
          </p:cNvSpPr>
          <p:nvPr>
            <p:custDataLst>
              <p:tags r:id="rId8"/>
            </p:custDataLst>
          </p:nvPr>
        </p:nvSpPr>
        <p:spPr bwMode="auto">
          <a:xfrm>
            <a:off x="914400" y="1143000"/>
            <a:ext cx="69342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a:solidFill>
                  <a:srgbClr val="0000FF"/>
                </a:solidFill>
              </a:rPr>
              <a:t>Hoạt động 2</a:t>
            </a:r>
            <a:r>
              <a:rPr lang="en-US" sz="2400" b="1">
                <a:solidFill>
                  <a:srgbClr val="0000FF"/>
                </a:solidFill>
              </a:rPr>
              <a:t>: Hướng dẫn học sinh kể chuyện</a:t>
            </a:r>
          </a:p>
        </p:txBody>
      </p:sp>
      <p:sp>
        <p:nvSpPr>
          <p:cNvPr id="18" name="Text Box 15"/>
          <p:cNvSpPr txBox="1">
            <a:spLocks noChangeArrowheads="1"/>
          </p:cNvSpPr>
          <p:nvPr>
            <p:custDataLst>
              <p:tags r:id="rId9"/>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19" name="Text Box 16"/>
          <p:cNvSpPr txBox="1">
            <a:spLocks noChangeArrowheads="1"/>
          </p:cNvSpPr>
          <p:nvPr>
            <p:custDataLst>
              <p:tags r:id="rId10"/>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03350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27"/>
          <p:cNvSpPr txBox="1">
            <a:spLocks noChangeArrowheads="1"/>
          </p:cNvSpPr>
          <p:nvPr>
            <p:custDataLst>
              <p:tags r:id="rId2"/>
            </p:custDataLst>
          </p:nvPr>
        </p:nvSpPr>
        <p:spPr bwMode="auto">
          <a:xfrm>
            <a:off x="914400" y="1295400"/>
            <a:ext cx="69342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a:solidFill>
                  <a:srgbClr val="0000FF"/>
                </a:solidFill>
              </a:rPr>
              <a:t>Hoạt động 2</a:t>
            </a:r>
            <a:r>
              <a:rPr lang="en-US" sz="2400" b="1">
                <a:solidFill>
                  <a:srgbClr val="0000FF"/>
                </a:solidFill>
              </a:rPr>
              <a:t>: Hướng dẫn học sinh kể chuyện</a:t>
            </a:r>
          </a:p>
        </p:txBody>
      </p:sp>
      <p:pic>
        <p:nvPicPr>
          <p:cNvPr id="1026" name="Picture 2"/>
          <p:cNvPicPr>
            <a:picLocks noChangeAspect="1" noChangeArrowheads="1"/>
          </p:cNvPicPr>
          <p:nvPr/>
        </p:nvPicPr>
        <p:blipFill>
          <a:blip r:embed="rId9"/>
          <a:srcRect l="24597" t="60204" r="53734" b="6122"/>
          <a:stretch>
            <a:fillRect/>
          </a:stretch>
        </p:blipFill>
        <p:spPr bwMode="auto">
          <a:xfrm>
            <a:off x="381000" y="2133600"/>
            <a:ext cx="2819400" cy="2514600"/>
          </a:xfrm>
          <a:prstGeom prst="rect">
            <a:avLst/>
          </a:prstGeom>
          <a:noFill/>
          <a:ln w="9525">
            <a:noFill/>
            <a:miter lim="800000"/>
            <a:headEnd/>
            <a:tailEnd/>
          </a:ln>
          <a:effectLst/>
        </p:spPr>
      </p:pic>
      <p:pic>
        <p:nvPicPr>
          <p:cNvPr id="19" name="Picture 2"/>
          <p:cNvPicPr>
            <a:picLocks noChangeAspect="1" noChangeArrowheads="1"/>
          </p:cNvPicPr>
          <p:nvPr/>
        </p:nvPicPr>
        <p:blipFill>
          <a:blip r:embed="rId9"/>
          <a:srcRect l="45681" t="60417" r="33236" b="6250"/>
          <a:stretch>
            <a:fillRect/>
          </a:stretch>
        </p:blipFill>
        <p:spPr bwMode="auto">
          <a:xfrm>
            <a:off x="3282460" y="2195732"/>
            <a:ext cx="2743200" cy="2438400"/>
          </a:xfrm>
          <a:prstGeom prst="rect">
            <a:avLst/>
          </a:prstGeom>
          <a:noFill/>
          <a:ln w="9525">
            <a:noFill/>
            <a:miter lim="800000"/>
            <a:headEnd/>
            <a:tailEnd/>
          </a:ln>
          <a:effectLst/>
        </p:spPr>
      </p:pic>
      <p:pic>
        <p:nvPicPr>
          <p:cNvPr id="20" name="Picture 2"/>
          <p:cNvPicPr>
            <a:picLocks noChangeAspect="1" noChangeArrowheads="1"/>
          </p:cNvPicPr>
          <p:nvPr/>
        </p:nvPicPr>
        <p:blipFill>
          <a:blip r:embed="rId9"/>
          <a:srcRect l="66764" t="60417" r="12152" b="6250"/>
          <a:stretch>
            <a:fillRect/>
          </a:stretch>
        </p:blipFill>
        <p:spPr bwMode="auto">
          <a:xfrm>
            <a:off x="6133508" y="2223868"/>
            <a:ext cx="2743200" cy="2438400"/>
          </a:xfrm>
          <a:prstGeom prst="rect">
            <a:avLst/>
          </a:prstGeom>
          <a:noFill/>
          <a:ln w="9525">
            <a:noFill/>
            <a:miter lim="800000"/>
            <a:headEnd/>
            <a:tailEnd/>
          </a:ln>
          <a:effectLst/>
        </p:spPr>
      </p:pic>
      <p:sp>
        <p:nvSpPr>
          <p:cNvPr id="21" name="Text Box 23"/>
          <p:cNvSpPr txBox="1">
            <a:spLocks noChangeArrowheads="1"/>
          </p:cNvSpPr>
          <p:nvPr>
            <p:custDataLst>
              <p:tags r:id="rId3"/>
            </p:custDataLst>
          </p:nvPr>
        </p:nvSpPr>
        <p:spPr bwMode="auto">
          <a:xfrm>
            <a:off x="448216" y="4563070"/>
            <a:ext cx="2590800" cy="1338828"/>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err="1" smtClean="0">
                <a:solidFill>
                  <a:srgbClr val="0000FF"/>
                </a:solidFill>
              </a:rPr>
              <a:t>Trong</a:t>
            </a:r>
            <a:r>
              <a:rPr lang="en-US" b="1" dirty="0" smtClean="0">
                <a:solidFill>
                  <a:srgbClr val="0000FF"/>
                </a:solidFill>
              </a:rPr>
              <a:t> </a:t>
            </a:r>
            <a:r>
              <a:rPr lang="en-US" b="1" dirty="0" err="1" smtClean="0">
                <a:solidFill>
                  <a:srgbClr val="0000FF"/>
                </a:solidFill>
              </a:rPr>
              <a:t>một</a:t>
            </a:r>
            <a:r>
              <a:rPr lang="en-US" b="1" dirty="0" smtClean="0">
                <a:solidFill>
                  <a:srgbClr val="0000FF"/>
                </a:solidFill>
              </a:rPr>
              <a:t> </a:t>
            </a:r>
            <a:r>
              <a:rPr lang="en-US" b="1" dirty="0" err="1" smtClean="0">
                <a:solidFill>
                  <a:srgbClr val="0000FF"/>
                </a:solidFill>
              </a:rPr>
              <a:t>buổi</a:t>
            </a:r>
            <a:r>
              <a:rPr lang="en-US" b="1" dirty="0" smtClean="0">
                <a:solidFill>
                  <a:srgbClr val="0000FF"/>
                </a:solidFill>
              </a:rPr>
              <a:t> </a:t>
            </a:r>
            <a:r>
              <a:rPr lang="en-US" b="1" dirty="0" err="1" smtClean="0">
                <a:solidFill>
                  <a:srgbClr val="0000FF"/>
                </a:solidFill>
              </a:rPr>
              <a:t>mít</a:t>
            </a:r>
            <a:r>
              <a:rPr lang="en-US" b="1" dirty="0" smtClean="0">
                <a:solidFill>
                  <a:srgbClr val="0000FF"/>
                </a:solidFill>
              </a:rPr>
              <a:t> </a:t>
            </a:r>
            <a:r>
              <a:rPr lang="en-US" b="1" dirty="0" err="1" smtClean="0">
                <a:solidFill>
                  <a:srgbClr val="0000FF"/>
                </a:solidFill>
              </a:rPr>
              <a:t>tinh</a:t>
            </a:r>
            <a:r>
              <a:rPr lang="en-US" b="1" dirty="0" smtClean="0">
                <a:solidFill>
                  <a:srgbClr val="0000FF"/>
                </a:solidFill>
              </a:rPr>
              <a:t>, </a:t>
            </a:r>
            <a:r>
              <a:rPr lang="en-US" b="1" dirty="0" err="1" smtClean="0">
                <a:solidFill>
                  <a:srgbClr val="0000FF"/>
                </a:solidFill>
              </a:rPr>
              <a:t>anh</a:t>
            </a:r>
            <a:r>
              <a:rPr lang="en-US" b="1" dirty="0" smtClean="0">
                <a:solidFill>
                  <a:srgbClr val="0000FF"/>
                </a:solidFill>
              </a:rPr>
              <a:t> </a:t>
            </a:r>
            <a:r>
              <a:rPr lang="en-US" b="1" dirty="0" err="1" smtClean="0">
                <a:solidFill>
                  <a:srgbClr val="0000FF"/>
                </a:solidFill>
              </a:rPr>
              <a:t>bắn</a:t>
            </a:r>
            <a:r>
              <a:rPr lang="en-US" b="1" dirty="0" smtClean="0">
                <a:solidFill>
                  <a:srgbClr val="0000FF"/>
                </a:solidFill>
              </a:rPr>
              <a:t> </a:t>
            </a:r>
            <a:r>
              <a:rPr lang="en-US" b="1" dirty="0" err="1" smtClean="0">
                <a:solidFill>
                  <a:srgbClr val="0000FF"/>
                </a:solidFill>
              </a:rPr>
              <a:t>chết</a:t>
            </a:r>
            <a:r>
              <a:rPr lang="en-US" b="1" dirty="0" smtClean="0">
                <a:solidFill>
                  <a:srgbClr val="0000FF"/>
                </a:solidFill>
              </a:rPr>
              <a:t> </a:t>
            </a:r>
            <a:r>
              <a:rPr lang="en-US" b="1" dirty="0" err="1" smtClean="0">
                <a:solidFill>
                  <a:srgbClr val="0000FF"/>
                </a:solidFill>
              </a:rPr>
              <a:t>một</a:t>
            </a:r>
            <a:r>
              <a:rPr lang="en-US" b="1" dirty="0" smtClean="0">
                <a:solidFill>
                  <a:srgbClr val="0000FF"/>
                </a:solidFill>
              </a:rPr>
              <a:t> </a:t>
            </a:r>
            <a:r>
              <a:rPr lang="en-US" b="1" dirty="0" err="1" smtClean="0">
                <a:solidFill>
                  <a:srgbClr val="0000FF"/>
                </a:solidFill>
              </a:rPr>
              <a:t>tên</a:t>
            </a:r>
            <a:r>
              <a:rPr lang="en-US" b="1" dirty="0" smtClean="0">
                <a:solidFill>
                  <a:srgbClr val="0000FF"/>
                </a:solidFill>
              </a:rPr>
              <a:t> </a:t>
            </a:r>
            <a:r>
              <a:rPr lang="en-US" b="1" dirty="0" err="1" smtClean="0">
                <a:solidFill>
                  <a:srgbClr val="0000FF"/>
                </a:solidFill>
              </a:rPr>
              <a:t>giặc</a:t>
            </a:r>
            <a:r>
              <a:rPr lang="en-US" b="1" dirty="0" smtClean="0">
                <a:solidFill>
                  <a:srgbClr val="0000FF"/>
                </a:solidFill>
              </a:rPr>
              <a:t> </a:t>
            </a:r>
            <a:r>
              <a:rPr lang="en-US" b="1" dirty="0" err="1" smtClean="0">
                <a:solidFill>
                  <a:srgbClr val="0000FF"/>
                </a:solidFill>
              </a:rPr>
              <a:t>và</a:t>
            </a:r>
            <a:r>
              <a:rPr lang="en-US" b="1" dirty="0" smtClean="0">
                <a:solidFill>
                  <a:srgbClr val="0000FF"/>
                </a:solidFill>
              </a:rPr>
              <a:t> </a:t>
            </a:r>
            <a:r>
              <a:rPr lang="en-US" b="1" dirty="0" err="1" smtClean="0">
                <a:solidFill>
                  <a:srgbClr val="0000FF"/>
                </a:solidFill>
              </a:rPr>
              <a:t>bị</a:t>
            </a:r>
            <a:r>
              <a:rPr lang="en-US" b="1" dirty="0" smtClean="0">
                <a:solidFill>
                  <a:srgbClr val="0000FF"/>
                </a:solidFill>
              </a:rPr>
              <a:t> </a:t>
            </a:r>
            <a:r>
              <a:rPr lang="en-US" b="1" dirty="0" err="1" smtClean="0">
                <a:solidFill>
                  <a:srgbClr val="0000FF"/>
                </a:solidFill>
              </a:rPr>
              <a:t>bắt</a:t>
            </a:r>
            <a:endParaRPr lang="en-US" b="1" dirty="0" smtClean="0">
              <a:solidFill>
                <a:srgbClr val="0000FF"/>
              </a:solidFill>
            </a:endParaRPr>
          </a:p>
          <a:p>
            <a:pPr algn="ctr">
              <a:spcBef>
                <a:spcPct val="50000"/>
              </a:spcBef>
            </a:pPr>
            <a:endParaRPr lang="en-US" b="1" dirty="0">
              <a:solidFill>
                <a:srgbClr val="0000FF"/>
              </a:solidFill>
            </a:endParaRPr>
          </a:p>
        </p:txBody>
      </p:sp>
      <p:sp>
        <p:nvSpPr>
          <p:cNvPr id="23" name="Text Box 23"/>
          <p:cNvSpPr txBox="1">
            <a:spLocks noChangeArrowheads="1"/>
          </p:cNvSpPr>
          <p:nvPr>
            <p:custDataLst>
              <p:tags r:id="rId4"/>
            </p:custDataLst>
          </p:nvPr>
        </p:nvSpPr>
        <p:spPr bwMode="auto">
          <a:xfrm>
            <a:off x="6172200" y="4572000"/>
            <a:ext cx="2590800" cy="1338828"/>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smtClean="0">
                <a:solidFill>
                  <a:srgbClr val="0000FF"/>
                </a:solidFill>
              </a:rPr>
              <a:t>Ra </a:t>
            </a:r>
            <a:r>
              <a:rPr lang="en-US" b="1" dirty="0" err="1" smtClean="0">
                <a:solidFill>
                  <a:srgbClr val="0000FF"/>
                </a:solidFill>
              </a:rPr>
              <a:t>pháp</a:t>
            </a:r>
            <a:r>
              <a:rPr lang="en-US" b="1" dirty="0" smtClean="0">
                <a:solidFill>
                  <a:srgbClr val="0000FF"/>
                </a:solidFill>
              </a:rPr>
              <a:t> </a:t>
            </a:r>
            <a:r>
              <a:rPr lang="en-US" b="1" dirty="0" err="1" smtClean="0">
                <a:solidFill>
                  <a:srgbClr val="0000FF"/>
                </a:solidFill>
              </a:rPr>
              <a:t>trường</a:t>
            </a:r>
            <a:r>
              <a:rPr lang="en-US" b="1" dirty="0" smtClean="0">
                <a:solidFill>
                  <a:srgbClr val="0000FF"/>
                </a:solidFill>
              </a:rPr>
              <a:t>, </a:t>
            </a:r>
            <a:r>
              <a:rPr lang="en-US" b="1" dirty="0" err="1" smtClean="0">
                <a:solidFill>
                  <a:srgbClr val="0000FF"/>
                </a:solidFill>
              </a:rPr>
              <a:t>anh</a:t>
            </a:r>
            <a:r>
              <a:rPr lang="en-US" b="1" dirty="0" smtClean="0">
                <a:solidFill>
                  <a:srgbClr val="0000FF"/>
                </a:solidFill>
              </a:rPr>
              <a:t> </a:t>
            </a:r>
            <a:r>
              <a:rPr lang="en-US" b="1" dirty="0" err="1" smtClean="0">
                <a:solidFill>
                  <a:srgbClr val="0000FF"/>
                </a:solidFill>
              </a:rPr>
              <a:t>hát</a:t>
            </a:r>
            <a:r>
              <a:rPr lang="en-US" b="1" dirty="0" smtClean="0">
                <a:solidFill>
                  <a:srgbClr val="0000FF"/>
                </a:solidFill>
              </a:rPr>
              <a:t> </a:t>
            </a:r>
            <a:r>
              <a:rPr lang="en-US" b="1" dirty="0" err="1" smtClean="0">
                <a:solidFill>
                  <a:srgbClr val="0000FF"/>
                </a:solidFill>
              </a:rPr>
              <a:t>vang</a:t>
            </a:r>
            <a:r>
              <a:rPr lang="en-US" b="1" dirty="0" smtClean="0">
                <a:solidFill>
                  <a:srgbClr val="0000FF"/>
                </a:solidFill>
              </a:rPr>
              <a:t> </a:t>
            </a:r>
            <a:r>
              <a:rPr lang="en-US" b="1" dirty="0" err="1" smtClean="0">
                <a:solidFill>
                  <a:srgbClr val="0000FF"/>
                </a:solidFill>
              </a:rPr>
              <a:t>bài</a:t>
            </a:r>
            <a:r>
              <a:rPr lang="en-US" b="1" dirty="0" smtClean="0">
                <a:solidFill>
                  <a:srgbClr val="0000FF"/>
                </a:solidFill>
              </a:rPr>
              <a:t> </a:t>
            </a:r>
            <a:r>
              <a:rPr lang="en-US" b="1" dirty="0" err="1" smtClean="0">
                <a:solidFill>
                  <a:srgbClr val="0000FF"/>
                </a:solidFill>
              </a:rPr>
              <a:t>Quốc</a:t>
            </a:r>
            <a:r>
              <a:rPr lang="en-US" b="1" dirty="0" smtClean="0">
                <a:solidFill>
                  <a:srgbClr val="0000FF"/>
                </a:solidFill>
              </a:rPr>
              <a:t> </a:t>
            </a:r>
            <a:r>
              <a:rPr lang="en-US" b="1" dirty="0" err="1" smtClean="0">
                <a:solidFill>
                  <a:srgbClr val="0000FF"/>
                </a:solidFill>
              </a:rPr>
              <a:t>tế</a:t>
            </a:r>
            <a:r>
              <a:rPr lang="en-US" b="1" dirty="0" smtClean="0">
                <a:solidFill>
                  <a:srgbClr val="0000FF"/>
                </a:solidFill>
              </a:rPr>
              <a:t> ca</a:t>
            </a:r>
          </a:p>
          <a:p>
            <a:pPr algn="ctr">
              <a:spcBef>
                <a:spcPct val="50000"/>
              </a:spcBef>
            </a:pPr>
            <a:endParaRPr lang="en-US" b="1" dirty="0">
              <a:solidFill>
                <a:srgbClr val="0000FF"/>
              </a:solidFill>
            </a:endParaRPr>
          </a:p>
        </p:txBody>
      </p:sp>
      <p:sp>
        <p:nvSpPr>
          <p:cNvPr id="24" name="Text Box 23"/>
          <p:cNvSpPr txBox="1">
            <a:spLocks noChangeArrowheads="1"/>
          </p:cNvSpPr>
          <p:nvPr>
            <p:custDataLst>
              <p:tags r:id="rId5"/>
            </p:custDataLst>
          </p:nvPr>
        </p:nvSpPr>
        <p:spPr bwMode="auto">
          <a:xfrm>
            <a:off x="3352800" y="4648200"/>
            <a:ext cx="2590800" cy="1200329"/>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b="1" dirty="0" err="1" smtClean="0">
                <a:solidFill>
                  <a:srgbClr val="0000FF"/>
                </a:solidFill>
              </a:rPr>
              <a:t>Trước</a:t>
            </a:r>
            <a:r>
              <a:rPr lang="en-US" b="1" dirty="0" smtClean="0">
                <a:solidFill>
                  <a:srgbClr val="0000FF"/>
                </a:solidFill>
              </a:rPr>
              <a:t> </a:t>
            </a:r>
            <a:r>
              <a:rPr lang="en-US" b="1" dirty="0" err="1" smtClean="0">
                <a:solidFill>
                  <a:srgbClr val="0000FF"/>
                </a:solidFill>
              </a:rPr>
              <a:t>tòa</a:t>
            </a:r>
            <a:r>
              <a:rPr lang="en-US" b="1" dirty="0" smtClean="0">
                <a:solidFill>
                  <a:srgbClr val="0000FF"/>
                </a:solidFill>
              </a:rPr>
              <a:t> </a:t>
            </a:r>
            <a:r>
              <a:rPr lang="en-US" b="1" dirty="0" err="1" smtClean="0">
                <a:solidFill>
                  <a:srgbClr val="0000FF"/>
                </a:solidFill>
              </a:rPr>
              <a:t>án</a:t>
            </a:r>
            <a:r>
              <a:rPr lang="en-US" b="1" dirty="0" smtClean="0">
                <a:solidFill>
                  <a:srgbClr val="0000FF"/>
                </a:solidFill>
              </a:rPr>
              <a:t> </a:t>
            </a:r>
            <a:r>
              <a:rPr lang="en-US" b="1" dirty="0" err="1" smtClean="0">
                <a:solidFill>
                  <a:srgbClr val="0000FF"/>
                </a:solidFill>
              </a:rPr>
              <a:t>của</a:t>
            </a:r>
            <a:r>
              <a:rPr lang="en-US" b="1" dirty="0" smtClean="0">
                <a:solidFill>
                  <a:srgbClr val="0000FF"/>
                </a:solidFill>
              </a:rPr>
              <a:t> </a:t>
            </a:r>
            <a:r>
              <a:rPr lang="en-US" b="1" dirty="0" err="1" smtClean="0">
                <a:solidFill>
                  <a:srgbClr val="0000FF"/>
                </a:solidFill>
              </a:rPr>
              <a:t>giặc</a:t>
            </a:r>
            <a:r>
              <a:rPr lang="en-US" b="1" dirty="0" smtClean="0">
                <a:solidFill>
                  <a:srgbClr val="0000FF"/>
                </a:solidFill>
              </a:rPr>
              <a:t>, </a:t>
            </a:r>
            <a:r>
              <a:rPr lang="en-US" b="1" dirty="0" err="1" smtClean="0">
                <a:solidFill>
                  <a:srgbClr val="0000FF"/>
                </a:solidFill>
              </a:rPr>
              <a:t>anh</a:t>
            </a:r>
            <a:r>
              <a:rPr lang="en-US" b="1" dirty="0" smtClean="0">
                <a:solidFill>
                  <a:srgbClr val="0000FF"/>
                </a:solidFill>
              </a:rPr>
              <a:t> </a:t>
            </a:r>
            <a:r>
              <a:rPr lang="en-US" b="1" dirty="0" err="1" smtClean="0">
                <a:solidFill>
                  <a:srgbClr val="0000FF"/>
                </a:solidFill>
              </a:rPr>
              <a:t>hiên</a:t>
            </a:r>
            <a:r>
              <a:rPr lang="en-US" b="1" dirty="0" smtClean="0">
                <a:solidFill>
                  <a:srgbClr val="0000FF"/>
                </a:solidFill>
              </a:rPr>
              <a:t> </a:t>
            </a:r>
            <a:r>
              <a:rPr lang="en-US" b="1" dirty="0" err="1" smtClean="0">
                <a:solidFill>
                  <a:srgbClr val="0000FF"/>
                </a:solidFill>
              </a:rPr>
              <a:t>ngang</a:t>
            </a:r>
            <a:r>
              <a:rPr lang="en-US" b="1" dirty="0" smtClean="0">
                <a:solidFill>
                  <a:srgbClr val="0000FF"/>
                </a:solidFill>
              </a:rPr>
              <a:t> </a:t>
            </a:r>
            <a:r>
              <a:rPr lang="en-US" b="1" dirty="0" err="1" smtClean="0">
                <a:solidFill>
                  <a:srgbClr val="0000FF"/>
                </a:solidFill>
              </a:rPr>
              <a:t>khẳng</a:t>
            </a:r>
            <a:r>
              <a:rPr lang="en-US" b="1" dirty="0" smtClean="0">
                <a:solidFill>
                  <a:srgbClr val="0000FF"/>
                </a:solidFill>
              </a:rPr>
              <a:t> </a:t>
            </a:r>
            <a:r>
              <a:rPr lang="en-US" b="1" dirty="0" err="1" smtClean="0">
                <a:solidFill>
                  <a:srgbClr val="0000FF"/>
                </a:solidFill>
              </a:rPr>
              <a:t>định</a:t>
            </a:r>
            <a:r>
              <a:rPr lang="en-US" b="1" dirty="0" smtClean="0">
                <a:solidFill>
                  <a:srgbClr val="0000FF"/>
                </a:solidFill>
              </a:rPr>
              <a:t> </a:t>
            </a:r>
            <a:r>
              <a:rPr lang="en-US" b="1" dirty="0" err="1" smtClean="0">
                <a:solidFill>
                  <a:srgbClr val="0000FF"/>
                </a:solidFill>
              </a:rPr>
              <a:t>lý</a:t>
            </a:r>
            <a:r>
              <a:rPr lang="en-US" b="1" dirty="0" smtClean="0">
                <a:solidFill>
                  <a:srgbClr val="0000FF"/>
                </a:solidFill>
              </a:rPr>
              <a:t> </a:t>
            </a:r>
            <a:r>
              <a:rPr lang="en-US" b="1" dirty="0" err="1" smtClean="0">
                <a:solidFill>
                  <a:srgbClr val="0000FF"/>
                </a:solidFill>
              </a:rPr>
              <a:t>tưởng</a:t>
            </a:r>
            <a:r>
              <a:rPr lang="en-US" b="1" dirty="0" smtClean="0">
                <a:solidFill>
                  <a:srgbClr val="0000FF"/>
                </a:solidFill>
              </a:rPr>
              <a:t> </a:t>
            </a:r>
            <a:r>
              <a:rPr lang="en-US" b="1" dirty="0" err="1" smtClean="0">
                <a:solidFill>
                  <a:srgbClr val="0000FF"/>
                </a:solidFill>
              </a:rPr>
              <a:t>cách</a:t>
            </a:r>
            <a:r>
              <a:rPr lang="en-US" b="1" dirty="0" smtClean="0">
                <a:solidFill>
                  <a:srgbClr val="0000FF"/>
                </a:solidFill>
              </a:rPr>
              <a:t> </a:t>
            </a:r>
            <a:r>
              <a:rPr lang="en-US" b="1" dirty="0" err="1" smtClean="0">
                <a:solidFill>
                  <a:srgbClr val="0000FF"/>
                </a:solidFill>
              </a:rPr>
              <a:t>mạng</a:t>
            </a:r>
            <a:r>
              <a:rPr lang="en-US" b="1" dirty="0" smtClean="0">
                <a:solidFill>
                  <a:srgbClr val="0000FF"/>
                </a:solidFill>
              </a:rPr>
              <a:t> </a:t>
            </a:r>
            <a:r>
              <a:rPr lang="en-US" b="1" dirty="0" err="1" smtClean="0">
                <a:solidFill>
                  <a:srgbClr val="0000FF"/>
                </a:solidFill>
              </a:rPr>
              <a:t>của</a:t>
            </a:r>
            <a:r>
              <a:rPr lang="en-US" b="1" dirty="0" smtClean="0">
                <a:solidFill>
                  <a:srgbClr val="0000FF"/>
                </a:solidFill>
              </a:rPr>
              <a:t> </a:t>
            </a:r>
            <a:r>
              <a:rPr lang="en-US" b="1" dirty="0" err="1" smtClean="0">
                <a:solidFill>
                  <a:srgbClr val="0000FF"/>
                </a:solidFill>
              </a:rPr>
              <a:t>mình</a:t>
            </a:r>
            <a:endParaRPr lang="en-US" b="1" dirty="0">
              <a:solidFill>
                <a:srgbClr val="0000FF"/>
              </a:solidFill>
            </a:endParaRPr>
          </a:p>
        </p:txBody>
      </p:sp>
      <p:sp>
        <p:nvSpPr>
          <p:cNvPr id="12" name="Text Box 15"/>
          <p:cNvSpPr txBox="1">
            <a:spLocks noChangeArrowheads="1"/>
          </p:cNvSpPr>
          <p:nvPr>
            <p:custDataLst>
              <p:tags r:id="rId6"/>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13" name="Text Box 16"/>
          <p:cNvSpPr txBox="1">
            <a:spLocks noChangeArrowheads="1"/>
          </p:cNvSpPr>
          <p:nvPr>
            <p:custDataLst>
              <p:tags r:id="rId7"/>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303350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custDataLst>
              <p:tags r:id="rId2"/>
            </p:custDataLst>
          </p:nvPr>
        </p:nvSpPr>
        <p:spPr bwMode="auto">
          <a:xfrm>
            <a:off x="990600" y="1371600"/>
            <a:ext cx="7239000" cy="4572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400" b="1" u="sng" dirty="0" err="1">
                <a:solidFill>
                  <a:srgbClr val="0000FF"/>
                </a:solidFill>
              </a:rPr>
              <a:t>Hoạt</a:t>
            </a:r>
            <a:r>
              <a:rPr lang="en-US" sz="2400" b="1" u="sng" dirty="0">
                <a:solidFill>
                  <a:srgbClr val="0000FF"/>
                </a:solidFill>
              </a:rPr>
              <a:t> </a:t>
            </a:r>
            <a:r>
              <a:rPr lang="en-US" sz="2400" b="1" u="sng" dirty="0" err="1">
                <a:solidFill>
                  <a:srgbClr val="0000FF"/>
                </a:solidFill>
              </a:rPr>
              <a:t>động</a:t>
            </a:r>
            <a:r>
              <a:rPr lang="en-US" sz="2400" b="1" u="sng" dirty="0">
                <a:solidFill>
                  <a:srgbClr val="0000FF"/>
                </a:solidFill>
              </a:rPr>
              <a:t> 2</a:t>
            </a:r>
            <a:r>
              <a:rPr lang="en-US" sz="2400" b="1" dirty="0">
                <a:solidFill>
                  <a:srgbClr val="0000FF"/>
                </a:solidFill>
              </a:rPr>
              <a:t>: </a:t>
            </a:r>
            <a:r>
              <a:rPr lang="en-US" sz="2400" b="1" dirty="0" err="1">
                <a:solidFill>
                  <a:srgbClr val="0000FF"/>
                </a:solidFill>
              </a:rPr>
              <a:t>Hướng</a:t>
            </a:r>
            <a:r>
              <a:rPr lang="en-US" sz="2400" b="1" dirty="0">
                <a:solidFill>
                  <a:srgbClr val="0000FF"/>
                </a:solidFill>
              </a:rPr>
              <a:t> </a:t>
            </a:r>
            <a:r>
              <a:rPr lang="en-US" sz="2400" b="1" dirty="0" err="1">
                <a:solidFill>
                  <a:srgbClr val="0000FF"/>
                </a:solidFill>
              </a:rPr>
              <a:t>dẫn</a:t>
            </a:r>
            <a:r>
              <a:rPr lang="en-US" sz="2400" b="1" dirty="0">
                <a:solidFill>
                  <a:srgbClr val="0000FF"/>
                </a:solidFill>
              </a:rPr>
              <a:t> </a:t>
            </a:r>
            <a:r>
              <a:rPr lang="en-US" sz="2400" b="1" dirty="0" err="1">
                <a:solidFill>
                  <a:srgbClr val="0000FF"/>
                </a:solidFill>
              </a:rPr>
              <a:t>học</a:t>
            </a:r>
            <a:r>
              <a:rPr lang="en-US" sz="2400" b="1" dirty="0">
                <a:solidFill>
                  <a:srgbClr val="0000FF"/>
                </a:solidFill>
              </a:rPr>
              <a:t> </a:t>
            </a:r>
            <a:r>
              <a:rPr lang="en-US" sz="2400" b="1" dirty="0" err="1">
                <a:solidFill>
                  <a:srgbClr val="0000FF"/>
                </a:solidFill>
              </a:rPr>
              <a:t>sinh</a:t>
            </a:r>
            <a:r>
              <a:rPr lang="en-US" sz="2400" b="1" dirty="0">
                <a:solidFill>
                  <a:srgbClr val="0000FF"/>
                </a:solidFill>
              </a:rPr>
              <a:t> </a:t>
            </a:r>
            <a:r>
              <a:rPr lang="en-US" sz="2400" b="1" dirty="0" err="1">
                <a:solidFill>
                  <a:srgbClr val="0000FF"/>
                </a:solidFill>
              </a:rPr>
              <a:t>kể</a:t>
            </a:r>
            <a:r>
              <a:rPr lang="en-US" sz="2400" b="1" dirty="0">
                <a:solidFill>
                  <a:srgbClr val="0000FF"/>
                </a:solidFill>
              </a:rPr>
              <a:t> </a:t>
            </a:r>
            <a:r>
              <a:rPr lang="en-US" sz="2400" b="1" dirty="0" err="1">
                <a:solidFill>
                  <a:srgbClr val="0000FF"/>
                </a:solidFill>
              </a:rPr>
              <a:t>chuyện</a:t>
            </a:r>
            <a:endParaRPr lang="en-US" sz="2400" b="1" dirty="0">
              <a:solidFill>
                <a:srgbClr val="0000FF"/>
              </a:solidFill>
            </a:endParaRPr>
          </a:p>
        </p:txBody>
      </p:sp>
      <p:sp>
        <p:nvSpPr>
          <p:cNvPr id="5" name="Text Box 7"/>
          <p:cNvSpPr txBox="1">
            <a:spLocks noChangeArrowheads="1"/>
          </p:cNvSpPr>
          <p:nvPr>
            <p:custDataLst>
              <p:tags r:id="rId3"/>
            </p:custDataLst>
          </p:nvPr>
        </p:nvSpPr>
        <p:spPr bwMode="auto">
          <a:xfrm>
            <a:off x="990600" y="2133600"/>
            <a:ext cx="7162800" cy="1200329"/>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spcBef>
                <a:spcPct val="50000"/>
              </a:spcBef>
            </a:pPr>
            <a:r>
              <a:rPr lang="en-US" sz="2400" b="1" dirty="0">
                <a:solidFill>
                  <a:srgbClr val="0000FF"/>
                </a:solidFill>
              </a:rPr>
              <a:t>      </a:t>
            </a:r>
            <a:r>
              <a:rPr lang="en-US" sz="2400" b="1" dirty="0" err="1">
                <a:solidFill>
                  <a:srgbClr val="0000FF"/>
                </a:solidFill>
              </a:rPr>
              <a:t>Dựa</a:t>
            </a:r>
            <a:r>
              <a:rPr lang="en-US" sz="2400" b="1" dirty="0">
                <a:solidFill>
                  <a:srgbClr val="0000FF"/>
                </a:solidFill>
              </a:rPr>
              <a:t> </a:t>
            </a:r>
            <a:r>
              <a:rPr lang="en-US" sz="2400" b="1" dirty="0" err="1">
                <a:solidFill>
                  <a:srgbClr val="0000FF"/>
                </a:solidFill>
              </a:rPr>
              <a:t>vào</a:t>
            </a:r>
            <a:r>
              <a:rPr lang="en-US" sz="2400" b="1" dirty="0">
                <a:solidFill>
                  <a:srgbClr val="0000FF"/>
                </a:solidFill>
              </a:rPr>
              <a:t> </a:t>
            </a:r>
            <a:r>
              <a:rPr lang="en-US" sz="2400" b="1" dirty="0" err="1">
                <a:solidFill>
                  <a:srgbClr val="0000FF"/>
                </a:solidFill>
              </a:rPr>
              <a:t>lời</a:t>
            </a:r>
            <a:r>
              <a:rPr lang="en-US" sz="2400" b="1" dirty="0">
                <a:solidFill>
                  <a:srgbClr val="0000FF"/>
                </a:solidFill>
              </a:rPr>
              <a:t> </a:t>
            </a:r>
            <a:r>
              <a:rPr lang="en-US" sz="2400" b="1" dirty="0" err="1">
                <a:solidFill>
                  <a:srgbClr val="0000FF"/>
                </a:solidFill>
              </a:rPr>
              <a:t>thuyết</a:t>
            </a:r>
            <a:r>
              <a:rPr lang="en-US" sz="2400" b="1" dirty="0">
                <a:solidFill>
                  <a:srgbClr val="0000FF"/>
                </a:solidFill>
              </a:rPr>
              <a:t> minh </a:t>
            </a:r>
            <a:r>
              <a:rPr lang="en-US" sz="2400" b="1" dirty="0" err="1">
                <a:solidFill>
                  <a:srgbClr val="0000FF"/>
                </a:solidFill>
              </a:rPr>
              <a:t>của</a:t>
            </a:r>
            <a:r>
              <a:rPr lang="en-US" sz="2400" b="1" dirty="0">
                <a:solidFill>
                  <a:srgbClr val="0000FF"/>
                </a:solidFill>
              </a:rPr>
              <a:t> </a:t>
            </a:r>
            <a:r>
              <a:rPr lang="en-US" sz="2400" b="1" dirty="0" err="1">
                <a:solidFill>
                  <a:srgbClr val="0000FF"/>
                </a:solidFill>
              </a:rPr>
              <a:t>từng</a:t>
            </a:r>
            <a:r>
              <a:rPr lang="en-US" sz="2400" b="1" dirty="0">
                <a:solidFill>
                  <a:srgbClr val="0000FF"/>
                </a:solidFill>
              </a:rPr>
              <a:t> </a:t>
            </a:r>
            <a:r>
              <a:rPr lang="en-US" sz="2400" b="1" dirty="0" err="1">
                <a:solidFill>
                  <a:srgbClr val="0000FF"/>
                </a:solidFill>
              </a:rPr>
              <a:t>tranh</a:t>
            </a:r>
            <a:r>
              <a:rPr lang="en-US" sz="2400" b="1" dirty="0">
                <a:solidFill>
                  <a:srgbClr val="0000FF"/>
                </a:solidFill>
              </a:rPr>
              <a:t>, </a:t>
            </a:r>
            <a:r>
              <a:rPr lang="en-US" sz="2400" b="1" dirty="0" err="1">
                <a:solidFill>
                  <a:srgbClr val="0000FF"/>
                </a:solidFill>
              </a:rPr>
              <a:t>em</a:t>
            </a:r>
            <a:r>
              <a:rPr lang="en-US" sz="2400" b="1" dirty="0">
                <a:solidFill>
                  <a:srgbClr val="0000FF"/>
                </a:solidFill>
              </a:rPr>
              <a:t> </a:t>
            </a:r>
            <a:r>
              <a:rPr lang="en-US" sz="2400" b="1" dirty="0" err="1">
                <a:solidFill>
                  <a:srgbClr val="0000FF"/>
                </a:solidFill>
              </a:rPr>
              <a:t>hãy</a:t>
            </a:r>
            <a:r>
              <a:rPr lang="en-US" sz="2400" b="1" dirty="0">
                <a:solidFill>
                  <a:srgbClr val="0000FF"/>
                </a:solidFill>
              </a:rPr>
              <a:t> </a:t>
            </a:r>
            <a:r>
              <a:rPr lang="en-US" sz="2400" b="1" dirty="0" err="1">
                <a:solidFill>
                  <a:srgbClr val="0000FF"/>
                </a:solidFill>
              </a:rPr>
              <a:t>kể</a:t>
            </a:r>
            <a:r>
              <a:rPr lang="en-US" sz="2400" b="1" dirty="0">
                <a:solidFill>
                  <a:srgbClr val="0000FF"/>
                </a:solidFill>
              </a:rPr>
              <a:t> </a:t>
            </a:r>
            <a:r>
              <a:rPr lang="en-US" sz="2400" b="1" dirty="0" err="1">
                <a:solidFill>
                  <a:srgbClr val="0000FF"/>
                </a:solidFill>
              </a:rPr>
              <a:t>với</a:t>
            </a:r>
            <a:r>
              <a:rPr lang="en-US" sz="2400" b="1" dirty="0">
                <a:solidFill>
                  <a:srgbClr val="0000FF"/>
                </a:solidFill>
              </a:rPr>
              <a:t> </a:t>
            </a:r>
            <a:r>
              <a:rPr lang="en-US" sz="2400" b="1" dirty="0" err="1">
                <a:solidFill>
                  <a:srgbClr val="0000FF"/>
                </a:solidFill>
              </a:rPr>
              <a:t>bạn</a:t>
            </a:r>
            <a:r>
              <a:rPr lang="en-US" sz="2400" b="1" dirty="0">
                <a:solidFill>
                  <a:srgbClr val="0000FF"/>
                </a:solidFill>
              </a:rPr>
              <a:t> </a:t>
            </a:r>
            <a:r>
              <a:rPr lang="en-US" sz="2400" b="1" dirty="0" err="1">
                <a:solidFill>
                  <a:srgbClr val="0000FF"/>
                </a:solidFill>
              </a:rPr>
              <a:t>từng</a:t>
            </a:r>
            <a:r>
              <a:rPr lang="en-US" sz="2400" b="1" dirty="0">
                <a:solidFill>
                  <a:srgbClr val="0000FF"/>
                </a:solidFill>
              </a:rPr>
              <a:t> </a:t>
            </a:r>
            <a:r>
              <a:rPr lang="en-US" sz="2400" b="1" dirty="0" err="1">
                <a:solidFill>
                  <a:srgbClr val="0000FF"/>
                </a:solidFill>
              </a:rPr>
              <a:t>đoạn</a:t>
            </a:r>
            <a:r>
              <a:rPr lang="en-US" sz="2400" b="1" dirty="0">
                <a:solidFill>
                  <a:srgbClr val="0000FF"/>
                </a:solidFill>
              </a:rPr>
              <a:t> hay </a:t>
            </a:r>
            <a:r>
              <a:rPr lang="en-US" sz="2400" b="1" dirty="0" err="1">
                <a:solidFill>
                  <a:srgbClr val="0000FF"/>
                </a:solidFill>
              </a:rPr>
              <a:t>toàn</a:t>
            </a:r>
            <a:r>
              <a:rPr lang="en-US" sz="2400" b="1" dirty="0">
                <a:solidFill>
                  <a:srgbClr val="0000FF"/>
                </a:solidFill>
              </a:rPr>
              <a:t> </a:t>
            </a:r>
            <a:r>
              <a:rPr lang="en-US" sz="2400" b="1" dirty="0" err="1">
                <a:solidFill>
                  <a:srgbClr val="0000FF"/>
                </a:solidFill>
              </a:rPr>
              <a:t>bộ</a:t>
            </a:r>
            <a:r>
              <a:rPr lang="en-US" sz="2400" b="1" dirty="0">
                <a:solidFill>
                  <a:srgbClr val="0000FF"/>
                </a:solidFill>
              </a:rPr>
              <a:t> </a:t>
            </a:r>
            <a:r>
              <a:rPr lang="en-US" sz="2400" b="1" dirty="0" err="1">
                <a:solidFill>
                  <a:srgbClr val="0000FF"/>
                </a:solidFill>
              </a:rPr>
              <a:t>nội</a:t>
            </a:r>
            <a:r>
              <a:rPr lang="en-US" sz="2400" b="1" dirty="0">
                <a:solidFill>
                  <a:srgbClr val="0000FF"/>
                </a:solidFill>
              </a:rPr>
              <a:t> dung </a:t>
            </a:r>
            <a:r>
              <a:rPr lang="en-US" sz="2400" b="1" dirty="0" err="1">
                <a:solidFill>
                  <a:srgbClr val="0000FF"/>
                </a:solidFill>
              </a:rPr>
              <a:t>câu</a:t>
            </a:r>
            <a:r>
              <a:rPr lang="en-US" sz="2400" b="1" dirty="0">
                <a:solidFill>
                  <a:srgbClr val="0000FF"/>
                </a:solidFill>
              </a:rPr>
              <a:t> </a:t>
            </a:r>
            <a:r>
              <a:rPr lang="en-US" sz="2400" b="1" dirty="0" err="1" smtClean="0">
                <a:solidFill>
                  <a:srgbClr val="0000FF"/>
                </a:solidFill>
              </a:rPr>
              <a:t>chuyện</a:t>
            </a:r>
            <a:r>
              <a:rPr lang="en-US" sz="2400" b="1" dirty="0">
                <a:solidFill>
                  <a:srgbClr val="0000FF"/>
                </a:solidFill>
              </a:rPr>
              <a:t>.</a:t>
            </a:r>
          </a:p>
        </p:txBody>
      </p:sp>
      <p:sp>
        <p:nvSpPr>
          <p:cNvPr id="7" name="Text Box 15"/>
          <p:cNvSpPr txBox="1">
            <a:spLocks noChangeArrowheads="1"/>
          </p:cNvSpPr>
          <p:nvPr>
            <p:custDataLst>
              <p:tags r:id="rId4"/>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9" name="Text Box 16"/>
          <p:cNvSpPr txBox="1">
            <a:spLocks noChangeArrowheads="1"/>
          </p:cNvSpPr>
          <p:nvPr>
            <p:custDataLst>
              <p:tags r:id="rId5"/>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859187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custDataLst>
              <p:tags r:id="rId2"/>
            </p:custDataLst>
          </p:nvPr>
        </p:nvGrpSpPr>
        <p:grpSpPr bwMode="auto">
          <a:xfrm>
            <a:off x="192088" y="629378"/>
            <a:ext cx="2743200" cy="2286000"/>
            <a:chOff x="96" y="768"/>
            <a:chExt cx="1728" cy="1440"/>
          </a:xfrm>
        </p:grpSpPr>
        <p:pic>
          <p:nvPicPr>
            <p:cNvPr id="3" name="Picture 2"/>
            <p:cNvPicPr>
              <a:picLocks noChangeAspect="1" noChangeArrowheads="1"/>
            </p:cNvPicPr>
            <p:nvPr/>
          </p:nvPicPr>
          <p:blipFill>
            <a:blip r:embed="rId9">
              <a:lum bright="-12000"/>
            </a:blip>
            <a:srcRect/>
            <a:stretch>
              <a:fillRect/>
            </a:stretch>
          </p:blipFill>
          <p:spPr bwMode="auto">
            <a:xfrm>
              <a:off x="96" y="768"/>
              <a:ext cx="1728" cy="1440"/>
            </a:xfrm>
            <a:prstGeom prst="rect">
              <a:avLst/>
            </a:prstGeom>
            <a:noFill/>
            <a:ln w="38100" cmpd="dbl">
              <a:solidFill>
                <a:srgbClr val="0000FF"/>
              </a:solidFill>
              <a:miter lim="800000"/>
              <a:headEnd/>
              <a:tailEnd/>
            </a:ln>
          </p:spPr>
        </p:pic>
        <p:sp>
          <p:nvSpPr>
            <p:cNvPr id="4" name="Rectangle 3"/>
            <p:cNvSpPr>
              <a:spLocks noChangeArrowheads="1"/>
            </p:cNvSpPr>
            <p:nvPr>
              <p:custDataLst>
                <p:tags r:id="rId7"/>
              </p:custDataLst>
            </p:nvPr>
          </p:nvSpPr>
          <p:spPr bwMode="auto">
            <a:xfrm>
              <a:off x="112"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1</a:t>
              </a:r>
            </a:p>
          </p:txBody>
        </p:sp>
      </p:grpSp>
      <p:grpSp>
        <p:nvGrpSpPr>
          <p:cNvPr id="5" name="Group 4"/>
          <p:cNvGrpSpPr>
            <a:grpSpLocks/>
          </p:cNvGrpSpPr>
          <p:nvPr>
            <p:custDataLst>
              <p:tags r:id="rId3"/>
            </p:custDataLst>
          </p:nvPr>
        </p:nvGrpSpPr>
        <p:grpSpPr bwMode="auto">
          <a:xfrm>
            <a:off x="3278188" y="629378"/>
            <a:ext cx="2717800" cy="2260600"/>
            <a:chOff x="2040" y="768"/>
            <a:chExt cx="1712" cy="1424"/>
          </a:xfrm>
        </p:grpSpPr>
        <p:pic>
          <p:nvPicPr>
            <p:cNvPr id="6" name="Picture 5"/>
            <p:cNvPicPr>
              <a:picLocks noChangeAspect="1" noChangeArrowheads="1"/>
            </p:cNvPicPr>
            <p:nvPr/>
          </p:nvPicPr>
          <p:blipFill>
            <a:blip r:embed="rId10">
              <a:lum bright="-6000"/>
            </a:blip>
            <a:srcRect/>
            <a:stretch>
              <a:fillRect/>
            </a:stretch>
          </p:blipFill>
          <p:spPr bwMode="auto">
            <a:xfrm>
              <a:off x="2040" y="768"/>
              <a:ext cx="1712" cy="1424"/>
            </a:xfrm>
            <a:prstGeom prst="rect">
              <a:avLst/>
            </a:prstGeom>
            <a:noFill/>
            <a:ln w="38100" cmpd="dbl">
              <a:solidFill>
                <a:srgbClr val="0000FF"/>
              </a:solidFill>
              <a:miter lim="800000"/>
              <a:headEnd/>
              <a:tailEnd/>
            </a:ln>
          </p:spPr>
        </p:pic>
        <p:sp>
          <p:nvSpPr>
            <p:cNvPr id="7" name="Rectangle 6"/>
            <p:cNvSpPr>
              <a:spLocks noChangeArrowheads="1"/>
            </p:cNvSpPr>
            <p:nvPr>
              <p:custDataLst>
                <p:tags r:id="rId6"/>
              </p:custDataLst>
            </p:nvPr>
          </p:nvSpPr>
          <p:spPr bwMode="auto">
            <a:xfrm>
              <a:off x="2056" y="768"/>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2</a:t>
              </a:r>
            </a:p>
          </p:txBody>
        </p:sp>
      </p:grpSp>
      <p:grpSp>
        <p:nvGrpSpPr>
          <p:cNvPr id="8" name="Group 7"/>
          <p:cNvGrpSpPr>
            <a:grpSpLocks/>
          </p:cNvGrpSpPr>
          <p:nvPr>
            <p:custDataLst>
              <p:tags r:id="rId4"/>
            </p:custDataLst>
          </p:nvPr>
        </p:nvGrpSpPr>
        <p:grpSpPr bwMode="auto">
          <a:xfrm>
            <a:off x="6364288" y="629378"/>
            <a:ext cx="2576512" cy="2247900"/>
            <a:chOff x="3984" y="768"/>
            <a:chExt cx="1704" cy="1416"/>
          </a:xfrm>
        </p:grpSpPr>
        <p:pic>
          <p:nvPicPr>
            <p:cNvPr id="9" name="Picture 8"/>
            <p:cNvPicPr>
              <a:picLocks noChangeAspect="1" noChangeArrowheads="1"/>
            </p:cNvPicPr>
            <p:nvPr/>
          </p:nvPicPr>
          <p:blipFill>
            <a:blip r:embed="rId11">
              <a:lum bright="-6000"/>
            </a:blip>
            <a:srcRect/>
            <a:stretch>
              <a:fillRect/>
            </a:stretch>
          </p:blipFill>
          <p:spPr bwMode="auto">
            <a:xfrm>
              <a:off x="3984" y="768"/>
              <a:ext cx="1704" cy="1416"/>
            </a:xfrm>
            <a:prstGeom prst="rect">
              <a:avLst/>
            </a:prstGeom>
            <a:noFill/>
            <a:ln w="38100" cmpd="dbl">
              <a:solidFill>
                <a:srgbClr val="0000FF"/>
              </a:solidFill>
              <a:miter lim="800000"/>
              <a:headEnd/>
              <a:tailEnd/>
            </a:ln>
          </p:spPr>
        </p:pic>
        <p:sp>
          <p:nvSpPr>
            <p:cNvPr id="10" name="Rectangle 9"/>
            <p:cNvSpPr>
              <a:spLocks noChangeArrowheads="1"/>
            </p:cNvSpPr>
            <p:nvPr>
              <p:custDataLst>
                <p:tags r:id="rId5"/>
              </p:custDataLst>
            </p:nvPr>
          </p:nvSpPr>
          <p:spPr bwMode="auto">
            <a:xfrm>
              <a:off x="4000" y="776"/>
              <a:ext cx="192" cy="192"/>
            </a:xfrm>
            <a:prstGeom prst="rect">
              <a:avLst/>
            </a:prstGeom>
            <a:solidFill>
              <a:srgbClr val="FFCC99"/>
            </a:solidFill>
            <a:ln w="9525">
              <a:solidFill>
                <a:schemeClr val="bg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a:solidFill>
                    <a:srgbClr val="0000FF"/>
                  </a:solidFill>
                </a:rPr>
                <a:t>3</a:t>
              </a:r>
            </a:p>
          </p:txBody>
        </p:sp>
      </p:grpSp>
      <p:pic>
        <p:nvPicPr>
          <p:cNvPr id="11" name="Picture 2"/>
          <p:cNvPicPr>
            <a:picLocks noChangeAspect="1" noChangeArrowheads="1"/>
          </p:cNvPicPr>
          <p:nvPr/>
        </p:nvPicPr>
        <p:blipFill>
          <a:blip r:embed="rId12"/>
          <a:srcRect l="24597" t="60204" r="53734" b="6122"/>
          <a:stretch>
            <a:fillRect/>
          </a:stretch>
        </p:blipFill>
        <p:spPr bwMode="auto">
          <a:xfrm>
            <a:off x="381000" y="3470590"/>
            <a:ext cx="2819400" cy="2514600"/>
          </a:xfrm>
          <a:prstGeom prst="rect">
            <a:avLst/>
          </a:prstGeom>
          <a:noFill/>
          <a:ln w="9525">
            <a:solidFill>
              <a:schemeClr val="bg1"/>
            </a:solidFill>
            <a:miter lim="800000"/>
            <a:headEnd/>
            <a:tailEnd/>
          </a:ln>
          <a:effectLst/>
        </p:spPr>
      </p:pic>
      <p:pic>
        <p:nvPicPr>
          <p:cNvPr id="12" name="Picture 2"/>
          <p:cNvPicPr>
            <a:picLocks noChangeAspect="1" noChangeArrowheads="1"/>
          </p:cNvPicPr>
          <p:nvPr/>
        </p:nvPicPr>
        <p:blipFill>
          <a:blip r:embed="rId12"/>
          <a:srcRect l="45681" t="60417" r="33236" b="6250"/>
          <a:stretch>
            <a:fillRect/>
          </a:stretch>
        </p:blipFill>
        <p:spPr bwMode="auto">
          <a:xfrm>
            <a:off x="3282460" y="3532722"/>
            <a:ext cx="2743200" cy="2438400"/>
          </a:xfrm>
          <a:prstGeom prst="rect">
            <a:avLst/>
          </a:prstGeom>
          <a:noFill/>
          <a:ln w="9525">
            <a:noFill/>
            <a:miter lim="800000"/>
            <a:headEnd/>
            <a:tailEnd/>
          </a:ln>
          <a:effectLst/>
        </p:spPr>
      </p:pic>
      <p:pic>
        <p:nvPicPr>
          <p:cNvPr id="13" name="Picture 2"/>
          <p:cNvPicPr>
            <a:picLocks noChangeAspect="1" noChangeArrowheads="1"/>
          </p:cNvPicPr>
          <p:nvPr/>
        </p:nvPicPr>
        <p:blipFill>
          <a:blip r:embed="rId12"/>
          <a:srcRect l="66764" t="60417" r="12152" b="6250"/>
          <a:stretch>
            <a:fillRect/>
          </a:stretch>
        </p:blipFill>
        <p:spPr bwMode="auto">
          <a:xfrm>
            <a:off x="6133508" y="3560858"/>
            <a:ext cx="2743200" cy="2438400"/>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41402775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3"/>
          <p:cNvSpPr>
            <a:spLocks noChangeArrowheads="1"/>
          </p:cNvSpPr>
          <p:nvPr>
            <p:custDataLst>
              <p:tags r:id="rId2"/>
            </p:custDataLst>
          </p:nvPr>
        </p:nvSpPr>
        <p:spPr bwMode="gray">
          <a:xfrm>
            <a:off x="1693863" y="2133600"/>
            <a:ext cx="5759450" cy="2638425"/>
          </a:xfrm>
          <a:prstGeom prst="upArrow">
            <a:avLst>
              <a:gd name="adj1" fmla="val 56944"/>
              <a:gd name="adj2" fmla="val 50782"/>
            </a:avLst>
          </a:prstGeom>
          <a:gradFill rotWithShape="1">
            <a:gsLst>
              <a:gs pos="0">
                <a:srgbClr val="BDBFB9"/>
              </a:gs>
              <a:gs pos="100000">
                <a:srgbClr val="ECF0FE"/>
              </a:gs>
            </a:gsLst>
            <a:lin ang="5400000" scaled="1"/>
          </a:gradFill>
          <a:ln w="9525" algn="ctr">
            <a:noFill/>
            <a:miter lim="800000"/>
            <a:headEnd/>
            <a:tailEnd/>
          </a:ln>
          <a:effectLst/>
        </p:spPr>
        <p:txBody>
          <a:bodyPr wrap="none" anchor="ctr"/>
          <a:lstStyle/>
          <a:p>
            <a:pPr eaLnBrk="1" hangingPunct="1"/>
            <a:endParaRPr lang="en-US"/>
          </a:p>
        </p:txBody>
      </p:sp>
      <p:sp>
        <p:nvSpPr>
          <p:cNvPr id="69636" name="AutoShape 4"/>
          <p:cNvSpPr>
            <a:spLocks noChangeArrowheads="1"/>
          </p:cNvSpPr>
          <p:nvPr>
            <p:custDataLst>
              <p:tags r:id="rId3"/>
            </p:custDataLst>
          </p:nvPr>
        </p:nvSpPr>
        <p:spPr bwMode="gray">
          <a:xfrm>
            <a:off x="1676400" y="1447800"/>
            <a:ext cx="5791200" cy="574675"/>
          </a:xfrm>
          <a:prstGeom prst="roundRect">
            <a:avLst>
              <a:gd name="adj" fmla="val 50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1" hangingPunct="1">
              <a:defRPr/>
            </a:pPr>
            <a:r>
              <a:rPr lang="en-US" sz="3600" b="1" dirty="0" smtClean="0">
                <a:solidFill>
                  <a:srgbClr val="FFFFFF"/>
                </a:solidFill>
                <a:effectLst>
                  <a:outerShdw blurRad="38100" dist="38100" dir="2700000" algn="tl">
                    <a:srgbClr val="000000"/>
                  </a:outerShdw>
                </a:effectLst>
                <a:latin typeface="Verdana" panose="020B0604030504040204" pitchFamily="34" charset="0"/>
              </a:rPr>
              <a:t>Ý </a:t>
            </a:r>
            <a:r>
              <a:rPr lang="en-US" sz="3600" b="1" dirty="0" err="1" smtClean="0">
                <a:solidFill>
                  <a:srgbClr val="FFFFFF"/>
                </a:solidFill>
                <a:effectLst>
                  <a:outerShdw blurRad="38100" dist="38100" dir="2700000" algn="tl">
                    <a:srgbClr val="000000"/>
                  </a:outerShdw>
                </a:effectLst>
                <a:latin typeface="Verdana" panose="020B0604030504040204" pitchFamily="34" charset="0"/>
              </a:rPr>
              <a:t>nghĩa</a:t>
            </a:r>
            <a:endParaRPr lang="en-US" sz="3600" b="1" dirty="0">
              <a:latin typeface="Arial" panose="020B0604020202020204" pitchFamily="34" charset="0"/>
            </a:endParaRPr>
          </a:p>
        </p:txBody>
      </p:sp>
      <p:sp>
        <p:nvSpPr>
          <p:cNvPr id="21509" name="Text Box 5"/>
          <p:cNvSpPr txBox="1">
            <a:spLocks noChangeArrowheads="1"/>
          </p:cNvSpPr>
          <p:nvPr>
            <p:custDataLst>
              <p:tags r:id="rId4"/>
            </p:custDataLst>
          </p:nvPr>
        </p:nvSpPr>
        <p:spPr bwMode="auto">
          <a:xfrm>
            <a:off x="2672860" y="2875002"/>
            <a:ext cx="3984360" cy="553998"/>
          </a:xfrm>
          <a:prstGeom prst="rect">
            <a:avLst/>
          </a:prstGeom>
          <a:noFill/>
          <a:ln w="9525" algn="ctr">
            <a:noFill/>
            <a:miter lim="800000"/>
            <a:headEnd/>
            <a:tailEnd/>
          </a:ln>
          <a:effectLst/>
        </p:spPr>
        <p:txBody>
          <a:bodyPr wrap="none">
            <a:spAutoFit/>
          </a:bodyPr>
          <a:lstStyle/>
          <a:p>
            <a:pPr algn="ctr" eaLnBrk="1" hangingPunct="1"/>
            <a:r>
              <a:rPr lang="en-US" sz="3000" b="1" dirty="0" smtClean="0">
                <a:solidFill>
                  <a:srgbClr val="FF0000"/>
                </a:solidFill>
              </a:rPr>
              <a:t>Ca </a:t>
            </a:r>
            <a:r>
              <a:rPr lang="en-US" sz="3000" b="1" dirty="0" err="1" smtClean="0">
                <a:solidFill>
                  <a:srgbClr val="FF0000"/>
                </a:solidFill>
              </a:rPr>
              <a:t>ngợi</a:t>
            </a:r>
            <a:r>
              <a:rPr lang="en-US" sz="3000" b="1" dirty="0" smtClean="0">
                <a:solidFill>
                  <a:srgbClr val="FF0000"/>
                </a:solidFill>
              </a:rPr>
              <a:t> </a:t>
            </a:r>
            <a:r>
              <a:rPr lang="en-US" sz="3000" b="1" dirty="0" err="1" smtClean="0">
                <a:solidFill>
                  <a:srgbClr val="FF0000"/>
                </a:solidFill>
              </a:rPr>
              <a:t>anh</a:t>
            </a:r>
            <a:r>
              <a:rPr lang="en-US" sz="3000" b="1" dirty="0" smtClean="0">
                <a:solidFill>
                  <a:srgbClr val="FF0000"/>
                </a:solidFill>
              </a:rPr>
              <a:t> </a:t>
            </a:r>
            <a:r>
              <a:rPr lang="en-US" sz="3000" b="1" dirty="0" err="1" smtClean="0">
                <a:solidFill>
                  <a:srgbClr val="FF0000"/>
                </a:solidFill>
              </a:rPr>
              <a:t>Lý</a:t>
            </a:r>
            <a:r>
              <a:rPr lang="en-US" sz="3000" b="1" dirty="0" smtClean="0">
                <a:solidFill>
                  <a:srgbClr val="FF0000"/>
                </a:solidFill>
              </a:rPr>
              <a:t> </a:t>
            </a:r>
            <a:r>
              <a:rPr lang="en-US" sz="3000" b="1" dirty="0" err="1" smtClean="0">
                <a:solidFill>
                  <a:srgbClr val="FF0000"/>
                </a:solidFill>
              </a:rPr>
              <a:t>Tự</a:t>
            </a:r>
            <a:r>
              <a:rPr lang="en-US" sz="3000" b="1" dirty="0" smtClean="0">
                <a:solidFill>
                  <a:srgbClr val="FF0000"/>
                </a:solidFill>
              </a:rPr>
              <a:t> </a:t>
            </a:r>
            <a:r>
              <a:rPr lang="en-US" sz="3000" b="1" dirty="0" err="1" smtClean="0">
                <a:solidFill>
                  <a:srgbClr val="FF0000"/>
                </a:solidFill>
              </a:rPr>
              <a:t>Trọng</a:t>
            </a:r>
            <a:endParaRPr lang="en-US" sz="3000" b="1" dirty="0">
              <a:solidFill>
                <a:srgbClr val="FF0000"/>
              </a:solidFill>
            </a:endParaRPr>
          </a:p>
        </p:txBody>
      </p:sp>
      <p:grpSp>
        <p:nvGrpSpPr>
          <p:cNvPr id="36" name="Group 3"/>
          <p:cNvGrpSpPr>
            <a:grpSpLocks/>
          </p:cNvGrpSpPr>
          <p:nvPr>
            <p:custDataLst>
              <p:tags r:id="rId5"/>
            </p:custDataLst>
          </p:nvPr>
        </p:nvGrpSpPr>
        <p:grpSpPr bwMode="auto">
          <a:xfrm>
            <a:off x="1219200" y="3505200"/>
            <a:ext cx="2170113" cy="3048000"/>
            <a:chOff x="720" y="1296"/>
            <a:chExt cx="1367" cy="2542"/>
          </a:xfrm>
        </p:grpSpPr>
        <p:sp>
          <p:nvSpPr>
            <p:cNvPr id="37" name="AutoShape 4"/>
            <p:cNvSpPr>
              <a:spLocks noChangeArrowheads="1"/>
            </p:cNvSpPr>
            <p:nvPr>
              <p:custDataLst>
                <p:tags r:id="rId36"/>
              </p:custDataLst>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a:effectLst/>
          </p:spPr>
          <p:txBody>
            <a:bodyPr wrap="none" anchor="ctr"/>
            <a:lstStyle/>
            <a:p>
              <a:pPr eaLnBrk="1" hangingPunct="1"/>
              <a:endParaRPr lang="en-US"/>
            </a:p>
          </p:txBody>
        </p:sp>
        <p:sp>
          <p:nvSpPr>
            <p:cNvPr id="38" name="AutoShape 5"/>
            <p:cNvSpPr>
              <a:spLocks noChangeArrowheads="1"/>
            </p:cNvSpPr>
            <p:nvPr>
              <p:custDataLst>
                <p:tags r:id="rId37"/>
              </p:custDataLst>
            </p:nvPr>
          </p:nvSpPr>
          <p:spPr bwMode="gray">
            <a:xfrm>
              <a:off x="741" y="1495"/>
              <a:ext cx="1322" cy="1766"/>
            </a:xfrm>
            <a:prstGeom prst="roundRect">
              <a:avLst>
                <a:gd name="adj" fmla="val 16667"/>
              </a:avLst>
            </a:prstGeom>
            <a:solidFill>
              <a:srgbClr val="3CA1E6"/>
            </a:solidFill>
            <a:ln w="9525">
              <a:noFill/>
              <a:round/>
              <a:headEnd/>
              <a:tailEnd/>
            </a:ln>
            <a:effectLst/>
          </p:spPr>
          <p:txBody>
            <a:bodyPr wrap="none" anchor="ctr"/>
            <a:lstStyle/>
            <a:p>
              <a:pPr eaLnBrk="1" hangingPunct="1"/>
              <a:endParaRPr lang="en-US"/>
            </a:p>
          </p:txBody>
        </p:sp>
        <p:sp>
          <p:nvSpPr>
            <p:cNvPr id="39" name="AutoShape 6"/>
            <p:cNvSpPr>
              <a:spLocks noChangeArrowheads="1"/>
            </p:cNvSpPr>
            <p:nvPr>
              <p:custDataLst>
                <p:tags r:id="rId38"/>
              </p:custDataLst>
            </p:nvPr>
          </p:nvSpPr>
          <p:spPr bwMode="gray">
            <a:xfrm>
              <a:off x="752" y="2795"/>
              <a:ext cx="1304" cy="447"/>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a:effectLst/>
          </p:spPr>
          <p:txBody>
            <a:bodyPr wrap="none" anchor="ctr"/>
            <a:lstStyle/>
            <a:p>
              <a:pPr eaLnBrk="1" hangingPunct="1"/>
              <a:endParaRPr lang="en-US"/>
            </a:p>
          </p:txBody>
        </p:sp>
        <p:sp>
          <p:nvSpPr>
            <p:cNvPr id="40" name="AutoShape 7"/>
            <p:cNvSpPr>
              <a:spLocks noChangeArrowheads="1"/>
            </p:cNvSpPr>
            <p:nvPr>
              <p:custDataLst>
                <p:tags r:id="rId39"/>
              </p:custDataLst>
            </p:nvPr>
          </p:nvSpPr>
          <p:spPr bwMode="gray">
            <a:xfrm>
              <a:off x="752" y="1509"/>
              <a:ext cx="1304" cy="446"/>
            </a:xfrm>
            <a:prstGeom prst="roundRect">
              <a:avLst>
                <a:gd name="adj" fmla="val 50000"/>
              </a:avLst>
            </a:prstGeom>
            <a:gradFill rotWithShape="1">
              <a:gsLst>
                <a:gs pos="0">
                  <a:srgbClr val="BEE0F7"/>
                </a:gs>
                <a:gs pos="100000">
                  <a:srgbClr val="3CA1E6">
                    <a:alpha val="0"/>
                  </a:srgbClr>
                </a:gs>
              </a:gsLst>
              <a:lin ang="5400000" scaled="1"/>
            </a:gradFill>
            <a:ln w="9525">
              <a:noFill/>
              <a:round/>
              <a:headEnd/>
              <a:tailEnd/>
            </a:ln>
            <a:effectLst/>
          </p:spPr>
          <p:txBody>
            <a:bodyPr wrap="none" anchor="ctr"/>
            <a:lstStyle/>
            <a:p>
              <a:pPr eaLnBrk="1" hangingPunct="1"/>
              <a:endParaRPr lang="en-US"/>
            </a:p>
          </p:txBody>
        </p:sp>
        <p:sp>
          <p:nvSpPr>
            <p:cNvPr id="41" name="AutoShape 8"/>
            <p:cNvSpPr>
              <a:spLocks noChangeArrowheads="1"/>
            </p:cNvSpPr>
            <p:nvPr>
              <p:custDataLst>
                <p:tags r:id="rId40"/>
              </p:custDataLst>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a:effectLst/>
          </p:spPr>
          <p:txBody>
            <a:bodyPr wrap="none" anchor="ctr"/>
            <a:lstStyle/>
            <a:p>
              <a:pPr eaLnBrk="1" hangingPunct="1"/>
              <a:endParaRPr lang="en-US"/>
            </a:p>
          </p:txBody>
        </p:sp>
        <p:sp>
          <p:nvSpPr>
            <p:cNvPr id="42" name="AutoShape 9"/>
            <p:cNvSpPr>
              <a:spLocks noChangeArrowheads="1"/>
            </p:cNvSpPr>
            <p:nvPr>
              <p:custDataLst>
                <p:tags r:id="rId41"/>
              </p:custDataLst>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pPr eaLnBrk="1" hangingPunct="1"/>
              <a:endParaRPr lang="en-US"/>
            </a:p>
          </p:txBody>
        </p:sp>
        <p:grpSp>
          <p:nvGrpSpPr>
            <p:cNvPr id="43" name="Group 10"/>
            <p:cNvGrpSpPr>
              <a:grpSpLocks/>
            </p:cNvGrpSpPr>
            <p:nvPr/>
          </p:nvGrpSpPr>
          <p:grpSpPr bwMode="auto">
            <a:xfrm>
              <a:off x="1189" y="1296"/>
              <a:ext cx="405" cy="405"/>
              <a:chOff x="1289" y="582"/>
              <a:chExt cx="668" cy="668"/>
            </a:xfrm>
          </p:grpSpPr>
          <p:sp>
            <p:nvSpPr>
              <p:cNvPr id="46" name="Oval 11"/>
              <p:cNvSpPr>
                <a:spLocks noChangeArrowheads="1"/>
              </p:cNvSpPr>
              <p:nvPr>
                <p:custDataLst>
                  <p:tags r:id="rId44"/>
                </p:custDataLst>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47" name="Oval 12"/>
              <p:cNvSpPr>
                <a:spLocks noChangeArrowheads="1"/>
              </p:cNvSpPr>
              <p:nvPr>
                <p:custDataLst>
                  <p:tags r:id="rId45"/>
                </p:custDataLst>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48" name="Oval 13"/>
              <p:cNvSpPr>
                <a:spLocks noChangeArrowheads="1"/>
              </p:cNvSpPr>
              <p:nvPr>
                <p:custDataLst>
                  <p:tags r:id="rId46"/>
                </p:custDataLst>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49" name="Oval 14"/>
              <p:cNvSpPr>
                <a:spLocks noChangeArrowheads="1"/>
              </p:cNvSpPr>
              <p:nvPr>
                <p:custDataLst>
                  <p:tags r:id="rId47"/>
                </p:custDataLst>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50" name="Oval 15"/>
              <p:cNvSpPr>
                <a:spLocks noChangeArrowheads="1"/>
              </p:cNvSpPr>
              <p:nvPr>
                <p:custDataLst>
                  <p:tags r:id="rId48"/>
                </p:custDataLst>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grpSp>
        <p:sp>
          <p:nvSpPr>
            <p:cNvPr id="44" name="Text Box 16"/>
            <p:cNvSpPr txBox="1">
              <a:spLocks noChangeArrowheads="1"/>
            </p:cNvSpPr>
            <p:nvPr>
              <p:custDataLst>
                <p:tags r:id="rId42"/>
              </p:custDataLst>
            </p:nvPr>
          </p:nvSpPr>
          <p:spPr bwMode="gray">
            <a:xfrm>
              <a:off x="1276"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1</a:t>
              </a:r>
              <a:endParaRPr lang="en-US"/>
            </a:p>
          </p:txBody>
        </p:sp>
        <p:sp>
          <p:nvSpPr>
            <p:cNvPr id="45" name="Text Box 17"/>
            <p:cNvSpPr txBox="1">
              <a:spLocks noChangeArrowheads="1"/>
            </p:cNvSpPr>
            <p:nvPr>
              <p:custDataLst>
                <p:tags r:id="rId43"/>
              </p:custDataLst>
            </p:nvPr>
          </p:nvSpPr>
          <p:spPr bwMode="gray">
            <a:xfrm>
              <a:off x="768" y="1776"/>
              <a:ext cx="1296" cy="693"/>
            </a:xfrm>
            <a:prstGeom prst="rect">
              <a:avLst/>
            </a:prstGeom>
            <a:noFill/>
            <a:ln w="9525" algn="ctr">
              <a:noFill/>
              <a:miter lim="800000"/>
              <a:headEnd/>
              <a:tailEnd/>
            </a:ln>
            <a:effectLst/>
          </p:spPr>
          <p:txBody>
            <a:bodyPr>
              <a:spAutoFit/>
            </a:bodyPr>
            <a:lstStyle/>
            <a:p>
              <a:pPr algn="ctr" eaLnBrk="1" hangingPunct="1"/>
              <a:r>
                <a:rPr lang="en-US" sz="2400" b="1" dirty="0" err="1" smtClean="0">
                  <a:solidFill>
                    <a:srgbClr val="000000"/>
                  </a:solidFill>
                  <a:latin typeface="Verdana" pitchFamily="34" charset="0"/>
                </a:rPr>
                <a:t>Giàu</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lòng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yêu</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nước</a:t>
              </a:r>
              <a:endParaRPr lang="en-US" sz="2400" b="1" dirty="0"/>
            </a:p>
          </p:txBody>
        </p:sp>
      </p:grpSp>
      <p:grpSp>
        <p:nvGrpSpPr>
          <p:cNvPr id="51" name="Group 18"/>
          <p:cNvGrpSpPr>
            <a:grpSpLocks/>
          </p:cNvGrpSpPr>
          <p:nvPr>
            <p:custDataLst>
              <p:tags r:id="rId6"/>
            </p:custDataLst>
          </p:nvPr>
        </p:nvGrpSpPr>
        <p:grpSpPr bwMode="auto">
          <a:xfrm>
            <a:off x="3581400" y="3505200"/>
            <a:ext cx="2166938" cy="3048000"/>
            <a:chOff x="2208" y="1296"/>
            <a:chExt cx="1365" cy="2542"/>
          </a:xfrm>
        </p:grpSpPr>
        <p:sp>
          <p:nvSpPr>
            <p:cNvPr id="52" name="AutoShape 19"/>
            <p:cNvSpPr>
              <a:spLocks noChangeArrowheads="1"/>
            </p:cNvSpPr>
            <p:nvPr>
              <p:custDataLst>
                <p:tags r:id="rId23"/>
              </p:custDataLst>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a:effectLst/>
          </p:spPr>
          <p:txBody>
            <a:bodyPr wrap="none" anchor="ctr"/>
            <a:lstStyle/>
            <a:p>
              <a:pPr eaLnBrk="1" hangingPunct="1"/>
              <a:endParaRPr lang="en-US"/>
            </a:p>
          </p:txBody>
        </p:sp>
        <p:sp>
          <p:nvSpPr>
            <p:cNvPr id="53" name="AutoShape 20"/>
            <p:cNvSpPr>
              <a:spLocks noChangeArrowheads="1"/>
            </p:cNvSpPr>
            <p:nvPr>
              <p:custDataLst>
                <p:tags r:id="rId24"/>
              </p:custDataLst>
            </p:nvPr>
          </p:nvSpPr>
          <p:spPr bwMode="gray">
            <a:xfrm>
              <a:off x="2229" y="1495"/>
              <a:ext cx="1322" cy="1766"/>
            </a:xfrm>
            <a:prstGeom prst="roundRect">
              <a:avLst>
                <a:gd name="adj" fmla="val 16667"/>
              </a:avLst>
            </a:prstGeom>
            <a:solidFill>
              <a:srgbClr val="73E77E"/>
            </a:solidFill>
            <a:ln w="9525">
              <a:noFill/>
              <a:round/>
              <a:headEnd/>
              <a:tailEnd/>
            </a:ln>
            <a:effectLst/>
          </p:spPr>
          <p:txBody>
            <a:bodyPr wrap="none" anchor="ctr"/>
            <a:lstStyle/>
            <a:p>
              <a:pPr eaLnBrk="1" hangingPunct="1"/>
              <a:endParaRPr lang="en-US"/>
            </a:p>
          </p:txBody>
        </p:sp>
        <p:sp>
          <p:nvSpPr>
            <p:cNvPr id="54" name="AutoShape 21"/>
            <p:cNvSpPr>
              <a:spLocks noChangeArrowheads="1"/>
            </p:cNvSpPr>
            <p:nvPr>
              <p:custDataLst>
                <p:tags r:id="rId25"/>
              </p:custDataLst>
            </p:nvPr>
          </p:nvSpPr>
          <p:spPr bwMode="gray">
            <a:xfrm>
              <a:off x="2240" y="2795"/>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a:effectLst/>
          </p:spPr>
          <p:txBody>
            <a:bodyPr wrap="none" anchor="ctr"/>
            <a:lstStyle/>
            <a:p>
              <a:pPr eaLnBrk="1" hangingPunct="1"/>
              <a:endParaRPr lang="en-US"/>
            </a:p>
          </p:txBody>
        </p:sp>
        <p:sp>
          <p:nvSpPr>
            <p:cNvPr id="55" name="AutoShape 22"/>
            <p:cNvSpPr>
              <a:spLocks noChangeArrowheads="1"/>
            </p:cNvSpPr>
            <p:nvPr>
              <p:custDataLst>
                <p:tags r:id="rId26"/>
              </p:custDataLst>
            </p:nvPr>
          </p:nvSpPr>
          <p:spPr bwMode="gray">
            <a:xfrm>
              <a:off x="2240" y="1509"/>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a:effectLst/>
          </p:spPr>
          <p:txBody>
            <a:bodyPr wrap="none" anchor="ctr"/>
            <a:lstStyle/>
            <a:p>
              <a:pPr eaLnBrk="1" hangingPunct="1"/>
              <a:endParaRPr lang="en-US"/>
            </a:p>
          </p:txBody>
        </p:sp>
        <p:sp>
          <p:nvSpPr>
            <p:cNvPr id="56" name="Oval 23"/>
            <p:cNvSpPr>
              <a:spLocks noChangeArrowheads="1"/>
            </p:cNvSpPr>
            <p:nvPr>
              <p:custDataLst>
                <p:tags r:id="rId27"/>
              </p:custDataLst>
            </p:nvPr>
          </p:nvSpPr>
          <p:spPr bwMode="gray">
            <a:xfrm>
              <a:off x="2677" y="1296"/>
              <a:ext cx="405" cy="405"/>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57" name="Oval 24"/>
            <p:cNvSpPr>
              <a:spLocks noChangeArrowheads="1"/>
            </p:cNvSpPr>
            <p:nvPr>
              <p:custDataLst>
                <p:tags r:id="rId28"/>
              </p:custDataLst>
            </p:nvPr>
          </p:nvSpPr>
          <p:spPr bwMode="gray">
            <a:xfrm>
              <a:off x="2681" y="1299"/>
              <a:ext cx="392" cy="392"/>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58" name="Oval 25"/>
            <p:cNvSpPr>
              <a:spLocks noChangeArrowheads="1"/>
            </p:cNvSpPr>
            <p:nvPr>
              <p:custDataLst>
                <p:tags r:id="rId29"/>
              </p:custDataLst>
            </p:nvPr>
          </p:nvSpPr>
          <p:spPr bwMode="gray">
            <a:xfrm>
              <a:off x="2686" y="1301"/>
              <a:ext cx="383" cy="383"/>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59" name="Oval 26"/>
            <p:cNvSpPr>
              <a:spLocks noChangeArrowheads="1"/>
            </p:cNvSpPr>
            <p:nvPr>
              <p:custDataLst>
                <p:tags r:id="rId30"/>
              </p:custDataLst>
            </p:nvPr>
          </p:nvSpPr>
          <p:spPr bwMode="gray">
            <a:xfrm>
              <a:off x="2690" y="1305"/>
              <a:ext cx="364" cy="357"/>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60" name="Oval 27"/>
            <p:cNvSpPr>
              <a:spLocks noChangeArrowheads="1"/>
            </p:cNvSpPr>
            <p:nvPr>
              <p:custDataLst>
                <p:tags r:id="rId31"/>
              </p:custDataLst>
            </p:nvPr>
          </p:nvSpPr>
          <p:spPr bwMode="gray">
            <a:xfrm>
              <a:off x="2712" y="1315"/>
              <a:ext cx="323" cy="290"/>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sp>
          <p:nvSpPr>
            <p:cNvPr id="61" name="Text Box 28"/>
            <p:cNvSpPr txBox="1">
              <a:spLocks noChangeArrowheads="1"/>
            </p:cNvSpPr>
            <p:nvPr>
              <p:custDataLst>
                <p:tags r:id="rId32"/>
              </p:custDataLst>
            </p:nvPr>
          </p:nvSpPr>
          <p:spPr bwMode="gray">
            <a:xfrm>
              <a:off x="2764"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2</a:t>
              </a:r>
              <a:endParaRPr lang="en-US"/>
            </a:p>
          </p:txBody>
        </p:sp>
        <p:sp>
          <p:nvSpPr>
            <p:cNvPr id="62" name="Text Box 29"/>
            <p:cNvSpPr txBox="1">
              <a:spLocks noChangeArrowheads="1"/>
            </p:cNvSpPr>
            <p:nvPr>
              <p:custDataLst>
                <p:tags r:id="rId33"/>
              </p:custDataLst>
            </p:nvPr>
          </p:nvSpPr>
          <p:spPr bwMode="gray">
            <a:xfrm>
              <a:off x="2256" y="1776"/>
              <a:ext cx="1296" cy="1001"/>
            </a:xfrm>
            <a:prstGeom prst="rect">
              <a:avLst/>
            </a:prstGeom>
            <a:noFill/>
            <a:ln w="9525" algn="ctr">
              <a:noFill/>
              <a:miter lim="800000"/>
              <a:headEnd/>
              <a:tailEnd/>
            </a:ln>
            <a:effectLst/>
          </p:spPr>
          <p:txBody>
            <a:bodyPr>
              <a:spAutoFit/>
            </a:bodyPr>
            <a:lstStyle/>
            <a:p>
              <a:pPr algn="ctr" eaLnBrk="1" hangingPunct="1"/>
              <a:r>
                <a:rPr lang="en-US" sz="2400" b="1" dirty="0" err="1" smtClean="0">
                  <a:solidFill>
                    <a:srgbClr val="000000"/>
                  </a:solidFill>
                  <a:latin typeface="Verdana" pitchFamily="34" charset="0"/>
                </a:rPr>
                <a:t>Dũng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cảm</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bảo</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vệ</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đồng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chí</a:t>
              </a:r>
              <a:endParaRPr lang="en-US" sz="2400" b="1" dirty="0"/>
            </a:p>
          </p:txBody>
        </p:sp>
        <p:sp>
          <p:nvSpPr>
            <p:cNvPr id="63" name="AutoShape 30"/>
            <p:cNvSpPr>
              <a:spLocks noChangeArrowheads="1"/>
            </p:cNvSpPr>
            <p:nvPr>
              <p:custDataLst>
                <p:tags r:id="rId34"/>
              </p:custDataLst>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a:effectLst/>
          </p:spPr>
          <p:txBody>
            <a:bodyPr wrap="none" anchor="ctr"/>
            <a:lstStyle/>
            <a:p>
              <a:pPr eaLnBrk="1" hangingPunct="1"/>
              <a:endParaRPr lang="en-US"/>
            </a:p>
          </p:txBody>
        </p:sp>
        <p:sp>
          <p:nvSpPr>
            <p:cNvPr id="64" name="AutoShape 31"/>
            <p:cNvSpPr>
              <a:spLocks noChangeArrowheads="1"/>
            </p:cNvSpPr>
            <p:nvPr>
              <p:custDataLst>
                <p:tags r:id="rId35"/>
              </p:custDataLst>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pPr eaLnBrk="1" hangingPunct="1"/>
              <a:endParaRPr lang="en-US"/>
            </a:p>
          </p:txBody>
        </p:sp>
      </p:grpSp>
      <p:grpSp>
        <p:nvGrpSpPr>
          <p:cNvPr id="65" name="Group 32"/>
          <p:cNvGrpSpPr>
            <a:grpSpLocks/>
          </p:cNvGrpSpPr>
          <p:nvPr>
            <p:custDataLst>
              <p:tags r:id="rId7"/>
            </p:custDataLst>
          </p:nvPr>
        </p:nvGrpSpPr>
        <p:grpSpPr bwMode="auto">
          <a:xfrm>
            <a:off x="5937250" y="3505200"/>
            <a:ext cx="2170113" cy="3048000"/>
            <a:chOff x="3692" y="1296"/>
            <a:chExt cx="1367" cy="2542"/>
          </a:xfrm>
        </p:grpSpPr>
        <p:sp>
          <p:nvSpPr>
            <p:cNvPr id="66" name="AutoShape 33"/>
            <p:cNvSpPr>
              <a:spLocks noChangeArrowheads="1"/>
            </p:cNvSpPr>
            <p:nvPr>
              <p:custDataLst>
                <p:tags r:id="rId10"/>
              </p:custDataLst>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w="9525">
              <a:noFill/>
              <a:round/>
              <a:headEnd/>
              <a:tailEnd/>
            </a:ln>
            <a:effectLst/>
          </p:spPr>
          <p:txBody>
            <a:bodyPr wrap="none" anchor="ctr"/>
            <a:lstStyle/>
            <a:p>
              <a:pPr eaLnBrk="1" hangingPunct="1"/>
              <a:endParaRPr lang="en-US"/>
            </a:p>
          </p:txBody>
        </p:sp>
        <p:sp>
          <p:nvSpPr>
            <p:cNvPr id="67" name="AutoShape 34"/>
            <p:cNvSpPr>
              <a:spLocks noChangeArrowheads="1"/>
            </p:cNvSpPr>
            <p:nvPr>
              <p:custDataLst>
                <p:tags r:id="rId11"/>
              </p:custDataLst>
            </p:nvPr>
          </p:nvSpPr>
          <p:spPr bwMode="gray">
            <a:xfrm>
              <a:off x="3717" y="1495"/>
              <a:ext cx="1322" cy="1766"/>
            </a:xfrm>
            <a:prstGeom prst="roundRect">
              <a:avLst>
                <a:gd name="adj" fmla="val 16667"/>
              </a:avLst>
            </a:prstGeom>
            <a:solidFill>
              <a:srgbClr val="E9E065"/>
            </a:solidFill>
            <a:ln w="9525">
              <a:noFill/>
              <a:round/>
              <a:headEnd/>
              <a:tailEnd/>
            </a:ln>
            <a:effectLst/>
          </p:spPr>
          <p:txBody>
            <a:bodyPr wrap="none" anchor="ctr"/>
            <a:lstStyle/>
            <a:p>
              <a:pPr eaLnBrk="1" hangingPunct="1"/>
              <a:endParaRPr lang="en-US"/>
            </a:p>
          </p:txBody>
        </p:sp>
        <p:sp>
          <p:nvSpPr>
            <p:cNvPr id="68" name="AutoShape 35"/>
            <p:cNvSpPr>
              <a:spLocks noChangeArrowheads="1"/>
            </p:cNvSpPr>
            <p:nvPr>
              <p:custDataLst>
                <p:tags r:id="rId12"/>
              </p:custDataLst>
            </p:nvPr>
          </p:nvSpPr>
          <p:spPr bwMode="gray">
            <a:xfrm>
              <a:off x="3728" y="2795"/>
              <a:ext cx="1304" cy="447"/>
            </a:xfrm>
            <a:prstGeom prst="roundRect">
              <a:avLst>
                <a:gd name="adj" fmla="val 50000"/>
              </a:avLst>
            </a:prstGeom>
            <a:gradFill rotWithShape="1">
              <a:gsLst>
                <a:gs pos="0">
                  <a:srgbClr val="E9E065"/>
                </a:gs>
                <a:gs pos="100000">
                  <a:srgbClr val="F2EDA6"/>
                </a:gs>
              </a:gsLst>
              <a:lin ang="5400000" scaled="1"/>
            </a:gradFill>
            <a:ln w="9525">
              <a:noFill/>
              <a:round/>
              <a:headEnd/>
              <a:tailEnd/>
            </a:ln>
            <a:effectLst/>
          </p:spPr>
          <p:txBody>
            <a:bodyPr wrap="none" anchor="ctr"/>
            <a:lstStyle/>
            <a:p>
              <a:pPr eaLnBrk="1" hangingPunct="1"/>
              <a:endParaRPr lang="en-US"/>
            </a:p>
          </p:txBody>
        </p:sp>
        <p:sp>
          <p:nvSpPr>
            <p:cNvPr id="69" name="AutoShape 36"/>
            <p:cNvSpPr>
              <a:spLocks noChangeArrowheads="1"/>
            </p:cNvSpPr>
            <p:nvPr>
              <p:custDataLst>
                <p:tags r:id="rId13"/>
              </p:custDataLst>
            </p:nvPr>
          </p:nvSpPr>
          <p:spPr bwMode="gray">
            <a:xfrm>
              <a:off x="3728" y="1509"/>
              <a:ext cx="1304" cy="446"/>
            </a:xfrm>
            <a:prstGeom prst="roundRect">
              <a:avLst>
                <a:gd name="adj" fmla="val 50000"/>
              </a:avLst>
            </a:prstGeom>
            <a:gradFill rotWithShape="1">
              <a:gsLst>
                <a:gs pos="0">
                  <a:srgbClr val="F8F5CC"/>
                </a:gs>
                <a:gs pos="100000">
                  <a:srgbClr val="E9E065"/>
                </a:gs>
              </a:gsLst>
              <a:lin ang="5400000" scaled="1"/>
            </a:gradFill>
            <a:ln w="9525">
              <a:noFill/>
              <a:round/>
              <a:headEnd/>
              <a:tailEnd/>
            </a:ln>
            <a:effectLst/>
          </p:spPr>
          <p:txBody>
            <a:bodyPr wrap="none" anchor="ctr"/>
            <a:lstStyle/>
            <a:p>
              <a:pPr eaLnBrk="1" hangingPunct="1"/>
              <a:endParaRPr lang="en-US"/>
            </a:p>
          </p:txBody>
        </p:sp>
        <p:grpSp>
          <p:nvGrpSpPr>
            <p:cNvPr id="70" name="Group 37"/>
            <p:cNvGrpSpPr>
              <a:grpSpLocks/>
            </p:cNvGrpSpPr>
            <p:nvPr/>
          </p:nvGrpSpPr>
          <p:grpSpPr bwMode="auto">
            <a:xfrm>
              <a:off x="4165" y="1296"/>
              <a:ext cx="405" cy="405"/>
              <a:chOff x="1289" y="582"/>
              <a:chExt cx="668" cy="668"/>
            </a:xfrm>
          </p:grpSpPr>
          <p:sp>
            <p:nvSpPr>
              <p:cNvPr id="75" name="Oval 38"/>
              <p:cNvSpPr>
                <a:spLocks noChangeArrowheads="1"/>
              </p:cNvSpPr>
              <p:nvPr>
                <p:custDataLst>
                  <p:tags r:id="rId18"/>
                </p:custDataLst>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76" name="Oval 39"/>
              <p:cNvSpPr>
                <a:spLocks noChangeArrowheads="1"/>
              </p:cNvSpPr>
              <p:nvPr>
                <p:custDataLst>
                  <p:tags r:id="rId19"/>
                </p:custDataLst>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77" name="Oval 40"/>
              <p:cNvSpPr>
                <a:spLocks noChangeArrowheads="1"/>
              </p:cNvSpPr>
              <p:nvPr>
                <p:custDataLst>
                  <p:tags r:id="rId20"/>
                </p:custDataLst>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78" name="Oval 41"/>
              <p:cNvSpPr>
                <a:spLocks noChangeArrowheads="1"/>
              </p:cNvSpPr>
              <p:nvPr>
                <p:custDataLst>
                  <p:tags r:id="rId21"/>
                </p:custDataLst>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79" name="Oval 42"/>
              <p:cNvSpPr>
                <a:spLocks noChangeArrowheads="1"/>
              </p:cNvSpPr>
              <p:nvPr>
                <p:custDataLst>
                  <p:tags r:id="rId22"/>
                </p:custDataLst>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grpSp>
        <p:sp>
          <p:nvSpPr>
            <p:cNvPr id="71" name="Text Box 43"/>
            <p:cNvSpPr txBox="1">
              <a:spLocks noChangeArrowheads="1"/>
            </p:cNvSpPr>
            <p:nvPr>
              <p:custDataLst>
                <p:tags r:id="rId14"/>
              </p:custDataLst>
            </p:nvPr>
          </p:nvSpPr>
          <p:spPr bwMode="gray">
            <a:xfrm>
              <a:off x="4252"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3</a:t>
              </a:r>
              <a:endParaRPr lang="en-US"/>
            </a:p>
          </p:txBody>
        </p:sp>
        <p:sp>
          <p:nvSpPr>
            <p:cNvPr id="72" name="Text Box 44"/>
            <p:cNvSpPr txBox="1">
              <a:spLocks noChangeArrowheads="1"/>
            </p:cNvSpPr>
            <p:nvPr>
              <p:custDataLst>
                <p:tags r:id="rId15"/>
              </p:custDataLst>
            </p:nvPr>
          </p:nvSpPr>
          <p:spPr bwMode="gray">
            <a:xfrm>
              <a:off x="3744" y="1776"/>
              <a:ext cx="1296" cy="1206"/>
            </a:xfrm>
            <a:prstGeom prst="rect">
              <a:avLst/>
            </a:prstGeom>
            <a:noFill/>
            <a:ln w="9525" algn="ctr">
              <a:noFill/>
              <a:miter lim="800000"/>
              <a:headEnd/>
              <a:tailEnd/>
            </a:ln>
            <a:effectLst/>
          </p:spPr>
          <p:txBody>
            <a:bodyPr>
              <a:spAutoFit/>
            </a:bodyPr>
            <a:lstStyle/>
            <a:p>
              <a:pPr algn="ctr" eaLnBrk="1" hangingPunct="1"/>
              <a:r>
                <a:rPr lang="en-US" sz="2200" b="1" dirty="0" err="1" smtClean="0">
                  <a:solidFill>
                    <a:srgbClr val="000000"/>
                  </a:solidFill>
                  <a:latin typeface="Verdana" pitchFamily="34" charset="0"/>
                </a:rPr>
                <a:t>Hiên</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ngang</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bất</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khuất</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trước</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kẻ</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thù</a:t>
              </a:r>
              <a:r>
                <a:rPr lang="en-US" sz="2200" b="1" dirty="0" smtClean="0">
                  <a:solidFill>
                    <a:srgbClr val="000000"/>
                  </a:solidFill>
                  <a:latin typeface="Verdana" pitchFamily="34" charset="0"/>
                </a:rPr>
                <a:t>.</a:t>
              </a:r>
              <a:endParaRPr lang="en-US" sz="2200" b="1" dirty="0"/>
            </a:p>
          </p:txBody>
        </p:sp>
        <p:sp>
          <p:nvSpPr>
            <p:cNvPr id="73" name="AutoShape 45"/>
            <p:cNvSpPr>
              <a:spLocks noChangeArrowheads="1"/>
            </p:cNvSpPr>
            <p:nvPr>
              <p:custDataLst>
                <p:tags r:id="rId16"/>
              </p:custDataLst>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w="9525">
              <a:noFill/>
              <a:round/>
              <a:headEnd/>
              <a:tailEnd/>
            </a:ln>
            <a:effectLst/>
          </p:spPr>
          <p:txBody>
            <a:bodyPr wrap="none" anchor="ctr"/>
            <a:lstStyle/>
            <a:p>
              <a:pPr eaLnBrk="1" hangingPunct="1"/>
              <a:endParaRPr lang="en-US"/>
            </a:p>
          </p:txBody>
        </p:sp>
        <p:sp>
          <p:nvSpPr>
            <p:cNvPr id="74" name="AutoShape 46"/>
            <p:cNvSpPr>
              <a:spLocks noChangeArrowheads="1"/>
            </p:cNvSpPr>
            <p:nvPr>
              <p:custDataLst>
                <p:tags r:id="rId17"/>
              </p:custDataLst>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pPr eaLnBrk="1" hangingPunct="1"/>
              <a:endParaRPr lang="en-US"/>
            </a:p>
          </p:txBody>
        </p:sp>
      </p:grpSp>
      <p:sp>
        <p:nvSpPr>
          <p:cNvPr id="80" name="Text Box 15"/>
          <p:cNvSpPr txBox="1">
            <a:spLocks noChangeArrowheads="1"/>
          </p:cNvSpPr>
          <p:nvPr>
            <p:custDataLst>
              <p:tags r:id="rId8"/>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81" name="Text Box 16"/>
          <p:cNvSpPr txBox="1">
            <a:spLocks noChangeArrowheads="1"/>
          </p:cNvSpPr>
          <p:nvPr>
            <p:custDataLst>
              <p:tags r:id="rId9"/>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in)">
                                      <p:cBhvr>
                                        <p:cTn id="7" dur="500"/>
                                        <p:tgtEl>
                                          <p:spTgt spid="6963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507"/>
                                        </p:tgtEl>
                                        <p:attrNameLst>
                                          <p:attrName>style.visibility</p:attrName>
                                        </p:attrNameLst>
                                      </p:cBhvr>
                                      <p:to>
                                        <p:strVal val="visible"/>
                                      </p:to>
                                    </p:set>
                                    <p:animEffect transition="in" filter="box(in)">
                                      <p:cBhvr>
                                        <p:cTn id="12" dur="1000"/>
                                        <p:tgtEl>
                                          <p:spTgt spid="21507"/>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21509"/>
                                        </p:tgtEl>
                                        <p:attrNameLst>
                                          <p:attrName>style.visibility</p:attrName>
                                        </p:attrNameLst>
                                      </p:cBhvr>
                                      <p:to>
                                        <p:strVal val="visible"/>
                                      </p:to>
                                    </p:set>
                                    <p:animEffect transition="in" filter="diamond(in)">
                                      <p:cBhvr>
                                        <p:cTn id="15" dur="1000"/>
                                        <p:tgtEl>
                                          <p:spTgt spid="2150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diamond(in)">
                                      <p:cBhvr>
                                        <p:cTn id="20" dur="1000"/>
                                        <p:tgtEl>
                                          <p:spTgt spid="36"/>
                                        </p:tgtEl>
                                      </p:cBhvr>
                                    </p:animEffect>
                                  </p:childTnLst>
                                </p:cTn>
                              </p:par>
                              <p:par>
                                <p:cTn id="21" presetID="8" presetClass="entr" presetSubtype="1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diamond(in)">
                                      <p:cBhvr>
                                        <p:cTn id="23" dur="1000"/>
                                        <p:tgtEl>
                                          <p:spTgt spid="51"/>
                                        </p:tgtEl>
                                      </p:cBhvr>
                                    </p:animEffect>
                                  </p:childTnLst>
                                </p:cTn>
                              </p:par>
                              <p:par>
                                <p:cTn id="24" presetID="2" presetClass="entr" presetSubtype="4"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1000" fill="hold"/>
                                        <p:tgtEl>
                                          <p:spTgt spid="65"/>
                                        </p:tgtEl>
                                        <p:attrNameLst>
                                          <p:attrName>ppt_x</p:attrName>
                                        </p:attrNameLst>
                                      </p:cBhvr>
                                      <p:tavLst>
                                        <p:tav tm="0">
                                          <p:val>
                                            <p:strVal val="#ppt_x"/>
                                          </p:val>
                                        </p:tav>
                                        <p:tav tm="100000">
                                          <p:val>
                                            <p:strVal val="#ppt_x"/>
                                          </p:val>
                                        </p:tav>
                                      </p:tavLst>
                                    </p:anim>
                                    <p:anim calcmode="lin" valueType="num">
                                      <p:cBhvr additive="base">
                                        <p:cTn id="27" dur="1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P spid="69636" grpId="0" animBg="1"/>
      <p:bldP spid="2150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rrowheads="1"/>
          </p:cNvSpPr>
          <p:nvPr>
            <p:custDataLst>
              <p:tags r:id="rId2"/>
            </p:custDataLst>
          </p:nvPr>
        </p:nvSpPr>
        <p:spPr bwMode="gray">
          <a:xfrm>
            <a:off x="1693863" y="2133600"/>
            <a:ext cx="5759450" cy="2638425"/>
          </a:xfrm>
          <a:prstGeom prst="upArrow">
            <a:avLst>
              <a:gd name="adj1" fmla="val 56944"/>
              <a:gd name="adj2" fmla="val 50782"/>
            </a:avLst>
          </a:prstGeom>
          <a:gradFill rotWithShape="1">
            <a:gsLst>
              <a:gs pos="0">
                <a:srgbClr val="BDBFB9"/>
              </a:gs>
              <a:gs pos="100000">
                <a:srgbClr val="ECF0FE"/>
              </a:gs>
            </a:gsLst>
            <a:lin ang="5400000" scaled="1"/>
          </a:gradFill>
          <a:ln w="9525" algn="ctr">
            <a:noFill/>
            <a:miter lim="800000"/>
            <a:headEnd/>
            <a:tailEnd/>
          </a:ln>
          <a:effectLst/>
        </p:spPr>
        <p:txBody>
          <a:bodyPr wrap="none" anchor="ctr"/>
          <a:lstStyle/>
          <a:p>
            <a:pPr eaLnBrk="1" hangingPunct="1"/>
            <a:endParaRPr lang="en-US"/>
          </a:p>
        </p:txBody>
      </p:sp>
      <p:sp>
        <p:nvSpPr>
          <p:cNvPr id="4" name="AutoShape 4"/>
          <p:cNvSpPr>
            <a:spLocks noChangeArrowheads="1"/>
          </p:cNvSpPr>
          <p:nvPr>
            <p:custDataLst>
              <p:tags r:id="rId3"/>
            </p:custDataLst>
          </p:nvPr>
        </p:nvSpPr>
        <p:spPr bwMode="gray">
          <a:xfrm>
            <a:off x="1676400" y="1447800"/>
            <a:ext cx="5791200" cy="574675"/>
          </a:xfrm>
          <a:prstGeom prst="roundRect">
            <a:avLst>
              <a:gd name="adj" fmla="val 50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1" hangingPunct="1">
              <a:defRPr/>
            </a:pPr>
            <a:r>
              <a:rPr lang="en-US" sz="3600" b="1" dirty="0" smtClean="0">
                <a:solidFill>
                  <a:srgbClr val="FFFFFF"/>
                </a:solidFill>
                <a:effectLst>
                  <a:outerShdw blurRad="38100" dist="38100" dir="2700000" algn="tl">
                    <a:srgbClr val="000000"/>
                  </a:outerShdw>
                </a:effectLst>
                <a:latin typeface="Verdana" panose="020B0604030504040204" pitchFamily="34" charset="0"/>
              </a:rPr>
              <a:t>Ý </a:t>
            </a:r>
            <a:r>
              <a:rPr lang="en-US" sz="3600" b="1" dirty="0" err="1" smtClean="0">
                <a:solidFill>
                  <a:srgbClr val="FFFFFF"/>
                </a:solidFill>
                <a:effectLst>
                  <a:outerShdw blurRad="38100" dist="38100" dir="2700000" algn="tl">
                    <a:srgbClr val="000000"/>
                  </a:outerShdw>
                </a:effectLst>
                <a:latin typeface="Verdana" panose="020B0604030504040204" pitchFamily="34" charset="0"/>
              </a:rPr>
              <a:t>nghĩa</a:t>
            </a:r>
            <a:endParaRPr lang="en-US" sz="3600" b="1" dirty="0">
              <a:latin typeface="Arial" panose="020B0604020202020204" pitchFamily="34" charset="0"/>
            </a:endParaRPr>
          </a:p>
        </p:txBody>
      </p:sp>
      <p:sp>
        <p:nvSpPr>
          <p:cNvPr id="5" name="Text Box 5"/>
          <p:cNvSpPr txBox="1">
            <a:spLocks noChangeArrowheads="1"/>
          </p:cNvSpPr>
          <p:nvPr>
            <p:custDataLst>
              <p:tags r:id="rId4"/>
            </p:custDataLst>
          </p:nvPr>
        </p:nvSpPr>
        <p:spPr bwMode="auto">
          <a:xfrm>
            <a:off x="2672860" y="2875002"/>
            <a:ext cx="3984360" cy="553998"/>
          </a:xfrm>
          <a:prstGeom prst="rect">
            <a:avLst/>
          </a:prstGeom>
          <a:noFill/>
          <a:ln w="9525" algn="ctr">
            <a:noFill/>
            <a:miter lim="800000"/>
            <a:headEnd/>
            <a:tailEnd/>
          </a:ln>
          <a:effectLst/>
        </p:spPr>
        <p:txBody>
          <a:bodyPr wrap="none">
            <a:spAutoFit/>
          </a:bodyPr>
          <a:lstStyle/>
          <a:p>
            <a:pPr algn="ctr" eaLnBrk="1" hangingPunct="1"/>
            <a:r>
              <a:rPr lang="en-US" sz="3000" b="1" dirty="0" smtClean="0">
                <a:solidFill>
                  <a:srgbClr val="FF0000"/>
                </a:solidFill>
              </a:rPr>
              <a:t>Ca </a:t>
            </a:r>
            <a:r>
              <a:rPr lang="en-US" sz="3000" b="1" dirty="0" err="1" smtClean="0">
                <a:solidFill>
                  <a:srgbClr val="FF0000"/>
                </a:solidFill>
              </a:rPr>
              <a:t>ngợi</a:t>
            </a:r>
            <a:r>
              <a:rPr lang="en-US" sz="3000" b="1" dirty="0" smtClean="0">
                <a:solidFill>
                  <a:srgbClr val="FF0000"/>
                </a:solidFill>
              </a:rPr>
              <a:t> </a:t>
            </a:r>
            <a:r>
              <a:rPr lang="en-US" sz="3000" b="1" dirty="0" err="1" smtClean="0">
                <a:solidFill>
                  <a:srgbClr val="FF0000"/>
                </a:solidFill>
              </a:rPr>
              <a:t>anh</a:t>
            </a:r>
            <a:r>
              <a:rPr lang="en-US" sz="3000" b="1" dirty="0" smtClean="0">
                <a:solidFill>
                  <a:srgbClr val="FF0000"/>
                </a:solidFill>
              </a:rPr>
              <a:t> </a:t>
            </a:r>
            <a:r>
              <a:rPr lang="en-US" sz="3000" b="1" dirty="0" err="1" smtClean="0">
                <a:solidFill>
                  <a:srgbClr val="FF0000"/>
                </a:solidFill>
              </a:rPr>
              <a:t>Lý</a:t>
            </a:r>
            <a:r>
              <a:rPr lang="en-US" sz="3000" b="1" dirty="0" smtClean="0">
                <a:solidFill>
                  <a:srgbClr val="FF0000"/>
                </a:solidFill>
              </a:rPr>
              <a:t> </a:t>
            </a:r>
            <a:r>
              <a:rPr lang="en-US" sz="3000" b="1" dirty="0" err="1" smtClean="0">
                <a:solidFill>
                  <a:srgbClr val="FF0000"/>
                </a:solidFill>
              </a:rPr>
              <a:t>Tự</a:t>
            </a:r>
            <a:r>
              <a:rPr lang="en-US" sz="3000" b="1" dirty="0" smtClean="0">
                <a:solidFill>
                  <a:srgbClr val="FF0000"/>
                </a:solidFill>
              </a:rPr>
              <a:t> </a:t>
            </a:r>
            <a:r>
              <a:rPr lang="en-US" sz="3000" b="1" dirty="0" err="1" smtClean="0">
                <a:solidFill>
                  <a:srgbClr val="FF0000"/>
                </a:solidFill>
              </a:rPr>
              <a:t>Trọng</a:t>
            </a:r>
            <a:endParaRPr lang="en-US" sz="3000" b="1" dirty="0">
              <a:solidFill>
                <a:srgbClr val="FF0000"/>
              </a:solidFill>
            </a:endParaRPr>
          </a:p>
        </p:txBody>
      </p:sp>
      <p:grpSp>
        <p:nvGrpSpPr>
          <p:cNvPr id="7" name="Group 3"/>
          <p:cNvGrpSpPr>
            <a:grpSpLocks/>
          </p:cNvGrpSpPr>
          <p:nvPr>
            <p:custDataLst>
              <p:tags r:id="rId5"/>
            </p:custDataLst>
          </p:nvPr>
        </p:nvGrpSpPr>
        <p:grpSpPr bwMode="auto">
          <a:xfrm>
            <a:off x="1219200" y="3505200"/>
            <a:ext cx="2170113" cy="3048000"/>
            <a:chOff x="720" y="1296"/>
            <a:chExt cx="1367" cy="2542"/>
          </a:xfrm>
        </p:grpSpPr>
        <p:sp>
          <p:nvSpPr>
            <p:cNvPr id="8" name="AutoShape 4"/>
            <p:cNvSpPr>
              <a:spLocks noChangeArrowheads="1"/>
            </p:cNvSpPr>
            <p:nvPr>
              <p:custDataLst>
                <p:tags r:id="rId36"/>
              </p:custDataLst>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a:effectLst/>
          </p:spPr>
          <p:txBody>
            <a:bodyPr wrap="none" anchor="ctr"/>
            <a:lstStyle/>
            <a:p>
              <a:pPr eaLnBrk="1" hangingPunct="1"/>
              <a:endParaRPr lang="en-US"/>
            </a:p>
          </p:txBody>
        </p:sp>
        <p:sp>
          <p:nvSpPr>
            <p:cNvPr id="9" name="AutoShape 5"/>
            <p:cNvSpPr>
              <a:spLocks noChangeArrowheads="1"/>
            </p:cNvSpPr>
            <p:nvPr>
              <p:custDataLst>
                <p:tags r:id="rId37"/>
              </p:custDataLst>
            </p:nvPr>
          </p:nvSpPr>
          <p:spPr bwMode="gray">
            <a:xfrm>
              <a:off x="741" y="1495"/>
              <a:ext cx="1322" cy="1766"/>
            </a:xfrm>
            <a:prstGeom prst="roundRect">
              <a:avLst>
                <a:gd name="adj" fmla="val 16667"/>
              </a:avLst>
            </a:prstGeom>
            <a:solidFill>
              <a:srgbClr val="3CA1E6"/>
            </a:solidFill>
            <a:ln w="9525">
              <a:noFill/>
              <a:round/>
              <a:headEnd/>
              <a:tailEnd/>
            </a:ln>
            <a:effectLst/>
          </p:spPr>
          <p:txBody>
            <a:bodyPr wrap="none" anchor="ctr"/>
            <a:lstStyle/>
            <a:p>
              <a:pPr eaLnBrk="1" hangingPunct="1"/>
              <a:endParaRPr lang="en-US"/>
            </a:p>
          </p:txBody>
        </p:sp>
        <p:sp>
          <p:nvSpPr>
            <p:cNvPr id="10" name="AutoShape 6"/>
            <p:cNvSpPr>
              <a:spLocks noChangeArrowheads="1"/>
            </p:cNvSpPr>
            <p:nvPr>
              <p:custDataLst>
                <p:tags r:id="rId38"/>
              </p:custDataLst>
            </p:nvPr>
          </p:nvSpPr>
          <p:spPr bwMode="gray">
            <a:xfrm>
              <a:off x="752" y="2795"/>
              <a:ext cx="1304" cy="447"/>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a:effectLst/>
          </p:spPr>
          <p:txBody>
            <a:bodyPr wrap="none" anchor="ctr"/>
            <a:lstStyle/>
            <a:p>
              <a:pPr eaLnBrk="1" hangingPunct="1"/>
              <a:endParaRPr lang="en-US"/>
            </a:p>
          </p:txBody>
        </p:sp>
        <p:sp>
          <p:nvSpPr>
            <p:cNvPr id="11" name="AutoShape 7"/>
            <p:cNvSpPr>
              <a:spLocks noChangeArrowheads="1"/>
            </p:cNvSpPr>
            <p:nvPr>
              <p:custDataLst>
                <p:tags r:id="rId39"/>
              </p:custDataLst>
            </p:nvPr>
          </p:nvSpPr>
          <p:spPr bwMode="gray">
            <a:xfrm>
              <a:off x="752" y="1509"/>
              <a:ext cx="1304" cy="446"/>
            </a:xfrm>
            <a:prstGeom prst="roundRect">
              <a:avLst>
                <a:gd name="adj" fmla="val 50000"/>
              </a:avLst>
            </a:prstGeom>
            <a:gradFill rotWithShape="1">
              <a:gsLst>
                <a:gs pos="0">
                  <a:srgbClr val="BEE0F7"/>
                </a:gs>
                <a:gs pos="100000">
                  <a:srgbClr val="3CA1E6">
                    <a:alpha val="0"/>
                  </a:srgbClr>
                </a:gs>
              </a:gsLst>
              <a:lin ang="5400000" scaled="1"/>
            </a:gradFill>
            <a:ln w="9525">
              <a:noFill/>
              <a:round/>
              <a:headEnd/>
              <a:tailEnd/>
            </a:ln>
            <a:effectLst/>
          </p:spPr>
          <p:txBody>
            <a:bodyPr wrap="none" anchor="ctr"/>
            <a:lstStyle/>
            <a:p>
              <a:pPr eaLnBrk="1" hangingPunct="1"/>
              <a:endParaRPr lang="en-US"/>
            </a:p>
          </p:txBody>
        </p:sp>
        <p:sp>
          <p:nvSpPr>
            <p:cNvPr id="12" name="AutoShape 8"/>
            <p:cNvSpPr>
              <a:spLocks noChangeArrowheads="1"/>
            </p:cNvSpPr>
            <p:nvPr>
              <p:custDataLst>
                <p:tags r:id="rId40"/>
              </p:custDataLst>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a:effectLst/>
          </p:spPr>
          <p:txBody>
            <a:bodyPr wrap="none" anchor="ctr"/>
            <a:lstStyle/>
            <a:p>
              <a:pPr eaLnBrk="1" hangingPunct="1"/>
              <a:endParaRPr lang="en-US"/>
            </a:p>
          </p:txBody>
        </p:sp>
        <p:sp>
          <p:nvSpPr>
            <p:cNvPr id="13" name="AutoShape 9"/>
            <p:cNvSpPr>
              <a:spLocks noChangeArrowheads="1"/>
            </p:cNvSpPr>
            <p:nvPr>
              <p:custDataLst>
                <p:tags r:id="rId41"/>
              </p:custDataLst>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pPr eaLnBrk="1" hangingPunct="1"/>
              <a:endParaRPr lang="en-US"/>
            </a:p>
          </p:txBody>
        </p:sp>
        <p:grpSp>
          <p:nvGrpSpPr>
            <p:cNvPr id="14" name="Group 10"/>
            <p:cNvGrpSpPr>
              <a:grpSpLocks/>
            </p:cNvGrpSpPr>
            <p:nvPr/>
          </p:nvGrpSpPr>
          <p:grpSpPr bwMode="auto">
            <a:xfrm>
              <a:off x="1189" y="1296"/>
              <a:ext cx="405" cy="405"/>
              <a:chOff x="1289" y="582"/>
              <a:chExt cx="668" cy="668"/>
            </a:xfrm>
          </p:grpSpPr>
          <p:sp>
            <p:nvSpPr>
              <p:cNvPr id="17" name="Oval 11"/>
              <p:cNvSpPr>
                <a:spLocks noChangeArrowheads="1"/>
              </p:cNvSpPr>
              <p:nvPr>
                <p:custDataLst>
                  <p:tags r:id="rId44"/>
                </p:custDataLst>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18" name="Oval 12"/>
              <p:cNvSpPr>
                <a:spLocks noChangeArrowheads="1"/>
              </p:cNvSpPr>
              <p:nvPr>
                <p:custDataLst>
                  <p:tags r:id="rId45"/>
                </p:custDataLst>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19" name="Oval 13"/>
              <p:cNvSpPr>
                <a:spLocks noChangeArrowheads="1"/>
              </p:cNvSpPr>
              <p:nvPr>
                <p:custDataLst>
                  <p:tags r:id="rId46"/>
                </p:custDataLst>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20" name="Oval 14"/>
              <p:cNvSpPr>
                <a:spLocks noChangeArrowheads="1"/>
              </p:cNvSpPr>
              <p:nvPr>
                <p:custDataLst>
                  <p:tags r:id="rId47"/>
                </p:custDataLst>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21" name="Oval 15"/>
              <p:cNvSpPr>
                <a:spLocks noChangeArrowheads="1"/>
              </p:cNvSpPr>
              <p:nvPr>
                <p:custDataLst>
                  <p:tags r:id="rId48"/>
                </p:custDataLst>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grpSp>
        <p:sp>
          <p:nvSpPr>
            <p:cNvPr id="15" name="Text Box 16"/>
            <p:cNvSpPr txBox="1">
              <a:spLocks noChangeArrowheads="1"/>
            </p:cNvSpPr>
            <p:nvPr>
              <p:custDataLst>
                <p:tags r:id="rId42"/>
              </p:custDataLst>
            </p:nvPr>
          </p:nvSpPr>
          <p:spPr bwMode="gray">
            <a:xfrm>
              <a:off x="1276"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1</a:t>
              </a:r>
              <a:endParaRPr lang="en-US"/>
            </a:p>
          </p:txBody>
        </p:sp>
        <p:sp>
          <p:nvSpPr>
            <p:cNvPr id="16" name="Text Box 17"/>
            <p:cNvSpPr txBox="1">
              <a:spLocks noChangeArrowheads="1"/>
            </p:cNvSpPr>
            <p:nvPr>
              <p:custDataLst>
                <p:tags r:id="rId43"/>
              </p:custDataLst>
            </p:nvPr>
          </p:nvSpPr>
          <p:spPr bwMode="gray">
            <a:xfrm>
              <a:off x="768" y="1776"/>
              <a:ext cx="1296" cy="693"/>
            </a:xfrm>
            <a:prstGeom prst="rect">
              <a:avLst/>
            </a:prstGeom>
            <a:noFill/>
            <a:ln w="9525" algn="ctr">
              <a:noFill/>
              <a:miter lim="800000"/>
              <a:headEnd/>
              <a:tailEnd/>
            </a:ln>
            <a:effectLst/>
          </p:spPr>
          <p:txBody>
            <a:bodyPr>
              <a:spAutoFit/>
            </a:bodyPr>
            <a:lstStyle/>
            <a:p>
              <a:pPr algn="ctr" eaLnBrk="1" hangingPunct="1"/>
              <a:r>
                <a:rPr lang="en-US" sz="2400" b="1" dirty="0" err="1" smtClean="0">
                  <a:solidFill>
                    <a:srgbClr val="000000"/>
                  </a:solidFill>
                  <a:latin typeface="Verdana" pitchFamily="34" charset="0"/>
                </a:rPr>
                <a:t>Giàu</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lòng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yêu</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nước</a:t>
              </a:r>
              <a:endParaRPr lang="en-US" sz="2400" b="1" dirty="0"/>
            </a:p>
          </p:txBody>
        </p:sp>
      </p:grpSp>
      <p:grpSp>
        <p:nvGrpSpPr>
          <p:cNvPr id="22" name="Group 18"/>
          <p:cNvGrpSpPr>
            <a:grpSpLocks/>
          </p:cNvGrpSpPr>
          <p:nvPr>
            <p:custDataLst>
              <p:tags r:id="rId6"/>
            </p:custDataLst>
          </p:nvPr>
        </p:nvGrpSpPr>
        <p:grpSpPr bwMode="auto">
          <a:xfrm>
            <a:off x="3581400" y="3505200"/>
            <a:ext cx="2166938" cy="3048000"/>
            <a:chOff x="2208" y="1296"/>
            <a:chExt cx="1365" cy="2542"/>
          </a:xfrm>
        </p:grpSpPr>
        <p:sp>
          <p:nvSpPr>
            <p:cNvPr id="23" name="AutoShape 19"/>
            <p:cNvSpPr>
              <a:spLocks noChangeArrowheads="1"/>
            </p:cNvSpPr>
            <p:nvPr>
              <p:custDataLst>
                <p:tags r:id="rId23"/>
              </p:custDataLst>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a:effectLst/>
          </p:spPr>
          <p:txBody>
            <a:bodyPr wrap="none" anchor="ctr"/>
            <a:lstStyle/>
            <a:p>
              <a:pPr eaLnBrk="1" hangingPunct="1"/>
              <a:endParaRPr lang="en-US"/>
            </a:p>
          </p:txBody>
        </p:sp>
        <p:sp>
          <p:nvSpPr>
            <p:cNvPr id="24" name="AutoShape 20"/>
            <p:cNvSpPr>
              <a:spLocks noChangeArrowheads="1"/>
            </p:cNvSpPr>
            <p:nvPr>
              <p:custDataLst>
                <p:tags r:id="rId24"/>
              </p:custDataLst>
            </p:nvPr>
          </p:nvSpPr>
          <p:spPr bwMode="gray">
            <a:xfrm>
              <a:off x="2229" y="1495"/>
              <a:ext cx="1322" cy="1766"/>
            </a:xfrm>
            <a:prstGeom prst="roundRect">
              <a:avLst>
                <a:gd name="adj" fmla="val 16667"/>
              </a:avLst>
            </a:prstGeom>
            <a:solidFill>
              <a:srgbClr val="73E77E"/>
            </a:solidFill>
            <a:ln w="9525">
              <a:noFill/>
              <a:round/>
              <a:headEnd/>
              <a:tailEnd/>
            </a:ln>
            <a:effectLst/>
          </p:spPr>
          <p:txBody>
            <a:bodyPr wrap="none" anchor="ctr"/>
            <a:lstStyle/>
            <a:p>
              <a:pPr eaLnBrk="1" hangingPunct="1"/>
              <a:endParaRPr lang="en-US"/>
            </a:p>
          </p:txBody>
        </p:sp>
        <p:sp>
          <p:nvSpPr>
            <p:cNvPr id="25" name="AutoShape 21"/>
            <p:cNvSpPr>
              <a:spLocks noChangeArrowheads="1"/>
            </p:cNvSpPr>
            <p:nvPr>
              <p:custDataLst>
                <p:tags r:id="rId25"/>
              </p:custDataLst>
            </p:nvPr>
          </p:nvSpPr>
          <p:spPr bwMode="gray">
            <a:xfrm>
              <a:off x="2240" y="2795"/>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a:effectLst/>
          </p:spPr>
          <p:txBody>
            <a:bodyPr wrap="none" anchor="ctr"/>
            <a:lstStyle/>
            <a:p>
              <a:pPr eaLnBrk="1" hangingPunct="1"/>
              <a:endParaRPr lang="en-US"/>
            </a:p>
          </p:txBody>
        </p:sp>
        <p:sp>
          <p:nvSpPr>
            <p:cNvPr id="26" name="AutoShape 22"/>
            <p:cNvSpPr>
              <a:spLocks noChangeArrowheads="1"/>
            </p:cNvSpPr>
            <p:nvPr>
              <p:custDataLst>
                <p:tags r:id="rId26"/>
              </p:custDataLst>
            </p:nvPr>
          </p:nvSpPr>
          <p:spPr bwMode="gray">
            <a:xfrm>
              <a:off x="2240" y="1509"/>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a:effectLst/>
          </p:spPr>
          <p:txBody>
            <a:bodyPr wrap="none" anchor="ctr"/>
            <a:lstStyle/>
            <a:p>
              <a:pPr eaLnBrk="1" hangingPunct="1"/>
              <a:endParaRPr lang="en-US"/>
            </a:p>
          </p:txBody>
        </p:sp>
        <p:sp>
          <p:nvSpPr>
            <p:cNvPr id="27" name="Oval 23"/>
            <p:cNvSpPr>
              <a:spLocks noChangeArrowheads="1"/>
            </p:cNvSpPr>
            <p:nvPr>
              <p:custDataLst>
                <p:tags r:id="rId27"/>
              </p:custDataLst>
            </p:nvPr>
          </p:nvSpPr>
          <p:spPr bwMode="gray">
            <a:xfrm>
              <a:off x="2677" y="1296"/>
              <a:ext cx="405" cy="405"/>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28" name="Oval 24"/>
            <p:cNvSpPr>
              <a:spLocks noChangeArrowheads="1"/>
            </p:cNvSpPr>
            <p:nvPr>
              <p:custDataLst>
                <p:tags r:id="rId28"/>
              </p:custDataLst>
            </p:nvPr>
          </p:nvSpPr>
          <p:spPr bwMode="gray">
            <a:xfrm>
              <a:off x="2681" y="1299"/>
              <a:ext cx="392" cy="392"/>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29" name="Oval 25"/>
            <p:cNvSpPr>
              <a:spLocks noChangeArrowheads="1"/>
            </p:cNvSpPr>
            <p:nvPr>
              <p:custDataLst>
                <p:tags r:id="rId29"/>
              </p:custDataLst>
            </p:nvPr>
          </p:nvSpPr>
          <p:spPr bwMode="gray">
            <a:xfrm>
              <a:off x="2686" y="1301"/>
              <a:ext cx="383" cy="383"/>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30" name="Oval 26"/>
            <p:cNvSpPr>
              <a:spLocks noChangeArrowheads="1"/>
            </p:cNvSpPr>
            <p:nvPr>
              <p:custDataLst>
                <p:tags r:id="rId30"/>
              </p:custDataLst>
            </p:nvPr>
          </p:nvSpPr>
          <p:spPr bwMode="gray">
            <a:xfrm>
              <a:off x="2690" y="1305"/>
              <a:ext cx="364" cy="357"/>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31" name="Oval 27"/>
            <p:cNvSpPr>
              <a:spLocks noChangeArrowheads="1"/>
            </p:cNvSpPr>
            <p:nvPr>
              <p:custDataLst>
                <p:tags r:id="rId31"/>
              </p:custDataLst>
            </p:nvPr>
          </p:nvSpPr>
          <p:spPr bwMode="gray">
            <a:xfrm>
              <a:off x="2712" y="1315"/>
              <a:ext cx="323" cy="290"/>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sp>
          <p:nvSpPr>
            <p:cNvPr id="32" name="Text Box 28"/>
            <p:cNvSpPr txBox="1">
              <a:spLocks noChangeArrowheads="1"/>
            </p:cNvSpPr>
            <p:nvPr>
              <p:custDataLst>
                <p:tags r:id="rId32"/>
              </p:custDataLst>
            </p:nvPr>
          </p:nvSpPr>
          <p:spPr bwMode="gray">
            <a:xfrm>
              <a:off x="2764"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2</a:t>
              </a:r>
              <a:endParaRPr lang="en-US"/>
            </a:p>
          </p:txBody>
        </p:sp>
        <p:sp>
          <p:nvSpPr>
            <p:cNvPr id="33" name="Text Box 29"/>
            <p:cNvSpPr txBox="1">
              <a:spLocks noChangeArrowheads="1"/>
            </p:cNvSpPr>
            <p:nvPr>
              <p:custDataLst>
                <p:tags r:id="rId33"/>
              </p:custDataLst>
            </p:nvPr>
          </p:nvSpPr>
          <p:spPr bwMode="gray">
            <a:xfrm>
              <a:off x="2256" y="1776"/>
              <a:ext cx="1296" cy="1001"/>
            </a:xfrm>
            <a:prstGeom prst="rect">
              <a:avLst/>
            </a:prstGeom>
            <a:noFill/>
            <a:ln w="9525" algn="ctr">
              <a:noFill/>
              <a:miter lim="800000"/>
              <a:headEnd/>
              <a:tailEnd/>
            </a:ln>
            <a:effectLst/>
          </p:spPr>
          <p:txBody>
            <a:bodyPr>
              <a:spAutoFit/>
            </a:bodyPr>
            <a:lstStyle/>
            <a:p>
              <a:pPr algn="ctr" eaLnBrk="1" hangingPunct="1"/>
              <a:r>
                <a:rPr lang="en-US" sz="2400" b="1" dirty="0" err="1" smtClean="0">
                  <a:solidFill>
                    <a:srgbClr val="000000"/>
                  </a:solidFill>
                  <a:latin typeface="Verdana" pitchFamily="34" charset="0"/>
                </a:rPr>
                <a:t>Dũng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cảm</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bảo</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vệ</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đồng</a:t>
              </a:r>
              <a:r>
                <a:rPr lang="en-US" sz="2400" b="1" dirty="0" smtClean="0">
                  <a:solidFill>
                    <a:srgbClr val="000000"/>
                  </a:solidFill>
                  <a:latin typeface="Verdana" pitchFamily="34" charset="0"/>
                </a:rPr>
                <a:t> </a:t>
              </a:r>
              <a:r>
                <a:rPr lang="en-US" sz="2400" b="1" dirty="0" err="1" smtClean="0">
                  <a:solidFill>
                    <a:srgbClr val="000000"/>
                  </a:solidFill>
                  <a:latin typeface="Verdana" pitchFamily="34" charset="0"/>
                </a:rPr>
                <a:t>chí</a:t>
              </a:r>
              <a:endParaRPr lang="en-US" sz="2400" b="1" dirty="0"/>
            </a:p>
          </p:txBody>
        </p:sp>
        <p:sp>
          <p:nvSpPr>
            <p:cNvPr id="34" name="AutoShape 30"/>
            <p:cNvSpPr>
              <a:spLocks noChangeArrowheads="1"/>
            </p:cNvSpPr>
            <p:nvPr>
              <p:custDataLst>
                <p:tags r:id="rId34"/>
              </p:custDataLst>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a:effectLst/>
          </p:spPr>
          <p:txBody>
            <a:bodyPr wrap="none" anchor="ctr"/>
            <a:lstStyle/>
            <a:p>
              <a:pPr eaLnBrk="1" hangingPunct="1"/>
              <a:endParaRPr lang="en-US"/>
            </a:p>
          </p:txBody>
        </p:sp>
        <p:sp>
          <p:nvSpPr>
            <p:cNvPr id="35" name="AutoShape 31"/>
            <p:cNvSpPr>
              <a:spLocks noChangeArrowheads="1"/>
            </p:cNvSpPr>
            <p:nvPr>
              <p:custDataLst>
                <p:tags r:id="rId35"/>
              </p:custDataLst>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pPr eaLnBrk="1" hangingPunct="1"/>
              <a:endParaRPr lang="en-US"/>
            </a:p>
          </p:txBody>
        </p:sp>
      </p:grpSp>
      <p:grpSp>
        <p:nvGrpSpPr>
          <p:cNvPr id="36" name="Group 32"/>
          <p:cNvGrpSpPr>
            <a:grpSpLocks/>
          </p:cNvGrpSpPr>
          <p:nvPr>
            <p:custDataLst>
              <p:tags r:id="rId7"/>
            </p:custDataLst>
          </p:nvPr>
        </p:nvGrpSpPr>
        <p:grpSpPr bwMode="auto">
          <a:xfrm>
            <a:off x="5937250" y="3505200"/>
            <a:ext cx="2170113" cy="3048000"/>
            <a:chOff x="3692" y="1296"/>
            <a:chExt cx="1367" cy="2542"/>
          </a:xfrm>
        </p:grpSpPr>
        <p:sp>
          <p:nvSpPr>
            <p:cNvPr id="37" name="AutoShape 33"/>
            <p:cNvSpPr>
              <a:spLocks noChangeArrowheads="1"/>
            </p:cNvSpPr>
            <p:nvPr>
              <p:custDataLst>
                <p:tags r:id="rId10"/>
              </p:custDataLst>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w="9525">
              <a:noFill/>
              <a:round/>
              <a:headEnd/>
              <a:tailEnd/>
            </a:ln>
            <a:effectLst/>
          </p:spPr>
          <p:txBody>
            <a:bodyPr wrap="none" anchor="ctr"/>
            <a:lstStyle/>
            <a:p>
              <a:pPr eaLnBrk="1" hangingPunct="1"/>
              <a:endParaRPr lang="en-US"/>
            </a:p>
          </p:txBody>
        </p:sp>
        <p:sp>
          <p:nvSpPr>
            <p:cNvPr id="38" name="AutoShape 34"/>
            <p:cNvSpPr>
              <a:spLocks noChangeArrowheads="1"/>
            </p:cNvSpPr>
            <p:nvPr>
              <p:custDataLst>
                <p:tags r:id="rId11"/>
              </p:custDataLst>
            </p:nvPr>
          </p:nvSpPr>
          <p:spPr bwMode="gray">
            <a:xfrm>
              <a:off x="3717" y="1495"/>
              <a:ext cx="1322" cy="1766"/>
            </a:xfrm>
            <a:prstGeom prst="roundRect">
              <a:avLst>
                <a:gd name="adj" fmla="val 16667"/>
              </a:avLst>
            </a:prstGeom>
            <a:solidFill>
              <a:srgbClr val="E9E065"/>
            </a:solidFill>
            <a:ln w="9525">
              <a:noFill/>
              <a:round/>
              <a:headEnd/>
              <a:tailEnd/>
            </a:ln>
            <a:effectLst/>
          </p:spPr>
          <p:txBody>
            <a:bodyPr wrap="none" anchor="ctr"/>
            <a:lstStyle/>
            <a:p>
              <a:pPr eaLnBrk="1" hangingPunct="1"/>
              <a:endParaRPr lang="en-US"/>
            </a:p>
          </p:txBody>
        </p:sp>
        <p:sp>
          <p:nvSpPr>
            <p:cNvPr id="39" name="AutoShape 35"/>
            <p:cNvSpPr>
              <a:spLocks noChangeArrowheads="1"/>
            </p:cNvSpPr>
            <p:nvPr>
              <p:custDataLst>
                <p:tags r:id="rId12"/>
              </p:custDataLst>
            </p:nvPr>
          </p:nvSpPr>
          <p:spPr bwMode="gray">
            <a:xfrm>
              <a:off x="3728" y="2795"/>
              <a:ext cx="1304" cy="447"/>
            </a:xfrm>
            <a:prstGeom prst="roundRect">
              <a:avLst>
                <a:gd name="adj" fmla="val 50000"/>
              </a:avLst>
            </a:prstGeom>
            <a:gradFill rotWithShape="1">
              <a:gsLst>
                <a:gs pos="0">
                  <a:srgbClr val="E9E065"/>
                </a:gs>
                <a:gs pos="100000">
                  <a:srgbClr val="F2EDA6"/>
                </a:gs>
              </a:gsLst>
              <a:lin ang="5400000" scaled="1"/>
            </a:gradFill>
            <a:ln w="9525">
              <a:noFill/>
              <a:round/>
              <a:headEnd/>
              <a:tailEnd/>
            </a:ln>
            <a:effectLst/>
          </p:spPr>
          <p:txBody>
            <a:bodyPr wrap="none" anchor="ctr"/>
            <a:lstStyle/>
            <a:p>
              <a:pPr eaLnBrk="1" hangingPunct="1"/>
              <a:endParaRPr lang="en-US"/>
            </a:p>
          </p:txBody>
        </p:sp>
        <p:sp>
          <p:nvSpPr>
            <p:cNvPr id="40" name="AutoShape 36"/>
            <p:cNvSpPr>
              <a:spLocks noChangeArrowheads="1"/>
            </p:cNvSpPr>
            <p:nvPr>
              <p:custDataLst>
                <p:tags r:id="rId13"/>
              </p:custDataLst>
            </p:nvPr>
          </p:nvSpPr>
          <p:spPr bwMode="gray">
            <a:xfrm>
              <a:off x="3728" y="1509"/>
              <a:ext cx="1304" cy="446"/>
            </a:xfrm>
            <a:prstGeom prst="roundRect">
              <a:avLst>
                <a:gd name="adj" fmla="val 50000"/>
              </a:avLst>
            </a:prstGeom>
            <a:gradFill rotWithShape="1">
              <a:gsLst>
                <a:gs pos="0">
                  <a:srgbClr val="F8F5CC"/>
                </a:gs>
                <a:gs pos="100000">
                  <a:srgbClr val="E9E065"/>
                </a:gs>
              </a:gsLst>
              <a:lin ang="5400000" scaled="1"/>
            </a:gradFill>
            <a:ln w="9525">
              <a:noFill/>
              <a:round/>
              <a:headEnd/>
              <a:tailEnd/>
            </a:ln>
            <a:effectLst/>
          </p:spPr>
          <p:txBody>
            <a:bodyPr wrap="none" anchor="ctr"/>
            <a:lstStyle/>
            <a:p>
              <a:pPr eaLnBrk="1" hangingPunct="1"/>
              <a:endParaRPr lang="en-US"/>
            </a:p>
          </p:txBody>
        </p:sp>
        <p:grpSp>
          <p:nvGrpSpPr>
            <p:cNvPr id="41" name="Group 37"/>
            <p:cNvGrpSpPr>
              <a:grpSpLocks/>
            </p:cNvGrpSpPr>
            <p:nvPr/>
          </p:nvGrpSpPr>
          <p:grpSpPr bwMode="auto">
            <a:xfrm>
              <a:off x="4165" y="1296"/>
              <a:ext cx="405" cy="405"/>
              <a:chOff x="1289" y="582"/>
              <a:chExt cx="668" cy="668"/>
            </a:xfrm>
          </p:grpSpPr>
          <p:sp>
            <p:nvSpPr>
              <p:cNvPr id="46" name="Oval 38"/>
              <p:cNvSpPr>
                <a:spLocks noChangeArrowheads="1"/>
              </p:cNvSpPr>
              <p:nvPr>
                <p:custDataLst>
                  <p:tags r:id="rId18"/>
                </p:custDataLst>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pPr eaLnBrk="1" hangingPunct="1"/>
                <a:endParaRPr lang="en-US"/>
              </a:p>
            </p:txBody>
          </p:sp>
          <p:sp>
            <p:nvSpPr>
              <p:cNvPr id="47" name="Oval 39"/>
              <p:cNvSpPr>
                <a:spLocks noChangeArrowheads="1"/>
              </p:cNvSpPr>
              <p:nvPr>
                <p:custDataLst>
                  <p:tags r:id="rId19"/>
                </p:custDataLst>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a:effectLst/>
            </p:spPr>
            <p:txBody>
              <a:bodyPr vert="eaVert" wrap="none" anchor="ctr"/>
              <a:lstStyle/>
              <a:p>
                <a:pPr eaLnBrk="1" hangingPunct="1"/>
                <a:endParaRPr lang="en-US"/>
              </a:p>
            </p:txBody>
          </p:sp>
          <p:sp>
            <p:nvSpPr>
              <p:cNvPr id="48" name="Oval 40"/>
              <p:cNvSpPr>
                <a:spLocks noChangeArrowheads="1"/>
              </p:cNvSpPr>
              <p:nvPr>
                <p:custDataLst>
                  <p:tags r:id="rId20"/>
                </p:custDataLst>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a:effectLst/>
            </p:spPr>
            <p:txBody>
              <a:bodyPr vert="eaVert" wrap="none" anchor="ctr"/>
              <a:lstStyle/>
              <a:p>
                <a:pPr eaLnBrk="1" hangingPunct="1"/>
                <a:endParaRPr lang="en-US"/>
              </a:p>
            </p:txBody>
          </p:sp>
          <p:sp>
            <p:nvSpPr>
              <p:cNvPr id="49" name="Oval 41"/>
              <p:cNvSpPr>
                <a:spLocks noChangeArrowheads="1"/>
              </p:cNvSpPr>
              <p:nvPr>
                <p:custDataLst>
                  <p:tags r:id="rId21"/>
                </p:custDataLst>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a:effectLst/>
            </p:spPr>
            <p:txBody>
              <a:bodyPr vert="eaVert" wrap="none" anchor="ctr"/>
              <a:lstStyle/>
              <a:p>
                <a:pPr eaLnBrk="1" hangingPunct="1"/>
                <a:endParaRPr lang="en-US"/>
              </a:p>
            </p:txBody>
          </p:sp>
          <p:sp>
            <p:nvSpPr>
              <p:cNvPr id="50" name="Oval 42"/>
              <p:cNvSpPr>
                <a:spLocks noChangeArrowheads="1"/>
              </p:cNvSpPr>
              <p:nvPr>
                <p:custDataLst>
                  <p:tags r:id="rId22"/>
                </p:custDataLst>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a:effectLst/>
            </p:spPr>
            <p:txBody>
              <a:bodyPr vert="eaVert" wrap="none" anchor="ctr"/>
              <a:lstStyle/>
              <a:p>
                <a:pPr eaLnBrk="1" hangingPunct="1"/>
                <a:endParaRPr lang="en-US"/>
              </a:p>
            </p:txBody>
          </p:sp>
        </p:grpSp>
        <p:sp>
          <p:nvSpPr>
            <p:cNvPr id="42" name="Text Box 43"/>
            <p:cNvSpPr txBox="1">
              <a:spLocks noChangeArrowheads="1"/>
            </p:cNvSpPr>
            <p:nvPr>
              <p:custDataLst>
                <p:tags r:id="rId14"/>
              </p:custDataLst>
            </p:nvPr>
          </p:nvSpPr>
          <p:spPr bwMode="gray">
            <a:xfrm>
              <a:off x="4252" y="1354"/>
              <a:ext cx="223" cy="288"/>
            </a:xfrm>
            <a:prstGeom prst="rect">
              <a:avLst/>
            </a:prstGeom>
            <a:noFill/>
            <a:ln w="9525" algn="ctr">
              <a:noFill/>
              <a:miter lim="800000"/>
              <a:headEnd/>
              <a:tailEnd/>
            </a:ln>
            <a:effectLst/>
          </p:spPr>
          <p:txBody>
            <a:bodyPr wrap="none">
              <a:spAutoFit/>
            </a:bodyPr>
            <a:lstStyle/>
            <a:p>
              <a:pPr algn="ctr" eaLnBrk="1" hangingPunct="1"/>
              <a:r>
                <a:rPr lang="en-US" sz="2400">
                  <a:solidFill>
                    <a:srgbClr val="000000"/>
                  </a:solidFill>
                </a:rPr>
                <a:t>3</a:t>
              </a:r>
              <a:endParaRPr lang="en-US"/>
            </a:p>
          </p:txBody>
        </p:sp>
        <p:sp>
          <p:nvSpPr>
            <p:cNvPr id="43" name="Text Box 44"/>
            <p:cNvSpPr txBox="1">
              <a:spLocks noChangeArrowheads="1"/>
            </p:cNvSpPr>
            <p:nvPr>
              <p:custDataLst>
                <p:tags r:id="rId15"/>
              </p:custDataLst>
            </p:nvPr>
          </p:nvSpPr>
          <p:spPr bwMode="gray">
            <a:xfrm>
              <a:off x="3744" y="1776"/>
              <a:ext cx="1296" cy="1206"/>
            </a:xfrm>
            <a:prstGeom prst="rect">
              <a:avLst/>
            </a:prstGeom>
            <a:noFill/>
            <a:ln w="9525" algn="ctr">
              <a:noFill/>
              <a:miter lim="800000"/>
              <a:headEnd/>
              <a:tailEnd/>
            </a:ln>
            <a:effectLst/>
          </p:spPr>
          <p:txBody>
            <a:bodyPr>
              <a:spAutoFit/>
            </a:bodyPr>
            <a:lstStyle/>
            <a:p>
              <a:pPr algn="ctr" eaLnBrk="1" hangingPunct="1"/>
              <a:r>
                <a:rPr lang="en-US" sz="2200" b="1" dirty="0" err="1" smtClean="0">
                  <a:solidFill>
                    <a:srgbClr val="000000"/>
                  </a:solidFill>
                  <a:latin typeface="Verdana" pitchFamily="34" charset="0"/>
                </a:rPr>
                <a:t>Hiên</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ngang</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bất</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khuất</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trước</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kẻ</a:t>
              </a:r>
              <a:r>
                <a:rPr lang="en-US" sz="2200" b="1" dirty="0" smtClean="0">
                  <a:solidFill>
                    <a:srgbClr val="000000"/>
                  </a:solidFill>
                  <a:latin typeface="Verdana" pitchFamily="34" charset="0"/>
                </a:rPr>
                <a:t> </a:t>
              </a:r>
              <a:r>
                <a:rPr lang="en-US" sz="2200" b="1" dirty="0" err="1" smtClean="0">
                  <a:solidFill>
                    <a:srgbClr val="000000"/>
                  </a:solidFill>
                  <a:latin typeface="Verdana" pitchFamily="34" charset="0"/>
                </a:rPr>
                <a:t>thù</a:t>
              </a:r>
              <a:r>
                <a:rPr lang="en-US" sz="2200" b="1" dirty="0" smtClean="0">
                  <a:solidFill>
                    <a:srgbClr val="000000"/>
                  </a:solidFill>
                  <a:latin typeface="Verdana" pitchFamily="34" charset="0"/>
                </a:rPr>
                <a:t>.</a:t>
              </a:r>
              <a:endParaRPr lang="en-US" sz="2200" b="1" dirty="0"/>
            </a:p>
          </p:txBody>
        </p:sp>
        <p:sp>
          <p:nvSpPr>
            <p:cNvPr id="44" name="AutoShape 45"/>
            <p:cNvSpPr>
              <a:spLocks noChangeArrowheads="1"/>
            </p:cNvSpPr>
            <p:nvPr>
              <p:custDataLst>
                <p:tags r:id="rId16"/>
              </p:custDataLst>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w="9525">
              <a:noFill/>
              <a:round/>
              <a:headEnd/>
              <a:tailEnd/>
            </a:ln>
            <a:effectLst/>
          </p:spPr>
          <p:txBody>
            <a:bodyPr wrap="none" anchor="ctr"/>
            <a:lstStyle/>
            <a:p>
              <a:pPr eaLnBrk="1" hangingPunct="1"/>
              <a:endParaRPr lang="en-US"/>
            </a:p>
          </p:txBody>
        </p:sp>
        <p:sp>
          <p:nvSpPr>
            <p:cNvPr id="45" name="AutoShape 46"/>
            <p:cNvSpPr>
              <a:spLocks noChangeArrowheads="1"/>
            </p:cNvSpPr>
            <p:nvPr>
              <p:custDataLst>
                <p:tags r:id="rId17"/>
              </p:custDataLst>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pPr eaLnBrk="1" hangingPunct="1"/>
              <a:endParaRPr lang="en-US"/>
            </a:p>
          </p:txBody>
        </p:sp>
      </p:grpSp>
      <p:sp>
        <p:nvSpPr>
          <p:cNvPr id="51" name="Text Box 15"/>
          <p:cNvSpPr txBox="1">
            <a:spLocks noChangeArrowheads="1"/>
          </p:cNvSpPr>
          <p:nvPr>
            <p:custDataLst>
              <p:tags r:id="rId8"/>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52" name="Text Box 16"/>
          <p:cNvSpPr txBox="1">
            <a:spLocks noChangeArrowheads="1"/>
          </p:cNvSpPr>
          <p:nvPr>
            <p:custDataLst>
              <p:tags r:id="rId9"/>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21063857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prod_title"/>
          <p:cNvSpPr>
            <a:spLocks noGrp="1"/>
          </p:cNvSpPr>
          <p:nvPr>
            <p:ph type="title"/>
            <p:custDataLst>
              <p:tags r:id="rId2"/>
            </p:custDataLst>
          </p:nvPr>
        </p:nvSpPr>
        <p:spPr>
          <a:xfrm>
            <a:off x="457200" y="274638"/>
            <a:ext cx="8229600" cy="1143000"/>
          </a:xfrm>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wrap="square" lIns="0" tIns="0" rIns="0" bIns="0" anchor="ctr">
            <a:noAutofit/>
          </a:bodyPr>
          <a:lstStyle/>
          <a:p>
            <a:r>
              <a:rPr lang="en-US" sz="3600" b="1" smtClean="0">
                <a:latin typeface="Calibri"/>
              </a:rPr>
              <a:t>Em biết gì về Lý Tự Trọng</a:t>
            </a:r>
            <a:endParaRPr lang="en-US" sz="3600" b="1" dirty="0">
              <a:latin typeface="Calibri"/>
            </a:endParaRPr>
          </a:p>
        </p:txBody>
      </p:sp>
      <p:sp>
        <p:nvSpPr>
          <p:cNvPr id="33" name="mmprod_feedback_7000"/>
          <p:cNvSpPr/>
          <p:nvPr>
            <p:custDataLst>
              <p:tags r:id="rId3"/>
            </p:custDataLst>
          </p:nvPr>
        </p:nvSpPr>
        <p:spPr>
          <a:xfrm>
            <a:off x="771907" y="4731306"/>
            <a:ext cx="3388613"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Đúng rồi - Click vào bất cứ nơi đâu để tiếp tục</a:t>
            </a:r>
            <a:endParaRPr lang="en-US" b="1" dirty="0">
              <a:solidFill>
                <a:srgbClr val="000099"/>
              </a:solidFill>
              <a:latin typeface="Calibri"/>
            </a:endParaRPr>
          </a:p>
        </p:txBody>
      </p:sp>
      <p:sp>
        <p:nvSpPr>
          <p:cNvPr id="34" name="mmprod_feedback_7002"/>
          <p:cNvSpPr/>
          <p:nvPr>
            <p:custDataLst>
              <p:tags r:id="rId4"/>
            </p:custDataLst>
          </p:nvPr>
        </p:nvSpPr>
        <p:spPr>
          <a:xfrm>
            <a:off x="5318760" y="4731306"/>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Chưa đúng - Click vào bất cứ nơi đâu để tiếp tục</a:t>
            </a:r>
            <a:endParaRPr lang="en-US" b="1" dirty="0">
              <a:solidFill>
                <a:srgbClr val="000099"/>
              </a:solidFill>
              <a:latin typeface="Calibri"/>
            </a:endParaRPr>
          </a:p>
        </p:txBody>
      </p:sp>
      <p:sp>
        <p:nvSpPr>
          <p:cNvPr id="35" name="mmprod_feedback_7009"/>
          <p:cNvSpPr/>
          <p:nvPr>
            <p:custDataLst>
              <p:tags r:id="rId5"/>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Xin chúc mừng em đã trả lời chính xác!</a:t>
            </a:r>
            <a:endParaRPr lang="en-US">
              <a:latin typeface="Calibri"/>
            </a:endParaRPr>
          </a:p>
        </p:txBody>
      </p:sp>
      <p:sp>
        <p:nvSpPr>
          <p:cNvPr id="36" name="mmprod_feedback_7006"/>
          <p:cNvSpPr/>
          <p:nvPr>
            <p:custDataLst>
              <p:tags r:id="rId6"/>
            </p:custDataLst>
          </p:nvPr>
        </p:nvSpPr>
        <p:spPr>
          <a:xfrm>
            <a:off x="2514600" y="4994671"/>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pt-BR" smtClean="0">
                <a:latin typeface="Calibri"/>
              </a:rPr>
              <a:t>Câu trả lời của em:</a:t>
            </a:r>
            <a:endParaRPr lang="en-US">
              <a:latin typeface="Calibri"/>
            </a:endParaRPr>
          </a:p>
        </p:txBody>
      </p:sp>
      <p:sp>
        <p:nvSpPr>
          <p:cNvPr id="37" name="mmprod_feedback_7010"/>
          <p:cNvSpPr/>
          <p:nvPr>
            <p:custDataLst>
              <p:tags r:id="rId7"/>
            </p:custDataLst>
          </p:nvPr>
        </p:nvSpPr>
        <p:spPr>
          <a:xfrm>
            <a:off x="2514600" y="5673566"/>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vi-VN" smtClean="0">
                <a:latin typeface="Calibri"/>
              </a:rPr>
              <a:t>Câu trả lời đúng là:</a:t>
            </a:r>
            <a:endParaRPr lang="en-US">
              <a:latin typeface="Calibri"/>
            </a:endParaRPr>
          </a:p>
        </p:txBody>
      </p:sp>
      <p:sp>
        <p:nvSpPr>
          <p:cNvPr id="38" name="mmprod_feedback_7011"/>
          <p:cNvSpPr/>
          <p:nvPr>
            <p:custDataLst>
              <p:tags r:id="rId8"/>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Rất tiếc em trả lời chưa chính xác</a:t>
            </a:r>
            <a:endParaRPr lang="en-US">
              <a:latin typeface="Calibri"/>
            </a:endParaRPr>
          </a:p>
        </p:txBody>
      </p:sp>
      <p:sp>
        <p:nvSpPr>
          <p:cNvPr id="39" name="mmprod_feedback_7007"/>
          <p:cNvSpPr/>
          <p:nvPr>
            <p:custDataLst>
              <p:tags r:id="rId9"/>
            </p:custDataLst>
          </p:nvPr>
        </p:nvSpPr>
        <p:spPr>
          <a:xfrm>
            <a:off x="2679192" y="5663304"/>
            <a:ext cx="3291840" cy="678894"/>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Em phải trải trả lời câu hỏi trước khi tiếp tục</a:t>
            </a:r>
            <a:endParaRPr lang="en-US">
              <a:latin typeface="Calibri"/>
            </a:endParaRPr>
          </a:p>
        </p:txBody>
      </p:sp>
      <p:grpSp>
        <p:nvGrpSpPr>
          <p:cNvPr id="53" name="mmprod_answer10068"/>
          <p:cNvGrpSpPr/>
          <p:nvPr>
            <p:custDataLst>
              <p:tags r:id="rId10"/>
            </p:custDataLst>
          </p:nvPr>
        </p:nvGrpSpPr>
        <p:grpSpPr>
          <a:xfrm>
            <a:off x="669084" y="1645918"/>
            <a:ext cx="5759656" cy="396240"/>
            <a:chOff x="669084" y="1645918"/>
            <a:chExt cx="5759656" cy="396240"/>
          </a:xfrm>
        </p:grpSpPr>
        <p:sp>
          <p:nvSpPr>
            <p:cNvPr id="4" name="mmprod_s2_1041"/>
            <p:cNvSpPr txBox="1"/>
            <p:nvPr>
              <p:custDataLst>
                <p:tags r:id="rId38"/>
              </p:custDataLst>
            </p:nvPr>
          </p:nvSpPr>
          <p:spPr>
            <a:xfrm>
              <a:off x="1079500" y="1645918"/>
              <a:ext cx="47625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A) </a:t>
              </a:r>
              <a:endParaRPr lang="en-US" sz="2600">
                <a:latin typeface="Calibri"/>
              </a:endParaRPr>
            </a:p>
          </p:txBody>
        </p:sp>
        <p:sp>
          <p:nvSpPr>
            <p:cNvPr id="5" name="mmprod_s1_1021"/>
            <p:cNvSpPr txBox="1"/>
            <p:nvPr>
              <p:custDataLst>
                <p:tags r:id="rId39"/>
              </p:custDataLst>
            </p:nvPr>
          </p:nvSpPr>
          <p:spPr>
            <a:xfrm>
              <a:off x="1549400" y="1645918"/>
              <a:ext cx="48793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vi-VN" sz="2600" smtClean="0">
                  <a:latin typeface="Calibri"/>
                </a:rPr>
                <a:t>Sinh năm (1914-1931)</a:t>
              </a:r>
              <a:endParaRPr lang="en-US" sz="2600">
                <a:latin typeface="Calibri"/>
              </a:endParaRPr>
            </a:p>
          </p:txBody>
        </p:sp>
        <p:pic>
          <p:nvPicPr>
            <p:cNvPr id="52" name="mmprod_answer_input10068"/>
            <p:cNvPicPr>
              <a:picLocks noChangeAspect="1"/>
            </p:cNvPicPr>
            <p:nvPr>
              <p:custDataLst>
                <p:tags r:id="rId40"/>
              </p:custDataLst>
            </p:nvPr>
          </p:nvPicPr>
          <p:blipFill>
            <a:blip r:embed="rId42" cstate="print">
              <a:extLst>
                <a:ext uri="{28A0092B-C50C-407E-A947-70E740481C1C}">
                  <a14:useLocalDpi xmlns:a14="http://schemas.microsoft.com/office/drawing/2010/main" val="0"/>
                </a:ext>
              </a:extLst>
            </a:blip>
            <a:stretch>
              <a:fillRect/>
            </a:stretch>
          </p:blipFill>
          <p:spPr>
            <a:xfrm>
              <a:off x="669084" y="1748684"/>
              <a:ext cx="205646" cy="204522"/>
            </a:xfrm>
            <a:prstGeom prst="rect">
              <a:avLst/>
            </a:prstGeom>
          </p:spPr>
        </p:pic>
      </p:grpSp>
      <p:grpSp>
        <p:nvGrpSpPr>
          <p:cNvPr id="55" name="mmprod_answer10070"/>
          <p:cNvGrpSpPr/>
          <p:nvPr>
            <p:custDataLst>
              <p:tags r:id="rId11"/>
            </p:custDataLst>
          </p:nvPr>
        </p:nvGrpSpPr>
        <p:grpSpPr>
          <a:xfrm>
            <a:off x="669084" y="2084065"/>
            <a:ext cx="5759656" cy="396240"/>
            <a:chOff x="669084" y="2084065"/>
            <a:chExt cx="5759656" cy="396240"/>
          </a:xfrm>
        </p:grpSpPr>
        <p:sp>
          <p:nvSpPr>
            <p:cNvPr id="9" name="mmprod_s2_1042"/>
            <p:cNvSpPr txBox="1"/>
            <p:nvPr>
              <p:custDataLst>
                <p:tags r:id="rId35"/>
              </p:custDataLst>
            </p:nvPr>
          </p:nvSpPr>
          <p:spPr>
            <a:xfrm>
              <a:off x="1079500" y="2084065"/>
              <a:ext cx="46355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B) </a:t>
              </a:r>
              <a:endParaRPr lang="en-US" sz="2600">
                <a:latin typeface="Calibri"/>
              </a:endParaRPr>
            </a:p>
          </p:txBody>
        </p:sp>
        <p:sp>
          <p:nvSpPr>
            <p:cNvPr id="10" name="mmprod_s1_1022"/>
            <p:cNvSpPr txBox="1"/>
            <p:nvPr>
              <p:custDataLst>
                <p:tags r:id="rId36"/>
              </p:custDataLst>
            </p:nvPr>
          </p:nvSpPr>
          <p:spPr>
            <a:xfrm>
              <a:off x="1549400" y="2084065"/>
              <a:ext cx="48793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Quê ở Hà Tĩnh</a:t>
              </a:r>
              <a:endParaRPr lang="en-US" sz="2600">
                <a:latin typeface="Calibri"/>
              </a:endParaRPr>
            </a:p>
          </p:txBody>
        </p:sp>
        <p:pic>
          <p:nvPicPr>
            <p:cNvPr id="54" name="mmprod_answer_input10070"/>
            <p:cNvPicPr>
              <a:picLocks noChangeAspect="1"/>
            </p:cNvPicPr>
            <p:nvPr>
              <p:custDataLst>
                <p:tags r:id="rId37"/>
              </p:custDataLst>
            </p:nvPr>
          </p:nvPicPr>
          <p:blipFill>
            <a:blip r:embed="rId42" cstate="print">
              <a:extLst>
                <a:ext uri="{28A0092B-C50C-407E-A947-70E740481C1C}">
                  <a14:useLocalDpi xmlns:a14="http://schemas.microsoft.com/office/drawing/2010/main" val="0"/>
                </a:ext>
              </a:extLst>
            </a:blip>
            <a:stretch>
              <a:fillRect/>
            </a:stretch>
          </p:blipFill>
          <p:spPr>
            <a:xfrm>
              <a:off x="669084" y="2186831"/>
              <a:ext cx="205646" cy="204522"/>
            </a:xfrm>
            <a:prstGeom prst="rect">
              <a:avLst/>
            </a:prstGeom>
          </p:spPr>
        </p:pic>
      </p:grpSp>
      <p:grpSp>
        <p:nvGrpSpPr>
          <p:cNvPr id="57" name="mmprod_answer10072"/>
          <p:cNvGrpSpPr/>
          <p:nvPr>
            <p:custDataLst>
              <p:tags r:id="rId12"/>
            </p:custDataLst>
          </p:nvPr>
        </p:nvGrpSpPr>
        <p:grpSpPr>
          <a:xfrm>
            <a:off x="669084" y="2522212"/>
            <a:ext cx="5759656" cy="396240"/>
            <a:chOff x="669084" y="2522212"/>
            <a:chExt cx="5759656" cy="396240"/>
          </a:xfrm>
        </p:grpSpPr>
        <p:sp>
          <p:nvSpPr>
            <p:cNvPr id="14" name="mmprod_s2_1043"/>
            <p:cNvSpPr txBox="1"/>
            <p:nvPr>
              <p:custDataLst>
                <p:tags r:id="rId32"/>
              </p:custDataLst>
            </p:nvPr>
          </p:nvSpPr>
          <p:spPr>
            <a:xfrm>
              <a:off x="1079500" y="2522212"/>
              <a:ext cx="458788"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C) </a:t>
              </a:r>
              <a:endParaRPr lang="en-US" sz="2600">
                <a:latin typeface="Calibri"/>
              </a:endParaRPr>
            </a:p>
          </p:txBody>
        </p:sp>
        <p:sp>
          <p:nvSpPr>
            <p:cNvPr id="15" name="mmprod_s1_1023"/>
            <p:cNvSpPr txBox="1"/>
            <p:nvPr>
              <p:custDataLst>
                <p:tags r:id="rId33"/>
              </p:custDataLst>
            </p:nvPr>
          </p:nvSpPr>
          <p:spPr>
            <a:xfrm>
              <a:off x="1536700" y="2522212"/>
              <a:ext cx="48920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Quê ở Thành phố Hồ Chí Minh</a:t>
              </a:r>
              <a:endParaRPr lang="en-US" sz="2600">
                <a:latin typeface="Calibri"/>
              </a:endParaRPr>
            </a:p>
          </p:txBody>
        </p:sp>
        <p:pic>
          <p:nvPicPr>
            <p:cNvPr id="56" name="mmprod_answer_input10072"/>
            <p:cNvPicPr>
              <a:picLocks noChangeAspect="1"/>
            </p:cNvPicPr>
            <p:nvPr>
              <p:custDataLst>
                <p:tags r:id="rId34"/>
              </p:custDataLst>
            </p:nvPr>
          </p:nvPicPr>
          <p:blipFill>
            <a:blip r:embed="rId43" cstate="print">
              <a:extLst>
                <a:ext uri="{28A0092B-C50C-407E-A947-70E740481C1C}">
                  <a14:useLocalDpi xmlns:a14="http://schemas.microsoft.com/office/drawing/2010/main" val="0"/>
                </a:ext>
              </a:extLst>
            </a:blip>
            <a:stretch>
              <a:fillRect/>
            </a:stretch>
          </p:blipFill>
          <p:spPr>
            <a:xfrm>
              <a:off x="669084" y="2624978"/>
              <a:ext cx="205646" cy="204522"/>
            </a:xfrm>
            <a:prstGeom prst="rect">
              <a:avLst/>
            </a:prstGeom>
          </p:spPr>
        </p:pic>
      </p:grpSp>
      <p:grpSp>
        <p:nvGrpSpPr>
          <p:cNvPr id="59" name="mmprod_answer10074"/>
          <p:cNvGrpSpPr/>
          <p:nvPr>
            <p:custDataLst>
              <p:tags r:id="rId13"/>
            </p:custDataLst>
          </p:nvPr>
        </p:nvGrpSpPr>
        <p:grpSpPr>
          <a:xfrm>
            <a:off x="669084" y="2960359"/>
            <a:ext cx="5759656" cy="396240"/>
            <a:chOff x="669084" y="2960359"/>
            <a:chExt cx="5759656" cy="396240"/>
          </a:xfrm>
        </p:grpSpPr>
        <p:sp>
          <p:nvSpPr>
            <p:cNvPr id="19" name="mmprod_s2_1044"/>
            <p:cNvSpPr txBox="1"/>
            <p:nvPr>
              <p:custDataLst>
                <p:tags r:id="rId29"/>
              </p:custDataLst>
            </p:nvPr>
          </p:nvSpPr>
          <p:spPr>
            <a:xfrm>
              <a:off x="1079500" y="2960359"/>
              <a:ext cx="48895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D) </a:t>
              </a:r>
              <a:endParaRPr lang="en-US" sz="2600">
                <a:latin typeface="Calibri"/>
              </a:endParaRPr>
            </a:p>
          </p:txBody>
        </p:sp>
        <p:sp>
          <p:nvSpPr>
            <p:cNvPr id="20" name="mmprod_s1_1024"/>
            <p:cNvSpPr txBox="1"/>
            <p:nvPr>
              <p:custDataLst>
                <p:tags r:id="rId30"/>
              </p:custDataLst>
            </p:nvPr>
          </p:nvSpPr>
          <p:spPr>
            <a:xfrm>
              <a:off x="1574800" y="2960359"/>
              <a:ext cx="48539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Hi sinh lúc 17 tuổi</a:t>
              </a:r>
              <a:endParaRPr lang="en-US" sz="2600">
                <a:latin typeface="Calibri"/>
              </a:endParaRPr>
            </a:p>
          </p:txBody>
        </p:sp>
        <p:pic>
          <p:nvPicPr>
            <p:cNvPr id="58" name="mmprod_answer_input10074"/>
            <p:cNvPicPr>
              <a:picLocks noChangeAspect="1"/>
            </p:cNvPicPr>
            <p:nvPr>
              <p:custDataLst>
                <p:tags r:id="rId31"/>
              </p:custDataLst>
            </p:nvPr>
          </p:nvPicPr>
          <p:blipFill>
            <a:blip r:embed="rId42" cstate="print">
              <a:extLst>
                <a:ext uri="{28A0092B-C50C-407E-A947-70E740481C1C}">
                  <a14:useLocalDpi xmlns:a14="http://schemas.microsoft.com/office/drawing/2010/main" val="0"/>
                </a:ext>
              </a:extLst>
            </a:blip>
            <a:stretch>
              <a:fillRect/>
            </a:stretch>
          </p:blipFill>
          <p:spPr>
            <a:xfrm>
              <a:off x="669084" y="3063125"/>
              <a:ext cx="205646" cy="204522"/>
            </a:xfrm>
            <a:prstGeom prst="rect">
              <a:avLst/>
            </a:prstGeom>
          </p:spPr>
        </p:pic>
      </p:grpSp>
      <p:grpSp>
        <p:nvGrpSpPr>
          <p:cNvPr id="61" name="mmprod_answer10076"/>
          <p:cNvGrpSpPr/>
          <p:nvPr>
            <p:custDataLst>
              <p:tags r:id="rId14"/>
            </p:custDataLst>
          </p:nvPr>
        </p:nvGrpSpPr>
        <p:grpSpPr>
          <a:xfrm>
            <a:off x="669084" y="3398506"/>
            <a:ext cx="5759656" cy="396240"/>
            <a:chOff x="669084" y="3398506"/>
            <a:chExt cx="5759656" cy="396240"/>
          </a:xfrm>
        </p:grpSpPr>
        <p:sp>
          <p:nvSpPr>
            <p:cNvPr id="24" name="mmprod_s2_1045"/>
            <p:cNvSpPr txBox="1"/>
            <p:nvPr>
              <p:custDataLst>
                <p:tags r:id="rId26"/>
              </p:custDataLst>
            </p:nvPr>
          </p:nvSpPr>
          <p:spPr>
            <a:xfrm>
              <a:off x="1079500" y="3398506"/>
              <a:ext cx="442913"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E) </a:t>
              </a:r>
              <a:endParaRPr lang="en-US" sz="2600">
                <a:latin typeface="Calibri"/>
              </a:endParaRPr>
            </a:p>
          </p:txBody>
        </p:sp>
        <p:sp>
          <p:nvSpPr>
            <p:cNvPr id="25" name="mmprod_s1_1025"/>
            <p:cNvSpPr txBox="1"/>
            <p:nvPr>
              <p:custDataLst>
                <p:tags r:id="rId27"/>
              </p:custDataLst>
            </p:nvPr>
          </p:nvSpPr>
          <p:spPr>
            <a:xfrm>
              <a:off x="1524000" y="3398506"/>
              <a:ext cx="49047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vi-VN" sz="2600" smtClean="0">
                  <a:latin typeface="Calibri"/>
                </a:rPr>
                <a:t>Sinh ra trong gia đình yêu nước</a:t>
              </a:r>
              <a:endParaRPr lang="en-US" sz="2600">
                <a:latin typeface="Calibri"/>
              </a:endParaRPr>
            </a:p>
          </p:txBody>
        </p:sp>
        <p:pic>
          <p:nvPicPr>
            <p:cNvPr id="60" name="mmprod_answer_input10076"/>
            <p:cNvPicPr>
              <a:picLocks noChangeAspect="1"/>
            </p:cNvPicPr>
            <p:nvPr>
              <p:custDataLst>
                <p:tags r:id="rId28"/>
              </p:custDataLst>
            </p:nvPr>
          </p:nvPicPr>
          <p:blipFill>
            <a:blip r:embed="rId42" cstate="print">
              <a:extLst>
                <a:ext uri="{28A0092B-C50C-407E-A947-70E740481C1C}">
                  <a14:useLocalDpi xmlns:a14="http://schemas.microsoft.com/office/drawing/2010/main" val="0"/>
                </a:ext>
              </a:extLst>
            </a:blip>
            <a:stretch>
              <a:fillRect/>
            </a:stretch>
          </p:blipFill>
          <p:spPr>
            <a:xfrm>
              <a:off x="669084" y="3501272"/>
              <a:ext cx="205646" cy="204522"/>
            </a:xfrm>
            <a:prstGeom prst="rect">
              <a:avLst/>
            </a:prstGeom>
          </p:spPr>
        </p:pic>
      </p:grpSp>
      <p:grpSp>
        <p:nvGrpSpPr>
          <p:cNvPr id="63" name="mmprod_answer10078"/>
          <p:cNvGrpSpPr/>
          <p:nvPr>
            <p:custDataLst>
              <p:tags r:id="rId15"/>
            </p:custDataLst>
          </p:nvPr>
        </p:nvGrpSpPr>
        <p:grpSpPr>
          <a:xfrm>
            <a:off x="669084" y="3836653"/>
            <a:ext cx="5759656" cy="396240"/>
            <a:chOff x="669084" y="3836653"/>
            <a:chExt cx="5759656" cy="396240"/>
          </a:xfrm>
        </p:grpSpPr>
        <p:sp>
          <p:nvSpPr>
            <p:cNvPr id="29" name="mmprod_s2_1046"/>
            <p:cNvSpPr txBox="1"/>
            <p:nvPr>
              <p:custDataLst>
                <p:tags r:id="rId23"/>
              </p:custDataLst>
            </p:nvPr>
          </p:nvSpPr>
          <p:spPr>
            <a:xfrm>
              <a:off x="1079500" y="3836653"/>
              <a:ext cx="433388"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en-US" sz="2600" smtClean="0">
                  <a:latin typeface="Calibri"/>
                </a:rPr>
                <a:t>F) </a:t>
              </a:r>
              <a:endParaRPr lang="en-US" sz="2600">
                <a:latin typeface="Calibri"/>
              </a:endParaRPr>
            </a:p>
          </p:txBody>
        </p:sp>
        <p:sp>
          <p:nvSpPr>
            <p:cNvPr id="30" name="mmprod_s1_1026"/>
            <p:cNvSpPr txBox="1"/>
            <p:nvPr>
              <p:custDataLst>
                <p:tags r:id="rId24"/>
              </p:custDataLst>
            </p:nvPr>
          </p:nvSpPr>
          <p:spPr>
            <a:xfrm>
              <a:off x="1511300" y="3836653"/>
              <a:ext cx="4917440" cy="39624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oAutofit/>
            </a:bodyPr>
            <a:lstStyle/>
            <a:p>
              <a:r>
                <a:rPr lang="vi-VN" sz="2600" smtClean="0">
                  <a:latin typeface="Calibri"/>
                </a:rPr>
                <a:t>Tham gia cách mạng năm 1928</a:t>
              </a:r>
              <a:endParaRPr lang="en-US" sz="2600">
                <a:latin typeface="Calibri"/>
              </a:endParaRPr>
            </a:p>
          </p:txBody>
        </p:sp>
        <p:pic>
          <p:nvPicPr>
            <p:cNvPr id="62" name="mmprod_answer_input10078"/>
            <p:cNvPicPr>
              <a:picLocks noChangeAspect="1"/>
            </p:cNvPicPr>
            <p:nvPr>
              <p:custDataLst>
                <p:tags r:id="rId25"/>
              </p:custDataLst>
            </p:nvPr>
          </p:nvPicPr>
          <p:blipFill>
            <a:blip r:embed="rId42" cstate="print">
              <a:extLst>
                <a:ext uri="{28A0092B-C50C-407E-A947-70E740481C1C}">
                  <a14:useLocalDpi xmlns:a14="http://schemas.microsoft.com/office/drawing/2010/main" val="0"/>
                </a:ext>
              </a:extLst>
            </a:blip>
            <a:stretch>
              <a:fillRect/>
            </a:stretch>
          </p:blipFill>
          <p:spPr>
            <a:xfrm>
              <a:off x="669084" y="3939419"/>
              <a:ext cx="205646" cy="204522"/>
            </a:xfrm>
            <a:prstGeom prst="rect">
              <a:avLst/>
            </a:prstGeom>
          </p:spPr>
        </p:pic>
      </p:grpSp>
      <p:sp>
        <p:nvSpPr>
          <p:cNvPr id="64" name="mmprod_feedback_7004"/>
          <p:cNvSpPr/>
          <p:nvPr>
            <p:custDataLst>
              <p:tags r:id="rId16"/>
            </p:custDataLst>
          </p:nvPr>
        </p:nvSpPr>
        <p:spPr>
          <a:xfrm>
            <a:off x="2596896" y="5498711"/>
            <a:ext cx="3291840" cy="678895"/>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err="1" smtClean="0">
                <a:solidFill>
                  <a:srgbClr val="000099"/>
                </a:solidFill>
                <a:latin typeface="Calibri"/>
              </a:rPr>
              <a:t>Làm</a:t>
            </a:r>
            <a:r>
              <a:rPr lang="en-US" sz="2000" b="1" dirty="0" smtClean="0">
                <a:solidFill>
                  <a:srgbClr val="000099"/>
                </a:solidFill>
                <a:latin typeface="Calibri"/>
              </a:rPr>
              <a:t> </a:t>
            </a:r>
            <a:r>
              <a:rPr lang="en-US" sz="2000" b="1" dirty="0" err="1" smtClean="0">
                <a:solidFill>
                  <a:srgbClr val="000099"/>
                </a:solidFill>
                <a:latin typeface="Calibri"/>
              </a:rPr>
              <a:t>lại</a:t>
            </a:r>
            <a:endParaRPr lang="en-US" sz="2000" b="1" dirty="0">
              <a:solidFill>
                <a:srgbClr val="000099"/>
              </a:solidFill>
              <a:latin typeface="Calibri"/>
            </a:endParaRPr>
          </a:p>
        </p:txBody>
      </p:sp>
      <p:grpSp>
        <p:nvGrpSpPr>
          <p:cNvPr id="46" name="mmprod_Button104"/>
          <p:cNvGrpSpPr/>
          <p:nvPr>
            <p:custDataLst>
              <p:tags r:id="rId17"/>
            </p:custDataLst>
          </p:nvPr>
        </p:nvGrpSpPr>
        <p:grpSpPr>
          <a:xfrm>
            <a:off x="6306820" y="5718826"/>
            <a:ext cx="1145540" cy="407337"/>
            <a:chOff x="6306820" y="5718826"/>
            <a:chExt cx="1145540" cy="407337"/>
          </a:xfrm>
        </p:grpSpPr>
        <p:sp>
          <p:nvSpPr>
            <p:cNvPr id="47" name="mmprod_ButtonShape104"/>
            <p:cNvSpPr/>
            <p:nvPr>
              <p:custDataLst>
                <p:tags r:id="rId21"/>
              </p:custDataLst>
            </p:nvPr>
          </p:nvSpPr>
          <p:spPr>
            <a:xfrm>
              <a:off x="630682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48" name="mmprod_ButtonText105"/>
            <p:cNvSpPr/>
            <p:nvPr>
              <p:custDataLst>
                <p:tags r:id="rId22"/>
              </p:custDataLst>
            </p:nvPr>
          </p:nvSpPr>
          <p:spPr>
            <a:xfrm>
              <a:off x="633222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Trả</a:t>
              </a:r>
              <a:r>
                <a:rPr lang="en-US" b="1" dirty="0" smtClean="0">
                  <a:solidFill>
                    <a:schemeClr val="bg1"/>
                  </a:solidFill>
                  <a:latin typeface="Calibri"/>
                </a:rPr>
                <a:t> </a:t>
              </a:r>
              <a:r>
                <a:rPr lang="en-US" b="1" dirty="0" err="1" smtClean="0">
                  <a:solidFill>
                    <a:schemeClr val="bg1"/>
                  </a:solidFill>
                  <a:latin typeface="Calibri"/>
                </a:rPr>
                <a:t>lời</a:t>
              </a:r>
              <a:endParaRPr lang="en-US" b="1" dirty="0">
                <a:solidFill>
                  <a:schemeClr val="bg1"/>
                </a:solidFill>
                <a:latin typeface="Calibri"/>
              </a:endParaRPr>
            </a:p>
          </p:txBody>
        </p:sp>
      </p:grpSp>
      <p:grpSp>
        <p:nvGrpSpPr>
          <p:cNvPr id="49" name="mmprod_Button106"/>
          <p:cNvGrpSpPr/>
          <p:nvPr>
            <p:custDataLst>
              <p:tags r:id="rId18"/>
            </p:custDataLst>
          </p:nvPr>
        </p:nvGrpSpPr>
        <p:grpSpPr>
          <a:xfrm>
            <a:off x="7541260" y="5718826"/>
            <a:ext cx="1145540" cy="407337"/>
            <a:chOff x="7541260" y="5718826"/>
            <a:chExt cx="1145540" cy="407337"/>
          </a:xfrm>
        </p:grpSpPr>
        <p:sp>
          <p:nvSpPr>
            <p:cNvPr id="50" name="mmprod_ButtonShape106"/>
            <p:cNvSpPr/>
            <p:nvPr>
              <p:custDataLst>
                <p:tags r:id="rId19"/>
              </p:custDataLst>
            </p:nvPr>
          </p:nvSpPr>
          <p:spPr>
            <a:xfrm>
              <a:off x="754126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51" name="mmprod_ButtonText107"/>
            <p:cNvSpPr/>
            <p:nvPr>
              <p:custDataLst>
                <p:tags r:id="rId20"/>
              </p:custDataLst>
            </p:nvPr>
          </p:nvSpPr>
          <p:spPr>
            <a:xfrm>
              <a:off x="756666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Tiếp</a:t>
              </a:r>
              <a:r>
                <a:rPr lang="en-US" b="1" dirty="0" smtClean="0">
                  <a:solidFill>
                    <a:schemeClr val="bg1"/>
                  </a:solidFill>
                  <a:latin typeface="Calibri"/>
                </a:rPr>
                <a:t> </a:t>
              </a:r>
              <a:r>
                <a:rPr lang="en-US" b="1" dirty="0" err="1" smtClean="0">
                  <a:solidFill>
                    <a:schemeClr val="bg1"/>
                  </a:solidFill>
                  <a:latin typeface="Calibri"/>
                </a:rPr>
                <a:t>tục</a:t>
              </a:r>
              <a:endParaRPr lang="en-US" b="1" dirty="0">
                <a:solidFill>
                  <a:schemeClr val="bg1"/>
                </a:solidFill>
                <a:latin typeface="Calibri"/>
              </a:endParaRPr>
            </a:p>
          </p:txBody>
        </p:sp>
      </p:grpSp>
    </p:spTree>
    <p:custDataLst>
      <p:tags r:id="rId1"/>
    </p:custDataLst>
    <p:extLst>
      <p:ext uri="{BB962C8B-B14F-4D97-AF65-F5344CB8AC3E}">
        <p14:creationId xmlns:p14="http://schemas.microsoft.com/office/powerpoint/2010/main" val="290747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autoUpdateAnimBg="0"/>
      <p:bldP spid="34" grpId="0" animBg="1" autoUpdateAnimBg="0"/>
      <p:bldP spid="35" grpId="0" animBg="1" autoUpdateAnimBg="0"/>
      <p:bldP spid="36" grpId="0" animBg="1" autoUpdateAnimBg="0"/>
      <p:bldP spid="37" grpId="0" animBg="1" autoUpdateAnimBg="0"/>
      <p:bldP spid="38" grpId="0" animBg="1" autoUpdateAnimBg="0"/>
      <p:bldP spid="39" grpId="0" animBg="1" autoUpdateAnimBg="0"/>
      <p:bldP spid="64"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prod_title"/>
          <p:cNvSpPr>
            <a:spLocks noGrp="1"/>
          </p:cNvSpPr>
          <p:nvPr>
            <p:ph type="title"/>
            <p:custDataLst>
              <p:tags r:id="rId2"/>
            </p:custDataLst>
          </p:nvPr>
        </p:nvSpPr>
        <p:spPr>
          <a:xfrm>
            <a:off x="457200" y="274638"/>
            <a:ext cx="8229600" cy="1143000"/>
          </a:xfrm>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wrap="square" lIns="0" tIns="0" rIns="0" bIns="0" anchor="ctr">
            <a:noAutofit/>
          </a:bodyPr>
          <a:lstStyle/>
          <a:p>
            <a:r>
              <a:rPr lang="vi-VN" sz="3600" b="1" smtClean="0">
                <a:latin typeface="Calibri"/>
              </a:rPr>
              <a:t>Trước khi chết, anh Lý Tự Trọng </a:t>
            </a:r>
            <a:br>
              <a:rPr lang="vi-VN" sz="3600" b="1" smtClean="0">
                <a:latin typeface="Calibri"/>
              </a:rPr>
            </a:br>
            <a:r>
              <a:rPr lang="vi-VN" sz="3600" b="1" smtClean="0">
                <a:latin typeface="Calibri"/>
              </a:rPr>
              <a:t>hát vang bài hát gì ?</a:t>
            </a:r>
            <a:endParaRPr lang="en-US" sz="3600" b="1" dirty="0">
              <a:latin typeface="Calibri"/>
            </a:endParaRPr>
          </a:p>
        </p:txBody>
      </p:sp>
      <p:sp>
        <p:nvSpPr>
          <p:cNvPr id="18" name="mmprod_feedback_7000"/>
          <p:cNvSpPr/>
          <p:nvPr>
            <p:custDataLst>
              <p:tags r:id="rId3"/>
            </p:custDataLst>
          </p:nvPr>
        </p:nvSpPr>
        <p:spPr>
          <a:xfrm>
            <a:off x="868680" y="4542076"/>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Đúng rồi - Click vào bất cứ nơi đâu để tiếp tục</a:t>
            </a:r>
            <a:endParaRPr lang="en-US" b="1" dirty="0">
              <a:solidFill>
                <a:srgbClr val="000099"/>
              </a:solidFill>
              <a:latin typeface="Calibri"/>
            </a:endParaRPr>
          </a:p>
        </p:txBody>
      </p:sp>
      <p:sp>
        <p:nvSpPr>
          <p:cNvPr id="19" name="mmprod_feedback_7002"/>
          <p:cNvSpPr/>
          <p:nvPr>
            <p:custDataLst>
              <p:tags r:id="rId4"/>
            </p:custDataLst>
          </p:nvPr>
        </p:nvSpPr>
        <p:spPr>
          <a:xfrm>
            <a:off x="4983480" y="4542076"/>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Chưa đúng - Click vào bất cứ nơi đâu để tiếp tục</a:t>
            </a:r>
            <a:endParaRPr lang="en-US" b="1" dirty="0">
              <a:solidFill>
                <a:srgbClr val="000099"/>
              </a:solidFill>
              <a:latin typeface="Calibri"/>
            </a:endParaRPr>
          </a:p>
        </p:txBody>
      </p:sp>
      <p:sp>
        <p:nvSpPr>
          <p:cNvPr id="20" name="mmprod_feedback_7009"/>
          <p:cNvSpPr/>
          <p:nvPr>
            <p:custDataLst>
              <p:tags r:id="rId5"/>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Xin chúc mừng em đã trả lời chính xác!</a:t>
            </a:r>
            <a:endParaRPr lang="en-US">
              <a:latin typeface="Calibri"/>
            </a:endParaRPr>
          </a:p>
        </p:txBody>
      </p:sp>
      <p:sp>
        <p:nvSpPr>
          <p:cNvPr id="21" name="mmprod_feedback_7006"/>
          <p:cNvSpPr/>
          <p:nvPr>
            <p:custDataLst>
              <p:tags r:id="rId6"/>
            </p:custDataLst>
          </p:nvPr>
        </p:nvSpPr>
        <p:spPr>
          <a:xfrm>
            <a:off x="2514600" y="4994671"/>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pt-BR" smtClean="0">
                <a:latin typeface="Calibri"/>
              </a:rPr>
              <a:t>Câu trả lời của em:</a:t>
            </a:r>
            <a:endParaRPr lang="en-US">
              <a:latin typeface="Calibri"/>
            </a:endParaRPr>
          </a:p>
        </p:txBody>
      </p:sp>
      <p:sp>
        <p:nvSpPr>
          <p:cNvPr id="22" name="mmprod_feedback_7010"/>
          <p:cNvSpPr/>
          <p:nvPr>
            <p:custDataLst>
              <p:tags r:id="rId7"/>
            </p:custDataLst>
          </p:nvPr>
        </p:nvSpPr>
        <p:spPr>
          <a:xfrm>
            <a:off x="2514600" y="5673566"/>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vi-VN" smtClean="0">
                <a:latin typeface="Calibri"/>
              </a:rPr>
              <a:t>Câu trả lời đúng là:</a:t>
            </a:r>
            <a:endParaRPr lang="en-US">
              <a:latin typeface="Calibri"/>
            </a:endParaRPr>
          </a:p>
        </p:txBody>
      </p:sp>
      <p:sp>
        <p:nvSpPr>
          <p:cNvPr id="23" name="mmprod_feedback_7011"/>
          <p:cNvSpPr/>
          <p:nvPr>
            <p:custDataLst>
              <p:tags r:id="rId8"/>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Rất tiếc em trả lời chưa chính xác</a:t>
            </a:r>
            <a:endParaRPr lang="en-US">
              <a:latin typeface="Calibri"/>
            </a:endParaRPr>
          </a:p>
        </p:txBody>
      </p:sp>
      <p:sp>
        <p:nvSpPr>
          <p:cNvPr id="24" name="mmprod_feedback_7007"/>
          <p:cNvSpPr/>
          <p:nvPr>
            <p:custDataLst>
              <p:tags r:id="rId9"/>
            </p:custDataLst>
          </p:nvPr>
        </p:nvSpPr>
        <p:spPr>
          <a:xfrm>
            <a:off x="2679192" y="5663304"/>
            <a:ext cx="3291840" cy="678894"/>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Em phải trải trả lời câu hỏi trước khi tiếp tục</a:t>
            </a:r>
            <a:endParaRPr lang="en-US">
              <a:latin typeface="Calibri"/>
            </a:endParaRPr>
          </a:p>
        </p:txBody>
      </p:sp>
      <p:grpSp>
        <p:nvGrpSpPr>
          <p:cNvPr id="35" name="mmprod_answer10094"/>
          <p:cNvGrpSpPr/>
          <p:nvPr>
            <p:custDataLst>
              <p:tags r:id="rId10"/>
            </p:custDataLst>
          </p:nvPr>
        </p:nvGrpSpPr>
        <p:grpSpPr>
          <a:xfrm>
            <a:off x="1676400" y="2032000"/>
            <a:ext cx="5755640" cy="426720"/>
            <a:chOff x="673100" y="1645920"/>
            <a:chExt cx="5755640" cy="426720"/>
          </a:xfrm>
        </p:grpSpPr>
        <p:sp>
          <p:nvSpPr>
            <p:cNvPr id="4" name="mmprod_s2_1041"/>
            <p:cNvSpPr txBox="1"/>
            <p:nvPr>
              <p:custDataLst>
                <p:tags r:id="rId26"/>
              </p:custDataLst>
            </p:nvPr>
          </p:nvSpPr>
          <p:spPr>
            <a:xfrm>
              <a:off x="1079500" y="1645920"/>
              <a:ext cx="476250"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ctr">
              <a:noAutofit/>
            </a:bodyPr>
            <a:lstStyle/>
            <a:p>
              <a:r>
                <a:rPr lang="en-US" sz="2800" smtClean="0">
                  <a:latin typeface="Calibri"/>
                </a:rPr>
                <a:t>A) </a:t>
              </a:r>
              <a:endParaRPr lang="en-US" sz="2800">
                <a:latin typeface="Calibri"/>
              </a:endParaRPr>
            </a:p>
          </p:txBody>
        </p:sp>
        <p:sp>
          <p:nvSpPr>
            <p:cNvPr id="5" name="mmprod_s1_1021"/>
            <p:cNvSpPr txBox="1"/>
            <p:nvPr>
              <p:custDataLst>
                <p:tags r:id="rId27"/>
              </p:custDataLst>
            </p:nvPr>
          </p:nvSpPr>
          <p:spPr>
            <a:xfrm>
              <a:off x="1549400" y="1645920"/>
              <a:ext cx="4879340"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ctr">
              <a:noAutofit/>
            </a:bodyPr>
            <a:lstStyle/>
            <a:p>
              <a:r>
                <a:rPr lang="en-US" sz="2800" smtClean="0">
                  <a:latin typeface="Calibri"/>
                </a:rPr>
                <a:t>Bài Đội ca</a:t>
              </a:r>
              <a:endParaRPr lang="en-US" sz="2800" dirty="0">
                <a:latin typeface="Calibri"/>
              </a:endParaRPr>
            </a:p>
          </p:txBody>
        </p:sp>
        <p:pic>
          <p:nvPicPr>
            <p:cNvPr id="34" name="mmprod_answer_input10094"/>
            <p:cNvPicPr>
              <a:picLocks noChangeAspect="1"/>
            </p:cNvPicPr>
            <p:nvPr>
              <p:custDataLst>
                <p:tags r:id="rId28"/>
              </p:custDataLst>
            </p:nvPr>
          </p:nvPicPr>
          <p:blipFill>
            <a:blip r:embed="rId30" cstate="print">
              <a:extLst>
                <a:ext uri="{28A0092B-C50C-407E-A947-70E740481C1C}">
                  <a14:useLocalDpi xmlns:a14="http://schemas.microsoft.com/office/drawing/2010/main" val="0"/>
                </a:ext>
              </a:extLst>
            </a:blip>
            <a:stretch>
              <a:fillRect/>
            </a:stretch>
          </p:blipFill>
          <p:spPr>
            <a:xfrm>
              <a:off x="673100" y="1757019"/>
              <a:ext cx="205646" cy="204522"/>
            </a:xfrm>
            <a:prstGeom prst="rect">
              <a:avLst/>
            </a:prstGeom>
          </p:spPr>
        </p:pic>
      </p:grpSp>
      <p:grpSp>
        <p:nvGrpSpPr>
          <p:cNvPr id="37" name="mmprod_answer10096"/>
          <p:cNvGrpSpPr/>
          <p:nvPr>
            <p:custDataLst>
              <p:tags r:id="rId11"/>
            </p:custDataLst>
          </p:nvPr>
        </p:nvGrpSpPr>
        <p:grpSpPr>
          <a:xfrm>
            <a:off x="1690352" y="2631440"/>
            <a:ext cx="5755640" cy="426720"/>
            <a:chOff x="673100" y="2245360"/>
            <a:chExt cx="5755640" cy="426720"/>
          </a:xfrm>
        </p:grpSpPr>
        <p:sp>
          <p:nvSpPr>
            <p:cNvPr id="9" name="mmprod_s2_1042"/>
            <p:cNvSpPr txBox="1"/>
            <p:nvPr>
              <p:custDataLst>
                <p:tags r:id="rId23"/>
              </p:custDataLst>
            </p:nvPr>
          </p:nvSpPr>
          <p:spPr>
            <a:xfrm>
              <a:off x="1079500" y="2245360"/>
              <a:ext cx="463550"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ctr">
              <a:noAutofit/>
            </a:bodyPr>
            <a:lstStyle/>
            <a:p>
              <a:r>
                <a:rPr lang="en-US" sz="2800" smtClean="0">
                  <a:latin typeface="Calibri"/>
                </a:rPr>
                <a:t>B) </a:t>
              </a:r>
              <a:endParaRPr lang="en-US" sz="2800">
                <a:latin typeface="Calibri"/>
              </a:endParaRPr>
            </a:p>
          </p:txBody>
        </p:sp>
        <p:sp>
          <p:nvSpPr>
            <p:cNvPr id="10" name="mmprod_s1_1022"/>
            <p:cNvSpPr txBox="1"/>
            <p:nvPr>
              <p:custDataLst>
                <p:tags r:id="rId24"/>
              </p:custDataLst>
            </p:nvPr>
          </p:nvSpPr>
          <p:spPr>
            <a:xfrm>
              <a:off x="1549400" y="2245360"/>
              <a:ext cx="4879340"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ctr">
              <a:noAutofit/>
            </a:bodyPr>
            <a:lstStyle/>
            <a:p>
              <a:r>
                <a:rPr lang="en-US" sz="2800" smtClean="0">
                  <a:latin typeface="Calibri"/>
                </a:rPr>
                <a:t>Bài Quốc ca</a:t>
              </a:r>
              <a:endParaRPr lang="en-US" sz="2800" dirty="0">
                <a:latin typeface="Calibri"/>
              </a:endParaRPr>
            </a:p>
          </p:txBody>
        </p:sp>
        <p:pic>
          <p:nvPicPr>
            <p:cNvPr id="36" name="mmprod_answer_input10096"/>
            <p:cNvPicPr>
              <a:picLocks noChangeAspect="1"/>
            </p:cNvPicPr>
            <p:nvPr>
              <p:custDataLst>
                <p:tags r:id="rId25"/>
              </p:custDataLst>
            </p:nvPr>
          </p:nvPicPr>
          <p:blipFill>
            <a:blip r:embed="rId30" cstate="print">
              <a:extLst>
                <a:ext uri="{28A0092B-C50C-407E-A947-70E740481C1C}">
                  <a14:useLocalDpi xmlns:a14="http://schemas.microsoft.com/office/drawing/2010/main" val="0"/>
                </a:ext>
              </a:extLst>
            </a:blip>
            <a:stretch>
              <a:fillRect/>
            </a:stretch>
          </p:blipFill>
          <p:spPr>
            <a:xfrm>
              <a:off x="673100" y="2356459"/>
              <a:ext cx="205646" cy="204522"/>
            </a:xfrm>
            <a:prstGeom prst="rect">
              <a:avLst/>
            </a:prstGeom>
          </p:spPr>
        </p:pic>
      </p:grpSp>
      <p:grpSp>
        <p:nvGrpSpPr>
          <p:cNvPr id="39" name="mmprod_answer10098"/>
          <p:cNvGrpSpPr/>
          <p:nvPr>
            <p:custDataLst>
              <p:tags r:id="rId12"/>
            </p:custDataLst>
          </p:nvPr>
        </p:nvGrpSpPr>
        <p:grpSpPr>
          <a:xfrm>
            <a:off x="1704000" y="3230880"/>
            <a:ext cx="5755640" cy="426720"/>
            <a:chOff x="673100" y="2844800"/>
            <a:chExt cx="5755640" cy="426720"/>
          </a:xfrm>
        </p:grpSpPr>
        <p:sp>
          <p:nvSpPr>
            <p:cNvPr id="14" name="mmprod_s2_1043"/>
            <p:cNvSpPr txBox="1"/>
            <p:nvPr>
              <p:custDataLst>
                <p:tags r:id="rId20"/>
              </p:custDataLst>
            </p:nvPr>
          </p:nvSpPr>
          <p:spPr>
            <a:xfrm>
              <a:off x="1079500" y="2844800"/>
              <a:ext cx="458788"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ctr">
              <a:noAutofit/>
            </a:bodyPr>
            <a:lstStyle/>
            <a:p>
              <a:r>
                <a:rPr lang="en-US" sz="2800" dirty="0" smtClean="0">
                  <a:latin typeface="Calibri"/>
                </a:rPr>
                <a:t>C) </a:t>
              </a:r>
              <a:endParaRPr lang="en-US" sz="2800" dirty="0">
                <a:latin typeface="Calibri"/>
              </a:endParaRPr>
            </a:p>
          </p:txBody>
        </p:sp>
        <p:sp>
          <p:nvSpPr>
            <p:cNvPr id="15" name="mmprod_s1_1023"/>
            <p:cNvSpPr txBox="1"/>
            <p:nvPr>
              <p:custDataLst>
                <p:tags r:id="rId21"/>
              </p:custDataLst>
            </p:nvPr>
          </p:nvSpPr>
          <p:spPr>
            <a:xfrm>
              <a:off x="1536700" y="2844800"/>
              <a:ext cx="4892040" cy="42672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ctr">
              <a:noAutofit/>
            </a:bodyPr>
            <a:lstStyle/>
            <a:p>
              <a:r>
                <a:rPr lang="en-US" sz="2800" smtClean="0">
                  <a:latin typeface="Calibri"/>
                </a:rPr>
                <a:t>Bài Quốc tế ca</a:t>
              </a:r>
              <a:endParaRPr lang="en-US" sz="2800">
                <a:latin typeface="Calibri"/>
              </a:endParaRPr>
            </a:p>
          </p:txBody>
        </p:sp>
        <p:pic>
          <p:nvPicPr>
            <p:cNvPr id="38" name="mmprod_answer_input10098"/>
            <p:cNvPicPr>
              <a:picLocks noChangeAspect="1"/>
            </p:cNvPicPr>
            <p:nvPr>
              <p:custDataLst>
                <p:tags r:id="rId22"/>
              </p:custDataLst>
            </p:nvPr>
          </p:nvPicPr>
          <p:blipFill>
            <a:blip r:embed="rId31" cstate="print">
              <a:extLst>
                <a:ext uri="{28A0092B-C50C-407E-A947-70E740481C1C}">
                  <a14:useLocalDpi xmlns:a14="http://schemas.microsoft.com/office/drawing/2010/main" val="0"/>
                </a:ext>
              </a:extLst>
            </a:blip>
            <a:stretch>
              <a:fillRect/>
            </a:stretch>
          </p:blipFill>
          <p:spPr>
            <a:xfrm>
              <a:off x="673100" y="2955899"/>
              <a:ext cx="205646" cy="204522"/>
            </a:xfrm>
            <a:prstGeom prst="rect">
              <a:avLst/>
            </a:prstGeom>
          </p:spPr>
        </p:pic>
      </p:grpSp>
      <p:sp>
        <p:nvSpPr>
          <p:cNvPr id="40" name="mmprod_feedback_7004"/>
          <p:cNvSpPr/>
          <p:nvPr>
            <p:custDataLst>
              <p:tags r:id="rId13"/>
            </p:custDataLst>
          </p:nvPr>
        </p:nvSpPr>
        <p:spPr>
          <a:xfrm>
            <a:off x="2596896" y="5498711"/>
            <a:ext cx="3291840" cy="678895"/>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err="1" smtClean="0">
                <a:solidFill>
                  <a:srgbClr val="000099"/>
                </a:solidFill>
                <a:latin typeface="Calibri"/>
              </a:rPr>
              <a:t>Làm</a:t>
            </a:r>
            <a:r>
              <a:rPr lang="en-US" sz="2000" b="1" dirty="0" smtClean="0">
                <a:solidFill>
                  <a:srgbClr val="000099"/>
                </a:solidFill>
                <a:latin typeface="Calibri"/>
              </a:rPr>
              <a:t> </a:t>
            </a:r>
            <a:r>
              <a:rPr lang="en-US" sz="2000" b="1" dirty="0" err="1" smtClean="0">
                <a:solidFill>
                  <a:srgbClr val="000099"/>
                </a:solidFill>
                <a:latin typeface="Calibri"/>
              </a:rPr>
              <a:t>lại</a:t>
            </a:r>
            <a:endParaRPr lang="en-US" sz="2000" b="1" dirty="0">
              <a:solidFill>
                <a:srgbClr val="000099"/>
              </a:solidFill>
              <a:latin typeface="Calibri"/>
            </a:endParaRPr>
          </a:p>
        </p:txBody>
      </p:sp>
      <p:grpSp>
        <p:nvGrpSpPr>
          <p:cNvPr id="31" name="mmprod_Button104"/>
          <p:cNvGrpSpPr/>
          <p:nvPr>
            <p:custDataLst>
              <p:tags r:id="rId14"/>
            </p:custDataLst>
          </p:nvPr>
        </p:nvGrpSpPr>
        <p:grpSpPr>
          <a:xfrm>
            <a:off x="6306820" y="5718826"/>
            <a:ext cx="1145540" cy="407337"/>
            <a:chOff x="6306820" y="5718826"/>
            <a:chExt cx="1145540" cy="407337"/>
          </a:xfrm>
        </p:grpSpPr>
        <p:sp>
          <p:nvSpPr>
            <p:cNvPr id="32" name="mmprod_ButtonShape104"/>
            <p:cNvSpPr/>
            <p:nvPr>
              <p:custDataLst>
                <p:tags r:id="rId18"/>
              </p:custDataLst>
            </p:nvPr>
          </p:nvSpPr>
          <p:spPr>
            <a:xfrm>
              <a:off x="630682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33" name="mmprod_ButtonText105"/>
            <p:cNvSpPr/>
            <p:nvPr>
              <p:custDataLst>
                <p:tags r:id="rId19"/>
              </p:custDataLst>
            </p:nvPr>
          </p:nvSpPr>
          <p:spPr>
            <a:xfrm>
              <a:off x="633222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Trả</a:t>
              </a:r>
              <a:r>
                <a:rPr lang="en-US" b="1" dirty="0" smtClean="0">
                  <a:solidFill>
                    <a:schemeClr val="bg1"/>
                  </a:solidFill>
                  <a:latin typeface="Calibri"/>
                </a:rPr>
                <a:t> </a:t>
              </a:r>
              <a:r>
                <a:rPr lang="en-US" b="1" dirty="0" err="1" smtClean="0">
                  <a:solidFill>
                    <a:schemeClr val="bg1"/>
                  </a:solidFill>
                  <a:latin typeface="Calibri"/>
                </a:rPr>
                <a:t>lời</a:t>
              </a:r>
              <a:endParaRPr lang="en-US" b="1" dirty="0">
                <a:solidFill>
                  <a:schemeClr val="bg1"/>
                </a:solidFill>
                <a:latin typeface="Calibri"/>
              </a:endParaRPr>
            </a:p>
          </p:txBody>
        </p:sp>
      </p:grpSp>
      <p:grpSp>
        <p:nvGrpSpPr>
          <p:cNvPr id="41" name="mmprod_Button106"/>
          <p:cNvGrpSpPr/>
          <p:nvPr>
            <p:custDataLst>
              <p:tags r:id="rId15"/>
            </p:custDataLst>
          </p:nvPr>
        </p:nvGrpSpPr>
        <p:grpSpPr>
          <a:xfrm>
            <a:off x="7541260" y="5718826"/>
            <a:ext cx="1145540" cy="407337"/>
            <a:chOff x="7541260" y="5718826"/>
            <a:chExt cx="1145540" cy="407337"/>
          </a:xfrm>
        </p:grpSpPr>
        <p:sp>
          <p:nvSpPr>
            <p:cNvPr id="42" name="mmprod_ButtonShape106"/>
            <p:cNvSpPr/>
            <p:nvPr>
              <p:custDataLst>
                <p:tags r:id="rId16"/>
              </p:custDataLst>
            </p:nvPr>
          </p:nvSpPr>
          <p:spPr>
            <a:xfrm>
              <a:off x="754126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43" name="mmprod_ButtonText107"/>
            <p:cNvSpPr/>
            <p:nvPr>
              <p:custDataLst>
                <p:tags r:id="rId17"/>
              </p:custDataLst>
            </p:nvPr>
          </p:nvSpPr>
          <p:spPr>
            <a:xfrm>
              <a:off x="756666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Tiếp</a:t>
              </a:r>
              <a:r>
                <a:rPr lang="en-US" b="1" dirty="0" smtClean="0">
                  <a:solidFill>
                    <a:schemeClr val="bg1"/>
                  </a:solidFill>
                  <a:latin typeface="Calibri"/>
                </a:rPr>
                <a:t> </a:t>
              </a:r>
              <a:r>
                <a:rPr lang="en-US" b="1" dirty="0" err="1" smtClean="0">
                  <a:solidFill>
                    <a:schemeClr val="bg1"/>
                  </a:solidFill>
                  <a:latin typeface="Calibri"/>
                </a:rPr>
                <a:t>tục</a:t>
              </a:r>
              <a:endParaRPr lang="en-US" b="1" dirty="0">
                <a:solidFill>
                  <a:schemeClr val="bg1"/>
                </a:solidFill>
                <a:latin typeface="Calibri"/>
              </a:endParaRPr>
            </a:p>
          </p:txBody>
        </p:sp>
      </p:grpSp>
    </p:spTree>
    <p:custDataLst>
      <p:tags r:id="rId1"/>
    </p:custDataLst>
    <p:extLst>
      <p:ext uri="{BB962C8B-B14F-4D97-AF65-F5344CB8AC3E}">
        <p14:creationId xmlns:p14="http://schemas.microsoft.com/office/powerpoint/2010/main" val="11568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nimBg="1" autoUpdateAnimBg="0"/>
      <p:bldP spid="20" grpId="0" animBg="1" autoUpdateAnimBg="0"/>
      <p:bldP spid="21" grpId="0" animBg="1" autoUpdateAnimBg="0"/>
      <p:bldP spid="22" grpId="0" animBg="1" autoUpdateAnimBg="0"/>
      <p:bldP spid="23" grpId="0" animBg="1" autoUpdateAnimBg="0"/>
      <p:bldP spid="24" grpId="0" animBg="1" autoUpdateAnimBg="0"/>
      <p:bldP spid="40"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prod_title"/>
          <p:cNvSpPr>
            <a:spLocks noGrp="1"/>
          </p:cNvSpPr>
          <p:nvPr>
            <p:ph type="title"/>
            <p:custDataLst>
              <p:tags r:id="rId2"/>
            </p:custDataLst>
          </p:nvPr>
        </p:nvSpPr>
        <p:spPr>
          <a:xfrm>
            <a:off x="457200" y="274638"/>
            <a:ext cx="8229600" cy="1143000"/>
          </a:xfrm>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wrap="square" lIns="0" tIns="0" rIns="0" bIns="0" anchor="ctr">
            <a:noAutofit/>
          </a:bodyPr>
          <a:lstStyle/>
          <a:p>
            <a:r>
              <a:rPr lang="vi-VN" sz="2800" b="1" smtClean="0">
                <a:latin typeface="Calibri"/>
              </a:rPr>
              <a:t>Chọn từ thích hợp để hoàn chỉnh ý nghĩa câu chuyện.</a:t>
            </a:r>
            <a:endParaRPr lang="en-US" sz="2800" b="1" dirty="0">
              <a:latin typeface="Calibri"/>
            </a:endParaRPr>
          </a:p>
        </p:txBody>
      </p:sp>
      <p:sp>
        <p:nvSpPr>
          <p:cNvPr id="46" name="mmprod_feedback_7000"/>
          <p:cNvSpPr/>
          <p:nvPr>
            <p:custDataLst>
              <p:tags r:id="rId3"/>
            </p:custDataLst>
          </p:nvPr>
        </p:nvSpPr>
        <p:spPr>
          <a:xfrm>
            <a:off x="868680" y="4542076"/>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Đúng rồi - Click vào bất cứ nơi đâu để tiếp tục</a:t>
            </a:r>
            <a:endParaRPr lang="en-US" b="1" dirty="0">
              <a:solidFill>
                <a:srgbClr val="000099"/>
              </a:solidFill>
              <a:latin typeface="Calibri"/>
            </a:endParaRPr>
          </a:p>
        </p:txBody>
      </p:sp>
      <p:sp>
        <p:nvSpPr>
          <p:cNvPr id="47" name="mmprod_feedback_7002"/>
          <p:cNvSpPr/>
          <p:nvPr>
            <p:custDataLst>
              <p:tags r:id="rId4"/>
            </p:custDataLst>
          </p:nvPr>
        </p:nvSpPr>
        <p:spPr>
          <a:xfrm>
            <a:off x="4983480" y="4542076"/>
            <a:ext cx="3291840" cy="678894"/>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b="1" dirty="0" smtClean="0">
                <a:solidFill>
                  <a:srgbClr val="000099"/>
                </a:solidFill>
                <a:latin typeface="Calibri"/>
              </a:rPr>
              <a:t>Chưa đúng - Click vào bất cứ nơi đâu để tiếp tục</a:t>
            </a:r>
            <a:endParaRPr lang="en-US" b="1" dirty="0">
              <a:solidFill>
                <a:srgbClr val="000099"/>
              </a:solidFill>
              <a:latin typeface="Calibri"/>
            </a:endParaRPr>
          </a:p>
        </p:txBody>
      </p:sp>
      <p:sp>
        <p:nvSpPr>
          <p:cNvPr id="48" name="mmprod_feedback_7009"/>
          <p:cNvSpPr/>
          <p:nvPr>
            <p:custDataLst>
              <p:tags r:id="rId5"/>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Xin chúc mừng em đã trả lời chính xác!</a:t>
            </a:r>
            <a:endParaRPr lang="en-US">
              <a:latin typeface="Calibri"/>
            </a:endParaRPr>
          </a:p>
        </p:txBody>
      </p:sp>
      <p:sp>
        <p:nvSpPr>
          <p:cNvPr id="49" name="mmprod_feedback_7006"/>
          <p:cNvSpPr/>
          <p:nvPr>
            <p:custDataLst>
              <p:tags r:id="rId6"/>
            </p:custDataLst>
          </p:nvPr>
        </p:nvSpPr>
        <p:spPr>
          <a:xfrm>
            <a:off x="2514600" y="4994671"/>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pt-BR" smtClean="0">
                <a:latin typeface="Calibri"/>
              </a:rPr>
              <a:t>Câu trả lời của em:</a:t>
            </a:r>
            <a:endParaRPr lang="en-US">
              <a:latin typeface="Calibri"/>
            </a:endParaRPr>
          </a:p>
        </p:txBody>
      </p:sp>
      <p:sp>
        <p:nvSpPr>
          <p:cNvPr id="50" name="mmprod_feedback_7010"/>
          <p:cNvSpPr/>
          <p:nvPr>
            <p:custDataLst>
              <p:tags r:id="rId7"/>
            </p:custDataLst>
          </p:nvPr>
        </p:nvSpPr>
        <p:spPr>
          <a:xfrm>
            <a:off x="2514600" y="5673566"/>
            <a:ext cx="658368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r>
              <a:rPr lang="vi-VN" smtClean="0">
                <a:latin typeface="Calibri"/>
              </a:rPr>
              <a:t>Câu trả lời đúng là:</a:t>
            </a:r>
            <a:endParaRPr lang="en-US">
              <a:latin typeface="Calibri"/>
            </a:endParaRPr>
          </a:p>
        </p:txBody>
      </p:sp>
      <p:sp>
        <p:nvSpPr>
          <p:cNvPr id="51" name="mmprod_feedback_7011"/>
          <p:cNvSpPr/>
          <p:nvPr>
            <p:custDataLst>
              <p:tags r:id="rId8"/>
            </p:custDataLst>
          </p:nvPr>
        </p:nvSpPr>
        <p:spPr>
          <a:xfrm>
            <a:off x="2514600" y="5334119"/>
            <a:ext cx="3291840" cy="678895"/>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Rất tiếc em trả lời chưa chính xác</a:t>
            </a:r>
            <a:endParaRPr lang="en-US">
              <a:latin typeface="Calibri"/>
            </a:endParaRPr>
          </a:p>
        </p:txBody>
      </p:sp>
      <p:sp>
        <p:nvSpPr>
          <p:cNvPr id="52" name="mmprod_feedback_7007"/>
          <p:cNvSpPr/>
          <p:nvPr>
            <p:custDataLst>
              <p:tags r:id="rId9"/>
            </p:custDataLst>
          </p:nvPr>
        </p:nvSpPr>
        <p:spPr>
          <a:xfrm>
            <a:off x="2679192" y="5663304"/>
            <a:ext cx="3291840" cy="678894"/>
          </a:xfrm>
          <a:prstGeom prst="rect">
            <a:avLst/>
          </a:prstGeom>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vi-VN" smtClean="0">
                <a:latin typeface="Calibri"/>
              </a:rPr>
              <a:t>Em phải trải trả lời câu hỏi trước khi tiếp tục</a:t>
            </a:r>
            <a:endParaRPr lang="en-US">
              <a:latin typeface="Calibri"/>
            </a:endParaRPr>
          </a:p>
        </p:txBody>
      </p:sp>
      <p:grpSp>
        <p:nvGrpSpPr>
          <p:cNvPr id="55" name="mmprod_Button104"/>
          <p:cNvGrpSpPr/>
          <p:nvPr>
            <p:custDataLst>
              <p:tags r:id="rId10"/>
            </p:custDataLst>
          </p:nvPr>
        </p:nvGrpSpPr>
        <p:grpSpPr>
          <a:xfrm>
            <a:off x="6306820" y="5718826"/>
            <a:ext cx="1145540" cy="407337"/>
            <a:chOff x="6306820" y="5718826"/>
            <a:chExt cx="1145540" cy="407337"/>
          </a:xfrm>
        </p:grpSpPr>
        <p:sp>
          <p:nvSpPr>
            <p:cNvPr id="53" name="mmprod_ButtonShape104"/>
            <p:cNvSpPr/>
            <p:nvPr>
              <p:custDataLst>
                <p:tags r:id="rId26"/>
              </p:custDataLst>
            </p:nvPr>
          </p:nvSpPr>
          <p:spPr>
            <a:xfrm>
              <a:off x="630682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54" name="mmprod_ButtonText105"/>
            <p:cNvSpPr/>
            <p:nvPr>
              <p:custDataLst>
                <p:tags r:id="rId27"/>
              </p:custDataLst>
            </p:nvPr>
          </p:nvSpPr>
          <p:spPr>
            <a:xfrm>
              <a:off x="633222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Trả</a:t>
              </a:r>
              <a:r>
                <a:rPr lang="en-US" b="1" dirty="0" smtClean="0">
                  <a:solidFill>
                    <a:schemeClr val="bg1"/>
                  </a:solidFill>
                  <a:latin typeface="Calibri"/>
                </a:rPr>
                <a:t> </a:t>
              </a:r>
              <a:r>
                <a:rPr lang="en-US" b="1" dirty="0" err="1" smtClean="0">
                  <a:solidFill>
                    <a:schemeClr val="bg1"/>
                  </a:solidFill>
                  <a:latin typeface="Calibri"/>
                </a:rPr>
                <a:t>lời</a:t>
              </a:r>
              <a:endParaRPr lang="en-US" b="1" dirty="0">
                <a:solidFill>
                  <a:schemeClr val="bg1"/>
                </a:solidFill>
                <a:latin typeface="Calibri"/>
              </a:endParaRPr>
            </a:p>
          </p:txBody>
        </p:sp>
      </p:grpSp>
      <p:grpSp>
        <p:nvGrpSpPr>
          <p:cNvPr id="58" name="mmprod_Button106"/>
          <p:cNvGrpSpPr/>
          <p:nvPr>
            <p:custDataLst>
              <p:tags r:id="rId11"/>
            </p:custDataLst>
          </p:nvPr>
        </p:nvGrpSpPr>
        <p:grpSpPr>
          <a:xfrm>
            <a:off x="7541260" y="5718826"/>
            <a:ext cx="1145540" cy="407337"/>
            <a:chOff x="7541260" y="5718826"/>
            <a:chExt cx="1145540" cy="407337"/>
          </a:xfrm>
        </p:grpSpPr>
        <p:sp>
          <p:nvSpPr>
            <p:cNvPr id="56" name="mmprod_ButtonShape106"/>
            <p:cNvSpPr/>
            <p:nvPr>
              <p:custDataLst>
                <p:tags r:id="rId24"/>
              </p:custDataLst>
            </p:nvPr>
          </p:nvSpPr>
          <p:spPr>
            <a:xfrm>
              <a:off x="7541260" y="5718826"/>
              <a:ext cx="1145540" cy="407337"/>
            </a:xfrm>
            <a:prstGeom prst="roundRect">
              <a:avLst/>
            </a:prstGeom>
            <a:solidFill>
              <a:schemeClr val="accent1"/>
            </a:solidFill>
            <a:ln w="15875" cap="flat" cmpd="sng" algn="ctr">
              <a:solidFill>
                <a:srgbClr val="FF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a:endParaRPr>
            </a:p>
          </p:txBody>
        </p:sp>
        <p:sp>
          <p:nvSpPr>
            <p:cNvPr id="57" name="mmprod_ButtonText107"/>
            <p:cNvSpPr/>
            <p:nvPr>
              <p:custDataLst>
                <p:tags r:id="rId25"/>
              </p:custDataLst>
            </p:nvPr>
          </p:nvSpPr>
          <p:spPr>
            <a:xfrm>
              <a:off x="7566660" y="5744226"/>
              <a:ext cx="1094740" cy="356537"/>
            </a:xfrm>
            <a:prstGeom prst="roundRect">
              <a:avLst/>
            </a:prstGeom>
            <a:solidFill>
              <a:schemeClr val="accent1"/>
            </a:solidFill>
            <a:ln w="15875" cap="flat" cmpd="sng" algn="ctr">
              <a:solidFill>
                <a:srgbClr val="FF0000"/>
              </a:solidFill>
              <a:prstDash val="solid"/>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err="1" smtClean="0">
                  <a:solidFill>
                    <a:schemeClr val="bg1"/>
                  </a:solidFill>
                  <a:latin typeface="Calibri"/>
                </a:rPr>
                <a:t>Tiếp</a:t>
              </a:r>
              <a:r>
                <a:rPr lang="en-US" b="1" dirty="0" smtClean="0">
                  <a:solidFill>
                    <a:schemeClr val="bg1"/>
                  </a:solidFill>
                  <a:latin typeface="Calibri"/>
                </a:rPr>
                <a:t> </a:t>
              </a:r>
              <a:r>
                <a:rPr lang="en-US" b="1" dirty="0" err="1" smtClean="0">
                  <a:solidFill>
                    <a:schemeClr val="bg1"/>
                  </a:solidFill>
                  <a:latin typeface="Calibri"/>
                </a:rPr>
                <a:t>tục</a:t>
              </a:r>
              <a:endParaRPr lang="en-US" b="1" dirty="0">
                <a:solidFill>
                  <a:schemeClr val="bg1"/>
                </a:solidFill>
                <a:latin typeface="Calibri"/>
              </a:endParaRPr>
            </a:p>
          </p:txBody>
        </p:sp>
      </p:grpSp>
      <p:grpSp>
        <p:nvGrpSpPr>
          <p:cNvPr id="281" name="mmprod_question"/>
          <p:cNvGrpSpPr/>
          <p:nvPr>
            <p:custDataLst>
              <p:tags r:id="rId12"/>
            </p:custDataLst>
          </p:nvPr>
        </p:nvGrpSpPr>
        <p:grpSpPr>
          <a:xfrm>
            <a:off x="457200" y="1600200"/>
            <a:ext cx="7509345" cy="1950720"/>
            <a:chOff x="457200" y="1600200"/>
            <a:chExt cx="7509345" cy="1950720"/>
          </a:xfrm>
        </p:grpSpPr>
        <p:sp>
          <p:nvSpPr>
            <p:cNvPr id="238" name="TextBox 237"/>
            <p:cNvSpPr txBox="1"/>
            <p:nvPr>
              <p:custDataLst>
                <p:tags r:id="rId14"/>
              </p:custDataLst>
            </p:nvPr>
          </p:nvSpPr>
          <p:spPr>
            <a:xfrm>
              <a:off x="457200" y="2575560"/>
              <a:ext cx="7406640"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en-US" sz="2800" dirty="0" smtClean="0">
                  <a:latin typeface="Calibri"/>
                </a:rPr>
                <a:t>b</a:t>
              </a:r>
              <a:r>
                <a:rPr lang="vi-VN" sz="2800" dirty="0" smtClean="0">
                  <a:latin typeface="Calibri"/>
                </a:rPr>
                <a:t>ảo  vệ đồng chí,  hiên ngang </a:t>
              </a:r>
              <a:endParaRPr lang="en-US" sz="2800" dirty="0">
                <a:latin typeface="Calibri"/>
              </a:endParaRPr>
            </a:p>
          </p:txBody>
        </p:sp>
        <p:grpSp>
          <p:nvGrpSpPr>
            <p:cNvPr id="250" name="Group 249"/>
            <p:cNvGrpSpPr/>
            <p:nvPr/>
          </p:nvGrpSpPr>
          <p:grpSpPr>
            <a:xfrm>
              <a:off x="457201" y="1600200"/>
              <a:ext cx="7509344" cy="487680"/>
              <a:chOff x="457201" y="1600200"/>
              <a:chExt cx="7509344" cy="487680"/>
            </a:xfrm>
          </p:grpSpPr>
          <p:sp>
            <p:nvSpPr>
              <p:cNvPr id="236" name="TextBox 235"/>
              <p:cNvSpPr txBox="1"/>
              <p:nvPr>
                <p:custDataLst>
                  <p:tags r:id="rId21"/>
                </p:custDataLst>
              </p:nvPr>
            </p:nvSpPr>
            <p:spPr>
              <a:xfrm>
                <a:off x="7598245" y="1600200"/>
                <a:ext cx="368300"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en-US" sz="2800" smtClean="0">
                    <a:latin typeface="Calibri"/>
                  </a:rPr>
                  <a:t>   </a:t>
                </a:r>
                <a:endParaRPr lang="en-US" sz="2800">
                  <a:latin typeface="Calibri"/>
                </a:endParaRPr>
              </a:p>
            </p:txBody>
          </p:sp>
          <p:sp>
            <p:nvSpPr>
              <p:cNvPr id="241" name="TextBox 240"/>
              <p:cNvSpPr txBox="1"/>
              <p:nvPr>
                <p:custDataLst>
                  <p:tags r:id="rId22"/>
                </p:custDataLst>
              </p:nvPr>
            </p:nvSpPr>
            <p:spPr>
              <a:xfrm>
                <a:off x="457201" y="1600200"/>
                <a:ext cx="4094163"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en-US" sz="2800" dirty="0" err="1" smtClean="0">
                    <a:latin typeface="Calibri"/>
                  </a:rPr>
                  <a:t>Câu</a:t>
                </a:r>
                <a:r>
                  <a:rPr lang="en-US" sz="2800" dirty="0" smtClean="0">
                    <a:latin typeface="Calibri"/>
                  </a:rPr>
                  <a:t> </a:t>
                </a:r>
                <a:r>
                  <a:rPr lang="en-US" sz="2800" dirty="0" err="1" smtClean="0">
                    <a:latin typeface="Calibri"/>
                  </a:rPr>
                  <a:t>chuyện</a:t>
                </a:r>
                <a:r>
                  <a:rPr lang="en-US" sz="2800" dirty="0" smtClean="0">
                    <a:latin typeface="Calibri"/>
                  </a:rPr>
                  <a:t> </a:t>
                </a:r>
                <a:r>
                  <a:rPr lang="en-US" sz="2800" dirty="0" err="1" smtClean="0">
                    <a:latin typeface="Calibri"/>
                  </a:rPr>
                  <a:t>ca</a:t>
                </a:r>
                <a:r>
                  <a:rPr lang="en-US" sz="2800" dirty="0" smtClean="0">
                    <a:latin typeface="Calibri"/>
                  </a:rPr>
                  <a:t> </a:t>
                </a:r>
                <a:r>
                  <a:rPr lang="en-US" sz="2800" dirty="0" err="1" smtClean="0">
                    <a:latin typeface="Calibri"/>
                  </a:rPr>
                  <a:t>ngợi</a:t>
                </a:r>
                <a:r>
                  <a:rPr lang="en-US" sz="2800" dirty="0" smtClean="0">
                    <a:latin typeface="Calibri"/>
                  </a:rPr>
                  <a:t> </a:t>
                </a:r>
                <a:r>
                  <a:rPr lang="en-US" sz="2800" dirty="0" err="1" smtClean="0">
                    <a:latin typeface="Calibri"/>
                  </a:rPr>
                  <a:t>anh</a:t>
                </a:r>
                <a:r>
                  <a:rPr lang="en-US" sz="2800" dirty="0" smtClean="0">
                    <a:latin typeface="Calibri"/>
                  </a:rPr>
                  <a:t> </a:t>
                </a:r>
                <a:endParaRPr lang="en-US" sz="2800" dirty="0">
                  <a:latin typeface="Calibri"/>
                </a:endParaRPr>
              </a:p>
            </p:txBody>
          </p:sp>
          <p:pic>
            <p:nvPicPr>
              <p:cNvPr id="242" name="mmprod_answer10114"/>
              <p:cNvPicPr>
                <a:picLocks noChangeAspect="1"/>
              </p:cNvPicPr>
              <p:nvPr>
                <p:custDataLst>
                  <p:tags r:id="rId23"/>
                </p:custDataLst>
              </p:nvPr>
            </p:nvPicPr>
            <p:blipFill>
              <a:blip r:embed="rId29" cstate="print">
                <a:extLst>
                  <a:ext uri="{28A0092B-C50C-407E-A947-70E740481C1C}">
                    <a14:useLocalDpi xmlns:a14="http://schemas.microsoft.com/office/drawing/2010/main" val="0"/>
                  </a:ext>
                </a:extLst>
              </a:blip>
              <a:stretch>
                <a:fillRect/>
              </a:stretch>
            </p:blipFill>
            <p:spPr>
              <a:xfrm>
                <a:off x="3948752" y="1703392"/>
                <a:ext cx="2755725" cy="291156"/>
              </a:xfrm>
              <a:prstGeom prst="rect">
                <a:avLst/>
              </a:prstGeom>
            </p:spPr>
          </p:pic>
        </p:grpSp>
        <p:grpSp>
          <p:nvGrpSpPr>
            <p:cNvPr id="261" name="Group 260"/>
            <p:cNvGrpSpPr/>
            <p:nvPr/>
          </p:nvGrpSpPr>
          <p:grpSpPr>
            <a:xfrm>
              <a:off x="457200" y="2087880"/>
              <a:ext cx="6570941" cy="487680"/>
              <a:chOff x="457200" y="2087880"/>
              <a:chExt cx="6570941" cy="487680"/>
            </a:xfrm>
          </p:grpSpPr>
          <p:sp>
            <p:nvSpPr>
              <p:cNvPr id="237" name="TextBox 236"/>
              <p:cNvSpPr txBox="1"/>
              <p:nvPr>
                <p:custDataLst>
                  <p:tags r:id="rId18"/>
                </p:custDataLst>
              </p:nvPr>
            </p:nvSpPr>
            <p:spPr>
              <a:xfrm>
                <a:off x="6843991" y="2087880"/>
                <a:ext cx="184150"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vi-VN" sz="2800" smtClean="0">
                    <a:latin typeface="Calibri"/>
                  </a:rPr>
                  <a:t> </a:t>
                </a:r>
              </a:p>
              <a:p>
                <a:endParaRPr lang="en-US" sz="2800">
                  <a:latin typeface="Calibri"/>
                </a:endParaRPr>
              </a:p>
            </p:txBody>
          </p:sp>
          <p:sp>
            <p:nvSpPr>
              <p:cNvPr id="253" name="TextBox 252"/>
              <p:cNvSpPr txBox="1"/>
              <p:nvPr>
                <p:custDataLst>
                  <p:tags r:id="rId19"/>
                </p:custDataLst>
              </p:nvPr>
            </p:nvSpPr>
            <p:spPr>
              <a:xfrm>
                <a:off x="457200" y="2087880"/>
                <a:ext cx="3339910"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vi-VN" sz="2800" smtClean="0">
                    <a:latin typeface="Calibri"/>
                  </a:rPr>
                  <a:t>giàu lòng yêu nước,</a:t>
                </a:r>
                <a:endParaRPr lang="en-US" sz="2800">
                  <a:latin typeface="Calibri"/>
                </a:endParaRPr>
              </a:p>
            </p:txBody>
          </p:sp>
          <p:pic>
            <p:nvPicPr>
              <p:cNvPr id="254" name="mmprod_answer10119"/>
              <p:cNvPicPr>
                <a:picLocks noChangeAspect="1"/>
              </p:cNvPicPr>
              <p:nvPr>
                <p:custDataLst>
                  <p:tags r:id="rId20"/>
                </p:custDataLst>
              </p:nvPr>
            </p:nvPicPr>
            <p:blipFill>
              <a:blip r:embed="rId29" cstate="print">
                <a:extLst>
                  <a:ext uri="{28A0092B-C50C-407E-A947-70E740481C1C}">
                    <a14:useLocalDpi xmlns:a14="http://schemas.microsoft.com/office/drawing/2010/main" val="0"/>
                  </a:ext>
                </a:extLst>
              </a:blip>
              <a:stretch>
                <a:fillRect/>
              </a:stretch>
            </p:blipFill>
            <p:spPr>
              <a:xfrm>
                <a:off x="3352800" y="2147248"/>
                <a:ext cx="2755725" cy="291156"/>
              </a:xfrm>
              <a:prstGeom prst="rect">
                <a:avLst/>
              </a:prstGeom>
            </p:spPr>
          </p:pic>
        </p:grpSp>
        <p:grpSp>
          <p:nvGrpSpPr>
            <p:cNvPr id="280" name="Group 279"/>
            <p:cNvGrpSpPr/>
            <p:nvPr/>
          </p:nvGrpSpPr>
          <p:grpSpPr>
            <a:xfrm>
              <a:off x="457201" y="2663052"/>
              <a:ext cx="7072951" cy="887868"/>
              <a:chOff x="457201" y="2663052"/>
              <a:chExt cx="7072951" cy="887868"/>
            </a:xfrm>
          </p:grpSpPr>
          <p:sp>
            <p:nvSpPr>
              <p:cNvPr id="239" name="TextBox 238"/>
              <p:cNvSpPr txBox="1"/>
              <p:nvPr>
                <p:custDataLst>
                  <p:tags r:id="rId15"/>
                </p:custDataLst>
              </p:nvPr>
            </p:nvSpPr>
            <p:spPr>
              <a:xfrm>
                <a:off x="478808" y="2971800"/>
                <a:ext cx="2430082"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r>
                  <a:rPr lang="vi-VN" sz="2800" dirty="0" smtClean="0">
                    <a:latin typeface="Calibri"/>
                  </a:rPr>
                  <a:t> trước kẻ thù. </a:t>
                </a:r>
              </a:p>
              <a:p>
                <a:endParaRPr lang="en-US" sz="2800" dirty="0">
                  <a:latin typeface="Calibri"/>
                </a:endParaRPr>
              </a:p>
            </p:txBody>
          </p:sp>
          <p:sp>
            <p:nvSpPr>
              <p:cNvPr id="273" name="TextBox 272"/>
              <p:cNvSpPr txBox="1"/>
              <p:nvPr>
                <p:custDataLst>
                  <p:tags r:id="rId16"/>
                </p:custDataLst>
              </p:nvPr>
            </p:nvSpPr>
            <p:spPr>
              <a:xfrm>
                <a:off x="457201" y="3063240"/>
                <a:ext cx="92075" cy="487680"/>
              </a:xfrm>
              <a:prstGeom prst="rect">
                <a:avLst/>
              </a:prstGeom>
              <a:noFill/>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lIns="0" tIns="0" rIns="0" bIns="0" rtlCol="0" anchor="t">
                <a:noAutofit/>
              </a:bodyPr>
              <a:lstStyle/>
              <a:p>
                <a:endParaRPr lang="en-US" sz="2800">
                  <a:latin typeface="Calibri"/>
                </a:endParaRPr>
              </a:p>
            </p:txBody>
          </p:sp>
          <p:pic>
            <p:nvPicPr>
              <p:cNvPr id="274" name="mmprod_answer10124"/>
              <p:cNvPicPr>
                <a:picLocks noChangeAspect="1"/>
              </p:cNvPicPr>
              <p:nvPr>
                <p:custDataLst>
                  <p:tags r:id="rId17"/>
                </p:custDataLst>
              </p:nvPr>
            </p:nvPicPr>
            <p:blipFill>
              <a:blip r:embed="rId29" cstate="print">
                <a:extLst>
                  <a:ext uri="{28A0092B-C50C-407E-A947-70E740481C1C}">
                    <a14:useLocalDpi xmlns:a14="http://schemas.microsoft.com/office/drawing/2010/main" val="0"/>
                  </a:ext>
                </a:extLst>
              </a:blip>
              <a:stretch>
                <a:fillRect/>
              </a:stretch>
            </p:blipFill>
            <p:spPr>
              <a:xfrm>
                <a:off x="4774427" y="2663052"/>
                <a:ext cx="2755725" cy="291156"/>
              </a:xfrm>
              <a:prstGeom prst="rect">
                <a:avLst/>
              </a:prstGeom>
            </p:spPr>
          </p:pic>
        </p:grpSp>
      </p:grpSp>
      <p:sp>
        <p:nvSpPr>
          <p:cNvPr id="282" name="mmprod_feedback_7004"/>
          <p:cNvSpPr/>
          <p:nvPr>
            <p:custDataLst>
              <p:tags r:id="rId13"/>
            </p:custDataLst>
          </p:nvPr>
        </p:nvSpPr>
        <p:spPr>
          <a:xfrm>
            <a:off x="2596896" y="5498711"/>
            <a:ext cx="3291840" cy="678895"/>
          </a:xfrm>
          <a:prstGeom prst="rect">
            <a:avLst/>
          </a:prstGeom>
          <a:solidFill>
            <a:schemeClr val="bg1"/>
          </a:solidFill>
          <a:ln w="12700"/>
          <a:effectLst>
            <a:outerShdw blurRad="63500" dist="71842" dir="2700013" rotWithShape="0">
              <a:scrgbClr r="0" g="0" b="0"/>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err="1" smtClean="0">
                <a:solidFill>
                  <a:srgbClr val="000099"/>
                </a:solidFill>
                <a:latin typeface="Calibri"/>
              </a:rPr>
              <a:t>Làm</a:t>
            </a:r>
            <a:r>
              <a:rPr lang="en-US" sz="2000" b="1" dirty="0" smtClean="0">
                <a:solidFill>
                  <a:srgbClr val="000099"/>
                </a:solidFill>
                <a:latin typeface="Calibri"/>
              </a:rPr>
              <a:t> </a:t>
            </a:r>
            <a:r>
              <a:rPr lang="en-US" sz="2000" b="1" dirty="0" err="1" smtClean="0">
                <a:solidFill>
                  <a:srgbClr val="000099"/>
                </a:solidFill>
                <a:latin typeface="Calibri"/>
              </a:rPr>
              <a:t>lại</a:t>
            </a:r>
            <a:endParaRPr lang="en-US" sz="2000" b="1" dirty="0">
              <a:solidFill>
                <a:srgbClr val="000099"/>
              </a:solidFill>
              <a:latin typeface="Calibri"/>
            </a:endParaRPr>
          </a:p>
        </p:txBody>
      </p:sp>
    </p:spTree>
    <p:custDataLst>
      <p:tags r:id="rId1"/>
    </p:custDataLst>
    <p:extLst>
      <p:ext uri="{BB962C8B-B14F-4D97-AF65-F5344CB8AC3E}">
        <p14:creationId xmlns:p14="http://schemas.microsoft.com/office/powerpoint/2010/main" val="290893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autoUpdateAnimBg="0"/>
      <p:bldP spid="47" grpId="0" animBg="1" autoUpdateAnimBg="0"/>
      <p:bldP spid="48" grpId="0" animBg="1" autoUpdateAnimBg="0"/>
      <p:bldP spid="49" grpId="0" animBg="1" autoUpdateAnimBg="0"/>
      <p:bldP spid="50" grpId="0" animBg="1" autoUpdateAnimBg="0"/>
      <p:bldP spid="51" grpId="0" animBg="1" autoUpdateAnimBg="0"/>
      <p:bldP spid="52" grpId="0" animBg="1" autoUpdateAnimBg="0"/>
      <p:bldP spid="282"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_0"/>
          <p:cNvPicPr>
            <a:picLocks noChangeAspect="1" noChangeArrowheads="1"/>
          </p:cNvPicPr>
          <p:nvPr/>
        </p:nvPicPr>
        <p:blipFill>
          <a:blip r:embed="rId5"/>
          <a:srcRect/>
          <a:stretch>
            <a:fillRect/>
          </a:stretch>
        </p:blipFill>
        <p:spPr bwMode="auto">
          <a:xfrm>
            <a:off x="914400" y="1143000"/>
            <a:ext cx="7245350" cy="5181600"/>
          </a:xfrm>
          <a:prstGeom prst="rect">
            <a:avLst/>
          </a:prstGeom>
          <a:noFill/>
          <a:ln w="38100" cmpd="dbl">
            <a:solidFill>
              <a:srgbClr val="FF0000"/>
            </a:solidFill>
            <a:miter lim="800000"/>
            <a:headEnd/>
            <a:tailEnd/>
          </a:ln>
          <a:effectLst/>
        </p:spPr>
      </p:pic>
      <p:sp>
        <p:nvSpPr>
          <p:cNvPr id="5" name="Text Box 15"/>
          <p:cNvSpPr txBox="1">
            <a:spLocks noChangeArrowheads="1"/>
          </p:cNvSpPr>
          <p:nvPr>
            <p:custDataLst>
              <p:tags r:id="rId2"/>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6" name="Text Box 16"/>
          <p:cNvSpPr txBox="1">
            <a:spLocks noChangeArrowheads="1"/>
          </p:cNvSpPr>
          <p:nvPr>
            <p:custDataLst>
              <p:tags r:id="rId3"/>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4123967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uong da_0"/>
          <p:cNvPicPr>
            <a:picLocks noChangeAspect="1" noChangeArrowheads="1"/>
          </p:cNvPicPr>
          <p:nvPr/>
        </p:nvPicPr>
        <p:blipFill>
          <a:blip r:embed="rId5"/>
          <a:srcRect/>
          <a:stretch>
            <a:fillRect/>
          </a:stretch>
        </p:blipFill>
        <p:spPr bwMode="auto">
          <a:xfrm>
            <a:off x="1143000" y="1371600"/>
            <a:ext cx="7296150" cy="4953000"/>
          </a:xfrm>
          <a:prstGeom prst="rect">
            <a:avLst/>
          </a:prstGeom>
          <a:noFill/>
          <a:ln w="38100" cmpd="dbl">
            <a:solidFill>
              <a:srgbClr val="FF0000"/>
            </a:solidFill>
            <a:miter lim="800000"/>
            <a:headEnd/>
            <a:tailEnd/>
          </a:ln>
          <a:effectLst/>
        </p:spPr>
      </p:pic>
      <p:sp>
        <p:nvSpPr>
          <p:cNvPr id="5" name="Text Box 15"/>
          <p:cNvSpPr txBox="1">
            <a:spLocks noChangeArrowheads="1"/>
          </p:cNvSpPr>
          <p:nvPr>
            <p:custDataLst>
              <p:tags r:id="rId2"/>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6" name="Text Box 16"/>
          <p:cNvSpPr txBox="1">
            <a:spLocks noChangeArrowheads="1"/>
          </p:cNvSpPr>
          <p:nvPr>
            <p:custDataLst>
              <p:tags r:id="rId3"/>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10624459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5060_60_0"/>
          <p:cNvPicPr>
            <a:picLocks noChangeAspect="1" noChangeArrowheads="1"/>
          </p:cNvPicPr>
          <p:nvPr/>
        </p:nvPicPr>
        <p:blipFill>
          <a:blip r:embed="rId5"/>
          <a:srcRect/>
          <a:stretch>
            <a:fillRect/>
          </a:stretch>
        </p:blipFill>
        <p:spPr bwMode="auto">
          <a:xfrm>
            <a:off x="838201" y="1447800"/>
            <a:ext cx="7420840" cy="4572000"/>
          </a:xfrm>
          <a:prstGeom prst="rect">
            <a:avLst/>
          </a:prstGeom>
          <a:noFill/>
          <a:ln w="38100" cmpd="dbl">
            <a:solidFill>
              <a:srgbClr val="FF0000"/>
            </a:solidFill>
            <a:miter lim="800000"/>
            <a:headEnd/>
            <a:tailEnd/>
          </a:ln>
          <a:effectLst/>
        </p:spPr>
      </p:pic>
      <p:sp>
        <p:nvSpPr>
          <p:cNvPr id="5" name="Text Box 15"/>
          <p:cNvSpPr txBox="1">
            <a:spLocks noChangeArrowheads="1"/>
          </p:cNvSpPr>
          <p:nvPr>
            <p:custDataLst>
              <p:tags r:id="rId2"/>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6" name="Text Box 16"/>
          <p:cNvSpPr txBox="1">
            <a:spLocks noChangeArrowheads="1"/>
          </p:cNvSpPr>
          <p:nvPr>
            <p:custDataLst>
              <p:tags r:id="rId3"/>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15205104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hi tình nguyện tham gia chống dịch Covid-19, chúng tôi có sợ khô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64" y="533400"/>
            <a:ext cx="4214091" cy="28956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hanh Hóa: Nhiều đoàn viên, thanh niên tình nguyện tham gia phòng, chống  dịch bệnh COVID-19 - Ảnh thời sự trong nước - Văn hoá &amp;amp; Xã hội - Thông tấn  xã"/>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533399"/>
            <a:ext cx="4433456" cy="28956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Thanh niên Thành phố Hồ Chí Minh chung tay chống dịch COVID-19 | Xã hội |  Vietnam+ (VietnamPlu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164" y="3567543"/>
            <a:ext cx="4241800" cy="31380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Đoàn Thanh niên chung tay phòng, chống dịch Covid-19 | Sở Y tế TP. Hồ Chí  Min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637683"/>
            <a:ext cx="4433456" cy="306791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177989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uong da_0"/>
          <p:cNvPicPr>
            <a:picLocks noChangeAspect="1" noChangeArrowheads="1"/>
          </p:cNvPicPr>
          <p:nvPr/>
        </p:nvPicPr>
        <p:blipFill>
          <a:blip r:embed="rId5"/>
          <a:srcRect/>
          <a:stretch>
            <a:fillRect/>
          </a:stretch>
        </p:blipFill>
        <p:spPr bwMode="auto">
          <a:xfrm>
            <a:off x="1143000" y="1371600"/>
            <a:ext cx="7296150" cy="4953000"/>
          </a:xfrm>
          <a:prstGeom prst="rect">
            <a:avLst/>
          </a:prstGeom>
          <a:noFill/>
          <a:ln w="38100" cmpd="dbl">
            <a:solidFill>
              <a:srgbClr val="FF0000"/>
            </a:solidFill>
            <a:miter lim="800000"/>
            <a:headEnd/>
            <a:tailEnd/>
          </a:ln>
          <a:effectLst/>
        </p:spPr>
      </p:pic>
      <p:sp>
        <p:nvSpPr>
          <p:cNvPr id="5" name="Text Box 15"/>
          <p:cNvSpPr txBox="1">
            <a:spLocks noChangeArrowheads="1"/>
          </p:cNvSpPr>
          <p:nvPr>
            <p:custDataLst>
              <p:tags r:id="rId2"/>
            </p:custDataLst>
          </p:nvPr>
        </p:nvSpPr>
        <p:spPr bwMode="auto">
          <a:xfrm>
            <a:off x="1537648" y="287889"/>
            <a:ext cx="6019800" cy="519113"/>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spcBef>
                <a:spcPct val="50000"/>
              </a:spcBef>
            </a:pPr>
            <a:r>
              <a:rPr lang="en-US" sz="2800" b="1" dirty="0">
                <a:solidFill>
                  <a:srgbClr val="FF0000"/>
                </a:solidFill>
              </a:rPr>
              <a:t>LÝ TỰ TRỌNG </a:t>
            </a:r>
          </a:p>
        </p:txBody>
      </p:sp>
      <p:sp>
        <p:nvSpPr>
          <p:cNvPr id="6" name="Text Box 16"/>
          <p:cNvSpPr txBox="1">
            <a:spLocks noChangeArrowheads="1"/>
          </p:cNvSpPr>
          <p:nvPr>
            <p:custDataLst>
              <p:tags r:id="rId3"/>
            </p:custDataLst>
          </p:nvPr>
        </p:nvSpPr>
        <p:spPr bwMode="auto">
          <a:xfrm>
            <a:off x="228600" y="369624"/>
            <a:ext cx="1562100" cy="3968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50000"/>
              </a:spcBef>
            </a:pPr>
            <a:r>
              <a:rPr lang="en-US" sz="2000" b="1" u="sng" dirty="0" err="1">
                <a:solidFill>
                  <a:srgbClr val="FF0000"/>
                </a:solidFill>
              </a:rPr>
              <a:t>Kể</a:t>
            </a:r>
            <a:r>
              <a:rPr lang="en-US" sz="2000" b="1" u="sng" dirty="0">
                <a:solidFill>
                  <a:srgbClr val="0000FF"/>
                </a:solidFill>
              </a:rPr>
              <a:t> </a:t>
            </a:r>
            <a:r>
              <a:rPr lang="en-US" sz="2000" b="1" u="sng" dirty="0" err="1">
                <a:solidFill>
                  <a:srgbClr val="FF0000"/>
                </a:solidFill>
              </a:rPr>
              <a:t>chuyện</a:t>
            </a:r>
            <a:r>
              <a:rPr lang="en-US" sz="2000" b="1" u="sng" dirty="0">
                <a:solidFill>
                  <a:srgbClr val="FF0000"/>
                </a:solidFill>
              </a:rPr>
              <a:t>:</a:t>
            </a:r>
          </a:p>
        </p:txBody>
      </p:sp>
    </p:spTree>
    <p:custDataLst>
      <p:tags r:id="rId1"/>
    </p:custDataLst>
    <p:extLst>
      <p:ext uri="{BB962C8B-B14F-4D97-AF65-F5344CB8AC3E}">
        <p14:creationId xmlns:p14="http://schemas.microsoft.com/office/powerpoint/2010/main" val="42092382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custDataLst>
              <p:tags r:id="rId2"/>
            </p:custDataLst>
          </p:nvPr>
        </p:nvSpPr>
        <p:spPr bwMode="auto">
          <a:xfrm>
            <a:off x="838200" y="533400"/>
            <a:ext cx="746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rgbClr val="FF0000"/>
                </a:solidFill>
              </a:rPr>
              <a:t>TÀI LIỆU THAM KHẢO</a:t>
            </a:r>
          </a:p>
        </p:txBody>
      </p:sp>
      <p:sp>
        <p:nvSpPr>
          <p:cNvPr id="3" name="Text Box 3"/>
          <p:cNvSpPr txBox="1">
            <a:spLocks noChangeArrowheads="1"/>
          </p:cNvSpPr>
          <p:nvPr>
            <p:custDataLst>
              <p:tags r:id="rId3"/>
            </p:custDataLst>
          </p:nvPr>
        </p:nvSpPr>
        <p:spPr bwMode="auto">
          <a:xfrm>
            <a:off x="707408" y="1295400"/>
            <a:ext cx="7739063" cy="541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b="1" dirty="0">
                <a:solidFill>
                  <a:srgbClr val="0033CC"/>
                </a:solidFill>
                <a:latin typeface="Arial" pitchFamily="34" charset="0"/>
                <a:cs typeface="Arial" pitchFamily="34" charset="0"/>
              </a:rPr>
              <a:t>1. </a:t>
            </a:r>
            <a:r>
              <a:rPr lang="en-US" sz="2400" b="1" dirty="0" err="1">
                <a:solidFill>
                  <a:srgbClr val="0033CC"/>
                </a:solidFill>
                <a:latin typeface="Arial" pitchFamily="34" charset="0"/>
                <a:cs typeface="Arial" pitchFamily="34" charset="0"/>
              </a:rPr>
              <a:t>Các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phần</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mềm</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sử</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dụng</a:t>
            </a:r>
            <a:r>
              <a:rPr lang="en-US" sz="2400" b="1" dirty="0">
                <a:solidFill>
                  <a:srgbClr val="0033CC"/>
                </a:solidFill>
                <a:latin typeface="Arial" pitchFamily="34" charset="0"/>
                <a:cs typeface="Arial" pitchFamily="34" charset="0"/>
              </a:rPr>
              <a:t>:</a:t>
            </a:r>
          </a:p>
          <a:p>
            <a:pPr algn="just">
              <a:lnSpc>
                <a:spcPct val="120000"/>
              </a:lnSpc>
            </a:pPr>
            <a:r>
              <a:rPr lang="en-US" sz="2400" b="1" dirty="0" smtClean="0">
                <a:solidFill>
                  <a:srgbClr val="0033CC"/>
                </a:solidFill>
                <a:latin typeface="Arial" pitchFamily="34" charset="0"/>
                <a:cs typeface="Arial" pitchFamily="34" charset="0"/>
              </a:rPr>
              <a:t>     - </a:t>
            </a:r>
            <a:r>
              <a:rPr lang="en-US" sz="2400" b="1" dirty="0" err="1">
                <a:solidFill>
                  <a:srgbClr val="0033CC"/>
                </a:solidFill>
                <a:latin typeface="Arial" pitchFamily="34" charset="0"/>
                <a:cs typeface="Arial" pitchFamily="34" charset="0"/>
              </a:rPr>
              <a:t>Thiết</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kế</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trình</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bày</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trong</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mocrosoft</a:t>
            </a:r>
            <a:r>
              <a:rPr lang="en-US" sz="2400" b="1" dirty="0">
                <a:solidFill>
                  <a:srgbClr val="0033CC"/>
                </a:solidFill>
                <a:latin typeface="Arial" pitchFamily="34" charset="0"/>
                <a:cs typeface="Arial" pitchFamily="34" charset="0"/>
              </a:rPr>
              <a:t> PowerPoint, Adobe </a:t>
            </a:r>
            <a:r>
              <a:rPr lang="en-US" sz="2400" b="1" dirty="0" err="1">
                <a:solidFill>
                  <a:srgbClr val="0033CC"/>
                </a:solidFill>
                <a:latin typeface="Arial" pitchFamily="34" charset="0"/>
                <a:cs typeface="Arial" pitchFamily="34" charset="0"/>
              </a:rPr>
              <a:t>Presentes</a:t>
            </a:r>
            <a:r>
              <a:rPr lang="en-US" sz="2400" b="1" dirty="0">
                <a:solidFill>
                  <a:srgbClr val="0033CC"/>
                </a:solidFill>
                <a:latin typeface="Arial" pitchFamily="34" charset="0"/>
                <a:cs typeface="Arial" pitchFamily="34" charset="0"/>
              </a:rPr>
              <a:t> </a:t>
            </a:r>
            <a:r>
              <a:rPr lang="en-US" sz="2400" b="1" dirty="0" smtClean="0">
                <a:solidFill>
                  <a:srgbClr val="0033CC"/>
                </a:solidFill>
                <a:latin typeface="Arial" pitchFamily="34" charset="0"/>
                <a:cs typeface="Arial" pitchFamily="34" charset="0"/>
              </a:rPr>
              <a:t>11</a:t>
            </a:r>
            <a:endParaRPr lang="en-US" sz="2400" b="1" dirty="0">
              <a:solidFill>
                <a:srgbClr val="0033CC"/>
              </a:solidFill>
              <a:latin typeface="Arial" pitchFamily="34" charset="0"/>
              <a:cs typeface="Arial" pitchFamily="34" charset="0"/>
            </a:endParaRPr>
          </a:p>
          <a:p>
            <a:pPr algn="just">
              <a:lnSpc>
                <a:spcPct val="120000"/>
              </a:lnSpc>
            </a:pPr>
            <a:r>
              <a:rPr lang="en-US" sz="2400" b="1" dirty="0" smtClean="0">
                <a:solidFill>
                  <a:srgbClr val="0033CC"/>
                </a:solidFill>
                <a:latin typeface="Arial" pitchFamily="34" charset="0"/>
                <a:cs typeface="Arial" pitchFamily="34" charset="0"/>
              </a:rPr>
              <a:t>     - </a:t>
            </a:r>
            <a:r>
              <a:rPr lang="en-US" sz="2400" b="1" dirty="0" err="1">
                <a:solidFill>
                  <a:srgbClr val="0033CC"/>
                </a:solidFill>
                <a:latin typeface="Arial" pitchFamily="34" charset="0"/>
                <a:cs typeface="Arial" pitchFamily="34" charset="0"/>
              </a:rPr>
              <a:t>Chương</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trình</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chép</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nhạc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và</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ghép</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lời</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Pinnal</a:t>
            </a:r>
            <a:r>
              <a:rPr lang="en-US" sz="2400" b="1" dirty="0">
                <a:solidFill>
                  <a:srgbClr val="0033CC"/>
                </a:solidFill>
                <a:latin typeface="Arial" pitchFamily="34" charset="0"/>
                <a:cs typeface="Arial" pitchFamily="34" charset="0"/>
              </a:rPr>
              <a:t>, Encore</a:t>
            </a:r>
          </a:p>
          <a:p>
            <a:pPr>
              <a:lnSpc>
                <a:spcPct val="120000"/>
              </a:lnSpc>
            </a:pPr>
            <a:r>
              <a:rPr lang="en-US" sz="2400" b="1" dirty="0" smtClean="0">
                <a:solidFill>
                  <a:srgbClr val="0033CC"/>
                </a:solidFill>
                <a:latin typeface="Arial" pitchFamily="34" charset="0"/>
                <a:cs typeface="Arial" pitchFamily="34" charset="0"/>
              </a:rPr>
              <a:t>     - Video-converter.com</a:t>
            </a:r>
            <a:endParaRPr lang="en-US" sz="2400" b="1" dirty="0">
              <a:solidFill>
                <a:srgbClr val="0033CC"/>
              </a:solidFill>
              <a:latin typeface="Arial" pitchFamily="34" charset="0"/>
              <a:cs typeface="Arial" pitchFamily="34" charset="0"/>
            </a:endParaRPr>
          </a:p>
          <a:p>
            <a:pPr>
              <a:lnSpc>
                <a:spcPct val="120000"/>
              </a:lnSpc>
            </a:pPr>
            <a:r>
              <a:rPr lang="en-US" sz="2400" b="1" dirty="0" smtClean="0">
                <a:solidFill>
                  <a:srgbClr val="0033CC"/>
                </a:solidFill>
                <a:latin typeface="Arial" pitchFamily="34" charset="0"/>
                <a:cs typeface="Arial" pitchFamily="34" charset="0"/>
              </a:rPr>
              <a:t>     - </a:t>
            </a:r>
            <a:r>
              <a:rPr lang="en-US" sz="2400" b="1" dirty="0" err="1">
                <a:solidFill>
                  <a:srgbClr val="0033CC"/>
                </a:solidFill>
                <a:latin typeface="Arial" pitchFamily="34" charset="0"/>
                <a:cs typeface="Arial" pitchFamily="34" charset="0"/>
              </a:rPr>
              <a:t>Phot</a:t>
            </a:r>
            <a:r>
              <a:rPr lang="en-US" sz="2400" b="1" dirty="0">
                <a:solidFill>
                  <a:srgbClr val="0033CC"/>
                </a:solidFill>
                <a:latin typeface="Arial" pitchFamily="34" charset="0"/>
                <a:cs typeface="Arial" pitchFamily="34" charset="0"/>
              </a:rPr>
              <a:t> Story 3 for windows</a:t>
            </a:r>
          </a:p>
          <a:p>
            <a:pPr>
              <a:lnSpc>
                <a:spcPct val="120000"/>
              </a:lnSpc>
            </a:pPr>
            <a:r>
              <a:rPr lang="en-US" sz="2400" b="1" dirty="0">
                <a:solidFill>
                  <a:srgbClr val="0033CC"/>
                </a:solidFill>
                <a:latin typeface="Arial" pitchFamily="34" charset="0"/>
                <a:cs typeface="Arial" pitchFamily="34" charset="0"/>
              </a:rPr>
              <a:t>2. </a:t>
            </a:r>
            <a:r>
              <a:rPr lang="en-US" sz="2400" b="1" dirty="0" err="1">
                <a:solidFill>
                  <a:srgbClr val="0033CC"/>
                </a:solidFill>
                <a:latin typeface="Arial" pitchFamily="34" charset="0"/>
                <a:cs typeface="Arial" pitchFamily="34" charset="0"/>
              </a:rPr>
              <a:t>Các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học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liệu</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trích</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dẫn</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tham</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khảo</a:t>
            </a:r>
            <a:r>
              <a:rPr lang="en-US" sz="2400" b="1" dirty="0">
                <a:solidFill>
                  <a:srgbClr val="0033CC"/>
                </a:solidFill>
                <a:latin typeface="Arial" pitchFamily="34" charset="0"/>
                <a:cs typeface="Arial" pitchFamily="34" charset="0"/>
              </a:rPr>
              <a:t>:</a:t>
            </a:r>
          </a:p>
          <a:p>
            <a:pPr>
              <a:lnSpc>
                <a:spcPct val="120000"/>
              </a:lnSpc>
            </a:pPr>
            <a:r>
              <a:rPr lang="en-US" sz="2400" b="1" dirty="0" smtClean="0">
                <a:solidFill>
                  <a:srgbClr val="0033CC"/>
                </a:solidFill>
                <a:latin typeface="Arial" pitchFamily="34" charset="0"/>
                <a:cs typeface="Arial" pitchFamily="34" charset="0"/>
              </a:rPr>
              <a:t>     - </a:t>
            </a:r>
            <a:r>
              <a:rPr lang="en-US" sz="2400" b="1" dirty="0">
                <a:solidFill>
                  <a:srgbClr val="0033CC"/>
                </a:solidFill>
                <a:latin typeface="Arial" pitchFamily="34" charset="0"/>
                <a:cs typeface="Arial" pitchFamily="34" charset="0"/>
              </a:rPr>
              <a:t>SGK – SGV </a:t>
            </a:r>
            <a:r>
              <a:rPr lang="en-US" sz="2400" b="1" dirty="0" err="1">
                <a:solidFill>
                  <a:srgbClr val="0033CC"/>
                </a:solidFill>
                <a:latin typeface="Arial" pitchFamily="34" charset="0"/>
                <a:cs typeface="Arial" pitchFamily="34" charset="0"/>
              </a:rPr>
              <a:t>môn</a:t>
            </a:r>
            <a:r>
              <a:rPr lang="en-US" sz="2400" b="1" dirty="0">
                <a:solidFill>
                  <a:srgbClr val="0033CC"/>
                </a:solidFill>
                <a:latin typeface="Arial" pitchFamily="34" charset="0"/>
                <a:cs typeface="Arial" pitchFamily="34" charset="0"/>
              </a:rPr>
              <a:t> </a:t>
            </a:r>
            <a:r>
              <a:rPr lang="en-US" sz="2400" b="1" dirty="0" err="1" smtClean="0">
                <a:solidFill>
                  <a:srgbClr val="0033CC"/>
                </a:solidFill>
                <a:latin typeface="Arial" pitchFamily="34" charset="0"/>
                <a:cs typeface="Arial" pitchFamily="34" charset="0"/>
              </a:rPr>
              <a:t>Tiếng</a:t>
            </a:r>
            <a:r>
              <a:rPr lang="en-US" sz="2400" b="1" dirty="0" smtClean="0">
                <a:solidFill>
                  <a:srgbClr val="0033CC"/>
                </a:solidFill>
                <a:latin typeface="Arial" pitchFamily="34" charset="0"/>
                <a:cs typeface="Arial" pitchFamily="34" charset="0"/>
              </a:rPr>
              <a:t> </a:t>
            </a:r>
            <a:r>
              <a:rPr lang="en-US" sz="2400" b="1" dirty="0" err="1" smtClean="0">
                <a:solidFill>
                  <a:srgbClr val="0033CC"/>
                </a:solidFill>
                <a:latin typeface="Arial" pitchFamily="34" charset="0"/>
                <a:cs typeface="Arial" pitchFamily="34" charset="0"/>
              </a:rPr>
              <a:t>Việt</a:t>
            </a:r>
            <a:r>
              <a:rPr lang="en-US" sz="2400" b="1" dirty="0" smtClean="0">
                <a:solidFill>
                  <a:srgbClr val="0033CC"/>
                </a:solidFill>
                <a:latin typeface="Arial" pitchFamily="34" charset="0"/>
                <a:cs typeface="Arial" pitchFamily="34" charset="0"/>
              </a:rPr>
              <a:t> </a:t>
            </a:r>
            <a:r>
              <a:rPr lang="en-US" sz="2400" b="1" dirty="0" err="1" smtClean="0">
                <a:solidFill>
                  <a:srgbClr val="0033CC"/>
                </a:solidFill>
                <a:latin typeface="Arial" pitchFamily="34" charset="0"/>
                <a:cs typeface="Arial" pitchFamily="34" charset="0"/>
              </a:rPr>
              <a:t>lớp</a:t>
            </a:r>
            <a:r>
              <a:rPr lang="en-US" sz="2400" b="1" dirty="0" smtClean="0">
                <a:solidFill>
                  <a:srgbClr val="0033CC"/>
                </a:solidFill>
                <a:latin typeface="Arial" pitchFamily="34" charset="0"/>
                <a:cs typeface="Arial" pitchFamily="34" charset="0"/>
              </a:rPr>
              <a:t> </a:t>
            </a:r>
            <a:r>
              <a:rPr lang="en-US" sz="2400" b="1" dirty="0">
                <a:solidFill>
                  <a:srgbClr val="0033CC"/>
                </a:solidFill>
                <a:latin typeface="Arial" pitchFamily="34" charset="0"/>
                <a:cs typeface="Arial" pitchFamily="34" charset="0"/>
              </a:rPr>
              <a:t>4</a:t>
            </a:r>
          </a:p>
          <a:p>
            <a:pPr>
              <a:lnSpc>
                <a:spcPct val="120000"/>
              </a:lnSpc>
            </a:pPr>
            <a:r>
              <a:rPr lang="en-US" sz="2400" b="1" dirty="0" smtClean="0">
                <a:solidFill>
                  <a:srgbClr val="0033CC"/>
                </a:solidFill>
                <a:latin typeface="Arial" pitchFamily="34" charset="0"/>
                <a:cs typeface="Arial" pitchFamily="34" charset="0"/>
              </a:rPr>
              <a:t>     - </a:t>
            </a:r>
            <a:r>
              <a:rPr lang="en-US" sz="2400" b="1" dirty="0" err="1">
                <a:solidFill>
                  <a:srgbClr val="0033CC"/>
                </a:solidFill>
                <a:latin typeface="Arial" pitchFamily="34" charset="0"/>
                <a:cs typeface="Arial" pitchFamily="34" charset="0"/>
              </a:rPr>
              <a:t>Thư</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viện</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tư</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liệu</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Giáo</a:t>
            </a:r>
            <a:r>
              <a:rPr lang="en-US" sz="2400" b="1" dirty="0">
                <a:solidFill>
                  <a:srgbClr val="0033CC"/>
                </a:solidFill>
                <a:latin typeface="Arial" pitchFamily="34" charset="0"/>
                <a:cs typeface="Arial" pitchFamily="34" charset="0"/>
              </a:rPr>
              <a:t> </a:t>
            </a:r>
            <a:r>
              <a:rPr lang="en-US" sz="2400" b="1" dirty="0" err="1" smtClean="0">
                <a:solidFill>
                  <a:srgbClr val="0033CC"/>
                </a:solidFill>
                <a:latin typeface="Arial" pitchFamily="34" charset="0"/>
                <a:cs typeface="Arial" pitchFamily="34" charset="0"/>
              </a:rPr>
              <a:t>dục</a:t>
            </a:r>
            <a:r>
              <a:rPr lang="en-US" sz="2400" b="1" dirty="0" smtClean="0">
                <a:solidFill>
                  <a:srgbClr val="0033CC"/>
                </a:solidFill>
                <a:latin typeface="Arial" pitchFamily="34" charset="0"/>
                <a:cs typeface="Arial" pitchFamily="34" charset="0"/>
              </a:rPr>
              <a:t>, </a:t>
            </a:r>
            <a:r>
              <a:rPr lang="en-US" sz="2400" b="1" dirty="0">
                <a:solidFill>
                  <a:srgbClr val="0033CC"/>
                </a:solidFill>
                <a:latin typeface="Arial" pitchFamily="34" charset="0"/>
                <a:cs typeface="Arial" pitchFamily="34" charset="0"/>
              </a:rPr>
              <a:t>V</a:t>
            </a:r>
            <a:r>
              <a:rPr lang="en-US" sz="2400" b="1" dirty="0" smtClean="0">
                <a:solidFill>
                  <a:srgbClr val="0033CC"/>
                </a:solidFill>
                <a:latin typeface="Arial" pitchFamily="34" charset="0"/>
                <a:cs typeface="Arial" pitchFamily="34" charset="0"/>
              </a:rPr>
              <a:t>iolet</a:t>
            </a:r>
            <a:endParaRPr lang="en-US" sz="2400" b="1" dirty="0">
              <a:solidFill>
                <a:srgbClr val="0033CC"/>
              </a:solidFill>
              <a:latin typeface="Arial" pitchFamily="34" charset="0"/>
              <a:cs typeface="Arial" pitchFamily="34" charset="0"/>
            </a:endParaRPr>
          </a:p>
          <a:p>
            <a:pPr algn="just">
              <a:lnSpc>
                <a:spcPct val="120000"/>
              </a:lnSpc>
            </a:pPr>
            <a:r>
              <a:rPr lang="en-US" sz="2400" b="1" dirty="0" smtClean="0">
                <a:solidFill>
                  <a:srgbClr val="0033CC"/>
                </a:solidFill>
                <a:latin typeface="Arial" pitchFamily="34" charset="0"/>
                <a:cs typeface="Arial" pitchFamily="34" charset="0"/>
              </a:rPr>
              <a:t>     - </a:t>
            </a:r>
            <a:r>
              <a:rPr lang="en-US" sz="2400" b="1" dirty="0" err="1">
                <a:solidFill>
                  <a:srgbClr val="0033CC"/>
                </a:solidFill>
                <a:latin typeface="Arial" pitchFamily="34" charset="0"/>
                <a:cs typeface="Arial" pitchFamily="34" charset="0"/>
              </a:rPr>
              <a:t>Các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đoạn</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thu</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âm</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lời</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giảng</a:t>
            </a:r>
            <a:r>
              <a:rPr lang="en-US" sz="2400" b="1" dirty="0">
                <a:solidFill>
                  <a:srgbClr val="0033CC"/>
                </a:solidFill>
                <a:latin typeface="Arial" pitchFamily="34" charset="0"/>
                <a:cs typeface="Arial" pitchFamily="34" charset="0"/>
              </a:rPr>
              <a:t> do </a:t>
            </a:r>
            <a:r>
              <a:rPr lang="en-US" sz="2400" b="1" dirty="0" err="1">
                <a:solidFill>
                  <a:srgbClr val="0033CC"/>
                </a:solidFill>
                <a:latin typeface="Arial" pitchFamily="34" charset="0"/>
                <a:cs typeface="Arial" pitchFamily="34" charset="0"/>
              </a:rPr>
              <a:t>giáo</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viên</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thực</a:t>
            </a:r>
            <a:r>
              <a:rPr lang="en-US" sz="2400" b="1" dirty="0">
                <a:solidFill>
                  <a:srgbClr val="0033CC"/>
                </a:solidFill>
                <a:latin typeface="Arial" pitchFamily="34" charset="0"/>
                <a:cs typeface="Arial" pitchFamily="34" charset="0"/>
              </a:rPr>
              <a:t> </a:t>
            </a:r>
            <a:r>
              <a:rPr lang="en-US" sz="2400" b="1" dirty="0" err="1">
                <a:solidFill>
                  <a:srgbClr val="0033CC"/>
                </a:solidFill>
                <a:latin typeface="Arial" pitchFamily="34" charset="0"/>
                <a:cs typeface="Arial" pitchFamily="34" charset="0"/>
              </a:rPr>
              <a:t>hiện</a:t>
            </a:r>
            <a:r>
              <a:rPr lang="en-US" sz="2400" b="1" dirty="0">
                <a:solidFill>
                  <a:srgbClr val="0033CC"/>
                </a:solidFill>
                <a:latin typeface="Arial" pitchFamily="34" charset="0"/>
                <a:cs typeface="Arial" pitchFamily="34" charset="0"/>
              </a:rPr>
              <a:t>.</a:t>
            </a:r>
          </a:p>
        </p:txBody>
      </p:sp>
    </p:spTree>
    <p:custDataLst>
      <p:tags r:id="rId1"/>
    </p:custDataLst>
    <p:extLst>
      <p:ext uri="{BB962C8B-B14F-4D97-AF65-F5344CB8AC3E}">
        <p14:creationId xmlns:p14="http://schemas.microsoft.com/office/powerpoint/2010/main" val="11617538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PERSISTENCEDATA" val="MMPROD_UIPERSISTENCEDATA"/>
  <p:tag name="MMPROD_0PHOTO" val=""/>
  <p:tag name="MMPROD_0LOGO" val=""/>
  <p:tag name="MMPROD_10479PHOTO" val=""/>
  <p:tag name="MMPROD_10479LOGO" val="/9j/4AAQSkZJRgABAQAAAQABAAD/2wBDAAMCAgMCAgMDAwMEAwMEBQgFBQQEBQoHBwYIDAoMDAsKCwsNDhIQDQ4RDgsLEBYQERMUFRUVDA8XGBYUGBIUFRT/2wBDAQMEBAUEBQkFBQkUDQsNFBQUFBQUFBQUFBQUFBQUFBQUFBQUFBQUFBQUFBQUFBQUFBQUFBQUFBQUFBQUFBQUFBT/wAARCAFLAV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M3qo336tvVRvv1tEyInp1Nm6UV1EB/HTKfTHoLCimbWptWA6m0UPUACUPTEpjv8ALuqwH76HmrH1vxJp/h6yludQuVs7dfvu7V89fEv9tvwn4Sili0xl1KX+F9y7N1bUqM6vwilOMPiPph7lU+99yszWPFuleHovN1DULawRF3s8sq/c/wB2vzm8Z/tpeOPHkXlaVYtbb12eTaK/zf8AAqw7bwN8XfGer2+pwW0lhbqv7p9Rl+RH/vvurujg3/y9nykc38h936x+0f4X8p10PUoNSmif9795Il/4HXFeJ/2n59BsEvLxbbTbd2iT7X5u9E3f7tfPWg/sweONS0m40/XPH8ttp9xt8+xsbVESVFTZ8jV2eg/sYeDrCDbcz6pqu5mfZcXXyf7lX7DDw+KfMH72XwxMTxD/AMFAtcttU1Cztm0+5S3l2LLbpv8ANX/gVYX/AA3/AOL0uEWCW0+zv87PLAjuifx17VoP7MHw502LyovCts6f9NWZn/8AQ66OH4J+B/uxeDtLRFXZ/qv/ALOq9phofZM/Z1zwd/28Nc0pX8zU/wC0pWXzYok0r5Pm+58++se5/wCChPj3bE0FjpcKbU3O9i/yO38FfSdz8IvCqWXlReGtPRPubEgWmJ8LvDiI/wDxIdPfd95PITZTjXwv8rK+r1z5/sP+Ch3iW2sklZdNv7v5fNils3t9tdXoP/BQjU3niXU/C9i6NuTfaTsnzfx/IyV3F/8As9/Du/TyJ/CGn7H+9sVkeufvP2XfAE0X7jRpLOVdv+qnf5aPa4SX2WHssQdboP7e3g6/s/P1PTNQ0pN/lK6bZUd69G8PftP/AA58QtEsHiO2hll27Uu28r/0KvlHVf2KtDvPNl0/V57OVm+X91vSvL/Gf7HPjqwtbj7HdQaxb/I+zz3V3el9XoVfgkRKVaHxRP1C03xPpWsLusdStLxP78M6v/7PWnDcxzL+6l31+PD/APCyPh7YfYbzSr6zt4l2K7qyOn+4613vw0/a91rRL37HrWtS2GnxRPLK7s8r/c/gpPAz5eaARrRZ+qG+hK+XPhd+2H4c1WDT7bV7lrbz13rfO29G/wB/+7X0Ro/i3StetUn0++tryJ/uvFLvrgnSnD4zbnN2iot++mPMqfMzbK5iy3/BR/BUW+h3byn2rvf+5SkA6j7nzUI7bPmXY+z5kp7puqQDZvo2U9Ho30AM2rT0ooRPkoAdTx996Z/BQk27+GoAfRRRQBbeqn8dXXqk336wiBE9Dpupk1PrqIGbNlFPeoaCx9RUb6h3NVgP31F52z7zUx5tleKfGn9p/wAJ/CjTrj7Tctc3v3Fit/ndK1jSlOXLEz5uQ9b1jxPp/h63efULyO2iRfmd22V8yfFr9t7RfD2l6h/wi8q6le2TJb/77N/cSvBbnxJ8Rv2kL+7s9M0z/in5fu6ndytEmz/Yr134e/su+FfDH2e8vLZdS1OL5/Nl+5v/ANyvQjh6WH96pIu8qvwHgv8AaXxn/aH1K4adrm20zzdizXErxJ/3xXovgz9jDSLBobnxHfT6xe+bva3Tf9nr6dtrCJPlVdn+wnyJQ/kbPNZtkKfP8/3P+B1hXx/JH9zod1DL+aXve8cPpvhjw14Diis7a20/SvtC7Ik+VN1ee69c+PbbxNZb52tpZdT+y2tum10e3+9v/wC+ak8dJ4P1vxvqGr+ItXbUrdYEtdOtNJ/evu3/AH0/26ivPipqvhWy0+X/AIRq7fTbOVUW+1lkeVd3+wv3flr5yvjZ1Z+8fdYbKYUIaQvzdz362s96ozRfvW+8+6rH7hNm5ok3ts3v/frnPE9hP4t8PJBp+q3eju6/aFltG+d/k+RK+fPghu8SfE27g16+1C5uLNWlg828Z03q/wDcrOWJlCUYkUcojVjOpJ/CfTGq+MND0GL/AE7VbazlT/Wo8q71rY025g1W1t7y2bzredd8T7fvLXiXxs8JaBpr6J4jXT43vf7Wt0vJtu/zVb+D5q9thhtrP9xbfJbp8kSJ9yJf7lXTrSnL3jgxOEp0qcZw6li/mtrOylnnZUSJWlbZXnUPxp8DzI7f29BC/wDFDLE6OlehzIrp83z/ADfx/wAVfIl5f2l3+0JuufJh0pLx/N81dkX/AAL/AMcrOtXlSO7LsDSxUJc32T6Ffx54a3xRNrVpC8vzrvl2fe+5WtpWq2OqyyrY3MF4yt8yRS79tfP/AO0Breh3kGlS6R9hmu5XfdLbqny/3N9ex/CvQbPRPBumSxWy213ParcTvD9922VNLEynPlNcTldOlTUzsobNfK+7s/2Kie2+V/4PlryT4nfG+88N6zb6DoelLf6rLt+e4/1XzPTtV8Y+P/hroy654jg0/WNK+VrqGxXypbVW/wDQ67/rfIebPJ58kZfzHpz6VBcxP5qxvC67Nkq799eRfEX9mDwL4zuv3ulR2eobd/2ixbyv+B7P4q9g8N6rZ+JLC01Oxn32VxFvX+CtW5hWZEZdu/8Av/fruoY6rD3oyPnq+CjH3JRPg/4nfsf6vpsTz+F/+Jk6K37qFtkzN8myvN/CvxL8dfCVLuCW2vdN1CKdE83cyuv8Dpsr9KE0pXZ/9XXKeNvhd4e8eWr2etaet/8AN8r7tjo9e3SzCE/dqxueNVwc4fAcF8HP25NP1X7Jp/ij9zK37pbtF3/P/t19W6J4k0rxPYfadPuY7y3271eFt9fm/wDFT9jbVfDd/wD2v4TvJ9Ssk2u2nS/frz3wT8fvGPwf8QJZxS31tL58W5HVlRUXfvTZWlXBUsR79GRzxrTpe7VP19R96fLUtfMvwN/bD8OfEWJLPUGaw1NP++Hr6StrmKZdyt8jfPXjVaM6PuzOuE+csJT6iR6dvrAY+imJT6gB9OSm/wAFOSgB9FFFQAUUUUAWHqu9WH+eqT7t1ZxAZNRvpj0VuAO9NenVXd6sAes+/wBSg021eWeVURF3s+77tYvjnx5Y+DNLlublmd9r7Yk+++2vgfxP8afH/wC0/wCI30Hwus9npXn7JbiJtqQJv/v/AMVddDCSnqzKpLlPW/j9+1pP/akvg7wOs+pa7L/Hbr935K4n4Xfsurqsq+IfiJK2q67Lsf7Pu+RP4vnr1X4S/BDSPhjau1mv2/VZ/wDX6jKvzs//AAKvUIbOKF/lVd9a1cXHDx5IGtDCSrS5mZulaPBYWsUEEEEMSrsVIl2JWhDtT/b+X+OuB+IXxs0HwH9rggVtV1KJvmt7T5/K/wB968y02/8AG3j+wtfGOmavBNcWU7f8SW33J5X+9u+9XzlfG80j7fCZPL2fNPSJ6B8Qvi03g+W7trbSpbl4v+XiVdkStR8KNevPHnhq7vtVvIL/AM9nia0SLZ5G3f8AJW3eJbfEv4eXEUttLbJf2v8AqbtfnibY/wB//gX/ALJXinwE8Wt4b8ean4VvmiRLpnii/dfdlWvNlVn7T3vhPoqGHoSoyVONpRM/436PF4A8W6Pc6VZxWdlEy3EX2ddiK6vXVxfEC28e/EaTRb+WaTw7rditkljcBvnf+8jfw1t/tFaDHrHgqW8ba6WcqO39z5vv1yfgPxV4cufBWiweI1lfVdGufNtkt4v3rf8AfNRtM9aNaEsPG+sonufhhNPSw/s3T7lblNO2Wsqee7vE6/wV88eEvK8JftCXcDMttE99KiJ99HRv/sq7/wCDNhr3/CZeJdV1CxkttP1b/SvnX7rb/k/8drb8efBPSvG2rxam1y1heqvzPD/F/wB81dSnUl70Ynk069HDucZy+Iu/Hh1tvhpqcUvyXcrxJaon35Zd/wAmyvQ9BuV/s2y3f63yERv9/YleVeG/gnY2d/b3mtanqGvPasjwJcS/JFt/jr1JJlT+78v3a76FGfNzSPn8biKUI8kJcxYv7+K2tfNkljtkX+OZtiV8lfDuGLxD8dLue5aO5tPtV4/lO3yS/wAKV9O69o9j4k059P1CJZrKf70O6uStvhR4Q02VPsdi1msTfuvJndNj/wDAadbCVJyOjL8yoYalKEvikeKftK6Vp+lalpUGm21tZvLBL5ro3zs2/wCSvpDQ45LXwhZRbd/lWMXyf9sq4rW/gn4Y16WWW5iu3uJWZ9/2pv8A2auw8GeG7bwrpP8AZ8F5d3lpu3r9ul37E/ub65qWGqwlI9KtmeGr04QjL3ongnwUsJ/FvxQ8/UG3/wBnQSsyP8/zb9qV6R+0Df8Ak/D67s1WJ7i8liTY/wD4/VSbwfqHw1+Ij694aS21iy1ZvKudJlnS3l+/99P+Bf8AoNYuveD/ABx8UfEaT6rp/wDwj2lRRbFt5Zfni/8A26mKlGMo/aOx1Y1ZQnOXLGKNv4LeIV8MfC241DU5/s1lFdSuqP8A3f4KydB+MHjj4ravLF4MgtNNt4n2Sy3cG7av+3WV+0hZyeG/APh/RNP3fYnvNjJ/f+T5K9D/AGdfCsXhX4Z6fO0Tfa9U/wBNnd/7v8CVFONT2kYjrRw8KMq7jzSlsE3xIvvAzfY/Hq20Lsv+i31iu9Lr/Y2fw16RYbby1S5X7j/P/c+9XI+PPCt94w1Tw/Fttn0eC6a4vPtH+tXb/qkT/gVdwifc/wDHf92vShzcx8jjPYzjzRj7xXmtl2/6pfk/uV5h8WvgP4a+Ltru1K28nU1VvI1C3+SWKvUr+5gsLKW8nnWG3iXfK/8AdrMs9Vsde06K5sbmC8t5V3q6fxf/ABNehQxkqUvdkeJUwfPC8ocx+cvxF+CHir4FXHnteM9ojOv9rRNv3/3N9e8fs8ftdXmgpaaL4h1WC/tGX/Wo3zr/AAfxV9JaxoNtrdnLBeWcFzbv8jRSxfJXyR8df2WrmwiuNa8NL51ou95bFF+eJVSvpI4qli4+zn8R4lTDTw/vR+E/Q/w94nsfEmmxXljcrcoy7t/+xW3vr8tfgh+0PrXw6liiuZLn7FFteVH+4q/7lfol8OviRpnj/Q4r7T7lX3L8yf3K8rE4SVGRNOpGZ3afcpyVXR/4amR64OU2LFCVCifNuqZKkByU+mI/z0+oAKKZvooAtv8AJVF/v1emqi/36ziBE/yU37iU6brTa3AY71x/xC+Iui/DrQbvU9VvI4beJX/i+etvxP4hs/D2m3F9fTx2dpbq7yyyt8irX5z+LfEniH9sD4pXGn6fctbeCrOVkuptvyOu/Z9//br0cJh/aSvP3YmNSXL8Aar4t8bftgfEt20Oe58PeErBmSe7SX5GRv8A2avqrwB4D0r4daDb6LpFmttaRfe/vyt/fd/71N8DeCdK8DaDaaLpVsttaQLs+Rfv/wC9/wCP11W9YV82eJYUT/WvM2xE/wBuoxuN5Y+zpfCd2Gwkqkry+Itwpv8A9un3kMV5auvypuXbXnPhj4x6H4t8S6xoNm3k3dlLsid2+SdP9iu2tn3/AMX+7srweaM48p9DChUws/fjY8X+HXwui0rV/HXhrULRpre/2yxXcy7/AOD+/Xn/AIJ1K++C3xIl0rUGb+z5f3Uu/wDi/uS19a/c3vt+f7n3a8E/aK8KxeJ7jSoLGxnfWJW2b0i+Tyv499cdTD8nvRPp8HmMZ81Kr8LPYHmlezilgiWbequv9x1/+Jr5w8f+CdY8W/Fd9Q8J6ZOktuy7pbhfKTzV/jr1L4V+Cde8NwRNrWvT3/lReVFafwRJXS+IfE+n+FbCW+1XUINNsl/5eLiX5K6aeDniuW5wSzCGBnP2fvHOw+BrzxPoKQeMbz+0rjzfNZNObyotuz7j/wB6ui0rwxo+iRf6Hp8Fsv8AfRf/AGdq+b/iL+2rZ6U8tj4T0z+1b37i3dwzeV/voi146lh8ef2gbyWeWfUP7Hf76I72tuqf7m+vpsNk8eXmqy5T5jE53Ofux19D7Q8T/tA+APB/mwar4jsvNXdut7dvNf8A8dryLW/28PDTyvFoelalfvu2b5f3Sf8AxVcp4J/YGidfP8Ua402/70Wnxf8Aob17l4S/Za+HPhhU8jwvHeTbdnm3bebXoezwWHjy/EeQ8Tiax8663+2346ubi6i0Pw1pqW6fdd4pZfmrKf8AaH+O+pRebY6fJDE3yKlvpLf+zV91aV4D0iwXbZ6RaW1v/chgStv7BsXytuz5dnyVn9ew0PggRGhXn8Uz8/4fij+0heXnlKmoeUn8f9mLTofiL+0YkVvugvdjS/NM+mJ9yvvtNN2fdb5KPsH8e35/++KP7Spf8+0H1Wp/OfBT/tP/ABg8KrcLqulWl5EkW9XuLGVPn/4DWnon7f8AqFmto2veDlmTb+9exn2Pu/3Gr7avNHimX5olfd/f+euM8SfBPwh4tV/7V8L6fef7bwVpHF4WfxQH7GvD4ZHgCftFfBv4teKtC1fWtQ1Dw3qelt+6ivlZUdt/99K+l9H8W2PiS1S80y+ttSi2o/nW8+/71eC+Lf2EvB2vXCSWLXeiPu/1MX72L/vhq8sv/wBm/wCInwcutQ1Xw5PHeWm1tv8AZk+x/wDv1UywWExGsJcsjqlj8R7sJ68p9h+LfCtn428OS6RefxfPE7/wMtcZ4P8A+Fh+A9L/ALDXSNP1uKzi22d99s8rav8AcdP9ivnfw3+2B4x8Gailn4o0hdVsnn+zxOn+j3EXzp/e+9X038OvjH4X+IUXmaVqEf2pPklsZW/eo9eTiMqnTlzRPVw+c+77KfwnUeAPDWvaPYXs+uaq1/rF5P8AaJ/Kb91Emz5ESu6hh8lU+dvnase2vEd3VdyPUXiTxbp/hLSZdV1OVobK1/1r7d+yvNlH2MfeLhOWIq6HL/FTwNeePLqK2u9Vaw8LxQM91b26/PO39x2/u14dpvj6Lwp8QJbPwBaTXukN8j6YG3JcMq/M8X/fFXPjr8dF8SPF4V8Iy/bLSfYlzfRNt89m+5Eldx8I/hR/wr7wy+ry2f2zxLLAyKiL93/Y/wDs68eUvaS/dn3dClDD0L1vtdD0Lwf420jxnpz3NnKzvE/+lW83yS27/wAaOlac1sr7/vb680+F3w9/4QPRtT1rUFiTxBfr9ouYpm+SL7/yVrfCL4r2fxC017adoofEFvv+1W6N8jbX++j130q/JKPN8R8zi8v5+adL3onjPx7/AGb/AO27e41zw43k6gnzy2m3/WrXl/wi+KOp/CjXkglaWFF37rf/AGv7j191zQrNF95vn+b7tfO/x4+AkWtyy+IdIi2XqrvliRfvp/8AFV9dhsZ7aPs6h8ZicN7L3on1n4D8f6f4z05JbaVUmT71u7fOldlC9fmV8N/jHefC7xU88nmeUzbJ4f8Aar9C/AHjzTPHOjW+oaZcrNFKqv8A7aVxYnDSp++ccZcx2W/5KmSq/ZalSuE3H/NTIfN/ip9O7rUAFFPooAsTVSf77VdmrPf+OsIgRTdKqXN5FDE7StsT++9SzPsTdXyr+2H8fpfA0Wn+FdFia88Qay3lRQxN91WSu+hRlVlymcpcsTy/9pP4ta18fvH8Xwy8Dzyf2fFL/wATHUIvubf40r2j4b/DrSvh14ct9D0+LyYol/evt/4+G/v1x/7NnwZX4XeD0lvNs3iDUl+0X0v3NrN/An+5XtD+VbRPKyqiferpxeJjCHsofZOjCYaVSXMyG2h2S/JXkXj/AF628bfF/RPB2oTtbaPFE1xPDu+S4l/gR/8Avmut8JfEuz8Z+K/EGkafbN9n01f+Ph2/1v8AfdK8n/aE8K6npvi238WaVu/1WxpU/wCWTr9x6+Vr1Pd0P0TLsFyz5anuytoeh+OfCvgXw9pEOp6hbRaXFZtvg+w/I/m/3UrF+EXxmbxn431uDU7n+zYpdn9naY6/cT7m/fVbwN8dfDXjO1itvFjQWGpwMrs92v7qX/bSs/R/h1oPxI8f+INXsYpE0faqWs1u2zzZ/wCN0/2awXvyj7M78RTjSpSjiPi7nvzzbIvmb/vuqkzxJE7NKqbf4/4KzNb8T6f4V0Z77U76C2tIl+e7mavij4r/ALQniX42a4/hXwdZ3Nno7S7GeFvnuk/4D91a+uwmAlWXvfefnFfFxpPQ9V+NP7ZOi+DLq40Xwv8A8VDrC7kaVPkt4H/9mrxLwr8JfiX+0trcWr+Ibm5h09PvXF82yLZ/sRV7V8Fv2OdI8K3Cav4sWPUtVX54rHbvit//AIpq+m9NsILOJFWKJE/hRF+RK9WVWhhIclL4u55HLVxEuaUuWJ5D8Lv2TvBnw9liuWs49b1Jf+Xu+i3/APfNe3Q6bstUVdqRJ93Yvyf98VYtk/ibbvq7D5Tr/t14NfGVa3xHdSp0qWxlQ2fzvt3bP96tKFFf+KnvD5P3V2U+Hai/xbq5PeNOYdCio+3c1SzQ/Nt3U2H5/wCHfV1Nrv8Ad2VmXzFKG2ZF+8tD229fvVdfai/LVf8Av7aIhzGe9s38NNuYdkW3c1aD2290+ah7b+8y0+Y2iY7ws6fL9+uf8Q63Y+GNLuNQ1C5aG0tVd2dF/wDQP9quyufKSL7y18dfH7xtc/EXVJdM0+WX+xdOl+zr5P8Ay9XjPt+T/ZrOpiZ0loe1gsv+sSvP4e56LZ6V4V/aB8Jf2hc6GsMUs8qRPNFsl+V/v188fFT9i3XvDF0+q+A9Qu79IJfNW081kuE/4HX2Z4D8H/8ACK+DdM0r915sEX719vzszIm+tuazjeJ1Zl+evbweY1acY8/vHh5hg6Sqy9kfDHwo/bJ8VeCdSfRfiXZz3lkrfZ1vtuy4tf8Af/vV9i+G/Fui+P8Aw8mp6Vc22saPP/H/AAN/sOn96uU+J3wT0H4l2cq3MEcOoJ/qru3gRHWvj3VdB+IP7J3jxtQ0iW5vNEl/17w/8ek6/wBx1/h/369idHD5hH3fdkeZSr1cJPU+t7P4LL4b+JNl4j0OC2eyTck9jcL/AKrd/c/2q9Ludes7OC9nnvIIYrVd8rvLs8pK8v8Agn+0J4c+NmjPPprLYanB891pNw372Jf76J/EtV/jB8Im8W2V9qGitLDqqxbGt0b5LranyJXyWJwdTCc3LE+2wOOjjpxjVkeZfF34333j+eXRdIaSz0K3bY33t86b/v8A+7Xo/h/4R6V4M8HW+tNq6/2lB/pUWoJLtt2+X/VVF8MPD3hLwx8PLi+1VYkvpbX/AImqXyr5sS/88tleRafban4+1T/hFfDrT/2DFctLBaXErfulZ/4q8H3ovmlrI/QVGFSly0/dhH4vM+jfhL8Ubb4kaNF5/l2etxL/AKVbpLv3f7af7Nd3eWbOrqq/w/x15/4J+CGjeFYtPuf376ray+a12jbPN3fwbP7tdxoPiTTPEMuoW1nP50thL9nnif76PXsYarKHxHwmZYelVqXo/CfK/wC0n8E7mzV/FWgwKiK3+mQw/wBz+/XO/su/GbV/BnjKy0hllubK63fIn8K19n63YLf2UsDfPFKuxk/v1+fvx7+HVz8KPHlvqGmTzpZXku+KaL/lkzP86V9nhK0cXD2cz4DF0/ZT5on6oeHtbg1vTbe5glV0lXetbSPXxb+xb8a21KK48Narcr9oiVJYt7/Ptavsq2m3rXj16EsPPlkEJc5bp9Q1Mj1xyNB2+iot9FSBoTfcrPf5Gq7L92qE0zJvas6QHM+M/Eln4V0O91O8l2RW8XmtXw18CvD158b/AIoa78WfENsyWqXT2ui28vzfIr/frrf2yfFWofEXxR4f+F2gz/Jf3ivqP2eX54LdfnffXsfhLwxbeFdB0/TNPg8mytYlSJEr2+aOFoc32pDp0/byNKFNmzcy/wC+9cr4q8f+E7BpdI1fWrSzlli2NF5vz7GrqLl5Xt7iCxni+1quxX3fdavnzx58BNV8p9TaVdevZfnnRF2P/wAA3V8pXqylH3T73KcJS54+2fKS6xN8NIbVG8K+Jf7B1i1X91Nb75f+APWz8PfjfpXjb/iUeIWgTUN3lNM7bLe6rl/BPwW8HeM7fzYNX1CG9i+SfTJl8qWJ/wDbSutf9m/w0+zc1y//AALZsrz6UZykfVYmWEpR+J8x1Fz8EPBk1wly2kK7v8zbNzpv/wBytLxDreleAPDkt5P5dhp9lEz7E/h/i+SrHnWPgzw5tnvGh0+wg+a4uG37V/23318O/FH4heKP2ofHlp4c8LrO+jpO3lRJ8iMi/wDLV/8AZr6/LMujOXPLSJ+bZpmcp+5zcxn+LfFvjP8Aau+KCaDodtLDolqzywW6N8kUW/8A1sv95v8AYr69+DnwT0P4RWDxQRLeanL8899Kv72Vv/ZVq38HPhFpXwo8OJp+nxf6XL895d7d7yyt9/56r+Ofj34V+HWqJpl59rudTT71paRb3X/br6ScqlX9zQj7p8lzRh+8qyPVYUXZt2t8/wB6nu6IyLtbYlfOM37THjHxFFL/AMIx8Ob27Vdv+l3e7Z/v/crnNS+KXxb1KJ5dQ8T+EPB6/wBy4ni3/wDs7VNLI6s/jsjnqZnSj8J9bPc/MqrFI+7+NKlhmWF93zJs/v18H6p4t1CZki1z433Mr/3NGVpU/wC+9i1jvqvgmaVvP8a+OdSd1374odm//vpq7Y8OwXxz/A5JZt/dP0Te82f61lT/AIFTPtO+Ldtlf/gNfnVv8FeQ0ttrPxBh/wB9V/8Aiqu6J4h0Ozl8qx8f+KtK3fJ5t9A77W/76rf/AFdg4+7P8Bf2ufoXDeKiuqs3yVNC8UzozM1fE3hLxp4/eK3l0H4h6L4muG/5dNW+SV/9n5l/9Ar0vwv+0/8AZNWh0Hx5oMnhjVf9Ulw8v+j3Df7G77teNisiqUv4fvHbQzWnP4j6b+0wJv27tn+9Vfztkv3tlYNtfwXlrFLBLFcxP86zQ/cZKff38GmxPPeSx21vEu9prhtiKv8Av14P1Wrz8nIetGvD4zd+0/3pW2Vm3+vLC7qrfP8A71fO/jP9rGCa/fSvh9odz4q1CJtktwi7LeKvJPHPxO+JaWV3c6r460TQb113waZp8q+a7f3Pl3tXrxyacaftKnuk0sdTq1fZx95nuvxs+KOppLaeDtBVn8S6z+6XY3/HvE38dYHw68Jafc+PorO2VZtH8KrsaZPnSe/ZPnff/wCgf7lfM0OtwXmmpqF54x1n/hK0b5ke13yv/wBtd/8A7JV6w1Xwqlk0t94l8V2F7P8A69LGL/R93/fXz1y4bJvrFbllI+kxOcxwWG5Yx8j9Ck1JXZ/l3vuf7n8VE0yuqNur4Js9S8M2crrY/EfxZYP8rrcS2zuir/En3q3tH8Ya4k6Lofxrhf8AjiTVopYt3/fa19E+Hl9iR8HLOueex9sJ8/8ADWL4k0HT/ElhLp+oW0dzaT/I1u6q+/dXzjYfEj4yW0SNZ/8ACN+M4nb/AF1vcr83/j6V0CftOa7pGyDxX8PtW064RlRpoX3xfN/d3f7tZSyavQ96nK8i45jSn/EPnX40/AfxD+z94ri8Y+Cry5/syBt8UsO55bV/7j/7NfTf7Ov7Q+mfGnSEglSKw8RWq/6VYu2zz9v35Yt33q3/AAx8YPBPxX36RbSyzXF1Zu7affQbHaL7j76+SPjr8E9V+AXivT/Fngf7XbaetzvimSX/AI9ZW++j/wCy9aVKXt4eyrx5Zdzso4n2U+el8J9VfGb4PxeLbO41fRV/4nflfMn8F1/n7ldX8H/CVj4Y8B6ZOuntbahLAtxfPd/63zf4971yPwf/AGhNK+JHw3u/Ed9/xLdQ0uDfrGn+VveJtn+tT+8r1w/jy8k8f+FZfHXhG81aHTbhvsuq2krNE6sv3Hr4DHYT6tV+HU/TcrxUsbR5Jz5YnffEv9oGz8Pebpnh6L7fqCfI13/BE39z/armfhppfjqz1KLxdLFLeRXU6xXUUvyPOjfx7f8AYrsPhX8FtK0GC11XU5YtYvbhUli2L+6VW/8AZq9jSHen+x/u158adSUuaZ14nF4fD05UKceb+8RPD+6+f5Hrzf4tfD22+IXhK90ye2jd/wDW2rv/AAyr9yvTX+7/AKqs+5tmm+Zovk+/sr2sNV9jPmifEYilGqfmlYeKtV+Evip5W2pqFndJb3UO3Ztr9SPgn8SLP4keDdP1O2lifzYl3bJa+H/21fhQ3/I32KqkMq+VfIi/xf36f+wZ8YH8K+IJfB2p7oYpW3Qb1/8AHK+sxNGOIw/tY/EfN+9Sq8sj9J99TfwVRtpleL5Wq2lfJSO0KKKKYF2b+7XC/EjxtY+APCWsa9qUqpa2ED3Df7W3+Cu4uRsWvjT9urxDc+JLXwv8OdPZku/EGqwW8ro3/LL7z1WCp88xVJcsbnnv7LXh658T3niX4o65E39p+I7yX7L5331gV/kr6PuUV7VoGnW289fKWZ2/9krHsPDf/CPeF4tK0rbbPa2q28DovyblSvOtK+GOq6JYan4o8Q6rPrHiOCCX7GiSukUT7H2PsrHMqspztH4T6fJsJF+/KR574e17/hSHj7UF/tP/AISG3+dLqGKfem7+D52/ir03wx+0noOpXqQa1bXOj+b92aba8X/fdJ8AZvD+vfDWwto7S2fU1jf7dDKm52lZtztVnx/+z3ofiqzb+z4l03UNvyp/A3+xXz8YyjHmjI/QG8O/3Uo+9tzB8ZvCSPpf/CS+F/Nh8RsyxQXent/rVaui8B+GLzwl4et4NQvJ7+9l/ezyzNv2v/crmP2eLzUH8JahpGp7vtGh3zaeru+/elM/aB+Ki/C7wBd6nBue9uG+y2sKN87u38de1l+G+sT0Pjs2xfsual/L9o8H/a0+ME+vavF8PtIXfFO2y+eH53lbf/qkr3L9nL4G23wr8NRNKv8AxOJ4t8r7dnlJ/wA8krxL9jz4b3mvX97491yJdi3TpapcLveWX+OWvsi2/wBGg3f7P36+xqVfZR+r0j4OMeeXtZHOePPFVj4A8K6nrVy2xLCJnVP7z/wJXhXwA8NW15/afinxHLbTeJfEG64sbe+Vd6RRfcbY1WPjfrf/AAsX4laZ4Mtp1TTNJ/4mWtPu2b1X+DZXkvhDX5fFv7Qnh/V5YFgsmnlg09X+4sESOqqn977m+vp8BgeSi31PmsbieepY2vA3h7V/jZBrF3rXi/UobeLUWiW0h+SJv+AfdruNH/Zv8I2e/wC0wS3jv955paq/s0wt/wAI54gbytiNq0u1/wCOvcrZN/3oq3xOIqUHyQlY4adOM4+8cZpXwf8ACulW6fY9Gsk/2/K3v/49W9beFdMtldVs7JEf+DyErY8nZ/DQ6K+zcteTLF1p/aOiNCmZP9g2ybP3Vt/36Sqtz4b0qaV2l0+yuU+588FdF5K/3Kb9mWH+H5HrOOKqxl8Zp7CH8p5p4h+AnhPXonZdPg024f8A5bWi7K8v8T6HrXw6tU0vxVIvjLwQ67N7qz3Fm/8A0yf7y19KujOm1dtZ+q6VBqVhLBc2v2m3lXY0T16eGx0n7lT3jGphonk/wr+Jcvwu1vSvDmoXzX/g/Wf3uma9LO2yL/Yb+7/tVj/Ff4qS/GzVNV09tQl0fwFojp593btte9fftdF/2n+Tb/v1mTeDW1XXvEvwtkigRPszX+h3H3F89U/9Bas+HwH/AGr478P/AA1Vl/sfw/El1rUv8E91s+f/AL5+7/33XfGjhY1Pa/aI9tXt7L7JN4S0fxF8Q7X7FoLf8IV4NZdm+3b/AEi8/wCur/xfJ/3zR8PfhFoOseN7i5sd15omlt5X2u4/5by/xpXo3xO8QN4e07SvDmmQedquqOlrBDF8n2e3X771pXPkfCL4bosES+baxbFRP+W87fx18jmWYyqSlTh8KPtsqy72MPaS+KW3kcPN4Y0zxn8X9P0WxsbaHRfDm+4vHhXZuuP7le0f8I9bTMjS2dt8n/TBK5r4S+FW8N+H4rzUIP8AicapL9tvH/3q9A+ab+GuPBe1gvaOW5nmsoTcaa2ic5N4J0W//wBfp9pMif34qytS+DPhHUlTdodpC6/OrxLsruPJX+78i1K8Kon+qZ69unja0PhkfKSpQ/lPF9S/Zm8LzKjWLXOm7N217eX+Nv8AgdcP8QtB174P2GmahZ+Lr17dryK3a3uJd6f3t21nf/L19MOi/wDAP7leJftV2yzeENKVYN8v9pxIu/8Aj+SvWwuKqV5KMjmqU4wjzFr49eGLvwxc6F478MeXbahom2W8sbfbveJvvuy/8C2/8Dr2XTb/AEj4wfD60uVgW80rW7Xc0X3/AL3y7P8Ae+//AN8V8leK/EK+E/2g/Eeo30dzPoUty1hqdps3pPBLEi7f/Z69Q+Aur/8ACt/H+sfDq8nWbTLjbf6LcO2/zVZfl+f/AGvvf8DrHGYeThGe7Wp3YLExU+Q+ffEKeJf2S/jCk8W7VfDTp5XlSt+61Gz2OrxP/tIm+vvXwHeaDr3hKyudDigm0LUYPtEWxdiOjfwbf738Lf7lcl+0J8JbP4teDbuxni87U7dfNsZX/hl/+Jr58/Yt+LU+g+Jr3wBriz20U8rPpyTf8sp1+/F/wOvncTSjjaXP9qJ9VQxE6E+Xm90+4LaGKGJIlg8lE+RU/urVjejpu2/JWJqWpNpul3d9BE15LBFvWHdt82vJ7/8Aac0iHSLVrHT7mbWJYt8tu33IG/ub/wCKvhsTONHRn2eAozxnvRidB4w1P4kXa3f9lWen6PaROzK7yq8sqrXYeA/FsXjDwvaahFt3suyeL+OKVfv14FNc+P8A4tXW5fPSy2s/lJ8kVdX8Mbx/hv8AEaXwVc30dzb6lbLdRbP+WVx/cf8A74ripV/ePdxOChKhb7UT0jx/oMHiTRrvT7n/AFVx/G67/KZf4/8AgFfm/f6lefDT4h3bM39laho186ND9/5Ff/4mv1Av9rxPuVf77JXwf+3J8Om0rxHp/iq2iV7e/X7PdOn8DL9z/wAdr7zKq/P+6l9o/LsypSh70T9CPgn8Qo/H/grT9TVvvRV6UlfA/wDwT0+JcU1he+HLlmd0bfE7t9//AGP++Ur72R91edi6H1etKJlSlzwJaKZRXBc2sTaxcpZ2cs7NsRfnavz/APhvrd58bP2m/FHja6ilTQtDiay0yKZfkeVndd6f8Ar7I+P3jCDwH8JfEuuXLbIrWzlf5P8Acr5p/ZL8Jf8ACN/CLSp5fM+0atLLqXz/AH9jP8iV24X93RlUM1Hnqcp3HxE8f2fw30RL65gkvPNl8pYYV/i2VoeBvFukfEvwqmq2K77WXfFLDMuzym/uPWxrGg2esWDwX1t9st/v+S6/3a8c8GfDTx54bi1PUNM1m20Sa6vHl/sx4Hli2fwV83XlPm/un6LgadL2Hxcsjk/G3wN8R+FfEb6n4cnaa03b4vJX54v9irvhvxV8ZLmD+z7axg3/AHPtd3aqm3/b316BN8S/FnhiV/8AhJfCcv2eL72oaNvlRV/vuldl4e8Q6Z4q0m31PSrxbm0lVtr7P/Q0rnp0ozloepXxc4UPegpf3jn/AAZ4SbwT4fS2a5a8vZXe6vLjb/rZWr4o+OvjDU/jT+0Fo/hrSF86ytZ1soIkf5G/56y/+h19b/tA+OV+HXw01jU1b/SGX7Paon8crV4L+w34Gl1K/wBb8bXyq7+b9isXmX+L/lq6P/47/wADr7zL6UcLQlVPzLH4mWIq8vc+tfDfhu28K6HaaZZxKlvaxJbrsX5Pl+/WJ8S/G1n8PfBup65eMyJa/OqIu75m+REruIUXam7/AL4/uV4P+2HcrbfB24ZlV3eeKL7v8Xz0YKP1jFR5jzsXL2NB8p4Zcwzpon2GTz5vE/jdvtTTeV88Vn8rJvb/AGq6iTwxF4e+N/w60qyiZIrWzlXe+1fm2Pvb/vp6foO3/homWJds32Xw3a7fl+5+6X+D+H79a2sPBN+0Z4S3MvmpYz/c/g/dP/HX6XCXL7sf5T4nl+1IZ+y0jJ4N1NZVl3/2nL9+vdYZvu14/wDs8PA/h/WFWVk8rUXi2Ov91Pv16x/c3NXzmOl+8Z2UPhLz/P8AxUzyf71PtnXZt+WrTo3+zXinfGJVRNn3fnSmP87/AOzVTWL9rC1ln8re8S79ledf8L1s/sXy6fP9oR/nR2riliY0pe+etRwFarG8YnqD7E+aq77dr/vaZpupRarYRXkW7bKqvv21FMjTSv8AMuxP466oT928DzZ0uSXJI8h+I23RP2gfhrq6s2+Wf7E2xf4W+X/2es34XJbXPi/4heIJZbZHa8ZG2S7nXa7/AHqPjGjf8LX+G8TNv/4mKuuxfn3ealef+GPFUsNr410p4tn2zVpd0qfI6RK7/wDj1fR4mrGjhpVZfyiy3DSxeKjTgerfDTTZ/E/iXVfGeofP9ol+z6Yj/wDLKJfl31DMn/Cy/ilFp8UrP4a8OS753T7ktxWrqvjOx03wHaReHJVvLu6X7LBEi/PE2za+9a6D4Y+Cf+ED8OW+mRfPcf626m/jllb+/XwFJxrfD6n39fmwkJe192WyOzRFdd3yp833KlhfZ/FsrC8W6kum6WkUTf6RfyrawIn33dv/AIiqnga5ns7y48PahP8AaZbP97Z3D/8AL1bt/H/wCuj+0KFKrHDyl7x8ZU55x9pynXP9zd9+j5vvU59r26bm/wCAUOi7PvbK9XmPNKszsi7v4NteFftUXOzwlokjbv8AkLRfJ/wCvcpvvP8Ad214p+1F8/hzQl2q7vqcSfP9z7le5l8uWojlxEf3ZzP9gweL/jN8VdDuZZEt5bWJov4vKl+T565NIdV1zwAjK0kPjv4byrLA6ffns1/v/wC7/wCgtXpfgi22ftH/ABJX7n7qLc6f8BrL1q3XTv2k5fs3yJdeGbyW62f8tX8iX79e3N+5yvtc5KceWfP/ADH0d8OviLbfE7wLpniOD79/F+9T/nlPs+dP+AOn/j9fHX7Z/wAPb74dePtM8f6H5lnFfyo7So2zber/AB/8D/8AZK+iP2PZon+DNpLtVN19PuRF/j+Suo+N/gO2+Ivw51jRWgV7jyvNtXf59kq/cr4uVT2GKlCPwn11L36Ja+FHxFg+KPgbR/EcDLsv4N86Iv8AqpV/1qPWLo/wcs7Dx5reoahZx3+lTxLLa/N/qpf402V4V+xJ48ih1TXfB1zOyJ5X9oWMT/31+S4+T/x+vp/4o63qGieELjU9IliS9t2WVvNX+Hem9P8Avivmc1wtOE+eR9lk2Lqv91DqdA9hs0uW2tpfsexWSJ9vyL/3zXFJ4P0D4aaXqHijUPtOq3dnF9qnvpvnl/4B/wCg15vqXx18R63eJY6Lp8dt5v3XiV3d65/R/B/jj4wb7yfUv+Jf5v2f/S5fkXb8rpsr5aVeL+GJ93TwNVx5qs7I+pbPUoNY060vLZt8VxEtwr/J/Em6vJf2kPBkXjP4W63A0H2l7WL7bEn9x4k/+IStr4IXjTeD20ieVvtGg3U+lSo/31RX+Suz1LTVvLWWBovOiZdjf7Xybf8A2evosury54yPgc0w0YSlE/Or9nXxV/whnxN0e+inktor+XyvK/2v/wBjfX666Dfrf6bb3O1k81d/z1+NvjCzvPh78WtSj81vNsNR8r51+7/H/wCgvX6wfBbxJF4n8C6PqET/ACTwK6u7f3q+mzOHPCNWJ8nQ+LlPRd9FM2f7a0V8zqejyny//wAFEde3/DnRPCMUrJceINVitfk/uL9+u98N6VFoOl6fpi7US1git/kX+6leP/tKaxF4z/ax+E/hryvOTTmnvZ0+8ny/NXt1tudd2352+ffXdV/dYeMTLCR5qspHnn7Q/iT+wfhvcQRMyXuqMtrB5X3/AJvv15f4P/aoXRNN0/T9Z0id0t4lt/tFv9/5fl+ZGr6D1vQdM1i6tJ7mzWaW1bfE7/Psauf1v4b+GvEiv9s0q0d/n/fRfI9fL16c5T5oyP0rL6+HhR5akLmP/wAL+8EzaXLc/wBtLDti3fZ7iLZK3+xsrn/2b4Z38G6rqHkfY7LVtTlvbW32/dWq9z+zH4VvL9JVnkS3/wCeX3//AB+vUrbTbPRNLitrGL7Na267IkT5NlPC05Tq+8RmVejRoclK/vdz4w/b28Z/b/EHhrwhbfP5S/bZU+b5mZ9sVfV/wc8DW3gD4b+H9Dtrb7M9vao8sP8A01b53r4yudvxg/bFtIGi86Kz1HY03m/fig+/X6G20Lbd33/m/vV95ipexw0KZ+aU/wB5WlIb5OyJ/wC/tr5//bGdofhUjK3ztfQV9FXNt+6/26+df2w5pIfhjaeVt3/2nB8j1hlPvYiJyZhL91I4TRodn7Set/K3yaLAjJu/6ZRVY1K5X/hobw/BtVN9nK+/b9/5Hpnh62i/4aO8Sysyw7tHg2pu/wCmUVGsf8nHaO333TR5/n3f7DV+lR+L5Hxf2P8At4t/s2XMt54Iu57mVXf7Y0Xyf7Ne0Q+U8SV4r+zSkv8Awr5/P8tJft0+5EWvZ4U+b/Yr5vH/AByPUw/wEzv8+3+PdTkdpm2rFv8AlqveOsMDtu+589c1N48XTdGu5fszJEq/M7t96vma+L9kfS5ZgZYurynOfEvxnPYLLBA2/d+6+SvKLDTbm8byoli+0St+6d/43rQ17xzBqthFA1jH9t8/e19v+7/BsrS+D9+tz4v/AH7ecnlfuP8AYevmJT+s1z9Qr4aOAwukT33TbbybC3iaJUdIki+Rv7tXpkidNv3H2/NUML/xbvkqvqTt87Kyv/7PX2dKnyRPyOvLnnKR4v8AGO5iT4pfDWKRVTzdVV5Xf+6rpXkum+BtQ1Lw54t162a2tre31OV54XbY6bnfZ/vV2f7Tl/c23i3wU9nLsu/9K2vt/wBV/t1w/wAENE1Xx59u0xvNh8PtfLcXUT/7KbUSsc0r/WKMaEJH1HD9H6nzYqcT1X4CeFZblX1zUIv3X/Lmjr/4/XuCIyLu+b/7Os+zs1sIooraLZbquyBP92rWq6qulaXd30rK8UCs+z+N682FOOEoHBmePlja8mc7DMviH4gu3l77TQ4Ni/8AX1L83/jibP8AvurHi2zkhW31fT1V9QsPnVN2zzV/jSuR+Dnjm216DUNMud1h4ot7qWW8tLj/AFsu59yS/wC7t2V6h/rvl+X/AH6/nvNc4r0s39p0ielhsNTq4blvuGm6rbaxZ299bSb7e6TzYv8Adq883yfKtcZ4S2+HtWu9B+VLe4Z72zT/AGWf50/9nruNjOr7f/HK/oHKMwp47Cwqx6nxuIpSoz5JFSb5ItrLvrxL9qVFm8L+H4trP5usRJ8n369w/ezJt+bfXhX7UszQ+HPDTKzb11qL7jbPnr7fA/GjxsR/DI/AkLf8NCfEx9jfciTzX+Xd9yotbf8A4v7cful81PDN06/7e63l+T/xyrHgSSf/AIaA+KDNKz/Mn32/usi1Fr7yv+0Vt3b0i8M3jq+7Z83kS1603eN/I5kejfsipv8Ag3ZM0TJ/p1x8n/A69lvIVeJ/uo7/AHX/ALteNfsfu958FNPn+b/j+uv4v9uvcpoV+z/61f8AZ+WvhMxdq79T7XB/7vGJ+efjC8b4NftVRan5S/Z1vorjei7P9Fl/1v8A6G9fc9/YQalpt3Zs3nRSrs/v/L8+96+Tf28/B8ry6Fq8C+S7LLZS7P7v30r6K+D+vf8ACSfDvw1qf3/PsYtz/wC1s+f/AMeqMxXtsNGR6WXz9jVPObjx5F8OoovC+h6VBeahYL5UuoPEqfN/s/7m+sXTZviD4J0j7dYxSJZaoz3TIkW/5t9ehzeD9PufiTK2marZWeqpEl1dWNxF87L/ABulexIn7pNy79vz/dr4GNB83xH6p9eVOlDkhzep5b+z94P1Xw9pOsahrTSfaNUuvtH7377/ACff/wCB16bfwrcwPFt+9Whbf6r+H/gbNVSZ/l3Mv+3XqUH7I+Mx7+tVJTPg39rTyvCvxhivFaL7PqVjFL9neD55fKfa/wA//fFfVH7CviSDVfhVp8FtKzxW6smx/vq29/8A7OvAv+CgOmsmjeF9VigV9k7WTb/v7GTen/jyVtf8E5fFU8323TGuVm3S71h/jiTZ/wCg/fr72cfa4HmPi/4dflP0Dw39+iod7/3lor5f2R33PjfSpm8Sftn+Jbzb+60vTGTzt2/b86J/6DXv0My7EXdXz58BLP7Z8ffjLqbKu/7VFbq6f7P36+iEtvlRWrXMvccYG+Bjc8S+NPjzxZb+JbLw54OWd7jyvtU7xRb3Va5fwx8ddc8MW+q2PiqCfUruL57WLbsffUPj/wCJN94K+MviC7sbOLVX+x29q29mTYu3/Zrl5/jDbXvj1PEmo+HxcOln9litg3y/N/HXxtWp73xH67hsLH2EVKOhes/idqvjP4oaFfaVpU+lXssqRXiRT74pYv8AbSvojxV4h/srRNQvJX2RQWssrf8AAUevJPBnxd/4TD4g6FpmkaVHokP72W63xRO7oqP9x6639oS/XSvg94tnRmT/AEFoldF3/M1e1lMfaVYnyfEH7pKHLY+Uv2G9Nl174zeI/EtzF88Fm8uz/anf/wCJev0Ds7xdiLu+df4NtfHX7AGgxWfhTxLqHkSpLLPBbs/9/alfYulW3+9X0uZy15T4PCl2Z2mb5f8Avuvmr9s+bf8AC+y8ptn/ABM4Pnr6S2ND83m182/tnOqfDayVmVH/ALTi2vtq8j/3iJwZl/BZynh92/4aW8V/Nv2aVAm9P+uUVM1x2m/aT0Xarbl0qd/9/wDdPTPDE2/9pTxkyyx7P7OgRt/3/uJTdR2zftCW/wAzI66LO/yf9cn/AI6/Spe5L5HxHNp8zT/Zsmn/AOEAla5+/wDbp0/ersf79exp9z5dteQ/sx7bn4aJL83z31xtSVt/8dewbPn/ANuvl8f/ABGehh/hiZXiGZk0G7aLalwyskW/+/Xl/wARYdQsPA0UH2xndW2SptX5lruviLprX/hyVVlZHVkfen+/Xn+sXLeIdGuLO23PK8Wxd/8AHX55mfPze6fbZNi/q9eMjxjUvtiaXKywb3WLZEm2ut/Zm0fVU1bT11C5V7iKJriV0X7ysj7K5rxhr1noOiP/AGhOtm8S7G3r9z/brvf2LdK1ebwVqfiXV1VEv5/s+nb1/epBF/G/+zWGW0JykfR53mXt/te6fREz7P72ynTTQWEDTztFDFEvmyyyt8ir/ff/AGam+VE/uf7b/wAFfI/7cnxpbRLCy8AaVctbXWsxebqcsTb3igbZsi/3nr7CrU9jA+Apx9rP3Tj/AIr/ABvl+Lvxp8M+HPCekf6J9qTSort9rvdbnTfKj/wrXtf7MFs1hZeK1aVbl11PY2xvubf4K+Tv2bIYNX+PPgOXyo0+xX0Dyyp8qbv7lfXH7NMK/ZfGa7dif21LtRF+79+t8DhIzpTrTibYjMasOXDxl7qPbtjO25Yl+98tcv4tRtS1bQtBVtkVxL9quti/P5ET/wDs7V1qIrr5Tf8Afb/w1y/h5/7b8R67q8sH+ql/s+B3++yqib/+A+bv/wC+K+C4rx/1HBzcZe9LQ68BQ+sV4nNfFr4Y3mvS2/irw432Dxrpa/upU/5fF/55P/vrWr8NPiXB8RdBeVom03VbCVrXUdOdfngl/wDia7v5vk/v7t9eL/FfQW+Hupp8RtDg/ewf8hiHzW/0qDf/AN87q/nnC4n+0f3FfWX2ZH11eH1N80Ph6nVfEXWLPRLPT76WdYbtbyL7HEi/POzfK6f7v3677StSg1WziuYF+R13r833VrwTwHolz8XfFD+M/ENn/wASK1n36LaOz/Iq/ff/AMfr1Pwe/wDYOr6n4clZv3DJdWvyf8spX+5/wBq/Y+EcXSwkvqUp80j5DHwlVl7b7J2vnfLuVWTb/HXz/wDtVzf8U54c27f+QxFtf7j17nv3r/ff+/u2V4P+1LN/xJPC6r9z+2Iv4d9fvGXfGfL1/hZY8AOs3x9+KPzfOkiI3zf7SVneIX879ohlWBZnTwzePs3f9OstaHgB1/4X58U2l+TdOjr8v8StVPxA8A/aDeVvM/5Fi+XZt/6dZa9bm9yX+E5Psx/xHpn7GG3/AIULpvy7P9Muv4v9uvdoUV9jMzbK8M/Y/s3sPgtpUU6rC73Vw+x2/gZ697Tytny7f++q/Pszl++Z9tgf4UT5v/bP0ff8IL25ii3y2d1BKn8e359n/s1Rfsea3/bHwdiVW3vYajPaqm37qfIyf+h13X7RVvFefCjxarbX8qxll/v/AHfnrxr9hyZZvCviu2g3f6PeRP8A99Rf/YVvD97hJcx1/BXieseJPhKvjDx8uqzzyW1l9lS3327eVLvWuJtde1XRF19l8Zvpv9j3X2VYL6L7R5/8VdX8ctV1Pw8uhX2kXMsMv2p7fYn+0nyVyvhv4Fa14tn/ALQ8Rz/ZoZW3yo6/6RLXwdaMublhE/V8BKP1eMqslyljwf8AHvxRf3lppk+g22t+a+yV7dWidUZ/v/8AfNdF8Pr/AFW3+KPiDQbTV7nXfCtr9/7Qu/7LL/Giv/vV6d4V8Gaf4Ss0ttMs/syL/wB9tXGfFTUta+Glrp+veHLaO50eKdv7W0lF+eVZdn73/e3JW1KnKnHmkcGIqUK8pQpR5Tz/APbM0qCb4Syz3P8AqrW6ilbZ/dbej7P/AEGvJf2G7lbP4h6hbWzf8e7RJAiL/rV3v5rv/wB917f+0+6+J/2ePEF5FFs82wiuokm+R0+felfNX7Enmv8AGGLc3yPF8qI3yff/AI6/R8F+8wTPzHGx9nieU/Ura39xf++qKbuPq1FeNyhc+P8A9my8Z/iT8YPm+0uutOku9dnlN9+votLyXa/y/J9yvnz9nizaH4l/GKBmWb/ie7t6Ls2f7D/7Ve5QvKnmom7ft+5urizLc7ss+E428h8D6DrmsXl9c6TDe37J9q+1sr7dqfJ/u1sQ+G/C+vWVveQaVp9zbypvilhi+Rv9yvnzUNS8HeGPiv4qvPE+jTare/al+xokCui/J8+6urT9qjQ7BEitvD199nVdipuREWvk+elze8fpX1bE1IQlTbPQ4fhXp+m+PLTXtPtrSwigtpbdrS3X77N/FXFftWzfZvgT4rZYPn+y7Nn/AANKzvDHxvvPHnxV8PwQW0+j6e0UqS27y7/N+T79a37VyfafgV4wVV2f6HvWvosplCVaPKfK57CtCEfaS944H9gbdefDTW559ruureUv+wuyvrOF1evkX/gnpfxv8NPEEX3HTWFf/vqKvrW22um7+OvVzH+Iz5TDS9wJvN2fLF/49XzZ+2TC03gbR9zbP+JtF/v/APj9fTc0K7X/APia+Z/20oVfwf4c2xM7prEX3FrqyaP+0RPOzH+DI5HwvZxJ+0R49naVn/0WJVTb/sJUWrTND+0jaL5TI8Wh3T/e3/8ALJqteCtv/C+/iHAqyIuyJG3/APAKytU+T9oeVlb518N3T/P/ANcmr9G6y/wnxb+z6mx+zBc7PhpFIqq/+mS/f+SvcIZt8XmvtR68S/Zg2/8ACqLL938/2qX5/wDgdexw/ufvV81jPjZ6VDZFibbcp5f30f8AgrlNS8MQTalbxWyrbOi/M6LXVpN/u1R03/TLh7lV3ovyV8xiIwqy5T1ISPL/ABJ+zH4T8c64mq+IYGv5fk3J5rIj/wDAFr1iztl023t4IPKS3iVIlhRdm1Vq39xNu1t/9+jZ+63bf+B100qUYfCTUqyn8Qya5tobeW5liXZArSt838K/NX5Va9rev/HT4oa3eWMEs0viC+3xWiL877X+RP8AZ/8AsK/Rb9ovW7nwx8EPGEmnxzvqV1bJptskX32lndIk2/8Afdc/+zz8BNO+C3heLcklz4juole8u/7jfd2J/d/2qzqR9tLlNKdT2UDyix+FFt8G/F3wi0WBY31C4vFuNTuE/wCWtxuT/wBArvP2ZvNSz8W7mZ9+tSvv3fJWl8UZvsHxp+GFtAse+6vPmeX/AHqr/stQ/wDEr8WrtXZ/b8qLv+/X1tP91hZx9Dxn79fmPU/EmtroOh3uoMvneQrv5X99/wCBK8a+HXxavPCuuJ4O8ZwNYXDXUsVndp/y1/j3v/33XqHjOH+0tU8OaGq70nuvtE//AFyi/wDs6Z4/+GmlfEjS0gvt1tdxf8et3Cux7dv9+v5w4wzKhKusHV279j7PLcNW5fbU5fCdRDeRPsZmV/8AgVeL/Fe5ufij4+svh5p8rQ6PF/pWsXafc2/fSKuX0T4neJfgs1x4c8WQXOq29vEyaTqP97+4j/8AAq9I+A/hW50Twl/auqs02t6239oXP2hfnTd9xK/NaeBjl0J4qMub+U9/619blGi/meh2FhFptrb20ESw29uvlRQp/Ai1znjZ5dHl0/xDF5r/AGCXZdbP4oG+V/8Avj79dan+q+X+Ks3Xks30u9iuZVS0eJ/Pd/uKv8defk2ZVaePhVj8XMdGNw1L6tKP2TVTa6fN8/y/8ArxL9pxGfSfCkUTKm7WIvkruvhR4nXxJ4LtZVlab7PvtZZdv32iriv2lnWHQfDjSqvy6tE/yfP/AB1/aWSVfaQjP+Y/K8RopEngJJF+PHxRgaLZD56Okv8Aefd89Z2vTSv+0VexM2yJfC14zf8AgLLWj8PnV/jd8SI2il/dXP8AH9z/AFv8NY2uvH/w0Ze7YG+fwrdbn/j/AOPWWvo3/Cl/hOH7Mf8AEetfsnI3/CltE/0lrzdLPtmdf9uvc4baXyvurXh/7HMMqfBbRWnlZHaWXbb/AN1N9e9zPFCm3c1fnmZ/x2fbZf8AwonmXxps2ufhz4rgXbDLLp06K/8AwCvm/wDYJdoU8cW0sq791q+9/wDclr6F+P1+tn8JfFs/39mnS7f++K8H/YQtpZtL8YXPlbEee1Rf9v5Jf/i67sN/ucjolL9/HlPePi74ktvCug6feT2MF5/xMYk/0j+BP43q7D8ZvA7on/FQ20Pm/Ov2j5HT/vqtPxD4S0/xamntfL5z2U/2iL/ab/brz/4l/E3wd4ZaWzttI0/XtT3fNb/ZlaKJv9uvg68vZVJSP0XAUo16UYcrbO61X4r+E9N0fUNS/tuyuYrVdzLDLvlb/dSt7w9qUXirQdM1XyGhiv7WK4WGXY7qjJvr5P8ADfw0174s622oRafaaVZTy/vbvyNsS/f+4lfVug6J/wAI9oNlp8UvnRWsSxLL9zftTZ9z/gFVhakqvxFZnQo4WMYwl7x5p+05psFz8FvGFs08FnF9h+aWX7ibXr5V/Y//ALPh+MllZ6UrPbrE3m3dx8kruv8Asf3a+nf2sU/4sV412t/rbHyvk++250r5K/Yh02f/AIXnpm5vJi8id/nX/cr9MwMf9jkfmGLl/tCP1S+0r/e/8dopnlH+8v8A3zRXkWR0cx8tfCW5i0v9pL41aMytbSveJdM7/wDLXds+avdobNX3/e/2q8Z1uaLwx+2trUDRbP7Z0dJ1+X7+2vbtKufk2t/33trx8XHnjGZ0YKfs3I+afF1t4e0r4ya03iPw/PqVldLEsFxaI7+U3+5XpPhXwB4F1iyivNM0GB4nZ0V7i12fd/3q9Nuba2uZ/MaBd39/b89SpYQQ/NFF8j/Ps/26+djQ94+xnm83CMYe6edTfCXSE8S6Jqun20emvp0rOsUS7El3J/HWT8ddNbUvhb4otl+d206X5P73yPXqz7tz/Ktc54qsP7V024s9qzebE8Wz/eSvdwHLSqxkfPY6vUxEf3h8hf8ABPG/lTTfGFjLFsR2guFf/gGx6+1bNPl2ba+Cv2J7+78K/HDXfDlyrJbywXESpu/iif7lfftm67P9ivXzOPvniYeXu8o+b5Fr5n/bG+Tw/wCGVVvkfWIk+evp10/v/wAdfM/7Yz+T4f8ACm22V3fWovv1vkn8eJw5j/Bkcj4Lm/4v78Q1Zl/gTYn/AACszW4Vf4/3v3X2+F7p/wDyA1afgKb/AIyD+JSt9zdFtT+P+Cs3WHlT9oG7lXc9u/hmeJpf+2TV+hwjK0vQ+K/zOg/ZjRYfhRp67WR/Pn+R/wDfr2Dzl+Rm/hb+CvLP2df3Pw0tP3TJ+/l2723/AMdep/aVT/brwMbHmqM9PD+7Ei1K2a8gliil8l2/jSpdKhW2tYoovn209JvkT5fnpyP8v3lRK8L2UebmO2JYm3U2GZf9r5KrzXLJt3L8j/xpTkf91u2/PW0UZylylXWNEsdba0iudzpayrcKjr8m9atTTKife3u/yb91N+2fN/4/VeaZtjtsXZV8pUZc8Txb4tXKv8avhWkX3FvPubfuLupv7LvlJpvjP5v+Y1Lu+WrHxH3P8Y/hpLujRvtn/PVd/wB+mfs/alF/ZfitvlhRdTl3eUy19BUl/ssuX+U82Mv3532lXMGsePNVuV3IlhBFZRP/AHXb53/9krsE8qZf4q8f+DnxI0zxPf8AiDStv2bVbe+nlZHb/Xxb/vpXrSTfL8q1/EHGcq/12cpxP1/JpUnRjCJzvjnwBpnjzSJdP1CD91tbynRfnR68v+G/jW+8Aa+ngDxizJ83/Ep1N/uSr/BFv/vV7l99fu764X4u/Dqz+JHhz7HPFF9tgb7RbXG7Y6N/v/71eXlGPVan9WrfDL8DXG4RU5e2pbxO4fam9vlTZ/fb7tfPPxO8W3nxg8TP4C8Jz/6FA3/EzvkfYm3+OuVv/i74sTwp/wAIK1tOnjN5109r5F/5Zfwf7te6/Cv4Y23w68ORWyxQPqFx895cf7X8de5HCUsmjKvUlzS+yeQ608wl7OHux+0VPAGgwfDfXk0G2WSHT7qxV4t8rv5s8XySvXMftM3Kppfhdd2xJdWXcjrs3V3XjyFtN/sfXEX/AJBt8rz7Jdm6Jvld/wDx+uC/aiT/AEPwerMr/wDE4VPk/wA/7lf0XwDmjzGgpT+KJ8dmuGjhZOMR/wAPUb/hffxTj3NvWdNif8CrO8QTL/wv/WF3LvXwpO+/d9z/AEWWtb4YPs+O3xWWWTf/AKWm10fb/FWZ4hRk+PviL5lhi/4RC6Te7b/+Xdq/WfsS/wAJ8/I9g/Y/TZ8DNCZdsL+bP99t+7569wdN6JulrxL9kVPJ+BnhyLcrorT/AHF/6avXtuxni3bt71+c5l/HPs8B/BieFftV6k2m/BbxBErNvukit12f7T1x/wCwlpX2b4aaneLu/wBK1Zk3/wC6iL/8XVT9u3XvsHhLw/o7Syp9svHl2I3z7IkdP/Qnr1D9l3wxP4e+CnhSC5VkuJ4GupUf/pq+5P8AxzZXbL93hDeMr1zoPiL4M8R+KrW3ttK1pbDT0XZPF9x5f+B15PZfATxLoWq/a20ay8Qorbkt2uvKSvp2FPk+ZasfY9/95K+KrYeNWXMfa4TNKmGjyxPnT4meNvHWg+HLe1bQ7bw4895b2/26yl3oqM6fIq7K9+f+Nfvp/C7/ACUaroNtqsSRXlstyivvVH/hanzQxbX+X+Le1XQp8hnjsZDExjaNpHzz+2NfrZ/AzW49rP8AaJbe3+SXZ96VPnrwD9gawl1j4tS+arTPa2Pms+5/l3Oif/F16l+3VrEVt4D0fTJfK/4mV9saJ1370WL+BP7296x/+CcWj+T4l8S3isuzyIotm7e6/O77Hr9DofusEz4Wv79eJ+gn2L2NFX8L/l6K+b9ozu5D5N/a2s28FftJ/CLxezbLSWV9KndP8/7dexWyMkrq3zv9xv8Aerhv+CiugXGo/BMavafLd6HqsV/v/uxb9j/+y1t/D3xVF4t8L6Jq6quy8sYrj/gbffrB/vcNGRFCXJUlE6iab7m5avI8Wz7tUX2zNtX5KltnnhvXVotkX8L/AN6vJl8R6nMK/lTNu+4lZ9+iusqq3zsvy1uzQt8jbV/4BWfcw7Gdv/Zq0pS5GRL3z85fH6RfBz9rG317asNu15FqHySvv8qX5Xr9D7DUv3CSvu+6m3/0L/2evj/9vz4exXPhrSvFSMttLYM9vO6ffZW+5/4/Xq37K/xIX4kfBHw5O0++9sIv7NvN7fP5q/x/8Dr63Fx9vhoVInlUvcqyie4PqW9fvbK+Z/2xplvNG8K/d+TWE/1zbK+kESDykbctfOn7Vb2yWvhr7T5f2dtWX7/96s8o93ERic+ZfwJHFeDrP7N8cPiJPvi2yskSru3Ov3PvVR1KzVPjnqd99pX7Ovh2fcn8bfuqu+FbyCw+NXxJnuWihigX7Rv3btq/JXL6X4ktLKPxN8TtVWDUreVW0fTLHd5Xms3yP/tfdr9Ft9ryPiOb3bE3wW+K/hPwZ8P0sdT1KSG7Sd3W32tK+3/gNdM/7Sfh550Wx0zWb/fL/wAsYK47R9G8VahBEvh/4ZeHtMi2/LcXaS3D/wDkVq63Tfh/8UpYoorrxdp+l26Nu8qxRItv/fKUpwov36i/EdOpU5fdLx+Lvie+bbpXgHVLlGbarvTH8dfFiJE2eEbG2+Xf/pF4i7f+AM9Upvgnqt/vbV/HGpX8v3t8Lfe/76psP7LvhyZla51C+mfb9/clc3tMLH+U0/fyJP8AhYXxcubiKVdD0B03bNiXkDv/AOjamm+KnxD0pUl1XwV9pTd+9+yS+a6/981dsP2WvCaRIytc/wB/55VqC5/Zd0hJfNsdc1K2uE+dXTZ8laRnhHp+hnKNf7JCn7SGi206Ra1pGpaJ/tyrv/8AQa9N0HxhpXie18zStQivImXfvRvnT/fSvH9S+EPjPSoJV0/xK3iG13bvsmrL5qv/AMBauNs/D1zD4geCKD/hBvEe791cI3+iTsqfc+Z/long8NXjzU5e8VSq14fGej/EFIp/jL8NmVfOdbz5Xdv9uub+FF/9g8B+M7mKJkln1Nol/j+dvkT/ANDqsniHUtb+LHgKPxDBBZ6xpe1Widtrz7t/z/7NR/CK5V9Ri8PK0dzE2ptqDSxbkRlVPk+9/tV89nlZ4HA1J/yxO/DQ9viIx/mMz4o+ALz4V3Sa54egZ7JPnaVPvwN/fr0/4M/Gm2+IVqlneMqa7BE7zxbv9an99K9Om022v4Htp4FmilXZLE/z/e/+wr5X+KngC8+EuuafrmiqsNvE37q4fdvib/b/APHEr+XZ4rDZ9GdGt/E+yz7uFGrgJc8PhPrD7TFNv+8mz71cv8SfHlt8PfC17rNy2+VfktYv+esv8CVg/CL4r23xF014m2w67F8l1aO38f8Af/2lrz+5m/4X98Yf7KaDf4S8P7vN3tsSWWvjKGTTwWIlKrpGOp7NTH+3o8kfikaf7PXw9ubmW48da95763qm5oPtHzvFE3zV72ieSnzfP/wGmWFmsNvEsC7E/uf3a07m22W+7b8/+9XzebZnLG1rSl8PwnqYLCRoU0jmfFWlW2veH9QsZWbfPEyfIv8AFXzl8VPiLo3j/RPAtjY332zVbXU4kvLRItjxOuxf/Qkavp25+SJ28pk+Xf8Ae2V8z695/h7xVqrN8PLbW9P0jU/tEWpxM0UsT/I6b3+7/B/cr978KcdGNSVFnxXE1DaZ1vwv2zfG/wCKMqzs8X25kVPK/wBqqWtPs+PfiXcrI/8AwiV0i7P+uDVg6d48s9G+Iej+OtPtvJ8P+Md1veI8qv5F1v8AmV/+Bbf+AtW14luVtvjh4o8s73i8JXTKm3/ph96v6iVP3Zf4T89jL4T2/wDZLSRPgP4cX5U+afb/AN/Xr12aZrb5n2/7j/x/7FeNfslv53wC8LyxQL8yz/P5v3v3r16R4t16Dw3oOoavcqyW9nA1w2xv4FSvzrFw58W0fbYT3MPE+LP2n7n/AIWj8e9M8NWP777HEunqn8Hmyvuf/wAcevujw9pUWiadaafAuy0tYkt4vm/upXxB+yvYX3xR+PGp+KNTg32VmzX+x9n7qVvliR6+97C2VH2srb2p46fsoRpHRho88pSLEKb1+WreW/uU9IVRkXc3/fFOdFdvl3b6+X5j1yJ91ZupP+6f/wBkrVm27Pu76wdVdUif/vv7tdFCPOxTkfCX7eevLf8AjLwppXmq8UEEt00Trv8Amlf5P/HEr3v/AIJ6eGPsHwybVfs32b+1LqW4+9v3qvypXxl+0n4kl8W/GHxLffKlvZ3iWtrNu3pLEv8A9lvr9Kv2WvCUvg/4QeH9Pl2pts0/8e+b/wBnr7HGy+r4OED5+n7+I5j137L70Vb2UV8n7ZnrWOc+N3glfiJ8N/FXhyVVdL+1liVH/vfeT/x6vj/9jPxJPqvwli0i8Zk1PRLqXT5Uf+D+5/6A9fdt/wD6yfv8zfLXwb4b0e5+CH7VniLSrzdbeFfGUsstjMn3EuF/e7P/AENa6MG+elKmckvclzH0nbOv97ZWr99E+Zaz7ZIniRmX/gdaD/f2q3368epH3j0oSLttcqkW2WVf++abcpBMjtEy/wC/Vf8A1Lbf/ZaZv2fdZv8AvmiISPOvjB4Pg8eeDdY0OfyJvtVq0S/L91v7/wD33Xxf+xP4zb4b/EvWPAGpz+Tb6lLKi71+5cRfwf8AfKV99arD8r/M3/fNfAX7Z/gC88AeN9M8daKrIlxdea0sK/dul+dN/wDv19hl1WNWlKjLqeTiY8ko1D713/aUfft3/wBxFr51/a9dYdB8KblV0l1iJN+350r034IfFqz+LXgDT9ctvkuHXyr6FPn8if8Aj/77rzT9slHm8J+Gm3Sf8hiLam3/AMfrry6hKji1GXQ4cdLnoHiHjtNVufiz440XTbaT7brdwlrF937u5K6eXQbTxh8SNH8KWLN/wjHhBf3rxf8ALeff+93bf9qut+KHhHRfhJquu/Ev7dNNq9/F5WnWMsW1FumRPn/2q81+FHxa8OeBvDUsTLqF/rt7K8t1NFBv3/P/AH6+5jKVWmpU/snyE4ckrSPp1HTaiqsSIjfc209/n+VdqV4rbftAwXMqJY+Gtbud7bNm1Pmq5J8Z/E906Lp/w212ZNv33g++9eLVw1eerOtVaR628K/IzP8A7FPRPubViTfXkKePfifdeayeAbuwX+F7iNl/9CqhP4h+K1zfpEsWk6VDt/5e7yJf/Z6zhgZNX5kV9ZjH7J7kk32b5W27KPtMX95XRv8AarwnVb3x0yJLqXxF8N6UnlfMiahF8v8A3zurDtvtyXW7UPjTpTxRfPL5M7XHyr/urWkcKnH3pBKv/dPo/euxFba7/wDs9YHjPwlpnjOyexvPv7t/nfxo3+/XhMx8FPvW9+L2rXKv/BaafLvVqf4bu7zR7j+0/APiO/8AHmnxfJeaZcL5V3E39/yvvMv+5V0qXspe5IylV5j1P4FPBeL/AGHrltZXniXQV8pZbiJXuPK/ubv7qb/v1Y8PTaLc/EvXbbSNPtLa30tVine3Vv3tw3z/APjlcJ4E8WST/HfRdV+x3OlS6jbNZT+bE339j7P8vXUfA2GX7B4g1O8gnhlv9TaXfMyu7p/B92vzfjepPDYGo+bWR9Jk372vH3T1hIYkTau3ft2fOtZWvaJBqtnLBcxq8T/P93ft/wButiHbt+9/u/LTJod6/eav4/p4irRr+2pyP1KVCFSHJI+Gvid4Y8R/CLxlLeRXn2a3lZktbu3XY7L/AHP/AB+voD9mz+xf+Fcwz2NzFeXbTv8AbptuyVZVf7j12HxL+Htj8QvDVxpl8rb/AJ3glRfnif8Av18n+A/EmtfA34jS2N4s72m5YtRi8r70X/Pwn/fdfp31uOe4CVKPu1I/ifE+weXYqM5e9H8j7otniTft+fdUr/O39z/frE0rUoL+1t7y2n863lXfFKn/AC1X+/Ws8zOqK7bH/wDQq/EMVhZ0K3JM/QaNWNWlzoZcp53y+av+zXCWEP2bx54jsfLie1urG3uPKf8Ai++j/wDslds8y7Pl/wDQa8p+JHjmD4e+KNK1qXT7vUoriKeyZLSBndG++n8f+zX614e16tLM6cIHyuf0ozoc0jyq98DrpPijxF8OLzyP7M17df6HcPL8iXip/B/d3r8v/fFVPhp4hn1jxX4gn1KNnu7XwpeW87v/AB+VFtq98Wvip4c8eaNpkumNq1hr9hcq9j51n5W/5/7+/wDvV2WkaD4c8Q/D7xR8T4tQuYdVv9FnstRtE27LefZsd9n/AADdX9y+05aXvxtzafM/Io0+efu/ZPW/2Tnb/hQXhX5VTas/yQ/7Ur15f+3b8UV0fwpaeELG8iS71T/SrxEl+doIv4P+BtXcfA3xJp/hL9mzRNcvrnZp9hYz3Eruv913+SvmL4V6Jqv7Vf7RP9ua5AyaFbztdXSP9z7PF/qov+BpXyU6MYVZ1pfZPradS1GMIn1x+yR8Lv8AhXXwvia5tFttS1ll1C6T+NV2fuk/75r6As/N/hb/AL7qlpsP2aB/lVP7qJ/n/cq7bJLXxmMr/WKvMe3Qp+zp2NJEZ1+Zmqu7+S/3m3013bb8zVXmf+LdsSvLOgZc3LJv+9/wCvPPip42XwN4K1vXJWZPsFq8q/3933U/8f2121/ebPvNv/4Fsr48/bw+JDWHhrRPCdtPvl1aVri8iT7/AJCp8nz/AO23/oFfQZXQ9rWicmJnyU5Hy78LvCtz8SPiboWmNErpe6nFcS+dLvfyt/my7/8Avh6/Z/QdNisNIt4I1VFVNi7P7tfnV/wT0+GK694t1XxK9sqRWX+jwb/v7m2Pv/75/wDZ6/SVPk+79yvSzetzy9l/KedhI/bJvmooor5W7PT5jo3023dnZo+W+9zXxR/wUC8FX9v4b0bx3owYXPhrU0mlRP4It23d/wCgV9xZ4rgviP4GsPFfhnVtJ1JPtNhqatFLFt/vU8HW9nVuc9aPunh3gbxbB428JaZr1s3+j38CS73b77fxp/33vruEhl2p81fJP7MGsX3wo8b+I/hB4jbZcWc7y6S83/Lwm/59n975HT/x+vqWHUmddrfI9dmNpe9zQNsNU902/OVE+Zt7/wCxUXnO67fm2VXhdX+X79WERUX71eQdZn3kMtyv9zb/AH686+KPgCDx54QvdF1BVe0nXfvf+F/79epfJs/26qzWG/5mrswtWVGXOc9SPPHlPzP+Dnj/AFP9mD4w6n4e1xrmHR7qVLW+T+CL+5KlfVH7Q/gbV/iX4U0SLRljvHivIrpXeVETZs+R97Vn/tdfs9wfEjw1/bOkW3k+JdOid4n+T/Sl/uV5f+yF8dbx/K+GviVp0u4t8Wkyyr/d/wCXd/8Aar7iFd1VGtT+KO54tSn8VOXwnReKPAXxf8aXUTX2paXc29q6+QjwROkXyVNZ/AH4rXmxm8X6XpqN/BaQIn/oKV9K2dnE+9mrVS2ZF3RfP8nyJ5tZf6wVqUeSEUY/2ZTnLmlc+etH/Z88ebvMvPHUm/d8+xGT7v8AwOmXP7LWoalPLPqHj3W3dmfaluzbP/Q6+nk8ryE3KqS/xfNVfyYvN+WvPlxBXZvHKqJ83w/sZwXKu194q1m/RlXcm/8A+zq2n7GHgm2iT7TLqVy8W/dvn++lfRsKLCm3bv8A9usTxm+uJo123hq2gudY8r9x9rbZErf33rKOd4ifu8wpZdSh73KfOPjb4V/A/wCEUH2zxBYyJdtF/o1v9p3zS7f7kX/s9eEeKviJ4fhut3h/wBoVnbuvmr9uvJbh5d399N23dXpGq/sZ+MfFurS6r4s8Y2U17cS+bLK8TS+U3+xXL+P/AIIeF/gzFaXOr683iHU2bfFokVr8j/3PNdn+Va9SljKk/imeBiacofDHlicTZ/Gm+S1ib+xvDsLvFsX/AIlKujPv++9RX/i1db1m3vora20q9Zv3txpK+Uif7ifw1ztn4e8S/FTXr2XSNB+2XErfMmnLsiRf/Za9a8K/si+IbmzdtQubTTbhlf8A0eVmfZ/t/LXV9clS+0c0YVKnwxLfhvxhrmt6paW1r4z0n+2Nv7j+3oF83d935JWT+7XtXwosJbDwlb/afIS4lllll+z7PK3b/wCCvmL4tfBOX4aWtlPfeKtPubiVtn2SHcku1f49lZXwx+MGteBpYrODU57/AE9Jdn2GX502fx7P4q+F4swtbOMJy0+h7uU4uGErfvUfdVtef997qmmmZ/l2/wAVeeeBviXovjmB20yXybhNqNaP99H/APZlrs01Jdn3dmxq/kvMsBicBV9nOB+s4bF0q0eeJdmTe3+xt2f79eJftA/Cv/hPNGTU7GD/AInFhEzq7/8ALVf7leoaJqtzf3F7FOq7El/dbGqxqUP7rdtV/wCP71Y5XmNbL8TFx3OfG4aOIpSPlr9m/wCMbeG72LwnrTLDZSyrFZyv/wAu8/8Acevqd9SaZNqr8/8AsV8hftFfD2Lwl4ji1zSmW2tL9vNa03bHSVf465DxH8dPEuv6DZadJqH2OKJViZ4flef/AHnr9nnwvDP/AGeKpe7zfEfE083lgOajL7J9b+JPjH4a8KyvBfagv2hdztFDtd9leGfEj4/aH4tWyi0O81bSri1uvNXU9qI6/J/AleEWaXOsXEUS+fcyv/wN61U+Gnii5iilXQb5/tTLFF+4/i/gr7PKOGsFkuJhUlP34nj43OMRjqfJy+6egW3xCu7y4t2Xx/Ij7/l/tPTt/lfPu+/sevTPD/hr4h+IPDeoaR4W8WeFdYsb+JYrqytGi82Xdv3vt2bq+dtV+Evi7QWdtS8OalbOny/PA/8A8TXC63eXGj3rwLLLbXX/AC1aLerr/FX7jHGzr04xVmfO0Ie/70We2eP/AIjahN4e0P4R6VtuZdLaW3vPsjb0vLrzX2RfL/Cn3a+4/wBnv4S2fwl8EWWmeUv9pt+9vJk/il/+wr58/Yw/Zvn0qCLx54ltG/tC6XfplvL87xI3/LVv9r56+2NNtt6f7StXzOZ4yK/dwPr8FhvtTNC2hi21dSFUXdVeFFT+Fqm3tsevjOY90Ni/8DeqN4+xPm+erbu2ysy5mVGbcvyUQAwtSvIra1lllZYYkVnZ3/h2/wAdfmV8XfHkHxd+JviDWpZ5/s7tFFpNui/I8W/5Pn/4Hu/4HX1x+2N8Tl8H+A7jQba58nU9cilt28n53SJfvv8A8Dr53/Y5+EUvxF+Jun3LRNNp+l/vbp5fuOzfcTZ/323/AABK+7y+lHDUJVpHiYmpzy9nE/QL9lf4aL8N/hlplnJAqXTLvl/3q9rSq9hCttAsSLsSJdipVj+H/gNfLYmrKrV5zqhHkjyxDfRUP73+7RXNcuzO5rH8RoslkqNwHkVd392tisfxD/x5r/viuCn8RcvhPi/9s/wPJpujW/xD0pdmu6JKl1BKi/Ju/jR2/hXZXceA/G1j4/8ACmleI9Ol860v4vN/3W/jT/vqvXfFXh6z8VaDe6bfQQXNvdL5TQ3H3G3V8E/C3XdV/Zv+Nut+AfF22w8P6leS3FjNFF/o6ea/yMv+y9fSU0sRS5PtROTm5JH2NDN8tW4XqiiLt2fx/wC9T7Z/J/268KcLHqQkafk76h85k+Xa1Nhm3vTnfYn3vnrMoxdSRpkf7yf+y18aftV/s5XiXUvjjwnHL9rg/ez29u2x/wC9vT/ar7TmTetZNzCzo6syu/8At162CxcqEjnrUI1Inzb+zN+1XZ+Nmi8J+I2Ww11Pktbt5fkv1X/Y/havpqF1f+H51+8m750r4v8A2mf2V98tx4v8CwMl6jebdadD8m//AG4v9qn/ALPf7XTWbWnhzx7LJbPa/wCixatcffT/AGJf/i69XE4Wni4e0onJTqype7M+3rZPn2svz/3KtTWy7d3lNWZpWsWb2dvOs6vFL88T7t/m/wC2n+zW3NNvi3K29K+Xq050/iPQMpP33/LJqtWb7LrbtqvNM1tLu2/JVi2uf9IdmXfXPGRfKcp8S7/WtE0uX/hGtF/tXW7xvKtUl/1UT/35X/u/7FeK+GP2V/tl/Lrnj/XG8Sa7dNvukt1eK3/3K+oHtlRf3W5N/wA+xGqp/qU2+U3y16MK8ox9086rhI1fekcvpuj6Z4esPs1jYx2duq/6q3Vq8l+OXxjtvh1YfZrOL7Zrs/yKjt8lv/t/LXdfG/4kWfwu8F3Grz7ftDt5VnC/8UtfKHgD4Ia98ddeu/EuosulaZLdfaJ7h4P+Phtn3Iq7cNafv1TysQ+T91SPH9e/tzx/qj3M8DX+oP8APLNu3vtb/gfyV2vhX4A+MbaW3lXT9Ps5YvnXzpfnZ/4N9fXXirwNofw3+F9xZ6Vp8UNvK9vbtNtV5WZnT77/APA6f/ZS7E/2f78VfAcT8TzyuUYUondl+URxPNKofHt54Y8VeAL9LzU4Ftn83f8AaIon+d/9/fXq/wAOvi7B4wsP7D1edrbU1i2fbv8Alk3/ANlXsdzpq3MTwTxLcxbfuP8AOlfN/wAcvgnPolrd694aVvsjfPdacn8Cf30r4WhneE4gfscTDln0kenLB4jLP3tOXNH+U+g9B0Sx0FZWgVvNnbfK7t87V5v8Zvj3p/gC3/s/Tli1LxBL8n2dPnS3/wBuvD/D3x18bW3gu38PRTrNcXUqxWOoXC/Oq/c2b69l+GPwNsfDd7/a+vRW1/4gllaXzv4InrzcRkOHyqcsXiJc38q7nTHMauOj7KnHlkeVWHwf8cfE5Ytc165itvt8vmxfa1bzdv8AsJ/CtM8Q/sqa9ZxSz6fPbXiL8/lbtjttr61SGJ/m27Pm/jprwr935aMPxnicNLkoR5Ydglw/TqxvOXvHwFZ/8JR8OtelW2W50fUIot7I8Wx69AsP2ltS1KCys/EOnR3n7+K4lu7ddjp5To33K+l/FXhLSPE9gy6vbQXMW35ndl+7/v8A8FfEHxds/DWj+IEsfCGoNqto7bJXf59jf3Ff+Kv2Th/MIZ84utDWP2j5fF5bUwL9yXun0/8AEj9tjQ4fC/leBYr258R3jeV5N9F5X2X/AG3/AL1cr+y1+y1ffELxH/wnvjpZXsvN+0QW9wvz3Uv990/u1L+zH+xzeXM9p4q8cWzQ2jr5tjpk3+tl/wBt6+47aH7H5KxbYUVdioi/cT+5X6NiMTDC0vZUSqFCVT35lpNN8lfKiXZ/B8nybUres4dibaz7O887/W7atQzN5/y/cr5CdSU5XZ9BCJb+07H+ah3+TduqlNNvfd/dpk0zbPlrGMZSKLE0ywxVzXiTxDY6Jo13qF9crbW9lE1xK7/JtqXUr9oYpW3fcX+CvjL9sD4tT62yeDNKn3xea76i+77+3/llXs5fhPa1LHPXreyhc+fPi78TtT+MHxNu9VgRtksv2LTLT+7F9xP8/wC3X6V/sefBZvhT8N7T7Wv/ABM7r/SJ/l/jb/8AZ218qfsK/ASLxnef8JLq9jBNb2U6/YZZfkdHi+V/+A//ABFfpRbQ7F2q3yJXr5hiuSH1emeVQpyv7SZL9z+Gjez0U/8Ajr5k9APmoooqANK31WS33blabd/eaqmpax9tjWPy9m1t33t1eN/tA/H5fghZae0+mNfvfz/Z4t/yRbv9t/4a8c/4al+KlzdbbH4aWk0W3fv+1Ns/76rajhZ1vejE5ZV+T4z6wmdf4q8U/ai+Cdj8ZvAbt/Zi3/iDTlf7DL5ux0fZXj+vftP/ABnma4isfh9aWH8HnfNL83/f2rP/AA0z8a7O3spZ/BmiXL3USu3zSxPE39x/neu6FCtSlzxM5VaUolb9mb4qamir8N/G0TWfi3SYv3E1w2z+0bVf40+T5mT7tfRaPF97cv8Asvu+/XwF8d/CvxP8d/EfRPHWi+FYNI1C1iV2fTJ96LKr/wC038daE3jn9pq1Z5/7P0n7R95oks4v/i69KWX/AFiHtL+8FPGRp+7I+8Ptio+5qhub/Ym5d1fCqfFT9p+Zdv8AZmmp8rJ89rF/8XT4fGH7T9zLb7rHT3i/i/0WJ/8A2euT+x5fzHR9dpn2r/aqo/zM2z/eqi94v3f7/wDtV8dTeKv2k3aXbBYpt+7ss4vnrl/GHxy+P3gO1S81e50jTU/55XFrBv8A++PvV1Ryaf2ZGf8AaNM+7YYYE/ettd//AB+vAPjx+yvofxLll1fSIF03xB87tN/yynf/AG0r5p8PftP/ABy8Sao+n6ZPFf3tx92KLTFdP8/8Dr7w+Hs2r3PhLSpfENn9j1toF+3Rbdn72plTnlzvzFRlTxOh8K+CfjB49/Zd8QXfhrXrOe/0f/nxuJW2L/txPX2l8Jfj34c+J1qjaLqqzXsWzzdMuG2XEX/AP4q2PHPw30H4haRLp+vaZBf2jfJ88Xzr/uPXyF8Qv2LfEvga9TXvAGoNcpA29bf/AFVxF/8AFVtz4bGx9/3ZD/e4f4feifeSX/2lPvf99/JV6wd/vebX58+Bv22PGfw6nTSvHWhya9FE2yW42/Zb6L/2Vv8Ax2vqn4aftP8Aw3+IsSLp/iGCwvf4LHVv9HuP/HvlavKr5VOHvR946qeKpzPct67PmXf/ALdUnRXb/YT73+5VR5m2I3zfvfnV/wC9Q94vlfM3/jleVKhKn8Rv8R5P42+Cy/E74l6fqviWXf4c0OL/AEXTk/5b3Dffl/3fuV6hZ6VFZwJBBFHDFEvyxQ/cip73m9n+b5/9inQ/IifNUSqS5eU544anGXMcL8Y7ZX8L2kTM2yXU7NGTds3/AL2qn7p5fk+Tf86purQ+Md4v/CP6Iv8AB/bFr/t/x1jwoqbP7lfhPHM37WB9PlMebmLE0Mf8VZl5YRXMTqy70/i3r9+nzTKmzc1V5tSi2/e2PX5lhXWpVOaB7FWlCa5Znx7+0J8NF8GavaT20Ur6PdTvLFCn3Eb+NP8AZavVf2dfijF4t0P+wdQnb+2LD/VPN/y3i/g/4F8ldl8VNEi8beDdV0+XaieU7xSzMsW1tn+1XwlpXjafwZ4gt9Vs28m9sJdy7Pn3fwv/AMBr+hcvy+rxFlbpzh78fhPzzEc2XYyMofDI/SPzvkTc3/feyuJ+JHxg8L/DS13avqa/a9v7rTrRfNuHr511v9pDxn8SJZdI8HaQ2my3Hyr9hX7RcN/f/wBlVrsPhp+xJ4l8W3X9oePdTn02KVt/kpK1xdt/8TWWVeHvsantcdK3909arm7fu04nm/if4keOv2h9ei8OeHLGWHT2b5bSxbY/+/K3+Vr6l+BX7H+mfDSwtLzxH9i1jxAvzqnlb4rVv9h/4mr2D4dfDTw58NNJTSvD2mLYRRN+9fbvllb++713EO3/AHE/hr9Sw8cNgKfsMNDlR5ns6tb36kjMS2+xt/sffqbzuflddi18v/tUeNvjP4P160ufBiz2fhRbNvPmt7NbjfL/AMCr5y039rH4t6lqP2ZfFlpbPu2I93Z26J/wP5K9qhl08XHnUjGpiadH3T9MoXbfudtiVdtrn53/AHq/99V8JQ+Nv2mrmzt7mx1XS7y3f51lt4LKWL/vtflqX/hKv2oX3yrqumu7t/qkgs6csmq7cyM/7Rifcz3iv97bs/3qqXN/vR1/2f46+Mk8VftNTW6RTy6am/5GTyLVHrTTxh8fvNf7Sunvb7t+zyIt/wD33WP9luH2i44yJ6b8fvjHF8OvD8sFtPE+sXSv5Cbt3lf7bfPXx/4A8Aav8ZviDaeHoGnvPNna4vLhP4Pn+d3rq/Gfwu+IfjDWbjU76za8mll+b5l+RP7n+zXdfBzWPHXwH0uL+wfCMGq6rfrt1F7v7i/P8mx1f/Yr2qcfq1D9170jzK1dVanvH3h8N/A1j8OvCun6RYxxIkEWzf8A7NdakywxbpWVE/22r4vtv2h/i7qSzQah4Xbw38v/ADDLX7U7/P8A7b1Vs/jB4lubyKWfQdf1JGZ9z6jvT7u/+Bdn9z/ar5yeGrzfNKJ2RrU/5j7FvPHnhywbyp9csYZf4UeVE/8AZ6r23xI0O/1SKztr6KZ5fkR4fn/z9yvmTTf2m9X0SXT7OXwjoGlXF/KkUH9p2ssUsrNX0B4PuZ9Y1K3n1Xw9bWd6iv8AvrdWSLf/ALjfNXBUoVKPxROmMoz+E7vc/wDeWimbf+mUlFYXNA1/QNM8SabLp+r6dbarZS/I1vdxI6V8ueNv2Y/FHgC8vdV+F+p/2lpm7e3g7Vm3oqfx/Z5W+ZP9lPu19bTJ8n/xdUpkV2+aqw2Iq0vhOapRjV92R8X+GPGy680tpfaRqXh7VYJ/s8+matF5Uqt/sf3v9iuoeZdz/e+f/b+7XuXxT+Evhr4s6Q9jrltP9o/5YahYy+VcW7f30df4q+Z/G2h+MfgOLRtcgufG3hJYnWXxNpltvmtWX7n2iL/d/jSvfoYyNT3ZHBWoch0D3io+1tuxqxfHOvL4Y8KanqHzO8UWyJP77Vma98Qp/wCxrfXPDFnaeKtClXf9rtLr/wBkWqVm998RbXSrmX7F/YkU/wBonit598ruv8Drs/v142a5zTy+lLmlys+jyvKXi+WUtjd8PXkGvaNp98m5PtUCSsj/AD/Ps+f/AMfq7c7bOBmWL5P92uNv7/UPhppdxEy6bNZfapZbPzp2835v+WWxaseG9S17xDYPea5pEGj27rviiSfe/wDwNGrpyXOYZlTjKBnmeVPBylL7J8ufFr9qLxLqWr3ui6R5Xh60gna3aaH/AFu3+/vrqPg58A/AHjx4tS8R/EG08T6lLtdtPS+ZJf8Acbd96sX4FeDtK8Z/Ef4hWutaRBeW8UrsvnfK6fvdv31r0fVf2S/Ceqpt0y8u9KldvN+T97s/76r7ypOnycnwyPk4y973on0x4P8AA2h+Brd7PSNFttEt2/ghg2V1MLrv+Xbs3fcRvkr4sT4IfE/wBF5vg7x/fTbpfltHn2J/49VhPjr8fvBN15WvaBaa9En/AC1SzR3dP9+J6+drZfKv8M+Y9iliKUPsn20m3Z8rf8D3U+5/1X8O9v79fG+lft/z6b/ofiX4fX1ncM/+usZ2/wDQGrsPDf7c/wANNVlRbyfVNHuP4vtFiuz/AL7V68yWAr0veSO+OJpdz1vxz8MfDXjmzeDXtBtNVR12b5ovnT/ga183+Of2CdP1WXzfB2rtZys3y2+otvRf9yVfm/8AHK94039oH4c+Idn2bxfpbvL8kUU0vlO7f8CSuwsPFXh68RFtta0m5/2EvIvv/wC5vroozxFLuZSp0KiPhS2+FH7Q/wAFvNXQbnVntIn3/wDEuvPtVvt/3GrW0H9sz4u+G3eDxHpFpqqRfI32uxltX/4Gy192zJLefwq/y7F2Vn3nh6z1Vdt9pkF4m3/l4g3/APsld0sVTq+7VpmHspQ/hyPlez/4KI6ZZtt1DwZdzfwM+n3X/sjJXQWf/BRfwFc7El8NeJrP5tm/yrd0/wDQ69S1L4D/AA+1h3lu/B2l/M29tkTRf+gvXO3P7KPwrmlRl8KqkSN5rxJLL/8AF1ny4SXxQD98eZeNv25PA/irTdPgg07W/Ni1GK4/ewRIjKu//brEvP25PCEMX7jQ9fuf+/SbP/H69df9kL4Ybop4tBZPK+TYl1L/AH/9+rFn+yd8Lrb5v+EVtrndvf8Aezyv/wCz18zmHDuV5hP2laDOmhicVh4uMUj501X9uSW883+yPCE/3vle7vPk/wDHUrCm/aK+KXjZVs9D0ySzllbZ/wAS+13v/wB9tX2bpvwH+HejtFLY+B9Jhli2fO8G91/76313Gm6D9g2fY7NraL5f9UuxP/Hf/iK56HDeU4X3qVLm9S54jE1fimfn1bfs0/Gv4nM8uuS6hbRSyru/tm6ZE2f7lex+A/2AND01Ip/FWtT6rs+dbexXyom/2K+sLlFsE8252227+O4ZE/8AQqxLzxn4c01XlvNc0m2RfvPcanEn/s9fRUubDx5MNS5fQ5PYxnLmqzG+Cfhj4a+Hth9m8PaVbaVEy72+zr87P/tt96uteZX2/L8n+9Xj+t/tP/CnR963njjSXdfvfZ2e4/8AQUrj9b/bn+FOj27tbXmqalKn3UtNOfY//A22VhPC4nEe9JM6eelSPo3f821f4Pn+Snvc7P4vnr43vP2/4Lm326D8PtSvLjzf9TcXi7ERk+/8iPWC/wC0n8efH7eV4c8OWPh6J1+V/sfmu3/A5a2jllT/AAilj6UT7Ymfzt6xNv8A/i68K+M3wx+GviSzdfEbafo9w3yLcWksUVxv/v7F+9XiU3wu+PPjzY3iXx7c2dp99rdL7Zs/4BFWxoP7GekQ+Vea1rWoareorbpU/wDi2+avaw+G+r6855VXERrfZPDPEkf/AApbW3n+H3xBXW7JfvJFF/qv4tjRNX0h+zl8UdT+K+janPq9mttd2E627Pbs+yXcn39n8Nbv/Ck/B3hvw/ceRocFzKkDJ512zSv9z79ecfsYebN4S8WxRLFvTU12vu+RtyP9/wD8cr051OejL+6cMINyPppLZdvy/J/vrvrlL/xJFD48stF2qiTwO7fL9x2+dE/74R6xf+E58Q6brMWma5Z6NpSSr8t288r27Nv+RN38NW5vB95NZXd99ptP7dbUV1Bbjd8ny/cRPn+7tr8yzHiKGEqxpTPucDkzqQ55fI7f7Mrpu2/JTYbNU+bcv++9cPN451y51tNN0y2stVl/5eXhaXyov+B1mfEX4/aH8PbDyrqVdS1hvk+w6fLvRG/23r6jL8THHQ56Z89mGBeGfvHoepXlnbWcs95LHDaRLvaZ9mxf+B14V8Qv2krZ7r+w/AsDaxqt0reVfP8A6pfn/g/iZt7/AO7VbwR8L/ip+1Nrdvc3zNo/hVGd5d8rJbqux1/h+Zmr7T+Bf7MHhP4HWEUlnEuq6xtb/iYXEStt3ff2V3V8XRw3u/FI82lQlVPlz4NfsZeNfiZrdp4x+JWq3dmn2pL2KGVv3rMvzfOn3f8Aviv0FsbODTbCKzgVvLVf/Hv79Pfc/wB1tj09E+58zV8pisTUr/Ee1SpxpBhv77UUb/8AYaiuDlOm6Ls3z1numx3q9M+yJ2avPPHPxR0rwx+489ZtQf7tun32rWhGUzmlKMDd1vW7PSreVrmVdir/AN8V474w/aDnuZ7uz8J2a6lLu2S3F3+6t9v/ALNXn/iGa++IsVvc69utnWXzfslvP8ir/t1atrZbCJPK/cxbNnyV7dLBfaOCeI+zEzdH8K6f4e1LUNRggVLu/wDnn2RKiL/sIq/7715vpviqC28X+Jf7D0yK51C4nW1isbRWRF2/fd/7tetTQ7H2xT7P/ZKzfDHhvTPCVk9tp8Xk7m3zu7fvbh/43d64M1yalmcI06mx72VZrHAxlKS5jzR/FVjqXxI8NNqun/YNVi821urG4+eJXb7ksT/xV6rNbbLf5mj/APZ6q+IfDFj4qiiivlV5YHR4pUbY6/PWlcvOlu6+fK77f+B1vkmTxy29OHwkZtmscwUZR90+T/2UbZZvH/xLaJfuy/8AtV6+oIbbYu5l/wC+6+ev2VLZv+E3+JETebv+1bPvb/8AlrX0wlt8n3q+rxfuM+Wp6IzLzVbawsL28vJ/JtLWJ5Wf/ZWuS0r4weDtbiiax1pbPz22Kl9A1um//fZK6Dxn4JXxhoP9mNfLZxSyo91sX53iV/nRa8n/AGh7+BItE8P2dnHDb28TXCxQ/Im7+Df8m6vjcVj6+Hd6Z+g5RlmHxkUqnxfkemzaVY+JF82WC01WJ13738q6/wDi9tZGpfBbwTrfyXnhfTUf+/FF5T/+O1x3j/4P2em+DfBsulK2m615sFrcy6e0qbml/jb/AL7rvvjTqWr+EvDlvquka9JZum21lsZbVZUlfZ9/+9WlPOasYc042NqvDlKrUUKM9zjL/wDZR+H2pWHkLZ3Nt82/fDdfOrf98Vw9z+xDodz5X9n+I76zdf4/KWX/AIH9+vVfBni3xx4k8JJ4mWDQr/T9sr/Z03W9w6xfff8Au/362fAHxF0z4kLcRW1tJZ6na/PLC8vmpt/vo9dmHznnly3PKxfD9bC80t+U8Jm/Y88S2b7tM8f3KIn3tks8W/8A2/v0+2+AnxU0e1RdP+JF9NFL86v/AGjOif8Afe+vqJ9Ntryzls7yBrm3niZJ4v76tXEeDNK0X4e+Mn8D2euLNb3EX2izsZt7y2r/AH/K3/d/v121sy5KkeaMTjw+XSxFCU4y96J4s/wx+Pc16/8AxXs8Nvu+bytR/wDiqvW3gn9oWzuHW28bS3Pzf62a8V/l/wC+K+kodrt5rM2+jyWmlRWZtn+9XX9djHXkieRGnUvyRlc+Z/7E/aVm2Kvjhodm7bMl1F8//jlQTeDP2jtSf9/492bV/wCWV8n/AKBXu83xF8HQy+XP4o01JYtyMjy7/wDgH3P9ypv+Ez8Lw/Z/P8R6bCk674nef73+5WX9p0P7p6P9l4yevLI8Bf4S/HKa6/e/Ea7f/cvGTa//AAGmp+zr8UtSiX+0Pifco7fOyPeXT19G23iTQb+wfU4tc099Pil8prh512LL/c+as9/H/hO2ZIP+EosXlZl2xJKzu3+x8tOOZUP7pj/ZOKl73LI+f5v2M9X1JUbU/Hs9583zI/m/P/wNqfbfsUeGkneW51O5uZW+8kKqm7/xyvo3xh8QvDXgO9Sx1fUJ7a7dUZUS1lf7z7f92pdHvLPxDpdvqFn9rS0nZ/kuINjtt/3qj+0E5Wgy/wCza8VzVfhPFU/Zg+GnhuWJr5W8r7sT3d15W+u9034G+BdB2LH4TsnlT51+0I0r/wDj3y1mfGDR/Dnh5rvxD4jtm8WvdbNP07TH/wBHis4lT53T/a+5Xd+D/sNt4N0pdPudQ1LT3XzYJr5/nX/plvX+592vOo5vUnX9lI9ivkyjhY14FvStNttK3pZ2cdn/AHkt4tiL/wAAq78z/MzNv+58/wB+uc8bWfiF9De58PavFps1rA0s9v8AZd7yovz/AH68f8MfHvXtBvEn8RxSalot/K9xA7r+9iT/AKZP/EvyfcrPE5z7Kfs3E6MBw5LFUpVVJM9zv9Y0fQVdr7V9Ls9n8c0qb1rQd1mVJYmV0lVZVl+/vWvJ/HOj+Fby10Lx9oNjbXlrFqsD6nLEvyPE3yfvUf8Ai3vXrt4n7242yrtVtip/BUYPHTxFX3jkzLKoYGlGS+JmL4kdk0S92rv3QS/+gV86fsSJ5PhTxV/qt/26L/0VX0X4kRf7E1Pc0uzyG3bP9yvnz9idP+KS8UL+9R4NRiTYnzp/qv79fW0PeozPjJfEj1v4tX9nZ+C5ba88vZfstkruv3GZ/ndP+A1XtvFuteRbzroM6eF1X7Kv73/SHX7vm7P7tdbf+HrTVby0nvovtL2f+o85fk37Pv8A/j9auxX37tz/AC7Pnr89zLIaePre1kfbYLO44ehGlY5L4V3MF54Xezg2/wCizyxN8nz/AH9yO/8AwCvKvid+zet5fvq/hXdDe+b9oa0d32St9+veLDRLGw1G6vLaL7M90qeeifc+X7j/AO9Wg6RO237+77u+vqctw7wNGNNHg5liVi6nPE8v+DP7ZOoeA7+38K/EHTJ7OVG8pfKi2Om35/v/AMS/JX2r4P8AG2keM9LS+0i8jv7WX+OH/wBm/u18leOfhpofj+w8jU7NXli+eK4+48Tf7D14Z9p+J/7MGrvq+i6rPreiNLvldIt77P7kqU6+CjV9+HxHHSxHJ7sj9TUf+FqfM+yLdtZ/9hK8P+AP7S2kfGPRknifZdxfupU27EVq9zR1dPl/u183VpThLlmerEh86T/njL/31RVjatFZcozyf9pbxV4q8E+A5dT8OWNzqUvmrE0Nou+bZ/sV8UW3xg+IN55V9L8JtQe73bJ7t/Nd3b/viv0/+593+9vqLzPn/irbC41Yf7HMctShKf2j8x3+OXjaHYs/wr1BJWlZFiTzd/8Av/cqa2+PfjqZUZPhbqmzcieT5Uu//wBAr9LXm53bfn/v0O5/vtXpf2tL/n2YfVP7x+Zk3xm+JUM7xf8ACoNU27m+TbP93/virFh8VPifc3kUUHwpvkaVtnnStLEir/tvsr9KvOdG+Ut/31R57uu3c3/fVX/a0v8An2g+qf3j88NS8SfFvSonZvh3BcukHm/ubyV0ZWd9iJ8n3vk/8fq1bal8Z7mC0nb4YWkNpOqbftF9Kjr/AL6bK/QLznT7rN/wD+GopnldWXLPu/2qiOaT5vgK+p/3j86PgV8HPGPw3+Ifi3UPEugz6bb6tF5sUsLb4vN3/wAFe2zWz/JtWvTfjH9p0TQZdauZJPsVrved/v7VVK8d0f4l+E/E6brHxHpdzvbZ8l0ibf8AvqvRjXni/eMalL2RY1XUtP8AD1m9zqupW2m2qsqNNcS7E+avnHUry+8ffFqa60q0bXoYrpfItLf/AJaxL/6Fvr6Wm+x3m+JWtrmL5XaF2WVP+BpWJf8Aw38NalO7f2UthKzb1lsZ/srq1eHjMHVxEo8v2T6/KMwo4SlLfmkYXhj40z+Lde1Cx/4RXWdESwlf7VNqcHlRRMv3K4f9pbUvOsPD9tAyuku66b5m+f8AuPXuF+izPLuXf5sWxvO+f/8Aarxfxt8HNe8YajaXkviPTb+WJViit3tfsqIqv9z5U215+KoV/Z8kYnrZRjqX1iVWpPlsc1ea9498B+BrfTLmKxh8P3S/ZbXfE32iBW+d0r0r4OfDeDwNavq/26PUrvUrWJFeH/llF9777VlfGDwZr3jnw54fnbT4ptQt5W+1Wlvdeamz7qOldB8MbzxHYeHre21zSotH0TS9Oa1ihlVZbieVf4/ubttcOEpOjU5qkT6XMMTDEUJeznHmkdVr2vQeG9EuNQuVZ3i+SKFF3+bL/crwfxHp2r/Dv4g+H9V1eXfqE8q38sqKyfK330/4BurpbzxVpXxC+IOmWevQappXheBWt4P3To9xdN9x3+T5aofG/wAMaLo/2SCx1O5v73a/m2l3O8rwRN9z59lPFTlVnzR+ycuVUKVCHs5/FI912L5vzbX3fPTPO2fNuWuX+GmvR+LfAelXMVyr3EUC290iN88Tr9yuj8mX7vyvK/3a+loSjVpc0z88xtGVDFSUf5jyL45fDddYtX8R6VAqXCxbLqK3X/yLVLRLmf40Wfh/w5/ZWn21ppdqsuram8SrLKn3UiT/AH/4q6/xt45im1S18I6HfWj6xqzbJ7vzf3Vrb/x7m+7uriNV02f4IfEu1livt+npB5sT2n73zYm+R0dK+XxEYxr80fhP1LBSlUwShP4+h7UmlaVpunJpVn4e099MaVP9H8pf7n+t/wB6vBfgnc22m/GS7s5YoJn8i6ii3rs2su/7lfQWm6lp+t2dvqumTwXllKu9XhlV3i+58j18+zJF8Mfj7LqF9EyWX2qXzZtv/LKVPvp8n+3XRiYKMoTp/CeXl9ZyjVo1Je8em/Gx2ufhfrE87LN9llgul85nfbtlR3rvbx/tiQttXY0COuxv4fKSvN/HPjzw14k8NXvhzQ9Tj17VdZ2WUUVjA77Nz/O7/J8td3efZtB0lJb5tlvp1mn2rZFvf5U+fYmz/cr0KM1eU49jxsSl7GNOekuY838f2Ft488fReH7m9ttNtNO0qe6+0XE/lf6VL/qq5T4G+Kl8N69caHqdzEmn37bLXY3yRXH9/f8A3X2f+gVt+DL/AErxb401i517wrfaq+qSxPZyvZ74rWLZ/GlWPi18KL7xDq1vF4Y8PfYIoIlTzodqRSt/s/J8teRy1fa+2ifS06uH9h9WqStHlPWE/wCPhIp1V9/yS71/77SvLPAfh3SvEngTWPB+uWazf8I/rF1axP8AclgRvmi2N/d+evQPCT65/Y3la9FZJqduqxQXEMrN56Kn+tl/3K5Tw38MdcsPEN7rl54xkS9vZ0uLxNJtdkVxt/gfcn935P8AgdepUoTxMoy5D5zD4uOCjOKnb+U8a8c/DrxH8Oor22tp5bnQr/5We3l+R/7nmov/AAGvpDwfqsuveDdC1dnbfLYqku9t/wC9X5H/APQK1bmzb/S91t/o8v3reb7mz+DfWEmveF/CVglj/aGl6PaRfNse6VU+b+P5n/vV6ODy6rQq8/2Tz80zqljcPGEviiM8YPK/h/U1VY3drWXb838eyvlL9kmbx/qWjeINP8D6fpepfvftsqXat877E+RNte5+Lfjx4AfRtVsYtejv7trWVFS0+dH+T+//AHaZ/wAE8fCtzpt5qt5FbSw2jyt5T/wMv3U2V9LKr7CjI+HjH2soheTfH+zsUuf+Fb21zEzN/wAe/mvsbfV3R7/403/zS/DeK2RU/jWVPmr72h3Inys2+pdx39Wrw/7Sl/Kjs+qRPhpL/wCKMKu0/g62TczbUlZk/uffTZ/t1j3Pir4tpBcNbfDn7TLEv8G7ZX37vkT5dzU7zH27ct/wOpjmk/5Qlho/zHwFeal8drN4lX4QQXKNEku+K6b7v+3UD6r8bNNs7S+1D4SQXkN4jo0VvfSs6bU37JU8r5f7vz1+hXmFP4m+f/aqVJ2fe2fn3VH9rVP5RfVI/wAx8e/ArwZc6bpOtah4h8Kz+DLeeeJrPTLFfNlV1375XTZ/Gz17R8Ovip/wlXiG70jT/D2u/Z7Nf3urajZvb28r/wCxur1rerv80S/7+2ny3DS7kZm+b/aavMr4mVeXNI7oxjCPKUtlx/zwb/vqipcN/faiufnHYt1Uq69UqxiIKKP+WaUVvzAMptOempVRAKZT6ZTAZeW0F/b+RcxLNFu3sn96vIPFv7H/AMH/ABtrdxq+p+C4P7QuP9bLbzyxI3/AUfbXsVH96tFKVL4WUqaqbnzj4j/YS+Ht3L5/hq+8QeDbrb9zRr5/Kb/tlWBD+xh4qtrx/wCyPij4mtrf+9dy/Jv/AL+35q+rk/u9vSpIflHHHzVqsVXhHSRlKhHmPiuX9mr9ozTppUg8deGtUt9zKv2mJ9+3+9t2Vl3/AMMf2hNIt7vzbPw7rD+U/leTaypub/Yr7mm6VGjHYOf4aqOZ1PtxTIVNR2Pz71XxJ8a/Cs8X2z4VyXOyL5pbHz9iVmWfx18ZoytqHwp8QQv/AA/Z9/zt/wACr9GXlfc67jjc/FOtv3vlb/m+51rpWNjOOtNF8s/5j85Lz9p/XNNvXttQ+Hni+Hau938rft/9lqxc/tJ6QkUsuteDtZhVW2N9r05Zfkr9GprKCWJw8SsGKqQR1HpXPT+G9JYwbtMtH/1X3oFP8xVxr0ZKzpj+sYim7qZ+fOm/tUfD62W9ax0PULCJ2R53t9M8rzW/3FrpbD9o3wneNbwRQao8srfcexdN9fb8vgvw9MqF9A0piyrkmyi5/wDHarX/AIW0Pav/ABJNM/1bf8uUX9xv9mtI4mCjy8hzKdWtPmlI+BNS+LXwgs0ddQ8PLZukrW779Mlf96v+3/wOn3/xp+Dc2pJbT6Qs12+5NiWc+xVVPk3/AD7a++4vh54VvbedZ/DWjyhpGyGsIjn/AMdps/wb8CT3KNJ4Q0V2V2wTYx8fMvtXLKdCXxQPTWOxVPl5ZnwtpXx4+GWg6TcXmh6fd2dpLKvmy2NjK/mt/c+Z6luf2hPDVyyafqGmaleRPbfaInmsd6eV/v8A96vuV/hr4RtYJVi8L6NGHlXcFsIufvf7NSwfD3wtJIu7w1pDbd2M2EXH/jtb+3oqFlTOWVavf2vNqfAVh+1R4es5bddF8C62jX7SxQPaadEnmsvy/wB+pb/9orVbPzYovhX4v3pvT57VPl/v/wB+v0HsvCeiWkLrBo9hCquGUR2yLglOTwO9bV5CkXm7FC/uF6f71Z/XKVPSNNEVatWpL35XPzWuf2gfF9+qfY/hvraJt2bLjd8n9xNmyq6fEL416krrpnw3iSXciK7xNs/74av0vezgmB3xK3PcUk0SW5/dqE+70rZY+MVZU0TF1J7yPzvsPAH7SviDVPIXT9Es7R2V57iGJVRd330+b7ta9n+yr+0Br99L/bnjyPSrd93yae0TfJ/B92vvGFj8nP8AdqNmLLyc1M8xqx2S+4t0HLeR8Jp/wT78f6r8viH4l+ciy+ayJK7Ptr0Pwr/wTs+HOlQXC65Jc6xLdQeVK+7Z/Fv+Vq+rdzZT5m/1v94/36jHzdefl/8AZ65pY3ET3kOOGgeQaH+yF8IvDscTW3g+2neJFRHvJZZfu/8AAq9N0Hwvo3hWw+x6LpVtpVr/AM8beLZWq/3tvb0ptc7lUnvI0dKMdg2UbKelFZfCINlGyiis7AO/goSm0VQDt/8AsU//AIDQlD1ADN9FFFAH/9k="/>
  <p:tag name="MMPROD_18872PHOTO" val=""/>
  <p:tag name="MMPROD_18872LOGO" val="/9j/4AAQSkZJRgABAQAAAQABAAD/2wBDAAMCAgMCAgMDAwMEAwMEBQgFBQQEBQoHBwYIDAoMDAsKCwsNDhIQDQ4RDgsLEBYQERMUFRUVDA8XGBYUGBIUFRT/2wBDAQMEBAUEBQkFBQkUDQsNFBQUFBQUFBQUFBQUFBQUFBQUFBQUFBQUFBQUFBQUFBQUFBQUFBQUFBQUFBQUFBQUFBT/wAARCAFLAV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M3qo336tvVRvv1tEyInp1Nm6UV1EB/HTKfTHoLCimbWptWA6m0UPUACUPTEpjv8ALuqwH76HmrH1vxJp/h6yludQuVs7dfvu7V89fEv9tvwn4Sili0xl1KX+F9y7N1bUqM6vwilOMPiPph7lU+99yszWPFuleHovN1DULawRF3s8sq/c/wB2vzm8Z/tpeOPHkXlaVYtbb12eTaK/zf8AAqw7bwN8XfGer2+pwW0lhbqv7p9Rl+RH/vvurujgJf8AL2fKY+0/kPu/WP2j/C/lOuh6lBqU0T/vfvJEv/A64rxP+0/PoNgl5eLbabbu0Sfa/N3om7/dr560H9mDxxqWk3Gn654/lttPuNvn2NjaoiSoqbPkauz0H9jDwdYQbbmfVNV3Mz7Li6+T/cq/YYeHxT5i/wB7L4YmJ4h/4KBa5bapqFnbNp9ylvLsWW3Tf5q/8CrC/wCG/wDxelwiwS2n2d/nZ5YEd0T+OvatB/Zg+HOmxeVF4VtnT/pqzM//AKHXRw/BPwP92LwdpaIq7P8AVf8A2dX7TCQ+yZ+zrng7/t4a5pSv5mp/2lKy+bFEmlfJ833Pn31j3P8AwUM8e7YmgsdLhTam53sX+R2/gr6TufhF4VSy8qLw1p6J9zYkC0xPhd4cRH/4kOnvu+8nkJsojXwf8rK+r1z5/sP+Ch3iW2sklZdNv7v5fNils3t9tdXoP/BQjU3niXU/C9i6NuTfaTsnzfx/IyV3F/8As9/Du/TyJ/CGn7H+9sVkeufvP2XfAE0X7jRpLOVdv+qnf5aPa4GX2WHssQdboP7e3g6/s/P1PTNQ0pN/lK6bZUd69G8PftP/AA58QtEsHiO2hll27Uu28r/0KvlHVf2KtDvPNl0/V57OVm+X91vSvL/Gf7HPjqwtbj7HdQaxb/I+zz3V3el9XoVfgkRKVeHxRP1C03xPpWsLusdStLxP78M6v/7PWnDcxzL+6l31+PD/APCyPh7YfYbzSr6zt4l2K7qyOn+4613vw0/a91rRL37HrWtS2GnxRPLK7s8r/c/gpSy6ajzQFGvFn6ob6Er5c+F37YfhzVYNPttXuWtvPXet87b0b/f/ALtfRGj+LdK161SfT762vIn+68Uu+vPnSnD4zbnN2iot++mPMqfMzbK5zQt/wUfwVFvod28p9q73/uUpAOo+581CO2z5l2Ps+ZKe6bqkA2b6NlPR6N9ADNq09KKET5KAHU8ffemfwUJNu/hqAH0UUUAW3qp/HV16pN9+sIgRPQ6bqZNT66iBmzZRT3qGgsfUVG+odzVYD99Reds+81MebZXinxp/af8ACfwo064+03LXN79xYrf53StY0pTlyxM+bkPW9Y8T6f4et3n1C8jtokX5ndtlfMnxa/be0Xw9peof8IvKupXtkyW/++zf3ErwW58SfEb9pC/u7PTNM/4p+X7up3crRJs/2K9d+Hv7LvhXwx9nvLy2XUtTi+fzZfub/wDcr0Y4elh/eqSDmlV+A8F/tL4z/tD6lcNO1zbaZ5uxZriV4k/74r0XwZ+xhpFg0Nz4jvp9YvfN3tbpv+z19O21hEnyquz/AGE+RKH8jZ5rNshT5/n+5/wOsK+Y8kf3Oh30Mu5pe97xw+m+GPDXgOKKztrbT9K+0LsiT5U3V57r1z49tvE1lvna2ll1P7La26bXR7f72/8A75qTx0ng/W/G+oav4i1dtSt1gS10600n96+7f99P9uorz4qar4VstPl/4Rq7fTbOVUW+1lkeVd3+wv3flr5ivjZ1Z+8ff4XKYYeHuwvzdz362s96ozRfvW+8+6rH7hNm5ok3ts3v/frnPE9hP4t8PJBp+q3eju6/aFltG+d/k+RK+fPghu8SfE27g16+1C5uLNWlg828Z03q/wDcpSxMoSjExo5RGtGdST+E+mNV8YaHoMX+narbWcqf61HlXetbGm3MGq2tveWzedbzrvifb95a8S+NnhLQNNfRPEa6fG97/a1ul5Nt3+arfwfNXtsMNtZ/uLb5LdPkiRPuRL/cq6daU5e8cGJwlOlTjOHUsX81tZ2Us87KiRK0rbK86h+NPgeZHb+3oIX/AIoZYnR0r0OZFdPm+f5v4/4q+RLy/tLv9obdc+TDpSXj+b5q7Iv+Bf8AjlZ1q8qR3ZbgaWKhLm+yfQr+PPDW+KJtatIXl+dd8uz733K1tK1Wx1WWVbG5gvGVvmSKXftr5/8A2gdb0O8g0qXSPsM13K77pbdU+X+5vr2P4V6DZ6J4N0yWK2W2u57Vbid4fvu2yppYmU58pricrp0qSmdlDZr5X3dn+xUT23yv/B8teSfE7433nhvWbfQdD0pb/VZdvz3H+q+Z6dqvjHx/8NdGXXPEcGn6xpXytdQ2K+VLaq3/AKHXZ9bUDzXk9TkjL+Y9OfSoLmJ/NWN4XXZslXfvryL4i/sweBfGd1+90qOz1Dbv+0WLeV/wPZ/FXsHhvVbPxJYWmp2M++yuIt6/wVq3MKzIjLt3/wB/79ejQx1WHvRkfPV8FGPuSifB/wATv2P9X02J5/C//EydFb91C2yZm+TZXm/hX4l+OvhKl3BLbXum6hFOiebuZXX+B02V+lCaUrs/+rrlPG3wu8PePLV7PWtPW/8Am+V92x0evcpZjCfu143PGq4OcPgOC+Dn7cmn6r9k0/xR+5lb90t2i7/n/wBuvq3RPEmleJ7D7Tp9zHeW+3erwtvr83/ip+xtqvhu/wD7X8J3k+pWSbXbTpfv1574J+P3jH4P+IEs4pb62l8+LcjqyoqLv3psrWrgKWI9+hI541p0vdqn6+o+9PlqWvmX4G/th+HPiLElnqDNYamn/fD19JW1zFMu5W+RvnrxKtGdH3ZnXCfOWEp9RI9O31gMfRTEp9QA+nJTf4KclAD6KKKgAooooAsPVd6sP89Un3bqziAyajfTHorcAd6a9Oqu71YA9Z9/qUGm2ryzyqiIu9n3fdrF8c+PLHwZpctzcszvtfbEn33218D+J/jT4/8A2n/Eb6D4XWez0rz9ktxE21IE3/3/AOKuuhhJVdWY1Jcp638fv2tJ/wC1JfB3gdZ9S12X+O3X7vyVxPwu/ZdXVZV8Q/ESVtV12XY/2fd8ifxfPXqvwl+CGkfDG1drNft+qz/6/UZV+dn/AOBV6hDZxQv8qrvrWrjI4ePJTNaGElWlzSM3StHgsLWKCCCCGJV2KkS7ErQh2p/t/L/HXA/EL42aD4D+1wQK2q6lE3zW9p8/lf7715lpt/428f2Fr4x0zV4Jriynb/iS2+5PK/3t33q+cr43mkfcYTJpez5p+7E9A+IXxabwfLd21tpUty8X/LxKuyJWo+FGvXnjzw1d32q3kF/57PE1okWzyNu/5K27xLb4l/Dy4iltpbZL+1/1N2vzxNsf7/8AwL/2SvFPgJ4tbw3481PwrfNEiXTPFF+6+7KteXKrP2nvfCfRUMPQlhpKlG0omf8AG/R4vAHi3R7nSrOKzsomW4i+zrsRXV66uL4gW3j34jyaLfyzSeHdbsVsksbgN87/AN5G/hrb/aK0GPWPBUt4210s5Udv7nzffrk/Afirw5c+CNFg8RrK+q6Nc+bbJbxfvW/75rN6VNT2IVoVMNF7yie5+GE09LD+zdPuVuU07Zayp57u8Tr/AAV88eEvK8JftCXcDMttE99KiJ99HRv/ALKu/wDgzYa9/wAJl4l1XULGS20/Vv8ASvnX7rb/AJP/AB2tvx58E9K8bavFqbXLWF6q/M8P8X/fNbVKdSXvRiePSr0cJKdOcviLvx4dbb4aanFL8l3K8SWqJ9+WXf8AJsr0PQblf7Nst3+t8hEb/f2JXlXhv4J2Nnf295rWp6hrz2rI8CXEvyRbf469SSZU/u/L92u+hRnzc0j5/G4ilCPsqcuYsX9/FbWvmySx2yL/ABzNsSvkr4dwxeIfjpdz3LR3Np9qvH8p2+SX+FK+nde0ex8Sac+n6hEs1lP96HdXJW3wo8IabKn2OxazWJv3Xkzumx/+A0q2EqTkdOX5lQwlKUJfFI8U/aV0rT9K1LSoNNtrazeWCXzXRvnZt/yV9IaHFJa+ELKLbv8AKsYvk/7ZVxWt/BPwxr0sstzFdvcSsz7/ALU3/s1dh4M8N23hXSf7PgvLu8tN29ft0u/Yn9zfWFLDVYSkejXzTDYijCEZe9E8E+ClhP4t+KHn6g2/+zoJWZH+f5t+1K9I/aBv/J+H13ZqsT3F5LEmx/8Ax+qk3g/UPhr8RH17w0ltrFlqzeVc6TLOlvL9/wC+n/Av/Qaxde8H+OPij4jSfVdP/wCEe0qKLYtvLL88X/7dZRUoxlH7R3upGrUhVnLljGJt/BbxCvhj4W3GoanP9msorqV1R/7v8FZOg/GDxx8VtXli8GQWmm28T7JZbuDdtX/brK/aQtpPDfw+8P6Hp+77E95sZP7/AMnyV6H+zr4Vi8K/DPT52ib7Xqn+mzu/93+BKVONR1IxCtHDQoSxUo80pbBN8SL7wM32Px6ttC7L/ot9YrvS6/2Nn8NekWG28tUuV+4/z/3PvVyPjzwrfeMNU8PxbbZ9HgumuLz7R/rV2/6pE/4FXcIn3P8Ax3/dr04c3MfH4z2M480Y+8V5rZdv+qX5P7leYfFr4D+Gvi7a7tStvJ1NVbyNQt/klir1K/uYLCylvJ51ht4l3yv/AHazLPVbHXtOiubG5gvLeVd6un8X/wATXoUMZKlL3ZHiVMHzwvKHMfnL8Rfgh4q+BVx57XjPaIzr/a0Tb9/9zfXvH7PH7XV5oKWmi+IdVgv7Rl/1qN86/wAH8VfSWsaDba3ZywXlnBc27/I0UsXyV8kfHX9lq5sIrjWvDS+daLveWxRfniVUr6eOLpY2Ps6vxHg1MNPDe9H4T9D/AA94nsfEmmxXljcrcoy7t/8AsVt76/LX4IftD618OpYormS5+xRbXlR/uKv+5X6JfDr4kaZ4/wBDivtPuVfcvzJ/crx8ThJUZDp1IzO7T7lOSq6P/DUyPXBymxYoSoUT5t1TJUgOSn0xH+en1ABRTN9FAFt/kqi/36vTVRf79ZxAif5Kb9xKdN1ptbgMd64/4hfEXRfh1oN3qeq3kcNvEr/xfPW34n8Q2fh7Tbi+vp47O0t1d5ZZW+RVr85/FviTxD+2B8UrjT9PuWtvBVnKyXU235HXfs+//t16OEw/tJXn7sTGpLl+ANV8W+Nv2wPiW7aHPc+HvCVgzJPdpL8jI3/s1fVXgDwHpXw60G30XSLNba0i+9/flb++7/3qb4G8E6V4G0G00XSrZba0gXZ8i/f/AN7/AMfrqt6wr5s8Swon+teZtiJ/t1GNxvLH2VL4Tuw2ElOV5fEW4U3/AO3T7yGK8tXX5U3Ltrznwx8Y9D8W+JdY0Gzbybuyl2RO7fJOn+xXbWz7/wCL/d2V4PNGceU+hVCphJ+/Gx4v8OvhdFpWr+OvDWoWjTW9/tliu5l3/wAH9+vP/BOpX3wW+JEulagzf2fL+6l3/wAX9yWvrX7m99vz/c+7Xgn7RXhWLxPcaVBY2M76xK2zekXyeV/HvrjqYfk96J9VgszjV5qVX4ZHsDzSvZxSwRLNvVXX+46//E184eP/AATrHi34rvqHhPTJ0lt2XdLcL5Seav8AHXqXwr8E694bgibWtenv/Ki8qK0/giSul8Q+J9P8K2Et9quoQabZL/y8XEvyV0U8HPFctzzXmEMunP2fvHOw+BrzxPoKQeMbz+0rjzfNZNObyotuz7j/AN6ui0rwxo+iRf6Hp8Fsv99F/wDZ2r5v+Iv7atnpTy2PhPTP7VvfuLd3DN5X++iLXjqWHx5/aBvJZ5Z9Q/sd/vojva26p/ub6+ow2Sx5earLlPlcTnk5+7HX0PtDxP8AtA+APB/mwar4jsvNXdut7dvNf/x2vItb/bw8NPK8Wh6VqV++7Zvl/dJ/8VXKeCf2BonXz/FGuNNv+9Fp8X/ob17l4S/Za+HPhhU8jwvHeTbdnm3bebXf7PL8PHl+I8l4nFVj511v9tvx1c3F1FofhrTUt0+67xSy/NWU/wC0P8d9Si82x0+SGJvkVLfSW/8AZq+6tK8B6RYLts9ItLa3/uQwJW39g2L5W3Z8uz5Kz/tDDQ+CkTGhXn8Uz8/4fij+0heXnlKmoeUn8f8AZi06H4i/tGJFb7oL3Y0vzTPpifcr77TTdn3W+Sj7B/Ht+f8A74p/2pS/59IX1Sp/OfBT/tP/ABg8KrcLqulWl5EkW9XuLGVPn/4DWnon7f8AqFmto2veDlmTb+9exn2Pu/3Gr7avNHimX5olfd/f+euM8SfBPwh4tV/7V8L6fef7bwVccbhJ/HAPY4iHwyPAE/aK+Dfxa8VaFq+tahqHhvU9Lb91FfKyo7b/AO+lfS+j+LbHxJapeaZfW2pRbUfzreff96vBfFv7CXg7XrhJLFrvRH3f6mL97F/3w1eWX/7N/wARPg5dahqvhyeO8tNrbf7Mn2P/AN+qJYLA4jWlLlkdUsfivdhV15T7D8W+FbPxt4cl0i8/i+eJ3/gZa4zwf/wsPwHpf9hrpGn63FZxbbO++2eVtX+46f7FfO/hv9sDxj4M1FLPxRpC6rZPP9nidP8AR7iL50/vfer6b+HXxj8L/EKLzNK1CP7UnyS2MrfvUevHxGT1KcuaJ7GHzv3fZT+E6jwB4a17R7C9n1zVWv8AWLyf7RP5Tfuok2fIiV3UMPkqnzt87Vj214ju6ruR6i8SeLdP8JaTLqupytDZWv8ArX279lebKPsY+8XCcsRV0OX+Knga88eXUVtd6q1h4XigZ7q3t1+edv7jt/drw7TfH0XhT4gS2fw/tJr3SG+R9MDbkuGVfmeL/virnx1+Oi+JHi8K+EZftlpPsS5vom2+ezfciSu4+Efwo/4V94ZfV5bP7Z4llgZFRF+7/sf/AGdeJKXtJfuz7+hShhMNev8Aa6HoXg/xtpHjPTnubOVneJ/9Kt5vklt3/jR0rTmtlff97fXmnwu+Hv8AwgejanrWoLEniC/X7RcxTN8kX3/krW+EXxXs/iFpr207RQ+ILff9qt0b5G2v99Hr0qVfklHm+I+VxeX8/NOl70Txn49/s3/23b3GueHG8nUE+eW02/61a8v+EXxR1P4Ua8kErSwou/db/wC1/cevuuaFZovvN8/zfdr53+PHwEi1uWXxDpEWy9Vd8sSL99P/AIqvrsNjPbR9nUPi8ThvZe/E+s/Afj/T/GenJLbSqkyfet3b50rsoXr8yvhv8Y7z4XeKnnk8zymbZPD/ALVfoX4A8eaZ450a31DTLlZopVV/9tK4sThpU/fOSMuY7Lf8lTJVfstSpXCbj/mpkPm/xU+nd1qACin0UAWJqpP99quzVnv/AB1hECKbpVS5vIoYnaVtif33qWZ9ibq+Vf2w/j9L4Gi0/wAK6LE154g1lvKihib7qsld9CjKrLlM5S5Ynl/7Sfxa1r4/eP4vhl4Hnk/s+KX/AImOoRfc2/xpXtHw3+HWlfDrw5b6Hp8XkxRL+9fb/wAfDf364/8AZs+DK/C7wekt5tm8Qakv2i+l+5tZv4E/3K9ofyraJ5WVUT71dOLxMYQ9lT+ydGEw0qkuZkNtDsl+SvIvH+vW3jb4v6J4O1CdrbR4omuJ4d3yXEv8CP8A9811vhL4l2fjPxX4g0jT7Zvs+mr/AMfDt/rf77pXk/7QnhXU9N8W2/izSt3+q2NKn/LJ1+49fJV6nu6H6NleC5anLV92VvdPQ/HPhXwL4e0iHU9QtotLis23wfYfkfzf7qVi/CL4zN4z8b63Bqdz/ZsUuz+ztMdfuJ9zfvqt4G+OvhrxnaxW3ixoLDU4GV2e7X91L/tpWfo/w60H4keP/EGr2MUiaPtVLWa3bZ5s/wDG6f7NY/HKPszvrUo0qUo4v4u57882yL5m/wC+6qTPEkTs0qpt/j/grM1vxPp/hXRnvtTvoLa0iX57uZq+KPiv+0J4l+NmuP4V8HWdzZ6O0uxnhb57pP8AgP3Vr7DBYCWIXvfefm1fFxpPQ9V+NP7ZOi+DLq40Xwv/AMVDrC7kaVPkt4H/APZq8S8K/CX4l/tLa3Fq/iG5uYdPT71xfNsi2f7EVe1fBb9jnSPCtwmr+LFj1LVV+eKx274rf/4pq+m9NsILOJFWKJE/hRF+RK9iVbDYOHJQ+LueLy1cRLmlLlieQ/C79k7wZ8PZYrlrOPW9SX/l7vot/wD3zXt0Om7LVFXakSfd2L8n/fFWLZP4m276uw+U6/7dfPV8ZVrfEejSp0qXwmVDZ/O+3ds/3q0oUV/4qe8Pk/dXZT4dqL/Furj9405h0KKj7dzVLND823dTYfn/AId9XU2u/wB3ZUF8xShtmRfvLQ9tvX71XX2ovy1X/v7aIhzGe9s38NNuYdkW3c1aD2290+ah7b+8y0+Y2iY7ws6fL9+uf8Q63Y+GNLuNQ1C5aG0tVd2dF/8AQP8Aarsrnyki+8tfHXx+8bXPxF1SXTNPll/sXTpfs6+T/wAvV4z7fk/2ayqYmdJaHuYDL/rU/f8Ah7notnpXhX9oHwl/aFzoawxSzypE80WyX5X+/Xzx8VP2Lde8MXT6r4D1C7v0gl81bTzWS4T/AIHX2Z4D8H/8Ir4N0zSv3XmwRfvX2/OzMib625rON4nVmX569zBZlVpRjz+8eDmOCo+2l7I+GPhR+2T4q8E6k+i/EuznvLJW+zrfbdlxa/7/APer7F8N+LdF8f8Ah5NT0q5ttY0ef+P+Bv8AYdP71cp8TvgnoPxLs5VuYI4dQT/VXdvAiOtfHuq6D8Qf2TvHjahpEtzeaJL/AK94f+PSdf7jr/D/AL9ezOjh8xj7vuyPJpV6uDnqfW9n8Fl8N/Emy8R6HBbPZJuSexuF/wBVu/uf7Vel3OvWdnBezz3kEMVqu+V3l2eUleX/AAT/AGhPDnxs0Z59NZbDU4PnutJuG/exL/fRP4lqv8YPhE3i2yvtQ0VpYdVWLY1ujfJdbU+RK+RxODqYLm5Yn3OBx0cxnGNeR5l8XfjffeP55dF0hpLPQrdtjfe3zpv+/wD7tej+H/hHpXgzwdb602rr/aUH+lRagku23b5f9VUXwv8AD3hLwx8PLi+1VYkvpbX/AImqXyr5sS/88tleRafban4+1T/hFfDrT/2DFctLBaXErfulZ/4q+e96L5payP0VRhUpclL3YR+LzPo34S/FG2+JGjRef5dnrcS/6VbpLv3f7af7Nd3eWbOrqq/w/wAdef8Agn4IaN4Vi0+5/fvqtrL5rXaNs83d/Bs/u13Gg+JNM8Qy6hbWc/nS2Ev2eeJ/vo9e3hqsofEfAZlh6VWpeh8J8r/tJ/BO5s1fxVoMCoit/pkMP9z+/XO/su/GbV/BnjKy0hllubK63fIn8K19n63YLf2UsDfPFKuxk/v1+fvx7+HVz8KPHlvqGmTzpZXku+KaL/lkzP8AOlfbYOtHFw9nM/PcXT9lPmifqh4e1uDW9Nt7mCVXSVd61tI9fFv7FvxrbUorjw1qtyv2iJUli3v8+1q+yrabeteJXoSw8+WRcJc5bp9Q1Mj1xyNB2+iot9FSBoTfcrPf5Gq7L92qE0zJvas6QHM+M/Eln4V0O91O8l2RW8XmtXw18CvD158b/ihrvxZ8Q2zJapdPa6Lby/N8iv8Afrrf2yfFWofEXxR4f+F2gz/Jf3ivqP2eX54LdfnffXsfhLwxbeFdB0/TNPg8mytYlSJEr2+aOFoc32pCp0/byNKFNmzcy/771yvirx/4TsGl0jV9atLOWWLY0Xm/PsauouXle3uILGeL7Wq7Ffd91q+fPHnwE1Xyn1NpV169l+edEXY//AN1fJ16spR90+/ynCUXOPtpcpLrE3w0htUbwr4l/sHWLVf3U1vvl/4A9bPw9+N+leNv+JR4haBNQ3eU0ztst7quX8E/Bbwd4zt/Ng1fUIb2L5J9MmXypYn/ANtK61/2b/DT7NzXL/8AAtmyvPpRm5H1WJlgaUbSk+Y6i5+CHgya4S5bSFd3+Ztm503/AO5Wl4h1vSvAHhyW8n8uw0+yiZ9ifw/xfJVjzrHwZ4c2z3jQ6fYQfNcXDb9q/wC2++vh34o/ELxR+1D48tPDnhdZ30dJ28qJPkRkX/lq/wDs19hleXRqS55aRPzTNMzlP3ObmM/xb4t8Z/tXfFBNB0O2lh0S1Z5YLdG+SKLf/rZf7zf7FfXvwc+Ceh/CKweKCJbzU5fnnvpV/eyt/wCyrVv4OfCLSvhR4cTT9Pi/0uX57y7273llb7/z1X8c/Hvwr8OtUTTLz7Xc6mn3rS0i3uv+3X0lSVTEf7PhY+6fJ80YfvK0j1WFF2bdrfP96nu6IyLtbYlfOM37THjHxJFL/wAIx8Ob27Vdv+l3e7Z/v/crnNS+KPxb1KJ5dQ8T+EPBy/3LieLf/wCztU0sgrz+OyMKmbUo/CfWz3PzKqxSPu/jSpYZlhfd8ybP79fB+qeLdQmZItc+N9zK/wDc0ZWlT/vvYtY76r4Imlbz/GvjnUndd++KHZv/AO+mr0I8MwXxz/A45Zx/dP0Te82f61lT/gVM+074t22V/wDgNfnVv8E+Q0ttrPxBh/31X/4qruieIdDs5fKsfH/irSt3yebfQO+1v++q2/1Zg4+7P8CP7YP0LhvFRXVWb5KmheKZ0Zmavibwl408fvFby6D8Q9F8TXDf8umrfJK/+z8y/wDoFel+F/2n/smrQ6D480GTwxqv+qS4eX/R7hv9jd92vGxXD9Sl/D9476GbU6nxH039pgTft3bP96q/nbJfvbKwba/gvLWKWCWK5if51mh+4yU+/v4NNiee8ljtreJd7TXDbEVf9+vnfqtXn5OQ9eNeHxm79p/vStsrNv8AXlhd1Vvn/wB6vnfxn+1jBNfvpXw+0O58VahE2yW4RdlvFXknjn4nfEtLK7udV8daJoN6674NM0+VfNdv7ny72r2o5HUjT9pV90ypZhTq1fZw96R7r8bPijqaS2ng7QVZ/Eus/ul2N/x7xN/HWB8OvCWn3Pj6KztlWbR/Cq7GmT50nv2T533/APoH+5XzNDrcF5pqaheeMdZ/4StG+ZHtd8r/APbXf/7JV6w1Xwqlk0t94l8V2F7P/r0sYv8AR93/AH189cmGyN4ivyykfT4rO44HC8tOPkfoUmpK7P8ALvfc/wBz+KiaZXVG3V8E2epeGLOV1sfiP4ssH+V1uJbZ3RV/iT71b2j+MNcSdF0P42wv/HEmrRSxbv8Avta+llw2vsSPgP7a557H2wnz/wANYviTQdP8SWEun6hbR3NpP8jW7qr791fONh8SPjJbRI1n/wAI34zidv8AXW9yvzf+PpXQJ+05rukbIPFfw+1bTrhGVGmhffF8393d/u1zyyPEUPepSvI2jmlKf8Q+dfjT8B/EP7P3iuLxj4KvLn+zIG3xSw7nltX/ALj/AOzX03+zr+0Ppnxp0hIJUisPEVqv+lWLts8/b9+WLd96t/wx8YPBPxX36RbSyzXF1Zu7affQbHaL7j76+SPjr8E9V+AXivT/ABZ4H+122nrc74pkl/49ZW++j/7L1rUpfWIexxUeWXc6aOJ9lPnpfCfVXxm+D8Xi2zuNX0Vf+J35XzJ/Bdf5+5XV/B/wlY+GPAemTrp7W2oSwLcXz3f+t83+Pe9cj8H/ANoTSviR8N7vxHff8S3UNLg36xp/lb3ibZ/rU/vK9cP48vJPH/hWXx14RvNWh024b7LqtpKzROrL9x6/PMdhPqlb4dT9RyvFSzCj7Oc+WJ33xL/aBs/D3m6Z4ei+36gnyNd/wRN/c/2q5n4aaX46s9Si8XSxS3kV1OsV1FL8jzo38e3/AGK7D4V/BbStBgtdV1OWLWL24VJYti/ulVv/AGavY0h3p/sf7tcMadScuaZ2YnG4bCU5UKUeb+8RPD+6+f5Hrzf4tfD22+IXhK90ye2jd/8AW2rv/DKv3K9Nf7v+qrPubZpvmaL5Pv7K9vDVfYz5onw2IpRqn5pWHirVfhL4qeVtqahZ3SW91Dt2ba/Uj4J/Eiz+JHg3T9TtpYn82Jd2yWvh/wDbV+FDf8jfYqqQyr5V8iL/ABf36f8AsGfGB/CviCXwdqe6GKVt0G9f/HK+uxNGOJw3to/EfMe9Sq8sj9J99TfwVRtpleL5Wq2lfISPQCiiimBdm/u1wvxI8bWPgDwlrGvalKqWthA9w3+1t/gruLkbFr40/bq8Q3PiS18L/DnT2ZLvxBqsFvK6N/yy+89VgqfPUM6kuWPMee/steHrnxPeeJfijrkTf2n4jvJfsvnffWBX+Svo+5RXtWgadbbz18pZnb/2Ssew8N/8I94Xi0rStts9rarbwOi/JuVK860r4Y6rolhqfijxDqs+seI4IJfsaJK6RRPsfY+yscyrSnO0fhPqsmwkX78pHnvh7Xv+FIePtQX+0/8AhIbf50uoYp96bv4Pnb+KvTfDH7Seg6lepBrVtc6P5v3Zptrxf990nwBm8P698NbC2jtLZ9TWN/t0MqbnaVm3O1WfH/7Peh+KrNv7PiXTdQ2/Kn8Df7FfPxjKMeaMj9AnLCN+yqx97bmD4zeEkfS/+El8L+bD4jZligu9Pb/Wq1dF4D8MXnhLw9bwaheT397L+9nlmbftf+5XMfs8XmoP4S1DSNT3faNDvm09Xd9+9KZ+0D8VF+F3gC71ODc97cN9ltYUb53dv469rL8N9YnofH5ti3R5qH8v2jwf9rT4wT69q8Xw+0hd8U7bL54fneVt/wDqkr3L9nL4G23wr8NRNKv/ABOJ4t8r7dnlJ/zySvEv2PPhvea9f3vj3XIl2LdOlqlwu95Zf45a+yLb/RoN3+z9+vsa9b2UfqtI+BjHnl7WRznjzxVY+APCup61ctsSwiZ1T+8/8CV4X+z94atrz+0/FPiOW2m8S+IN1xY298q70ii+42xqn+N+t/8ACxfiVpngy2nVNM0n/iZa0+7ZvVf4NleS+D9fl8X/ALQ/h/V5YFt7Jp5YNPV/uLBEjqqp/e+5vr6rLsByUG+p8zjcXz1bG14G8Pav8bINYu9a8X6lDbxai0S2kPyRN/wD7tdxo/7N/hGz3/aYJbx3+880tVf2aYW/4RzxA3lbEbVpdr/x17lbJv8AvRVti8VVw8vZwlY46dOM4+8cZpXwf8K6Vbp9j0ayT/b8re//AI9W9beFdMtldVs7JEf+DyErY8nZ/DQ6K+zctePLF15/aN40KZk/2DbJs/dW3/fpKq3PhvSppXaXT7K5T7nzwV0Xkr/cpv2ZYf4fkes44qrGXxmvsIfynmniH4CeE9eidl0+DTbh/wDltaLsry/xPoetfDq1TS/FUi+MvBDrs3urPcWb/wDTJ/vLX0q6M6bV21n6rpUGpWEsFza/abeVdjRPXp4bMZP3KnvHNUw0Tyf4VfEuX4Xa3pXhzUL5r/wfrP73TNelnbZF/sN/d/2qx/iv8VJfjZqmq6e2oS6P4C0R08+7t22vevv2ui/7T/Jt/wB+sybwa2q694l+FskUCJ9ma/0O4+4vnqn/AKC1Z8PgP+1PHfh/4aqy/wBj+H4kutal/gnutnz/APfP3f8AvuvSjQwkantftEe2r8vsvsk3hLSPEXxDtfsWgt/whXg1l2b7dv8ASLz/AK6v/F8n/fNHw9+EWg6x43uLmx3XmiaW3lfa7j/lvL/GlejfE7xA3h7TtK8OaZB52q6o6WsEMXyfZ7dfvvWlc+R8IvhuiwRL5trFsVE/5bzt/HXx2Z5lKrKVOHwo+5ynLfq9P2kvilt5HDzeGNM8Z/F/T9FsbG2h0Xw5vuLx4V2brj+5XtH/AAj1tMyNLZ23yf8ATBK5r4S+FW8N+H4rzUIP+Jxqkv228f8A3q9A+ab+GuPBe1gvauW5nm0oTlGktonOTeCdFv8A/X6faTIn9+KsrUvgz4R1JU3aHaQuvzq8S7K7jyV/u/ItSvCqJ/qmevbp42vD4ZHycqVP+U8X1L9mbwvMqNYtc6bs3bXt5f42/wCB1w/xC0HXvg/YaZqFn4uvXt2vIrdre4l3p/e3bWd/8vX0w6L/AMA/uV4l+1XbLN4Q0pVg3y/2nEi7/wCP5K9nCYuriJqMjmqU4wjzFr49eGLvwxc6F478MeXbahom2W8sbfbveJvvuy/8C2/8Dr2XTb/SPjB8PrS5WBbzStbtdzRff+98uz/e+/8A98V8leLPEK+Ef2hvEeo30dzPoUty1hqdps3pPBLEi7f/AGevUPgLq/8Awrfx/rHw6vJ1m0y423+i3Dtv81WX5fn/ANr73/A6xx+Fk6MZ7yXvHfgsTFT5D598Qp4l/ZL+MKTxbtV8NOnleVK37rUbPY6vE/8AtIm+vvXwHeaDr3hKyudDigm0LUYPtEWxdiOjfwbf738Lf7lcl+0J8JbP4teDbuxni87U7dfNsZX/AIZf/ia+fP2Lfi1PoPia98Aa4s9tFPKz6ck3/LKdfvxf8Dr5rE0o5hQ5/tRPp6GInh58vN7p9wW0MUMSRLB5KJ8ip/dWrG9HTdt+SsTUtSbTdLu76CJryWCLesO7b5teT3/7TmkQ6RatY6fczaxLFvlt2+5A39zf/FXwuJqRo6M+2wGHqYz3oxOg8Yan8SLtbv8Asqz0/R7SJ2ZXeVXllVa7DwH4ti8YeF7TUItu9l2TxfxxSr9+vAprnx/8WrrcvnpZbWfyk+SKur+GN4/w3+I0vgq5vo7m31K2W6i2f8srj+4//fFcNKv7x9BisFCVDl+1E9I8f6DB4k0a70+5/wBVcfxuu/ymX+P/AIBX5v3+pXnw0+Id2zN/ZWoaNfOjQ/f+RX/+Jr9QL/a8T7lX++yV8H/tyfDptK8R6f4qtole3v1+z3Tp/Ay/c/8AHa+/yevz/uZfaPyvMqUoe9E/Qj4J/EKPx/4K0/U1b70VelJXwP8A8E9PiXFNYXvhy5ZndG3xO7ff/wBj/vlK+9kfdXm4uh9XryiZUpc8CWimUV59zaxNrFylnZyzs2xF+dq/P/4b63efGz9pvxR42uopU0LQ4mstMimX5HlZ3Xen/AK+yPj94wg8B/CXxLrly2yK1s5X+T/cr5p/ZL8Jf8I38ItKnl8z7Rq0supfP9/Yz/Ild2F/d0ZVDJR56nKdx8RPH9n8N9ES+uYJLzzZfKWGFf4tlaHgbxbpHxL8Kpqtiu+1l3xSwzLs8pv7j1saxoNnrFg8F9bfbLf7/kuv92vHPBnw08eeG4tT1DTNZttEmurx5f7MeB5Ytn8FfN15TUv7p+j4GnQlh/i5ZHJ+Nvgb4j8K+I31Pw5O01pu3xeSvzxf7FXfDfir4yXMH9n21jBv+59ru7VU2/7e+vQJviX4s8MSv/wkvhOX7PF97UNG3yoq/wB90rsvD3iHTPFWk2+p6VeLc2kqttfZ/wChpXLTpRnLQ9bEY2pCh70FL+8c/wCDPCTeCfD6WzXLXl7K73V5cbf9bK1fFHx18Yan8af2gtH8NaQvnWVrOtlBEj/I3/PWX/0Ovrf9oHxyvw6+Gmsamrf6Qy/Z7VE/jlavBf2G/A0upX+t+Nr5Vd/N+xWLzL/F/wAtXR//AB3/AIHX3+XUo4WhKqfluY4mWIq8v8x9a+G/Ddt4V0O00yziVLe1iS3XYvyfL9+sT4l+NrP4e+DdT1y8ZkS1+dURd3zN8iJXcQou1N3/AHx/crwf9sO5W2+DtwzKru88UX3f4vnqMBH6xi48xwYuXsaEuU8MuYZ00T7DJ583ifxu32ppvK+eKz+Vk3t/tV1EnhiLw98cPhzpVlEyRWtnKu99q/Nsfe3/AH09P0Hb/wANEyxLtm+y+G7Xb8v3P3S/wfw/frW1h4Jv2jPCW5l81LGf7n8H7p/46/UIz5fdj/KfDcv2pDP2WkZPBuprKsu/+05fv17rDN92vH/2eHgfw/rCrKyeVqLxbHX+6n369Y/ubmr5nMJfvZHdQ+EvP8/8VM8n+9T7Z12bflq06N/s14p6EYlVE2fd+dKY/wA7/wCzVTWL9rC1ln8re8S79ledf8L1s/sXy6fP9oR/nR2riliY0pe+epRwFavG8YnqD7E+aq77dr/vaZpupRarYRXkW7bKqvv21FMjTSv8y7E/jrqhP3bwPOnS5JckjyH4i7dE/aE+Gmrqzb5Z/sTbF/hb5f8A2es34XJbXPi/4heIJZbZHa8ZG2S7nXa7/eo+MaN/wtf4bxM2/wD4mKuuxfn3ealef+GPFUsNr410p4tn2zVpd0qfI6RK7/8Aj1fTYmtGjg5VpfykZbhpYvGRpQPVvhpps/ifxLqvjPUPn+0S/Z9MR/8AllEvy76hmT/hZfxSi0+KVn8NeHJd87p9yW4rV1XxnY6b4DtIvDkq3l3dL9lgiRfnibZtfetdB8MfBP8Awgfhy30yL57j/W3U38csrf36/PKXLW92PqfotdywkJzq+7LaJ2aIrru+VPm+5UsL7P4tlYXi3Ul03S0iib/SL+VbWBE++7t/8RVTwNcz2d5ceHtQn+0y2f72zuH/AOXq3b+P/gFdX9oUKVaOHlL3j4apzzj7XlOuf7m779Hzfepz7Xt03N/wCh0XZ97ZXq8xwFWZ2Rd38G2vCv2qLnZ4S0SRt3/IWi+T/gFe5Tfef7u2vFP2ovn8OaEu1Xd9TiT5/ufcr3Msly1onHiY/uzmm0GDxf8AGj4r6HcyyJby2sTRfxeVL8nz1ySQ6rrnw/RlaSHx38N5VlgdPvz2a/3/APd/9BavS/BVts/aR+JS/c/dRbnT/gNZes266d+0nL9m+RLrwzeS3Wz/AJav5Ev369+T9zlfa5xwjyz5/wCY+jvh18Rbb4neBdM8Rwffv4v3qf8APKfZ86f8AdP/AB+vjr9s/wCHt98OvH2meP8AQ/Ms4r+VHaVG2bb1f4/+B/8AslfRH7Hk0T/Bm0l2qm6+n3Ii/wAfyV1Hxv8AAdt8RfhzrGitAr3Hlebau/z7JV+5Xw0qn1XGyhH4T7Cl+9oFr4UfEWD4o+BtH8RwMuy/g3zoi/6qVf8AWo9Yuj/ByzsPHmt6hqFnHf6VPEstr83+ql/jTZXhX7EnjyKHVNd8HXM7Inlf2hYxP/fX5Lj5P/H6+n/ijreoaJ4QuNT0iWJL23ZZW81f4d6b0/74r5nN8LThU55H2eS4us/3VPqdA9hs0uW2tpfsexWSJ9vyL/3zXFJ4P0D4aaXqHijUPtOq3dnF9qnvpvnl/wCAf+g15vqXx18R63eJY6Lp8dt5v3XiV3d65/R/B/jj4wb7yfUv+Jf5v2f/AEuX5F2/K6bK+WlXi/hifeUsuqxjzValkfUtnqUGsadaXls2+K4iW4V/k/iTdXkv7SHgyLxn8LdbgaD7S9rF9tiT+48Sf/EJW18ELxpvB7aRPK32jQbqfSpUf76or/JXZ6lpq3lrLA0XnRMuxv8Aa+Tb/wCz19Fl1eXPGR8BmmGjCUon51fs6+Kv+EM+Juj30U8ltFfy+V5X+1/+xvr9ddBv1v8ATbe52snmrv8Anr8bfGFnefD34talH5rebYaj5Xzr93+P/wBBev1g+C3iSLxP4F0fUIn+SeBXV3b+9X1GbQ54RqxPksP8XKei76KZs/21or5Y9DlPl/8A4KI69v8AhzonhGKVkuPEGqxWvyf3F+/Xe+G9Ki0HS9P0xdqJawRW/wAi/wB1K8f/AGlNYi8Z/tY/Cfw15XnJpzT3s6feT5fmr2623Ou7b87fPvrvq/usPGJGEjzVZSPPP2h/En9g/De4giZkvdUZbWDyvv8Azffry/wf+1Quiabp+n6zpE7pbxLb/aLf7/y/L8yNX0Hreg6ZrF1aT3Nms0tq2+J3+fY1c/rfw38NeJFf7ZpVo7/P++i+R6+Xr05ynzRkfpWX4rCQo8laFzH/AOF/eCZtLluf7aWHbFu+z3EWyVv9jZXP/s3wzv4N1XUPI+x2WranLe2tvt+6tV7n9mPwreX6SrPIlv8A88vv/wDj9epW2m2eiaXFbWMX2a1t12RInybKeFpynV94jMq+Go0OShf3u58Yft7eM/t/iDw14Qtvn8pftsqfN8zM+2Kvq/4OeBrbwB8N/D+h21t9me3tUeWH/pq3zvXxlc7fjB+2LaQNF50VnqOxpvN+/FB9+v0NtoW27vv/ADf3q+9xsvY4aFI/NKf7ytKQ3ydkT/39tfP/AO2M7Q/CpGVvna+gr6Kubb91/t186/thzSQ/DG08rbv/ALTg+R658n97ExOTMJfupHCaNDs/aT1v5W+TRYEZN3/TKKrGpXK/8NDeH4Nqpvs5X37fv/I9M8PW0X/DR3iWVmWHdo8G1N3/AEyio1j/AJOO0dvvumjz/Pu/2Gr9Mj8f/bp8X9j/ALeLf7NlzLeeCLue5lV3+2NF8n+zXtEPlPEleK/s0pL/AMK+fz/LSX7dPuRFr2eFPm/2K+ZzH+LI9HD/AAEzv8+3+PdTkdpm2rFv+Wq946wwO277nz1zU3jxdN0a7l+zMkSr8zu33q+Zr4v2R9NlmAljavKc58S/Gc9gssEDb937r5K8osNNubxvKiWL7RK37p3/AI3rQ17xzBqthFA1jH9t8/e19v8Au/wbK0vg/frc+L/37ecnlfuP9h6+VlP6zXP1avho5dhfdie+6bbeTYW8TRKjpEkXyN/dq9MkTpt+4+35qhhf+Ld8lV9SdvnZWV//AGevtqVPkifjleXPOUjxf4x3MSfFL4axSKqebqqvK7/3VdK8l03wNqGpeHPFuvWzW1tb2+pyvPC7bHTc77P96uz/AGnL+5tvFvgp7OXZd/6Vtfb/AKr/AG64f4IaJqvjz7dpjebD4fa+W4uon/2U2olY5vX+sUY0ISPrOHKP1Hmxs4nqvwE8Ky3KvrmoRfuv+XNHX/x+vcERkXd83/2dZ9nZrYRRRW0Wy3VdkCf7tWtV1VdK0u7vpWV4oFZ9n8b1wUaccJQPMzbMJZhXlJnOwzL4h+ILt5e+00ODYv8A19S/N/44mz/vurHi2zkhW31fT1V9QsPnVN2zzV/jSuR+Dnjm216DUNMud1h4ot7qWW8tLj/Wy7n3JL/u7dleof675fl/36/nLOM4xNLOvb9Inr4TDU6uD9nzbhpuq22sWdvfW0m+3uk82L/dq883yfKtcZ4S2+HtWu9B+VLe4Z72zT/ZZ/nT/wBnruNjOr7f/HK/orKMwp5hhYVY/aPia1KVGfJIqTfJFtZd9eJftSos3hfw/FtZ/N1iJPk+/XuH72ZNvzb68K/almaHw54aZWbeutRfcbZ89fbZd/GR5GI/hkfgaFv+Gh/iY+xvuRJ5r/Lu+5UWtv8A8X+uP3S+anhm6df9vdby/J/45VjwNJP/AMNB/FJmlZ/mT77f3WRai155X/aK27t6ReGbx1fds+byJa9ebur/AN05T0b9kVN/wbsmaJk/064+T/gdey3kKvE/3Ud/uv8A3a8a/Y/d7z4KafP83/H9dfxf7de5TQr9n/1q/wCz8tfA5o7Yl+p9tgv93jE/PPxheN8Gv2qotT8pfs630VxvRdn+iy/63/0N6+57+wg1LTbuzZvOilXZ/f8Al+fe9fJv7efg+V5dC1eBfJdllspdn9376V9FfB/Xv+Ek+HfhrU/v+fYxbn/2tnz/APj1GZL6xhozO/L5+xqnnM3j+L4bxReF9D0qC81CwXypdQeJU+b/AGf9zfWLps3xB8E6R9usYpEstUZ7pkSLf82+vQ5vB+n3PxJlbTNVsrPVUiS6urG4i+dl/jdK9iRP3Sbl37fn+7X57Gg+b4j9XePVKlDkhzep5b+z94P1Xw9pOsahrTSfaNUuvtH7377/ACff/wCB16bfwrcwPFt+9Whbf6r+H/gbNVSZ/l3Mv+3Xq0H7I+Mx9T63UlUPg39rTyvCvxhivFaL7PqVjFL9neD55fKfa/z/APfFfVH7CviSDVfhVp8FtKzxW6smx/vq29//ALOvAv8AgoDprJo3hfVYoFfZO1k2/wC/sZN6f+PJW1/wTl8VTzfbdMa5WbdLvWH+OJNn/oP36+/qx9rl/MfEfw8Ryn6B4b+/RUO9/wC8tFfHeyPRPjfSpm8Sftn+Jbzb+60vTGTzt2/b86J/6DXv0My7EXdXz58BLP7Z8ffjLqbKu/7VFbq6f7P36+iEtvlRWrszL3HGBrgY3PEvjT488WW/iWy8OeDlne48r7VO8UW91WuX8MfHXXPDFvqtj4qgn1K7i+e1i27H31D4/wDiXfeCfjP4gu7Gzi1V/sdvatvZk2Lt/wBmuXn+Mdte+Pk8Sal4dFy6Wf2WK2DfL838dfFVanvfEfsuGwcfYRUoaF6z+J2q+M/ihoV9pWlT6VeyypFeJFPvili/20r6I8VeIf7K0TULyV9kUFrLK3/AUevJPBnxd/4TD4g6FpmkaVHokP72W63xRO7oqP8Aceut/aEv10r4PeLZ0Zk/0FoldF3/ADNXt5TH2tWJ8hxD+6Shy2PlL9hvTZde+M3iPxLcxfPBZvLs/wBqd/8A4l6/QOzvF2Iu751/g218dfsAaDFZ+FPEuoeRKkss8Fuz/wB/alfYulW3+9X0+bS/ecp8BhNi7M7TN8v/AH3XzV+2fNv+F9l5TbP+JnB89fSWxofm82vm39s51T4bWSsyo/8AacW19tXkX+8xOHMv4LOU8Pu3/DS3iv5t+zSoE3p/1yipmuO037Sei7VbculTv/v/ALp6Z4Ym3/tKeMmWWPZ/Z0CNv+/9xKbqO2b9oS3+ZkddFnf5P+uT/wAdfpUvcqf9unxHNp8zT/Zsmn/4QCVrn7/26dP3q7H+/Xsafc+XbXkP7Me25+GiS/N899cbUlbf/HXsGz5/9uvmMf8AxWehh/hiZXiGZk0G7aLalwyskW/+/Xl/xFh1Cw8DRQfbGd1bZKm1fmWu6+Iumtf+HJVWVkdWR96f79ef6xct4h0a4s7bc8rxbF3/AMdfnWa8/N7p9rkmL+r4iMjxjUvtiaXKywb3WLZEm2ut/Zm0fVU1bT11C5V7iKJriV0X7ysj7K5rxhr1noOiP/aE62bxLsbev3P9uu9/Yt0rV5vBWp+JdXVUS/n+z6dvX96kEX8b/wCzXPltCcpH0mfZl9Y+17p9ETPs/vbKdNNBYQNPO0UMUS+bLLK3yKv99/8AZqb5UT+5/tv/AAV8j/tyfGltEsLLwBpVy1tdazF5upyxNveKBtmyL/eevsq1T2MD4CnH2s/dOP8Aiv8AG+X4u/Gnwz4c8J6R/on2pNKiu32u91udN8qP/Cte1/swWzWFl4rVpVuXXU9jbG+5t/gr5O/Zsgg1f49eA5fKjT7FfQPLKnypu/uV9cfs0wr9l8Zrt2J/bUu1EX7v363wGDjOjOtOJtiMyrQ5cLGXuo9u2M7bliX73y1y/i1G1LVtC0FW2RXEv2q62L8/kRP/AOztXWoiuvlN/wB9v/DXL+Hn/tvxHrurywf6qX+z4Hf77KqJv/4D5u//AL4r4LizMfqGBm4y96Wh05fQ+sYiJzXxa+GN5r0tv4q8ON9g8a6Wv7qVP+Xxf+eT/wC+tavw0+JcHxF0F5WibTdVsJWtdR051+eCX/4mu7+b5P7+7fXi/wAV9Bb4e6onxG0OD97B/wAhiHzW/wBKg3/987q/nbBYn+0/9lxGsvsyPsMRD6jLmh8PU6r4i6xZ6JZ6ffSzrDdreRfY4kX552b5XT/d+/XfaVqUGq2cVzAvyOu9fm+6teCeA9Eufi74ofxn4hs/+JFaz79FtHZ/kVfvv/4/Xqfg9/7B1fU/DkrN+4ZLq1+T/llK/wBz/gDV+zcHYulgZf2fKfNI+Ox8JVpe3+ydr53y7lVk2/x18/8A7Vc3/FOeHNu3/kMRbX+49e5796/33/v7tleD/tSzf8STwuq/c/tiL+HfX73ln8Y+Zr/Ayx4CdZvj/wDFL5vnSREb5v8AaSs7xC/nftEMqwLM6eGbx9m7/p1lrQ8Auv8Awv8A+KrS/JunR1+X+JWqnrzwL+0I8reZ/wAixfLs2/8ATrLXqqXuS/wnJ9mP+I9M/Yw2/wDChdN+XZ/pl1/F/t17tCivsZmbZXhn7H9m9h8FtKinVYXe6uH2O38DPXvaeVs+Xb/31X55m0v9pkfbYD+FE+b/ANs/R9/wgvbmKLfLZ3UEqfx7fn2f+zVF+x5rf9sfB2JVbe9hqM9qqbfup8jJ/wCh13X7RVvFefCjxarbX8qxll/v/d+evGv2HJlm8K+K7aDd/o95E/8A31F/9hW8P3uBlzHR8GIieseJPhKvjDx8uqzzyW1l9lS3327eVLvWuJtde1XRE19l8Zvpv9j3X2VYL6L7R5/8VdX8ctV1Pw8uhX2kXMsMv2p7fYn+0nyVyvhv4Fa14tn/ALQ8Rz/ZoZW3yo6/6RLXwFaMublhE/XcBKP1eMq8lyljwf8AHvxRf3lppk+g22t+a+yV7dWidUZ/v/8AfNdF8Pr/AFW3+KPiDQbTV7nXfCtr9/7Qu/7LL/Giv/vV6d4V8Gaf4Ss0ttMs/syL/wB9tXGfFTUta+Glrp+veHLaO50eKdv7W0lF+eVZdn73/e3JW1KnKnHmkcGIr0MRKVOlDlPP/wBszSoJvhLLPc/6q1uopW2f3W3o+z/0GvJf2G7lbP4h6hbWzf8AHu0SQIi/61d7+a7/APfde3/tPuvif9njxBeRRbPNsIrqJJvkdPn3pXzV+xJ5r/GGLc3yPF8qI3yff/jr9KwX73L5H5XjY+yxXKfqXsb+4v8A31RR/wACaivA9mXzHx5+zZeM/wASfjB832l11p0l3rs8pvv19FpeS7X+X5PuV8+fs8WbQ/Ev4xQMyzf8T3dvRdmz/Yf/AGq9yheVPNRN2/b9zdWGZfEd2WfCcbeQ+B9B1zWLy+udJhvb9k+1fa2V9u1Pk/3a2IfDfhfXrK3vINK0+5t5U3xSwxfI3+5Xz5qGpeDvDHxX8VXnifRptVvftS/Y0SBXRfk+fdXVp+1RodgiRW3h6++zquxU3IiLXyftKXN7x+mSwWJqQhKi2ehw/CvT9N8eWmvafbWlhFBbS27Wluv32b+KuK/atm+zfAnxWywfP9l2bP8AgaVneGPjfeePPir4fggtp9H09opUlt3l3+b8n361v2rk+0/Arxgqrs/0PetfQ5NKnKvHlPk89pV4Qj7aXvHA/sDbrz4aa3PPtd11byl/2F2V9Zwur18i/wDBPS/jf4aeIIvuOmsK/wD31FX1rbbXTd/HXrZp/HZ8phJe4E3m7Pli/wDHq+bP2yYWm8DaPubZ/wATaL/f/wDH6+m5oV2v/wDE18z/ALaUKv4P8ObYmd01iL7i11ZHH/a4nnZj/Bkcj4Xs4k/aI8eztKz/AOixKqbf9hKi1aZof2kbRfKZHi0O6f72/wD5ZNVrwXt/4X58Q4FWRF2RI2//AIBWVqnyftESsrfOvhu6f5/+uTV+jL4pf4T4t/Z9TY/Zgudnw0ikVVf/AEyX7/yV7hDNvi819qPXiX7MG3/hVFl+7+f7VL8//A69jh/c/er5zH/xWejQ+FFibbcp5f30f+CuU1LwxBNqVvFbKts6L8zotdWk3+7VHTf9MuHuVXei/JXy2IjCrLlPThI8v8Sfsx+E/HOuJqviGBr+X5NyeayI/wDwBa9Ys7ZdNt7eCDykt4lSJYUXZtVat/cTbtbf/fo2fut23/gddNKlGHwhUqyn8Qya5tobeW5liXZArSt838K/NX5Va9rev/HT4oa3eWMEs0viC+3xWiL877X+RP8AZ/8AsK/Rb9ovW7nwx8EPGEmnxzvqV1bJptskX32lndIk2/8Afdc/+zz8BNO+C3heLcklz4juole8u/7jfd2J/d/2qyqx9tLlNKdT2UDyix+FFt8GvF/wi0WBY31C4vFuNTuE/wCWtxuT/wBArvP2ZvNSz8W7mZ9+tSvv3fJWl8UZvsHxr+F9tAse+6vPmeX/AHqr/stQ/wDEr8WrtXZ/b8qLv+/X2NP91g5x9Dw37+I5j1PxJra6Dod7qDL53kK7+V/ff+BK8a+HXxavPCuuJ4O8ZwNYXDXUsVndp/y1/j3v/wB916h4zh/tLVPDmhqu9J7r7RP/ANcov/s6Z4/+GmlfEjS0gvt1tdxf8et3Cux7dv8Afr+beM80wzrxwGI2/m7H2uWYaty+3pS+E6iG8ifYzMr/APAq8X+K9zc/FHx9ZfDzT5Wh0eL/AErWLtPubfvpFXL6J8TvEvwWa48OeLILnVbe3iZNJ1H+9/cR/wDgVekfAfwrc6J4S/tXVWabW9bb+0Ln7Qvzpu+4lfmtPARyuE8ZGXN/Ke99b+vSjQfzPQ7Cwi021t7aCJYbe3XyooU/gRa5zxs8ujy6f4hi81/sEuy62fxQN8r/APfH3661P9V8v8VZuvJZvpd7Fcyqlo8T+e7/AHFX+OvJybMqtHMadePxcx243DUpYaUPsmqm10+b5/l/4BXiX7TiM+k+FIomVN2sRfJXdfCjxOviTwXayrK032ffayy7fvtFXFftLOsOg+HGlVfl1aJ/k+f+Ov7cySr7Tln/ADH5LiNFIk8BpIvx5+KMDRbIfPR0l/vPu+es7XJpX/aMvYmbZEvha8Zv/AWWtHwA6v8AHH4lRtFL+6uf4/uf63+GsbXXj/4aMvdsDfP4Vutz/wAf/HrLX0P/AC6l/hOT7Mf8R61+ycjf8KW0T/SWvN0s+2Z1/wBuvc4baXyvurXh/wCxzDKnwW0Vp5WR2ll22/8AdTfXvczxQpt3NX53m3+8s+2y/wDgxPMvjTZtc/DnxXAu2GWXTp0V/wDgFfN/7BLtCnji2llXfutX3v8A7ktfQvx+v1s/hL4tn+/s06Xb/wB8V4P+whbSzaX4wufK2I89qi/7fyS//F124b/c5HRKX7+PKe8fF3xJbeFdB0+8nsYLz/iYxJ/pH8CfxvV2H4zeB3RP+KhtofN+dftHyOn/AH1Wn4h8Jaf4tTT2vl857Kf7RF/tN/t15/8AEv4m+DvDLS2dtpGn69qe75rf7MrRRN/t18HXl7KpKR+i4ChHE0o0uWTZ3Wq/Ffwnpuj6hqX9t2VzFaruZYZd8rf7qVveHtSi8VaDpmq+Q0MV/axXCwy7HdUZN9fJ/hv4aa98WdbbUItPtNKsp5f3t35G2Jfv/cSvq3QdE/4R7QbLT4pfOitYliWX7m/amz7n/AKMLUlV+IrNMPRwkYxpy9480/ac02C5+C3jC2aeCzi+w/NLL9xNr18q/sf/ANnw/GSys9KVnt1ibzbu4+SV3X/Y/u19O/tYp/xYrxrtb/W2PlfJ99tzpXyV+xDps/8AwvPTNzeTF5E7/Ov+5X6dgY/7DI/LsXL/AGmJ+qX2lf73/jtFN8n/AG1/75orxLHVzHyz8JrmLS/2k/jVozK1tK94l0zv/wAtd2z5q92hs1ff97/arxnXZovDH7bOtQNFs/tnR0nX5fv7a9u0q5+Ta3/fe2vNxkeeMJm2Cn7NyPmnxdbeHtK+MmtN4j8Pz6lZXSxLBcWiO/lN/uV6T4V8AeBdYsorzTNBgeJ2dFe4tdn3f96vTbm2trmfzGgXd/f2/PUqWEEPzRRfI/z7P9uvm40PePs6mbzlCMYe6edTfCXSE8S6Jqun20emvp0rOsUS7El3J/HWT8ddNbUvhb4otl+d206X5P73yPXqz7tz/Ktc54qsP7V024s9qzebE8Wz/eSvdwHLSqxkfPY6vUxEf3p8hf8ABPG/lTTfGFjLFsR2guFf/gGx6+1bNPl2ba+Cv2J7+78K/HDXfDlyrJbywXESpu/iif7lfftm67P9ivXzaP748LDS93lHzfItfM/7Y3yeH/DKq3yPrESfPX066f3/AOOvmf8AbGfyfD/hTbbK7vrUX366Mj/3mJxZj/Bkcj4Mm/4v/wDENWZf4E2J/wAArM1iFX+P97919vhe6f8A8gNWn4Cm/wCMhPiUrfc3RbU/j/grN1h5U/aBu5V3Pbv4ZniaX/tk1fokIyvL/CfF/wCZ0H7MaLD8KNPXayP58/yP/v17B5y/Izfwt/BXln7Ov7n4aWn7pk/fy7d7b/469T+0qn+3Xz2PjzVmejh/diRalbNeQSxRS+S7fxpUulQrbWsUUXz7aek3yJ8vz05H+X7yoleF7KPNzHfEsTbqbDMv+18lV5rlk27l+R/40pyP+63bfnraKM5S5SrrGiWOttaRXO50tZVuFR1+TetWpplRPvb3f5N+6m/bPm/8fqvNM2x22Lsq+UcZc8Txb4s3Kv8AGv4VpF9xbz7m37i7qb+y75Sab4z+b/mNS7vlqx8R9z/GP4aS7o0b7Z/z1Xf9+mfs/alF/ZfitvlhRdTl3eUy19HUl/scuX+U8yMv3532lXMGsePNVuV3IlhBFZRP/ddvnf8A9krsE8qZf4q8f+DnxI0zxPf+INK2/ZtVt76eVkdv9fFv++letJN8vyrX8M8bSr/2hOVSJ+xZHKk8PGETnfHPgDTPHmkS6fqEH7ra3lOi/Oj15f8ADfxtfeAPECeAPGLMnzf8SnU3+5Kv8EW/+9XuX31+7vrhfi78OrP4keHPsc8UX22BvtFtcbtjo3+//vV5mUZiq1P6nX+GX4GmOwipy+sUfiidw+1N7fKmz++33a+efid4tvPjB4mfwF4Tn/0KBv8AiZ3yPsTb/HXK3/xd8WJ4U/4QVradPGbzrp7XyL/yy/g/3a91+Ffwxtvh14citligfULj57y4/wBr+OvfjgqWRxlXqy5p/ZPIeInmcvZ0/dj9oqeANBg+G+vJoNsskOn3Virxb5XfzZ4vkleuY/aZuVTS/C67tiS6su5HXZuruvHkLab/AGPriL/yDb5Xn2S7N0TfK7/+P1wX7USf6H4PVmV/+JwqfJ/n/cr+jfDvNpZlQUp/FE+LzbDRwsnGI/4fo3/C/virHubes6bE/wCBVneIJl/4X/rC7l3r4Unffu+5/osta3wwfZ8efisssm//AEtNro+3+KszXkZPj/4i+ZYYv+EQuk3u2/8A5d2r9Z+zL/CeFI9g/Y/TZ8DNCZdsL+bP99t+7569wdN6JulrxL9kVPJ+BnhyLcrorT/cX/pq9e27GeLdu3vX5vmn+8n2eA/gxPCv2q9SbTfgt4giVm33SRW67P8AaeuP/YS0r7N8NNTvF3f6VqzJv/3URf8A4uqn7duvfYPCXh/R2llT7ZePLsRvn2RI6f8AoT16h+y74Yn8PfBTwpBcqyXE8DXUqP8A9NX3J/45srtl+6wJpGV8QdB8RfBniPxVa29tpWtLYaei7J4vuPL/AMDryey+AniXQtV+1to1l4hRW3JbtdeUlfTsKfJ8y1Y+x7/7yV8TWw8asuY+6wmbVMJHlifOnxM8b+OtC8OW9q2h23hx57y3t/t1lLvRUZ0+RV2V78/8a/fT+F3+SjVdBttViSK8tluUV96o/wDC1Pmhi2v8v8W9q0oU+Qxx2MhiYxtG0j55/bGv1s/gZrce1n+0S29v8kuz70qfPXgH7A1hLrHxal81Wme1sfNZ9z/LudE/+Lr1L9urWIrbwHo+mS+V/wATK+2NE6796LF/An97e9Y//BOLR/J8S+JbxWXZ5EUWzdvdfnd9j1+iYf8AdZfI+Er+/iYn6C/Y6KvYX/L0V8x7Rnocp8m/tb2beCv2k/hF4vZtlpLK+lTun+f9uvYrZGSV1b53+43+9XDf8FFdAuNR+CY1e0+W70PVYr/f/di37H/9lrb+HviqLxb4X0TV1Vdl5YxXH/A2+/UP97hYyMqEuSrKJ1E033Ny1eR4tn3aovtmbavyVLbPPDeurRbIv4X/AL1ePL4j1eYV/Kmbd9xKz79FdZVVvnZflrdmhb5G2r/wCs+5h2M7f+zVdKXIRL3z85fH6RfBz9rG317asNu15FqHySvv8qX5Xr9D7DUv3CSvu+6m3/0L/wBnr4//AG/Ph7Fc+GtK8VIy20tgz287p99lb7n/AI/Xq37K/wASF+JHwR8OTtPvvbCL+zbze3z+av8AH/wOvr8bH6xhoVYnj0vcqyie4PqW9fvbK+Z/2xplvNG8K/d+TWE/1zbK+kESDykbctfOn7Vb2yWvhr7T5f2dtWX7/wDerLJfdxcYmOZfwJHFeD7P7N8cviJPvi2yskSru3Ov3PvVR1KzVPjnqd99pX7Ovh2fcn8bfuqu+FbyCw+NXxJnuWihigX7Rv3btq/JXL6V4ktLKPxN8T9VWDUreVW0fTLHd5Xms3yP/tfdr9ItrzeR8Tze7Ym+C3xX8J+DPh+ljqepSQ3aTu62+1pX2/8AAa6Z/wBpPw886LY6ZrN/vl/5YwVx2kaP4q1GCJfD/wAMPD2mRbfluLtJbh//ACK1dbpvw/8AilLFFFdeLtP0u3Rt3lWKJFt/75SlWp4d+/UX4hTqVOX3S8fi74nvm26V4B1S5Rm2q70x/HXxYiRNnhGxtvl3/wCkXiLt/wCAM9Upvgnqt/vbV/HGpX8v3t8Lfe/76psP7LvhyZla51C+mfb9/clcntMFH+Ur9/Ik/wCFhfFy5uIpV0PQHTds2JeQO/8A6Nqab4qfEPSlSXVfBX2lN3737JL5rr/3zV2w/Za8JpEjK1z/AH/nlWoLn9l3SEl82x1zUra4T51dNnyVtGrgnp+hMo4j7JCn7SGi206Ra1pGpaJ/tyrv/wDQa9N0HxhpXie18zStQivImXfvRvnT/fSvH9S+EPjPSoJV0/xK3iG13bvsmrL5qv8A8BauNs/D1zD4geCKD/hBvEe791cI3+iTsqfc+Z/lqKmDwuIjzUpe8VSq14fGej/EFIp/jN8NmVfOdbz5Xdv9uub+FF/9g8B+M7mKJkln1Nol/j+dvkT/ANDqsniHUtb+LHgKPxDBBZ6xpe1Widtrz7t/z/7NR/CK5V9Ri8PK0dzE2ptqDSxbkRlVPk+9/tV4ee1ngcuqz/liduGh9YxMY/zGZ8UfAF58K7pNc8PQM9knztKn34G/v16f8GfjTbfEK1SzvGVNdgid54t3+tT++lenTabbX8D208CzRSrslif5/vf/AGFfK/xU8AXnwl1zT9c0VVht4m/dXD7t8Tf7f/jiV/LH1rDcRxnhsR/E+yz7xUKuWy56Xwn1h9pim3/eTZ96uX+Jfjy2+HXha91m5bfKvyWsX/PWX+BKwfhF8V7b4i6a8TbYddi+S6tHb+P+/wD7S15/czf8L++MP9lNBv8ACXh/d5u9tiSy18Th8jngsTKVf3Yw1PbrZh7ehyU/ikaf7PXw9ubmW48da95763qm5oPtHzvFE3zV72ieSnzfP/wGmWFmsNvEsC7E/uf3a07m22W+7b8/+9XzebZnPMK/vS+H4T1MFhI4enFI5nxVpVtr3h/ULGVm3zxMnyL/ABV85fFT4i6N4/0TwLY2N99s1W11OJLy0SLY8TrsX/0JGr6dufkidvKZPl3/AHtlfM+vef4e8VaqzfDy21vT9I1P7RFqcTNFLE/yOm9/u/wf3K/f/CPHRjWnRZ8VxRQ+GZ1vww2zfHH4pyrOzxfbmRU8r/aqlrT7Pj34l3KyP/wiV0i7P+uDVg6d48s9G+Iej+OtPtvJ8P8AjHdb3iPKr+Rdb/mV/wDgW3/gLVteJblbb44eKPLO94vCV0ypt/6Yfer+pFT92X+E/PYy+E9v/ZLSRPgP4cX5U+afb/39evXZpmtvmfb/ALj/AMf+xXjX7Jb+d8AvC8sUC/Ms/wA/m/e/evXpHi3XoPDeg6hq9yrJb2cDXDbG/gVK/N8dDnxjR9thPcw8T4s/afuf+Fo/HvTPDVj+++xxLp6p/B5sr7n/APHHr7o8PaVFomnWmnwLstLWJLeL5v7qV8Qfsr2F98UfjxqfijU4N9lZs1/sfZ+6lb5YkevvewtlR9rK29qvMZ+yhGkbYaPPKUixCm9flq3lv7lPSFUZF3N/3xTnRXb5d2+vleY9kifdWbqT/un/APZK1Ztuz7u+sHVXVIn/AO+/u1tRjzsU5Hwl+3nry3/jLwppXmq8UEEt00Trv+aV/k/8cSve/wDgnp4Y+wfDJtV+zfZv7Uupbj72/eq/KlfGX7SfiSXxb8YfEt98qW9neJa2s27eksS//Zb6/Sr9lrwlL4P+EHh/T5dqbbNP/Hvm/wDZ6+2x0vq+BhA+dp+/iOY9d+y+9FW9lFfGe0Z69jnPjd4JX4ifDfxV4clVXS/tZYlR/wC995P/AB6vj/8AYz8ST6r8JYtIvGZNT0S6l0+VH/g/uf8AoD1923/+sn7/ADN8tfBvhvR7n4IftWeItKvN1t4V8ZSyy2MyfcS4X97s/wDQ1rvwb56MqZxS9yXMfSds6/3tlav30T5lrPtkieJGZf8AgdaD/f2q3368SpH3j1YSLttcqkW2WVf++abcpBMjtEy/79V/9S23/wBlpm/Z91m/75oiEjzr4weD4PHng3WNDn8ib7VatEvy/db+/wD9918X/sT+M2+G/wAS9Y8AanP5NvqUsqLvX7lxF/B/3ylffWqw/K/zN/3zXwF+2f4AvPAHjfTPHWiqyJcXXmtLCv3bpfnTf/v19jllWNWlLDy6nj4qPJKNQ+9d/wBpR9+3f/cRa+df2vXWHQfCm5VdJdYiTft+dK9N+CHxas/i14A0/XLb5Lh18q+hT5/In/j/AO+680/bJR5vCfhpt0n/ACGItqbf/H66sroSoY5Rn0OPHS58OeIePE1W5+LnjjRdNtpPtut3CWsX3fu7krp5dBtPGHxI0fwpYs3/AAjHhBf3rxf8t59/73dt/wBquu+KHhHRfhHquu/Ev7dNNq9/F5WnWMsW1FumRPn/ANqvNPhR8WvDngbw1LEy6hf67eyvLdTRQb9/z/36+9jOVWkpU/snx84ckrTPp1HTaiqsSIjfc209/n+VdqV4rbftAwXMqJY+Gtbud7bNm1Pmq5J8Z/E906Lp/wANtdmTb994PvvXgVcHiJ6s7FVpHrbwr8jM/wDsU9E+5tWJN9eQp46+KN15rJ4Bu7Bf4XuI2X/0KqE/iH4rXN+kSxaTpUO3/l7vIl/9nqYZdJq/NEf1mMfsnuSTfZvlbbso+0xf3ldG/wBqvCdVvPHTIkupfEXw3pSeV8yJqEXy/wDfO6sO2+3JdbtQ+NWlPFF88vkztcfKv+6taxwScfekOVf+6fR+9diK213/APZ6wPGfhLTPGdk9jeff3b/O/jRv9+vCZj4Kfet78XtWuVf+C00+XerU/wAN3d5o9x/afw+8R3/jzT4vkvNMuF8q7ib+/wCV95l/3KdLD+yleEjKVXmPU/gU8F4v9h65bWV54l0FfKWW4iV7jyv7m7+6m/79WPD02i3PxL1220jT7S2t9LVYp3t1b97cN8//AI5XCeBPFkk/x30XVfsdzpUuo2zWU/mxN9/Y+z/L11HwNhl+weINTvIJ4Zb/AFNpd8zK7un8H3a/N+Oqk8Ll9R82sj6TJv3tePunrCQxIm1du/bs+dayte0SDVbOWC5jV4n+f7u/b/t1sQ7dv3v935aZNDvX7zV/HVPEVaNf29OR+qSoQqQ5JHw18TvDHiP4ReMpbyK8+zW8rMlrd267HZf7n/j9fQH7Nn9i/wDCuYZ7G5ivLtp3+3Tbdkqyq/3HrsPiX8PbH4heGrjTL5W3/O8EqL88T/36+T/AfiTWvgb8RpbG8Wd7TcsWoxeV96L/AJ+E/wC+6/VvrceIstlSj7tWP/kx8J7B5XjI1Je9H8j7otniTft+fdUr/O39z/frE0rUoL+1t7y2n863lXfFKn/LVf79azzM6ortsf8A9Cr8IxOGnQrckz9Fo1Y1aXOhlynnfL5q/wCzXCWEP2bx54jsfLie1urG3uPKf+L76P8A+yV2zzLs+X/0GvKfiR45g+HvijStal0+71KK4insmS0gZ3Rvvp/H/s1+ueHVerSzanCB8pxBSjPDc0jyq98DLpPijxF8N7zyP7M17df6HcPL8iXip/B/d3r8v/fFVPhp4hn1jxX4gn1KNnu7XwpeW87v/H5UW2r3xa+Knhzx5o2mS6Y2rWGv2Fyr2PnWflb/AJ/7+/8AvV2WkaD4c8Q/D7xR8T4tQuYdVv8ARZ7LUbRNuy3n2bHfZ/wDdX93e05aXvxtzafM/H40+efu/ZPW/wBk52/4UF4V+VU2rP8AJD/tSvXl/wC3b8UV0fwpaeELG8iS71T/AEq8RJfnaCL+D/gbV3HwN8Saf4S/Zs0TXL652afYWM9xK7r/AHXf5K+YvhXomq/tV/tE/wBua5AyaFbztdXSP9z7PF/qov8AgaV8bKhGGInWl9k+wp1LUYwifXH7JHwu/wCFdfC+Jrm0W21LWWXULpP41XZ+6T/vmvoCz83+Fv8AvuqWmw/ZoH+VU/uon+f9yrtsktfF4yv9Yq8x7dCn7OnY0kRnX5maq7v5L/ebfTXdtvzNVeZ/4t2xK8s6Blzcsm/73/AK88+KnjZfA3grW9clZk+wWryr/f3fdT/x/bXbX95s+82//gWyvjz9vD4kNYeGtE8J20++XVpWuLyJPv8AkKnyfP8A7bf+gV9BldD2taJyYmfJTkfLvwu8K3PxI+JuhaY0Sul7qcVxL50u9/K3+bLv/wC+Hr9n9B02Kw0i3gjVUVU2Ls/u1+dX/BPT4Yrr3i3VfEr2ypFZf6PBv+/ubY+//vn/ANnr9JU+T7v3K9POq3PL2X8p52Ej9sm+aiiivkrs9LmOjfTbd2dmj5b73NfFH/BQPwVf2/hvRvHejBhc+GtTSaVE/gi3bd3/AKBX3EDXBfEfwLYeK/DOraTqSfabDU1aKWLb/erTBVvZVrmFaPunh3gbxbB428JaZr1s3+j38CS73b77fxp/33vruEhl2p81fJP7MGsX3wo8b+I/hB4jbZcWc7y6S83/AC8Jv+fZ/e+R0/8AH6+pYdSZ12t8j12Y6lyz5oG2Gqe6bfnKifM29/8AYqLznddvzbKrwur/AC/fqwiKi/erxzrM+8hluV/ubf79edfFHwBB488IXui6gqvaTrv3v/C/9+vUvk2f7dVZrDf8zV2YWrKjLnOepHnjyn5n/Bzx/qf7MHxh1Pw9rjXMOj3UqWt8n8EX9yVK+qP2h/A2r/EvwpokWjLHePFeRXSu8qImzZ8j72rP/a6/Z7g+JHhr+2dItvJ8S6dE7xP8n+lL/cry/wDZC+Ot4/lfDXxK06XcW+LSZZV/u/8ALu/+1X3cK7qqOJo/FH4jxKlP4qUvhOi8UeAvi/40uomvtS0u5t7V18hHgidIvkqaz+APxWvNjN4v0vTUb+C0gRP/AEFK+lbOzifezVqpbMi7ovn+T5E82uf/AFjr0o8kIox/smjOXNK589aP+z5483eZeeOpN+759iMn3f8AgdMuf2WtQ1KeWfUPHutu7M+1Ldm2f+h19PJ5XkJuVUl/i+aq/kxeb8tefLiPEs6I5RQPm+H9jOC5V2vvFWs36Mq7k3//AGdW0/Yw8E20SfaZdSuXi37t8/30r6NhRYU27d/+3WJ4zfXE0a7bw1bQXOseV+4+1tsiVv771lHPcXP3eYUstoQ97lPnHxt8K/gf8IoPtniCxkS7aL/Rrf7Tvml2/wByL/2evCPFXxE8Pw3W7w/4A0Kzt3XzV+3Xktw8u7++m7bur0jVf2M/GPi3VpdV8WeMbKa9uJfNlleJpfKb/Yrl/H/wQ8L/AAZitLnV9ebxDqbNvi0SK1+R/wC55rs/yrXq0sbVn8Uz53E05Q+GPLE4mz+NN8lrE39jeHYXeLYv/EpV0Z9/33qK/wDFq63rNvfRW1tpV6zfvbjSV8pE/wBxP4a52z8PeJfipr17LpGg/bLiVvmTTl2RIv8A7LXrXhX9kXxDc2btqFzaabcMr/6PKzPs/wBv5a6frkqX2jmjCrU+GJb8N+MNc1vVLS2tfGek/wBsbf3H9vQL5u77vySsn92vavhRYS2HhK3+0+QlxLLLLL9n2eVu3/wV8xfFr4Jy/DS1sp77xVp9zcSts+yQ7kl2r/HsrK+GPxg1rwNLFZwanPf6ekuz7DL86bP49n8VfC8XYSvneE5aX2T3cpxdPBVv3qPuq2vP++91TTTM/wAu3+KvPPA3xL0XxzA7aZL5Nwm1GtH++j/+zLXZpqS7Pu7NjV/JGZYHE5dV9lVgfruGxdKtHniXZk3t/sbdn+/XiX7QPwr/AOE80ZNTsYP+JxYRM6u//LVf7leoaJqtzf3F7FOq7El/dbGqxqUP7rdtV/4/vVhleY1ssxUakdznxuEji6Ukz5a/Zv8AjG3hu9i8J60yw2UsqxWcr/8ALvP/AHHr6nfUmmTaq/P/ALFfIX7RXw9i8JeI4tc0pltrS/bzWtN2x0lX+OuQ8R/HTxLr+g2WnSah9jiiVYmeH5Xn/wB56/a63CkOIvZY3D+7zfEfDUc5llvNQl9k+t/Enxj8NeFZXgvtQX7Qu52ih2u+yvDPiR8ftD8WrZRaHeatpVxa3Xmrqe1Edfk/gSvCLNLnWLiKJfPuZX/4G9aqfDTxRcxRSroN8/2plii/cfxfwV9nlHC2X5HiYVZVP3kTx8bnGJx1Pk5fdPQLb4hXd5cW7L4/kR9/y/2np2/yvn3ff2PXpnh7w18Q/EHhvUNI8LeLPCusWN/EsV1ZWjRebLu37327N1fO2q/CXxdoLO2peHNStnT5fngf/wCJrhdbvLjR714Flltrr/lq0W9XX+Kv3SOOqYhRiuWR85Qh7/vRke2eP/iNqE3h7Q/hHpW25l0tpbe8+yNvS8uvNfZF8v8ACn3a+4/2e/hLZ/CXwRZaZ5S/2m3728mT+KX/AOwr58/Yw/Zvn0qCLx54ltG/tC6XfplvL87xI3/LVv8Aa+evtjTbben+0rV8zm2Miv3cD7LBYb7UzQtoYttXUhVF3VXhRU/hapt7bHr4nmPdDYv/AAN6o3j7E+b56tu7bKzLmZUZty/JRADC1K8itrWWWVlhiRWdnf8Ah2/x1+ZXxd8eQfF34m+INalnn+zu0UWk26L8jxb/AJPn/wCB7v8AgdfXH7Y3xOXwf4DuNBtrnydT1yKW3byfndIl++//AAOvnf8AY5+EUvxF+Jun3LRNNp+l/vbp5fuOzfcTZ/323/AEr73LqUcNQlWkeFi6nPL2cT9Av2V/hovw3+GWmWckCpdMu+X/AHq9rSq9hCttAsSLsSJdipVj+H/gNfKYmtKrV5zshHkjyxDfRUP73+7RXNcuzO5rH8RoslkqNwHkVd392tisfxD/AMea/wC+K4KfxFy+E+L/ANs/wPJpujW/xD0pdmu6JKl1BKi/Ju/jR2/hXZXceA/G1j4/8KaV4j06XzrS/i83/db+NP8AvqvXfFXh6z8VaDe6bfQQXNvdL5TQ3H3G3V8E/C3XdV/Zs+Nut+AfF22w8P6leS3FjNFF/o6ea/yMv+y9fT04rE0uT7UTj5uSR9jQzfLVuF6ooi7dn8f+9T7Z/J/26+fnCx6sJGn5O+ofOZPl2tTYZt70532J9756zKMXUkaZH+8n/stfGn7Vf7OV4l1L448Jxy/a4P3s9vbtsf8Avb0/2q+05k3rWTcws6OrMrv/ALdetgsXLCyujnrUI1Inzb+zN+1XZ+Nmi8J+I2Ww11Pktbt5fkv1X/Y/havpqF1f+H51+8m750r4v/aZ/ZX3y3Hi/wACwMl6jebdadD8m/8A24v9qn/s9/tdNZtaeHPHssls9r/osWrXH30/2Jf/AIuvXxWEp4un7WgcVOtKl7sz7etk+fay/P8A3KtTWy7d3lNWZpWsWb2dvOs6vFL88T7t/m/7af7Nbc02+Lcrb0r5WrTnT+I9Iyk/ff8ALJqtWb7LrbtqvNM1tLu2/JVi2uf9IdmXfXPGRfKcp8S7/WtE0uX/AIRrRf7V1u8byrVJf9VE/wDflf8Au/7FeK+GP2V/tl/Lrnj/AFxvEmu3Tb7pLdXit/8Acr6ge2VF/dbk3/PsRqqf6lNvlN8tejCvKMfdPOq4SNX3pHL6bo+meHrD7NY2Mdnbqv8AqrdWryX45fGO2+HVh9ms4vtmuz/IqO3yW/8At/LXdfG/4kWfwu8F3Grz7ftDt5VnC/8AFLXyh4A+CGvfHXXrvxLqLLpWmS3X2ie4eD/j4bZ9yKu3DWn79U8rES5P3VE8f17+3PH+qPczwNf6g/zyzbt77W/4H8ldr4V+APjG2lt5V0/T7OWL5186X52f+DfX114q8DaH8N/hfcWelafFDbyvb27TbVeVmZ0++/8AwOn/ANlLsT/Z/vxV+f8AFXFVTKZRhRidmXZLHE80qp8e3nhjxV4Av0vNTgW2fzd/2iKJ/nf/AH99er/Dr4uweMLD+w9Xna21NYtn27/lk3/2Vex3OmrcxPBPEtzFt+4/zpXzf8cvgnPolrd694aVvsjfPdacn8Cf30r4mhn2C4jfscZDln0kelLBYjKf3tKXNH+U+g9B0Sx0FZWgVvNnbfK7t87V5v8AGb496f4At/7P05YtS8QS/J9nT50t/wDbrw/w98dfG1t4Lt/D0U6zXF1KsVjqFwvzqv3Nm+vZfhj8DbHw3e/2vr0Vtf8AiCWVpfO/gievKxHD2GyecsZi5c38q7nZHMq2YR9lQjyyPKrD4P8Ajj4nLFrmvXMVt9vl82L7Wrebt/2E/hWmeIf2VNes4pZ9PntrxF+fyt2x2219apDE/wA23Z838dNeFfu/LUYfjfGYaXJh48sP5Qlw5TqxvOXvHwFZ/wDCUfDrXpVtludH1CKLeyPFsevQLD9pbUtSgsrPxDp0d5+/iuJbu3XY6eU6N9yvpfxV4S0jxPYMur20FzFt+Z3Zfu/7/wDBXxB8XbPw1o/iBLHwhqDaraO2yV3+fY39xX/ir9k4ezOjxI4uvS96P2j5XF5bUy5+5L3T6f8AiR+2xocPhfyvAsV7c+I7xvK8m+i8r7L/ALb/AN6uV/Za/ZavviF4j/4T3x0sr2Xm/aILe4X57qX++6f3al/Zj/Y5vLme08VeOLZobR182x0yb/Wy/wC29fcdtD9j8lYtsKKuxURfuJ/cr9KxOJhhKXsqBpQoSqe/MtJpvkr5US7P4Pk+Talb1nDsTbWfZ3nnf63bVqGZvP8Al+5Xx86kpyuz6CES39p2P81Dv8m7dVKabe+7+7TJpm2fLWMYykUWJplhirmvEniGx0TRrvUL65W2t7KJriV3+TbUupX7QxStu+4v8FfGX7YHxan1tk8GaVPvi8131F9339v/ACyr2cvwntatjnr1vZQufPnxd+J2p/GD4m3eqwI2yWX7Fplp/di+4n+f9uv0r/Y8+CzfCj4b2n2tf+Jndf6RP8v8bf8A7O2vlT9hX4CReM7z/hJdXsYJreynX7DLL8jo8Xyv/wAB/wDiK/Si2h2LtVvkSvazPFckPq9I8ehTlf2syX7n8NG9nop/8dfLHph81FFFQBpW+qyW+7crTbv7zVU1LWPtsax+Xs2tu+9urxv9oH4/L8ELLT2n0xr97+f7PFv+SLd/tv8Aw145/wANS/FS5uttj8NLSaLbv3/am2f99VvRwk63vRicsq/J8Z9YTOv8VeKftRfBOx+M3gN2/sxb/wAQacr/AGGXzdjo+yvH9e/af+M8zXEVj8PrSw/g875pfm/7+1Z/4aZ+Ndnb2Us/gzRLl7qJXb5pYnib+4/zvXbChXoy54mcqtKUSt+zN8VNTRV+G/jaJrPxbpMX7ia4bZ/aNqv8afJ8zJ92votHi+9uX/Zfd9+vgL47+Ffif47+I+ieOtF8KwaRqFrErs+mT70WVX/2m/jrQm8c/tNWzPP/AGfpP2j7zRJZxf8AxderPLfrEPaKXvEU8ZGn7sj7w+2Kj7mqG5v9ibl3V8Kp8VP2n5l2/wBmaanysnz2sX/xdPh8YftP3MtvusdPeL+L/RYn/wDZ65P7Fn/MdP16mfav9qqj/MzbP96qL3i/d/v/AO1Xx1N4q/aTdpdsFim37uyzi+euX8YfHL4/eA7VLzV7nSNNT/nlcWsG/wD74+9W8cln9mRP9o0z7thhgT96213/APH68A+PH7K+h/EuWXV9IgXTfEHzu03/ACynf/bSvmnw9+0/8cvEmqPp+mTxX97cfdii0xXT/P8AwOvvD4ezavc+EtKl8Q2f2PW2gX7dFt2fvamVGplcubmKjKnidD4V8E/GDx7+y74gu/DWvWc9/o//AD43ErbF/wBuJ6+0vhL8e/DnxOtUbRdVWa9i2ebplw2y4i/4B/FWx45+G+g/ELSJdP17TIL+0b5Pni+df9x6+QviF+xb4l8DXqa94A1BrlIG3rb/AOquIv8A4quj2mGx0ff92RP77DfD70T7yS/+0p97/vv5KvWDv97za/PnwN+2x4z+HU6aV460OTXoom2S3G37LfRf+yt/47X1T8NP2n/hv8RYkXT/ABDBYXv8Fjq3+j3H/j3ytXkV8pqQ96PvHZTxdOZ7lvXZ8y7/APbqk6K7f7Cfe/3KqPM2xG+b9786v/eoe8Xyvmb/AMcrx5UZU/iOj4jyfxt8Fl+J3xL0/VfEsu/w5ocX+i6cn/Le4b78v+79yvULPSorOBIIIo4Yol+WKH7kVPe83s/zfP8A7FOh+RE+aiVSXLynPHDU4y5jhfjHbK/he0iZm2S6nZoybtm/97VT908vyfJv+dU3VofGO8X/AIR/RF/g/ti1/wBv+OseFFTZ/cr8G49n+/gfT5THm5ixNDH/ABVmXlhFcxOrLvT+Lev36fNMqbNzVXm1KLb97Y9fl9CVSjU5oHt1aUJrlmfHv7Qnw0XwZq9pPbRSvo91O8sUKfcRv40/2Wr1X9nX4oxeLdD/ALB1Cdv7YsP9U83/AC3i/g/4F8ldl8VNEi8beDdV0+XaieU7xSzMsW1tn+1XwlpXjafwZ4gt9Vs28m9sJdy7Pn3fwv8A8Br+i8twFXijKHSnD95H4T83xHNleOjKHwyP0j875E3N/wB97K4n4kfGDwv8NLXdq+pr9r2/utOtF824evnXW/2kPGfxIll0jwdpDabLcfKv2FftFw39/wD2VWuw+Gn7EniXxbdf2h491OfTYpW3+SkrXF23/wATWOT+G/santcxnb+6exVzpv3aETzfxP8AEjx1+0Pr0Xhzw5Yyw6ezfLaWLbH/AN+Vv8rX1L8Cv2P9M+GlhaXniP7FrHiBfnVPK3xWrf7D/wATV7B8Ovhp4c+GmkppXh7TFsIom/evt3yyt/fd67iHb/uJ/DX6tQeFy+n9XwcOVHlezq1v3lWRmJbfY2/2Pv1N53Pyuuxa+X/2qPG3xn8H69aXPgxZ7Pwotm3nzW9mtxvl/wCBV85ab+1j8W9S1H7Mviy0tn3bEe7s7dE/4H8levQyueLj7RSMqmKp0fdP0yhdt+522JV22ufnf96v/fVfCUPjb9pq5s7e5sdV0u8t3+dZbeCyli/77X5al/4Sr9qF98q6rpru7f6pILOnLJavw8yI/tGJ9zPeK/3tuz/eqpc3+9HX/Z/jr4yTxV+01NbpFPLpqb/kZPItUetNPGHx+81/tK6e9vu37PIi3/8AfdY/2W4faKjjYnpvx++McXw68PywW08T6xdK/kJu3eV/tt89fH/gDwBq/wAZviDaeHoGnvPNna4vLhP4Pn+d3rq/Gfwu+IfjDWbjU76za8mll+b5l+RP7n+zXdfBzWPHXwH0uL+wfCMGq6rfrt1F7v7i/P8AJsdX/wBivdpx+q0P3XvSPNrV1Vqe8feHw38DWPw68K6fpFjHEiQRbN/+zXWpMsMW6VlRP9tq+L7b9of4u6ks0GoeF28N/L/zDLX7U7/P/tvVWz+MHiW5vIpZ9B1/UkZn3PqO9Pu7/wCBdn9z/ar5meFxE3zSidka1P8AmPsW88eeHLBvKn1yxhl/hR5UT/2eq9t8SNDv9Uis7a+imeX5EeH5/wDP3K+ZNN/ab1fRJdPs5fCOgaVcX8qRQf2nayxSys1fQHg+5n1jUrefVfD1tZ3qK/763Vki3/7jfNXBUoVKPxROmMoz+E7vc/8AeWimbf8AplJRWFzQNe0DTPEmmy6fq+nW2q2UvyNb3cSOlfLnjb9mPxR4AvL3Vfhfqf8AaWmbt7eDtWbeip/H9nlb5k/2U+7X1tMnyf8AxdUpkV2+arw2Iq0vhOapRjV92R8X+GPGy680tpfaRqXh7VYJ/s8+matF5Uqt/sf3v9iuoeZdz/e+f/b+7XuXxT+Evhr4taQ9jrltP9o/5YahYy+VcW7f30df4q+Z/G2h+MfgOLRtcgufG3hJYnWXxNpltvmtWX7n2iL/AHf40r36GMjU92R59ahyHQPeKj7W27GrF8c68vhjwpqeofM7xRbIk/vtWZr3xCn/ALGt9c8MWdp4q0KVd/2u0uv/AGRapWb33xFtdKuZfsX9iRT/AGieK3n3yu6/wOuz+/XiZxnlHLKUvaS5WfSZVk7xfLOWxu+HryDXtG0++Tcn2qBJWR/n+fZ8/wD4/V2522cDMsXyf7tcbf3+ofDTS7iJl02ay+1Sy2fnTt5vzf8ALLYtWPDepa94hsHvNc0iDR7d13xRJPvf/gaNW+SZ3TzSnGVMzzTKZYKUpfZPlz4tftReJdS1e90XSPK8PWkE7W7TQ/63b/f311Hwc+AfgDx48WpeI/iDaeJ9Sl2u2npfMkv+42771YnwK8G6V4z+I/xCtda0iC8t4pXZfO+V0/e7fvrXpGq/sl+E9VTbpl5d6VK7eb8n73Z/31X6FUnTjDk+GR8lGXve9E+mPB/gbQ/A1u9npGi22iW7fwQwbK6mF13/AC7dm77iN8lfFifBD4n+AIvN8HeP76bdL8to8+xP/HqsJ8dfj94JuvK17QLTXok/5apZo7un+/E9fNVcsliPhqcx7NLF0ofZPtpNuz5W/wCB7qfc/wCq/h3t/fr430r9v+fTf9D8S/D6+s7hn/11jO3/AKA1dh4b/bn+Gmqyot5Pqmj3H8X2ixXZ/wB9q9eZLLcTS95I744uh/Met+Ofhj4a8c2bwa9oNpqqOuzfNF86f8DWvm/xz+wTp+qy+b4O1drOVm+W31Ft6L/uSr83/jle8ab+0D8OfEOz7N4v0t3l+SKKaXyndv8AgSV2Fh4q8PXiIttrWk3P+wl5F9//AHN9bUamLw/cylToVInwpbfCj9of4Leaug3OrPaRPv8A+Jdefarfb/uNWtoP7Znxd8Nu8HiPSLTVUi+RvtdjLav/AMDZa+7ZklvP4Vf5di7Kz7zw9Z6qu2+0yC8Tb/y8Qb//AGSvQljadX3a1Iw+ryh/DkfK9n/wUR0yzbbqHgy7m/gZ9Puv/ZGSugs/+Ci/gK52JL4a8TWfzbN/lW7p/wCh16lqXwH+H2sO8t34O0v5m3tsiaL/ANBeuduf2UfhXNKjL4VVIkbzXiSWX/4us/8AYZfFAP8AaDzLxt+3J4H8Vabp8EGna35sWoxXH72CJEZV3/7dYl5+3J4Qhi/caHr9z/36TZ/4/Xrr/shfDDdFPFoLJ5XybEupf7/+/Viz/ZO+F1t83/CK21zu3v8AvZ5X/wDZ6+YzDh3Jczn7SvBnTQxONw8XGKR86ar+3JLeeb/ZHhCf73yvd3nyf+OpWFN+0V8UvGyrZ6HpklnLK2z/AIl9rvf/AL7avs3TfgP8O9HaKWx8D6TDLFs+d4N7r/31vruNN0H7Bs+x2bW0Xy/6pdif+O//ABFZUOHckwfvUaHN6lzr4yr8VQ/Pq2/Zp+NfxOZ5dcl1C2illXd/bN0yJs/3K9j8B/sAaHpqRT+Ktan1XZ8629ivlRN/sV9YXKLYJ5tzttt38dwyJ/6FWJeeM/Dmmq8t5rmk2yL957jU4k/9nr6GFWpRjyYaly+hx/V4zlzVZjfBPwx8NfD2w+zeHtKttKiZd7fZ1+dn/wBtvvV1rzK+35fk/wB6vH9b/af+FOj71vPHGku6/e+zs9x/6Clcfrf7c/wp0e3dra81TUpU+6lppz7H/wCBtsrnnhMViPekpHVz0qR9G7/m2r/B8/yU97nZ/F89fG95+3/Bc2+3Qfh9qV5ceb/qbi8XYiMn3/kR6wX/AGk/jz4/byvDnhyx8PROvyv9j812/wCBy1tHKa3+EUsfSifbEz+dvWJt/wD8XXhXxm+GPw18SWbr4jbT9HuG+Rbi0liiuN/9/Yv3q8Sm+F3x58ebG8S+PbmztPvtbpfbNn/AIq2NB/Yz0iHyrzWta1DVb1FbdKn/AMW3zV7VDCfV9faHlVcTGt9k8M8SR/8ACltbef4ffEFdbsl+8kUX+q/i2NE1fSH7OXxR1P4r6Nqc+r2a213YTrbs9uz7Jdyff2fw1u/8KT8HeG/D9x5GhwXMqQMnnXbNK/3Pv15x+xh5s3hLxbFEsW9NTXa+75G3I/3/APxyvUnU9pRl/dOGEG5H00lsu35fk/3131yl/wCJIofHllou1USeB3b5fuO3zon/AHwj1i/8Jz4h03WYtM1yz0bSklX5bt55Xt2bf8ibv4atzeD7yayu777Taf262orqC3G75Pl+4ifP93bX5dmnEtHA1Y0pn3eByN1Ic8/kdv8AZldN235KbDZqnzbl/wB964ebxzrlzraabpltZarL/wAvLwtL5UX/AAOsz4i/H7Q/h7YeVdSrqWsN8n2HT5d6I3+29fV5fiY4+HPSPm8wwLwj949D1K8s7azlnvJY4bSJd7TPs2L/AMDrwr4hftJWz3X9h+BYG1jVbpW8q+f/AFS/P/B/Ezb3/wB2q3gj4X/FT9qbW7e5vmbR/CqM7y75WS3Vdjr/AA/MzV9p/Av9mDwn8DrCKSziXVdY2t/xMLiJW27vv7K9Gvi6OE0+KR51KhKqfLnwa/Yv8a/EzW7Txj8StVu7NPtSXsUMrfvWZfm+dPu/98V+gtjZwabYRWcCt5ar/wCPf36e+5/utsenon3Pmavk8ViamJ+I9mlTjSDDf32oo3/7DUVwciOm6Ls3z1numx3q9M+yJ2avPPHPxR0rwx+489ZtQf7tun32q6EZTOeUowN3W9bs9Kt5WuZV2Kv/AHxXjvjD9oOe5nu7PwnZrqUu7ZLcXf7q32/+zV5/4hmvviLFb3OvbrZ1l837Jbz/ACKv+3Vq2tlsIk8r9zFs2fJXt0sF9o4J4j7MTN0fwrp/h7UtQ1GCBUu7/wCefZEqIv8AsIq/7715vpviqC28X+Jf7D0yK51C4nW1isbRWRF2/fd/7tetTQ7H2xT7P/ZKzfDHhvTPCVk9tp8Xk7m3zu7fvbh/43d64M2yalm0I0qux72U5rHL4ylJcx5o/iqx1L4keGm1XT/sGqxeba3VjcfPErt9yWJ/4q9Vmttlv8zR/wDs9VfEPhix8VRRRXyq8sDo8UqNsdfnrSuXnS3dfPld9v8AwOtskyaOVp0qfwkZvmscxUZR90+T/wBlG2Wbx/8AEtol+7L/AO1Xr6ghtti7mX/vuvnr9lS2b/hN/iRE3m7/ALVs+9v/AOWtfTCW3yfer63Ge5I+Vp+6jMvNVtrCwvby8n8m0tYnlZ/9la5LSvjB4O1uKJrHWls/PbYqX0DW6b/99kroPGfglfGGg/2Y18tnFLKj3WxfneJX+dFryf8AaHv4Ei0Tw/Z2ccNvbxNcLFD8ibv4N/ybq+JxuPxGHd6R+h5LleEx0VGp8X5Hps2lWPiRfNlgtNVidd+9/Kuv/i9tZGpfBbwTrfyXnhfTUf8AvxReU/8A47XHeP8A4P2em+DfBsulK2m615sFrcy6e0qbml/jb/vuu++NOpav4S8OW+q6Rr0lm6bbWWxltVlSV9n3/wC9W9POqsIc042NavDNGrUjChPc4y//AGUfh9qVh5C2dzbfNv3w3Xzq3/fFcPc/sQ6Hc+V/Z/iO+s3X+Pyll/4H9+vVfBni3xx4k8JJ4mWDQr/T9sr/AGdN1vcOsX33/u/362fAHxF0z4kLcRW1tJZ6na/PLC8vmpt/vo9duHzznly3PKxvDlfCc0vi5Twmb9jzxLZvu0zx/coife2Szxb/APb+/T7b4CfFTR7VF0/4kX00Uvzq/wDaM6J/33vr6ifTba8s5bO8ga5t54mSeL++rVxHgzStF+HvjJ/A9nrizW9xF9os7Gbe8tq/3/K3/d/v12V81lCpHmjE4MNlssRQlUjL3oniz/DH49zXr/8AFezw2+75vK1H/wCKq9beCf2hbO4dbbxtLc/N/rZrxX+X/vivpKHa7eazNvo8lppUVmbZ/vV2/XYx15InkRp1PgjK58z/ANiftKzbFXxw0OzdtmS6i+f/AMcqCbwZ+0dqT/v/AB7s2r/yyvk/9Ar3eb4i+DoZfLn8UaaksW5GR5d//APuf7lTf8Jn4Xh+z+f4j02FJ13xO8/3v9ysP7Uof3T0f7Kx09eWR4C/wl+OU11+9+I12/8AuXjJtf8A4DTU/Z1+KWpRL/aHxPuUdvnZHvLp6+jbbxJoN/YPqcWuae+nxS+U1w867Fl/ufNWe/j/AMJ2zJB/wlFi8rMu2JJWd2/2PlpxzWh/dMf7Jxkve5ZHz/N+xnq+pKjan49nvPm+ZH835/8AgbU+2/Yo8NJO8tzqdzcyt95IVVN3/jlfRvjD4heGvAd6ljq+oT2126oyolrK/wB59v8Au1Lo95Z+IdLt9Qs/taWk7P8AJcQbHbb/AL1H9ppy5IMt5XiIw56vwniqfswfDTw3LE18reV92J7u68rfXe6b8DfAug7Fj8J2Typ86/aEaV//AB75azPjBo/hzw8134h8R2zeLXutmn6dpj/6PFZxKnzun+19yu78H/YbbwbpS6fc6hqWnuvmwTXz/Ov/AEy3r/c+7Xl0c4q1cR7KR7OIyWFLCRxEC3pWm22lb0s7OOz/ALyW8WxF/wCAVd+Z/mZm3/c+f79c542s/EL6G9z4e1eLTZrWBpZ7f7LveVF+f79eP+GPj3r2g3iT+I4pNS0W/le4gd1/exJ/0yf+Jfk+5WWJzr2U/ZyidWX8MyxtCVenJM9zv9Y0fQVdr7V9Ls9n8c0qb1rQd1mVJYmV0lVZVl+/vWvJ/HOj+Fby10Lx9oNjbXlrFqsD6nLEvyPE3yfvUf8Ai3vXrt4n7242yrtVtip/BU4PHTxFX3jkzLKqeBpRkvikYviR2TRL3au/dBL/AOgV86fsSJ5PhTxV/qt/26L/ANFV9F+JEX+xNT3NLs8ht2z/AHK+fP2J0/4pLxQv71Hg1GJNifOn+q/v19bQ96jM+Ml8SPW/i1f2dn4Lltrzy9l+y2Su6/cZn+d0/wCA1XtvFuteRbzroM6eF1X7Kv73/SHX7vm7P7tdbf8Ah601W8tJ76L7S9n/AKjzl+Tfs+//AOP1q7Fffu3P8uz56/Pcy4fp5lW9rUPtsFnscPQjSscl8K7mC88LvZwbf9Fnlib5Pn+/uR3/AOAV5V8Tv2b1vL99X8K7ob3zftDWju+yVvv17xYaJY2Go3V5bRfZnulTz0T7ny/cf/erQdInbb9/d93fX1OW4eWBoRpI8HMsSsXU54nl/wAGf2ydQ8B39v4V+IOmT2cqN5S+VFsdNvz/AH/4l+SvtXwf420jxnpaX2kXkd/ay/xw/wDs392vkrxz8NND8f2HkanZq8sXzxXH3Hib/YevDPtPxP8A2YNXfV9F1WfW9EaXfK6Rb32f3JUp18FGr78PiOOliOT3ZH6mo/8AC1PmfZFu2s/+wleH/AH9pbSPjHoyTxPsu4v3UqbdiK1e5o6uny/3a+bq0pwlyzPViQ+dJ/zxl/76oqxtWisuUZ5P+0t4q8VeCfAcup+HLG51KXzViaG0XfNs/wBivii2+MHxBvPKvpfhNqD3e7ZPdv5ru7f98V+n/wBz7v8Ae31F5x3/AMVdGFx0cP8AY5jlqUJT+0fmO/xy8bQ7Fn+FeoJK0rIsSebv/wB/7lTW3x78dTKjJ8LdU2bkTyfKl3/+gV+lrzc7tvz/AN+h5W/vtXp/2w/+fZh9U/vH5mTfGb4lQzvF/wAKg1Tbub5Ns/3f++KsWHxU+J9zeRRQfCm+RpW2edK0sSKv+2+yv0q+0ujfKzf99UfaZHXbvb/vqr/td/8APtB9U/vH54al4k+LelROzfDuC5dIPN/c3kroys77ET5PvfJ/4/Vq21L4z3MFpO3wwtIbSdU2/aL6VHX/AH02V+gX2l0+6zf8A/hqKaaV1Zcs+7/arOOaT5vgK+p/3j86PgV8HPGPw3+Ifi3UPEugz6bb6tF5sUsLb4vN3/wV7bNbP8m1a9N+Mf2nRNBl1q5kk+xWu953+/tVUrx3R/iX4T8TpusfEel3O9tnyXSJt/76r0o154v3jnqUvZFjVdS0/wAPWb3Oq6lbabaqyo01xLsT5q+cdSvL7x98WprrSrRtehiul8i0t/8AlrEv/oW+vpab7Heb4la2uYvldoXZZU/4GlYl/wDDfw1qU7t/ZS2ErNvWWxn+yurV8/jcFXxEo8v2T7TJcxw2CpS35pGF4Y+NM/i3XtQsf+EV1nREsJX+1TanB5UUTL9yuH/aW1LzrDw/bQMrpLuum+Zvn/uPXuF+izPLuXf5sWxvO+f/AParxfxt8HNe8YajaXkviPTb+WJViit3tfsqIqv9z5U21wY2hX9l7OMT0skxtH63KtVny8pzV5r3j3wH4Gt9MuYrGHw/dL9ltd8TfaIFb53SvSvg58N4PA1q+r/bo9Su9StYkV4f+WUX3vvtWV8YPBmveOfDnh+dtPim1C3lb7VaW915qbPuo6V0HwxvPEdh4et7bXNKi0fRNL05rWKGVVluJ5V/j+5u2152EpOjU5qkT6fMMTDEYWXsqkeaR1Wva9B4b0S41C5VneL5IoUXf5sv9yvB/Eenav8ADv4g+H9V1eXfqE8q38sqKyfK330/4BurpbzxVpXxC+IOmWevQappXheBWt4P3To9xdN9x3+T5aofG/wxouj/AGSCx1O5v73a/m2l3O8rwRN9z59lPG1ZVZ80fsmWT4enhYeyn8Uj3XYvm/Ntfd89M87Z825a5f4aa9H4t8B6VcxXKvcRQLb3SI3zxOv3K6PyZfu/K8r/AHa+qoTjVpc0z8zxtGWHxU4x/mPIvjl8N11i1fxHpUCpcLFsuordf/ItUtEuZ/jRZ+H/AA5/ZWn21ppdqsuram8SrLKn3UiT/f8A4q6/xt45im1S18I6HfWj6xqzbJ7vzf3Vrb/x7m+7uriNV02f4IfEu1livt+npB5sT2n73zYm+R0dK+RxMYxr80fhP1rASq1MCoT+Poe1JpWlabpyaVZ+HtPfTGlT/R/KX+5/rf8AerwX4J3Ntpvxku7OWKCZ/Iuoot67NrLv+5X0Fpupafrdnb6rpk8F5ZSrvV4ZVd4vufI9fPsyRfDH4+y6hfRMll9ql82bb/yylT76fJ/t114yEIyp1KXwnj5VWlKOIo1Ze8em/Gx2ufhfrE87LN9llgul85nfbtlR3rvbx/tiQttXY0COuxv4fKSvN/HPjzw14k8NXvhzQ9Tj17VdZ2WUUVjA77Nz/O7/ACfLXd3n2bQdJSW+bZb6dZp9q2Rb3+VPn2Js/wByvRo1I+0lOP8AKeJiYy+rRo1fdlzHm/j+wtvHnj6Lw/c3ttptpp2lT3X2i4n8r/Spf9VXKfA3xUvhvXrjQ9TuYk0+/bZa7G+SK4/v7/7r7P8A0CtvwZf6V4t8aaxc694VvtVfVJYns5Xs98VrFs/jSrHxa+FF94h1a3i8MeHvsEUESp50O1IpW/2fk+WvE5avtfbRPrKdXD+w+p1pWjynrCf8fCRTqr7/AJJd6/8AfaV5Z4D8O6V4k8Cax4P1yzWb/hH9YurWJ/uSwI3zRbG/u/PXoHhJ9c/sbyteisk1O3VYoLiGVm89FT/Wy/7lcp4b+GOuWHiG91y88YyJe3s6XF4mk2uyK42/wPuT+78n/A69irRnipRlyHy2ExUcBGpBVLfynjXjn4deI/h1Fe21tPLc6Ff/ACs9vL8j/wBzzUX/AIDX0h4P1WXXvBuhauztvlsVSXe2/wDer8j/APoFatzZt/pe62/0eX71vN9zZ/BvrCTXvC/hKwSx/tDS9HtIvm2PdKqfN/H8z/3q78FldXD1uf7J5+a57SzDDRpz+KIzxg8r+H9TVVjd2tZdvzfx7K+Uv2SZvH+paN4g0/wPp+l6l+9+2ypdq3zvsT5E217n4t+PHgB9G1Wxi16O/u2tZUVLT50f5P7/APdpn/BPHwrc6beareRW0sNo8reU/wDAy/dTZX1Uqv1ehI+EjH2soheTfH+zsUuf+Fb21zEzN/x7+a+xt9XdHv8A403/AM0vw3itkVP41lT5q+9odyJ8rNvqXe2/7zV4H9qP+VHf9UifDSX/AMUYVdp/B1sm5m2pKzJ/c++mz/brHufFXxbSC4a2+HP2mWJf4N2yvv3fIny7mp3mPt25b/gdTHNJ/wAoSw0f5j4CvNR+O9m8Sr8IILlGiSXfFdN93/bqB9V+Nmm2dpfah8JILyG8R0aK3vpWdNqb9kqeV8v9356/QrzCn8TfP/tVKk7PvbPz7qn+16n8gvqkf5j49+BXgy503Sda1DxD4Vn8GW888TWemWK+bKrrv3yumz+Nnr2j4dfFT/hKvEN3pGn+Htd+z2a/vdW1Gze3t5X/ANjdXrW9Xf5ol/39tPluGl3IzN83+01eXXxUsRLmkd0YxhHlKWy4/wCeDf8AfVFS4b++1Fc/OOxbqpV16pVjEQUUf8s0orfmAZTac9NSqiAUyn0ymAy8toL+38i5iWaLdvZP71eQeLf2P/g9421u41fU/BcH9oXH+tlt55Ykb/gKPtr2Kj+9WilKl8LKVNVNz5x8R/sJfD27l8/w1feIPBt1t+5o18/lN/2yrAh/Yw8VW14/9kfFHxNbW/8Aeu5fk3/39vzV9XJ93Hb0qSH5Rxx81brGV4R0kZSoR5j4rl/Zq/aM06aVIPHXhrVLfcyr9pifft/vbdlZd/8AC/8AaF0i3u/Ns/DusP5T+V5NrKm5v9ivuabpUaMdg5/hqo5rP7cUzNUYx2Pz71XxJ8a/Cs8X2z4VyXOyL5pbHz9iVmWfx18ZoytqHwp8QQv/AA/Z9/zt/wACr9GXnk8x13HbufiltSZzEJPmHycGulZhGpH3qaK5J/zH5y3n7T+uabevbah8PPF8O1d7v5W/b/7LVi5/aT0hIpZda8HazCqtsb7Xpyy/JX6NyWsM8RWSNXDlVYEdR6VgT+G9JZoN2mWj/wCq+9Ap/mKqOJw01aVIftcTTd1M/PbTf2qPh9bLetY6HqFhE7I872+meV5rf7i10th+0b4TvGt4IoNUeWVvuPYum+vuSTwT4dmijZ/D+lMWVck2UXP/AI7UOo+EtB2r/wASPTP9W3/LlF/cb/ZrSOLpKPL7M5061afNKR+fmpfFr4QWaOuoeHls3SVrd9+mSv8AvV/2/wDgdPv/AI0/BubUktp9IWa7fcmxLOfYqqnyb/n219/Q/Dzwre2son8NaPKHkbcHsIjn/wAdpkvwZ8B3F3uk8H6K7JI20mxj4+ZfauWU8LL4qZ6ax2MpuPLUPhTSvjx8MtB0m4vND0+7s7SWVfNlsbGV/Nb+58z1Lc/tCeGrlk0/UNM1K8ie2+0RPNY708r/AH/71fdTfDPwja27rF4X0aNXmXcFsIufvf7NLH8PfC0kw3eGtHbbuxmwi4/8droWJoqFlTOWU8Tf2vPqfANh+1R4es5bddF8C62jX7SxQPaadEnmsvy/36lv/wBorVbPzYovhX4v3pvT57VPl/v/AN+v0Ks/CWiWsMiwaPYQqrsyiO2RcEpyeB3rYu4Ui83YoX9wvT/erL69Rp6RpIVWdapL95O5+atz+0D4vv1T7H8N9bRNuzZcbvk/uJs2VXT4hfGvUlddM+G8SS7kRXeJtn/fDV+mBsoJ4z5kSv8AN3FJcwpat+6UR/d6VusyjBWjTRlGNWpvM/O6w8AftK+INU8hdP0SztHZXnuIYlVF3ffT5vu1r2n7Kn7QGv30v9uePI9Kt33fJp7RN8n8H3a+8kYqyYOPu1EzFl5OaU8zrR2S+4p4Zy3kfCaf8E+fH+q/L4h+JfnIsvmsiSuz7a9D8K/8E7PhzpUFwuuSXOsS3UHlSvu2fxb/AJWr6t3NlPmb/W/3j/fqMfN15+X/ANnrklmGIqbyHHDQPItD/ZD+EHh2OJrbwbbTvEioj3kssv3f+BV6XoPhfRvCth9j0XSrbSrX/njbxbK1X+9t7elNrmcqk95GzpxjsGyjZT0orL4QDZRsoorOwDv4KEptFUA7f/sU/wD4DQlD1ADN9FFFAH//2Q=="/>
  <p:tag name="MMPROD_NEXTUNIQUEID" val="10201"/>
  <p:tag name="VIDEO_FILES_RECORD" val="&lt;Videos&gt;&lt;Video Name=&quot;VIDEO GIOI THIEU (online-video-cutter.com)_288_1_27480.mp4&quot; Position=&quot;1&quot; SlideID=&quot;288&quot;/&gt;&lt;Video Name=&quot;DANH BAY COVI_317_1_85981.mp4&quot; Position=&quot;1&quot; SlideID=&quot;317&quot;/&gt;&lt;/Videos&gt;&#10;"/>
  <p:tag name="MMPROD_UIDATA" val="&lt;database version=&quot;11.0&quot;&gt;&lt;object type=&quot;1&quot; unique_id=&quot;10001&quot;&gt;&lt;property id=&quot;20141&quot; value=&quot;KỂ CHUYỆN: LÝ TỰ TRỌNG&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83&quot; value=&quot;1&quot;/&gt;&lt;property id=&quot;20184&quot; value=&quot;7&quot;/&gt;&lt;property id=&quot;20193&quot; value=&quot;-1&quot;/&gt;&lt;property id=&quot;20221&quot; value=&quot;D:\E-L NAM HOC 21-22\LY TU TRONG\&quot;/&gt;&lt;property id=&quot;20224&quot; value=&quot;D:\E-L NAM HOC 21-22\LY TU TRONG&quot;/&gt;&lt;property id=&quot;20226&quot; value=&quot;D:\E-L NAM HOC 21-22\LY TU TRONG\KE CHUYEN LY TU TRONG.pptx&quot;/&gt;&lt;property id=&quot;20250&quot; value=&quot;0&quot;/&gt;&lt;property id=&quot;20251&quot; value=&quot;0&quot;/&gt;&lt;property id=&quot;20259&quot; value=&quot;0&quot;/&gt;&lt;property id=&quot;20263&quot; value=&quot;2&quot;/&gt;&lt;property id=&quot;20264&quot; value=&quot;1&quot;/&gt;&lt;property id=&quot;20519&quot; value=&quot;0&quot;/&gt;&lt;property id=&quot;20600&quot; value=&quot;0&quot;/&gt;&lt;property id=&quot;20700&quot; value=&quot;0&quot;/&gt;&lt;object type=&quot;8&quot; unique_id=&quot;10002&quot;&gt;&lt;/object&gt;&lt;object type=&quot;2&quot; unique_id=&quot;10003&quot;&gt;&lt;object type=&quot;3&quot; unique_id=&quot;10128&quot;&gt;&lt;property id=&quot;20148&quot; value=&quot;5&quot;/&gt;&lt;property id=&quot;20300&quot; value=&quot;Slide 1&quot;/&gt;&lt;property id=&quot;20301&quot; value=&quot;Trang đầu&quot;/&gt;&lt;property id=&quot;20302&quot; value=&quot;0&quot;/&gt;&lt;property id=&quot;20303&quot; value=&quot;Lê Thị Kim Đồng&quot;/&gt;&lt;property id=&quot;20307&quot; value=&quot;284&quot;/&gt;&lt;property id=&quot;20309&quot; value=&quot;10226&quot;/&gt;&lt;property id=&quot;20312&quot; value=&quot;0&quot;/&gt;&lt;property id=&quot;20601&quot; value=&quot;0&quot;/&gt;&lt;/object&gt;&lt;object type=&quot;3&quot; unique_id=&quot;10131&quot;&gt;&lt;property id=&quot;20148&quot; value=&quot;5&quot;/&gt;&lt;property id=&quot;20300&quot; value=&quot;Slide 13&quot;/&gt;&lt;property id=&quot;20301&quot; value=&quot;Kể chuyện lần 2 theo tranh&quot;/&gt;&lt;property id=&quot;20302&quot; value=&quot;0&quot;/&gt;&lt;property id=&quot;20303&quot; value=&quot;Lê Thị Kim Đồng&quot;/&gt;&lt;property id=&quot;20307&quot; value=&quot;287&quot;/&gt;&lt;property id=&quot;20309&quot; value=&quot;10226&quot;/&gt;&lt;property id=&quot;20312&quot; value=&quot;0&quot;/&gt;&lt;property id=&quot;20601&quot; value=&quot;0&quot;/&gt;&lt;/object&gt;&lt;object type=&quot;3&quot; unique_id=&quot;10132&quot;&gt;&lt;property id=&quot;20148&quot; value=&quot;5&quot;/&gt;&lt;property id=&quot;20300&quot; value=&quot;Slide 15&quot;/&gt;&lt;property id=&quot;20301&quot; value=&quot;Hướng dẫn kể chuyện theo tranh&quot;/&gt;&lt;property id=&quot;20302&quot; value=&quot;0&quot;/&gt;&lt;property id=&quot;20303&quot; value=&quot;Lê Thị Kim Đồng&quot;/&gt;&lt;property id=&quot;20307&quot; value=&quot;258&quot;/&gt;&lt;property id=&quot;20309&quot; value=&quot;10226&quot;/&gt;&lt;property id=&quot;20312&quot; value=&quot;0&quot;/&gt;&lt;property id=&quot;20601&quot; value=&quot;0&quot;/&gt;&lt;/object&gt;&lt;object type=&quot;3&quot; unique_id=&quot;10133&quot;&gt;&lt;property id=&quot;20148&quot; value=&quot;5&quot;/&gt;&lt;property id=&quot;20300&quot; value=&quot;Slide 17&quot;/&gt;&lt;property id=&quot;20301&quot; value=&quot;Hướng dẫn kể chuyện theo tranh&quot;/&gt;&lt;property id=&quot;20302&quot; value=&quot;0&quot;/&gt;&lt;property id=&quot;20303&quot; value=&quot;Lê Thị Kim Đồng&quot;/&gt;&lt;property id=&quot;20307&quot; value=&quot;259&quot;/&gt;&lt;property id=&quot;20309&quot; value=&quot;10226&quot;/&gt;&lt;property id=&quot;20312&quot; value=&quot;0&quot;/&gt;&lt;property id=&quot;20601&quot; value=&quot;0&quot;/&gt;&lt;/object&gt;&lt;object type=&quot;3&quot; unique_id=&quot;10134&quot;&gt;&lt;property id=&quot;20148&quot; value=&quot;5&quot;/&gt;&lt;property id=&quot;20300&quot; value=&quot;Slide 18&quot;/&gt;&lt;property id=&quot;20301&quot; value=&quot;Hoạt động 2&quot;/&gt;&lt;property id=&quot;20302&quot; value=&quot;0&quot;/&gt;&lt;property id=&quot;20303&quot; value=&quot;Lê Thị Kim Đồng&quot;/&gt;&lt;property id=&quot;20307&quot; value=&quot;260&quot;/&gt;&lt;property id=&quot;20309&quot; value=&quot;10226&quot;/&gt;&lt;property id=&quot;20312&quot; value=&quot;0&quot;/&gt;&lt;property id=&quot;20601&quot; value=&quot;0&quot;/&gt;&lt;/object&gt;&lt;object type=&quot;3&quot; unique_id=&quot;10135&quot;&gt;&lt;property id=&quot;20148&quot; value=&quot;5&quot;/&gt;&lt;property id=&quot;20300&quot; value=&quot;Slide 19&quot;/&gt;&lt;property id=&quot;20301&quot; value=&quot;Thuyết minh cho tranh&quot;/&gt;&lt;property id=&quot;20302&quot; value=&quot;0&quot;/&gt;&lt;property id=&quot;20303&quot; value=&quot;Lê Thị Kim Đồng&quot;/&gt;&lt;property id=&quot;20307&quot; value=&quot;261&quot;/&gt;&lt;property id=&quot;20309&quot; value=&quot;10226&quot;/&gt;&lt;property id=&quot;20312&quot; value=&quot;0&quot;/&gt;&lt;property id=&quot;20601&quot; value=&quot;0&quot;/&gt;&lt;/object&gt;&lt;object type=&quot;3&quot; unique_id=&quot;10136&quot;&gt;&lt;property id=&quot;20148&quot; value=&quot;5&quot;/&gt;&lt;property id=&quot;20300&quot; value=&quot;Slide 21&quot;/&gt;&lt;property id=&quot;20301&quot; value=&quot;Yêu câu sắp xếp tranh&quot;/&gt;&lt;property id=&quot;20302&quot; value=&quot;0&quot;/&gt;&lt;property id=&quot;20303&quot; value=&quot;Lê Thị Kim Đồng&quot;/&gt;&lt;property id=&quot;20307&quot; value=&quot;262&quot;/&gt;&lt;property id=&quot;20309&quot; value=&quot;10226&quot;/&gt;&lt;property id=&quot;20312&quot; value=&quot;0&quot;/&gt;&lt;property id=&quot;20601&quot; value=&quot;0&quot;/&gt;&lt;/object&gt;&lt;object type=&quot;3&quot; unique_id=&quot;10137&quot;&gt;&lt;property id=&quot;20148&quot; value=&quot;5&quot;/&gt;&lt;property id=&quot;20300&quot; value=&quot;Slide 28&quot;/&gt;&lt;property id=&quot;20301&quot; value=&quot;Tượng đài Lý Tự Trọng&quot;/&gt;&lt;property id=&quot;20302&quot; value=&quot;0&quot;/&gt;&lt;property id=&quot;20303&quot; value=&quot;Lê Thị Kim Đồng&quot;/&gt;&lt;property id=&quot;20307&quot; value=&quot;263&quot;/&gt;&lt;property id=&quot;20309&quot; value=&quot;10226&quot;/&gt;&lt;property id=&quot;20312&quot; value=&quot;0&quot;/&gt;&lt;property id=&quot;20601&quot; value=&quot;0&quot;/&gt;&lt;/object&gt;&lt;object type=&quot;3&quot; unique_id=&quot;10138&quot;&gt;&lt;property id=&quot;20148&quot; value=&quot;5&quot;/&gt;&lt;property id=&quot;20300&quot; value=&quot;Slide 29&quot;/&gt;&lt;property id=&quot;20301&quot; value=&quot;Trượng đài Lý Tự Trọng&quot;/&gt;&lt;property id=&quot;20302&quot; value=&quot;0&quot;/&gt;&lt;property id=&quot;20303&quot; value=&quot;Lê Thị Kim Đồng&quot;/&gt;&lt;property id=&quot;20307&quot; value=&quot;264&quot;/&gt;&lt;property id=&quot;20309&quot; value=&quot;10226&quot;/&gt;&lt;property id=&quot;20312&quot; value=&quot;0&quot;/&gt;&lt;property id=&quot;20601&quot; value=&quot;0&quot;/&gt;&lt;/object&gt;&lt;object type=&quot;3&quot; unique_id=&quot;10140&quot;&gt;&lt;property id=&quot;20148&quot; value=&quot;5&quot;/&gt;&lt;property id=&quot;20300&quot; value=&quot;Slide 33&quot;/&gt;&lt;property id=&quot;20301&quot; value=&quot;Tài liệu tham khảo&quot;/&gt;&lt;property id=&quot;20302&quot; value=&quot;0&quot;/&gt;&lt;property id=&quot;20303&quot; value=&quot;Lê Thị Kim Đồng&quot;/&gt;&lt;property id=&quot;20307&quot; value=&quot;266&quot;/&gt;&lt;property id=&quot;20309&quot; value=&quot;10226&quot;/&gt;&lt;property id=&quot;20312&quot; value=&quot;0&quot;/&gt;&lt;property id=&quot;20601&quot; value=&quot;0&quot;/&gt;&lt;/object&gt;&lt;object type=&quot;3&quot; unique_id=&quot;10708&quot;&gt;&lt;property id=&quot;20148&quot; value=&quot;5&quot;/&gt;&lt;property id=&quot;20300&quot; value=&quot;Slide 2&quot;/&gt;&lt;property id=&quot;20301&quot; value=&quot;Giới thiệu&quot;/&gt;&lt;property id=&quot;20302&quot; value=&quot;0&quot;/&gt;&lt;property id=&quot;20303&quot; value=&quot;Lê Thị Kim Đồng&quot;/&gt;&lt;property id=&quot;20307&quot; value=&quot;288&quot;/&gt;&lt;property id=&quot;20309&quot; value=&quot;10226&quot;/&gt;&lt;property id=&quot;20312&quot; value=&quot;0&quot;/&gt;&lt;property id=&quot;20601&quot; value=&quot;0&quot;/&gt;&lt;/object&gt;&lt;object type=&quot;3&quot; unique_id=&quot;10709&quot;&gt;&lt;property id=&quot;20148&quot; value=&quot;5&quot;/&gt;&lt;property id=&quot;20300&quot; value=&quot;Slide 4&quot;/&gt;&lt;property id=&quot;20301&quot; value=&quot;Giới thiệu bài&quot;/&gt;&lt;property id=&quot;20302&quot; value=&quot;0&quot;/&gt;&lt;property id=&quot;20303&quot; value=&quot;Lê Thị Kim Đồng&quot;/&gt;&lt;property id=&quot;20307&quot; value=&quot;289&quot;/&gt;&lt;property id=&quot;20309&quot; value=&quot;10226&quot;/&gt;&lt;property id=&quot;20312&quot; value=&quot;0&quot;/&gt;&lt;property id=&quot;20601&quot; value=&quot;0&quot;/&gt;&lt;/object&gt;&lt;object type=&quot;3&quot; unique_id=&quot;11027&quot;&gt;&lt;property id=&quot;20148&quot; value=&quot;5&quot;/&gt;&lt;property id=&quot;20300&quot; value=&quot;Slide 6&quot;/&gt;&lt;property id=&quot;20301&quot; value=&quot;Hình Lý Tự Trọng&quot;/&gt;&lt;property id=&quot;20302&quot; value=&quot;0&quot;/&gt;&lt;property id=&quot;20303&quot; value=&quot;Lê Thị Kim Đồng&quot;/&gt;&lt;property id=&quot;20307&quot; value=&quot;290&quot;/&gt;&lt;property id=&quot;20309&quot; value=&quot;10226&quot;/&gt;&lt;property id=&quot;20312&quot; value=&quot;0&quot;/&gt;&lt;property id=&quot;20601&quot; value=&quot;0&quot;/&gt;&lt;/object&gt;&lt;object type=&quot;3&quot; unique_id=&quot;11033&quot;&gt;&lt;property id=&quot;20148&quot; value=&quot;5&quot;/&gt;&lt;property id=&quot;20300&quot; value=&quot;Slide 5 - &amp;quot;Lý Tự Trọng&amp;quot;&quot;/&gt;&lt;property id=&quot;20301&quot; value=&quot;Mục tiêu&quot;/&gt;&lt;property id=&quot;20302&quot; value=&quot;0&quot;/&gt;&lt;property id=&quot;20303&quot; value=&quot;Lê Thị Kim Đồng&quot;/&gt;&lt;property id=&quot;20307&quot; value=&quot;297&quot;/&gt;&lt;property id=&quot;20309&quot; value=&quot;10226&quot;/&gt;&lt;property id=&quot;20312&quot; value=&quot;0&quot;/&gt;&lt;property id=&quot;20601&quot; value=&quot;0&quot;/&gt;&lt;/object&gt;&lt;object type=&quot;3&quot; unique_id=&quot;11034&quot;&gt;&lt;property id=&quot;20148&quot; value=&quot;5&quot;/&gt;&lt;property id=&quot;20300&quot; value=&quot;Slide 7&quot;/&gt;&lt;property id=&quot;20301&quot; value=&quot;Kể chuyện lần 1&quot;/&gt;&lt;property id=&quot;20302&quot; value=&quot;0&quot;/&gt;&lt;property id=&quot;20303&quot; value=&quot;Lê Thị Kim Đồng&quot;/&gt;&lt;property id=&quot;20307&quot; value=&quot;291&quot;/&gt;&lt;property id=&quot;20309&quot; value=&quot;10226&quot;/&gt;&lt;property id=&quot;20312&quot; value=&quot;0&quot;/&gt;&lt;property id=&quot;20601&quot; value=&quot;0&quot;/&gt;&lt;/object&gt;&lt;object type=&quot;3&quot; unique_id=&quot;11035&quot;&gt;&lt;property id=&quot;20148&quot; value=&quot;5&quot;/&gt;&lt;property id=&quot;20300&quot; value=&quot;Slide 9&quot;/&gt;&lt;property id=&quot;20302&quot; value=&quot;0&quot;/&gt;&lt;property id=&quot;20303&quot; value=&quot;Lê Thị Kim Đồng&quot;/&gt;&lt;property id=&quot;20307&quot; value=&quot;292&quot;/&gt;&lt;property id=&quot;20309&quot; value=&quot;10226&quot;/&gt;&lt;property id=&quot;20312&quot; value=&quot;0&quot;/&gt;&lt;property id=&quot;20601&quot; value=&quot;0&quot;/&gt;&lt;/object&gt;&lt;object type=&quot;3&quot; unique_id=&quot;11036&quot;&gt;&lt;property id=&quot;20148&quot; value=&quot;5&quot;/&gt;&lt;property id=&quot;20300&quot; value=&quot;Slide 14&quot;/&gt;&lt;property id=&quot;20301&quot; value=&quot;Nhân vật&quot;/&gt;&lt;property id=&quot;20302&quot; value=&quot;0&quot;/&gt;&lt;property id=&quot;20303&quot; value=&quot;Lê Thị Kim Đồng&quot;/&gt;&lt;property id=&quot;20307&quot; value=&quot;298&quot;/&gt;&lt;property id=&quot;20309&quot; value=&quot;10226&quot;/&gt;&lt;property id=&quot;20312&quot; value=&quot;0&quot;/&gt;&lt;property id=&quot;20601&quot; value=&quot;0&quot;/&gt;&lt;/object&gt;&lt;object type=&quot;3&quot; unique_id=&quot;11037&quot;&gt;&lt;property id=&quot;20148&quot; value=&quot;5&quot;/&gt;&lt;property id=&quot;20300&quot; value=&quot;Slide 20&quot;/&gt;&lt;property id=&quot;20301&quot; value=&quot;Thuyết minh cho tranh&quot;/&gt;&lt;property id=&quot;20302&quot; value=&quot;0&quot;/&gt;&lt;property id=&quot;20303&quot; value=&quot;Lê Thị Kim Đồng&quot;/&gt;&lt;property id=&quot;20307&quot; value=&quot;293&quot;/&gt;&lt;property id=&quot;20309&quot; value=&quot;10226&quot;/&gt;&lt;property id=&quot;20312&quot; value=&quot;0&quot;/&gt;&lt;property id=&quot;20601&quot; value=&quot;0&quot;/&gt;&lt;/object&gt;&lt;object type=&quot;3&quot; unique_id=&quot;11038&quot;&gt;&lt;property id=&quot;20148&quot; value=&quot;5&quot;/&gt;&lt;property id=&quot;20300&quot; value=&quot;Slide 23&quot;/&gt;&lt;property id=&quot;20301&quot; value=&quot;Thuyết minh cho tranh&quot;/&gt;&lt;property id=&quot;20302&quot; value=&quot;0&quot;/&gt;&lt;property id=&quot;20303&quot; value=&quot;Lê Thị Kim Đồng&quot;/&gt;&lt;property id=&quot;20307&quot; value=&quot;295&quot;/&gt;&lt;property id=&quot;20309&quot; value=&quot;10226&quot;/&gt;&lt;property id=&quot;20312&quot; value=&quot;0&quot;/&gt;&lt;property id=&quot;20601&quot; value=&quot;0&quot;/&gt;&lt;/object&gt;&lt;object type=&quot;3&quot; unique_id=&quot;11761&quot;&gt;&lt;property id=&quot;20148&quot; value=&quot;5&quot;/&gt;&lt;property id=&quot;20300&quot; value=&quot;Slide 8&quot;/&gt;&lt;property id=&quot;20301&quot; value=&quot;Kể chuyện lần 1&quot;/&gt;&lt;property id=&quot;20302&quot; value=&quot;0&quot;/&gt;&lt;property id=&quot;20303&quot; value=&quot;Lê Thị Kim Đồng&quot;/&gt;&lt;property id=&quot;20307&quot; value=&quot;299&quot;/&gt;&lt;property id=&quot;20309&quot; value=&quot;10226&quot;/&gt;&lt;property id=&quot;20312&quot; value=&quot;0&quot;/&gt;&lt;property id=&quot;20601&quot; value=&quot;0&quot;/&gt;&lt;/object&gt;&lt;object type=&quot;3&quot; unique_id=&quot;12073&quot;&gt;&lt;property id=&quot;20148&quot; value=&quot;5&quot;/&gt;&lt;property id=&quot;20300&quot; value=&quot;Slide 11&quot;/&gt;&lt;property id=&quot;20301&quot; value=&quot;Giải nghĩa từ&quot;/&gt;&lt;property id=&quot;20302&quot; value=&quot;0&quot;/&gt;&lt;property id=&quot;20303&quot; value=&quot;Lê Thị Kim Đồng&quot;/&gt;&lt;property id=&quot;20307&quot; value=&quot;300&quot;/&gt;&lt;property id=&quot;20309&quot; value=&quot;10226&quot;/&gt;&lt;property id=&quot;20312&quot; value=&quot;0&quot;/&gt;&lt;property id=&quot;20601&quot; value=&quot;0&quot;/&gt;&lt;/object&gt;&lt;object type=&quot;3&quot; unique_id=&quot;13946&quot;&gt;&lt;property id=&quot;20148&quot; value=&quot;5&quot;/&gt;&lt;property id=&quot;20300&quot; value=&quot;Slide 22&quot;/&gt;&lt;property id=&quot;20301&quot; value=&quot;Sắp xếp tranh&quot;/&gt;&lt;property id=&quot;20302&quot; value=&quot;0&quot;/&gt;&lt;property id=&quot;20303&quot; value=&quot;Lê Thị Kim Đồng&quot;/&gt;&lt;property id=&quot;20307&quot; value=&quot;303&quot;/&gt;&lt;property id=&quot;20309&quot; value=&quot;10226&quot;/&gt;&lt;property id=&quot;20312&quot; value=&quot;0&quot;/&gt;&lt;property id=&quot;20601&quot; value=&quot;0&quot;/&gt;&lt;/object&gt;&lt;object type=&quot;3&quot; unique_id=&quot;14402&quot;&gt;&lt;property id=&quot;20148&quot; value=&quot;5&quot;/&gt;&lt;property id=&quot;20300&quot; value=&quot;Slide 10 - &amp;quot;Gõ các chữ số ở cột B đúng nghĩa với từ ở cột A&amp;quot;&quot;/&gt;&lt;property id=&quot;20301&quot; value=&quot;Bài tập&quot;/&gt;&lt;property id=&quot;20302&quot; value=&quot;0&quot;/&gt;&lt;property id=&quot;20303&quot; value=&quot;Lê Thị Kim Đồng&quot;/&gt;&lt;property id=&quot;20307&quot; value=&quot;304&quot;/&gt;&lt;property id=&quot;20309&quot; value=&quot;10226&quot;/&gt;&lt;property id=&quot;20312&quot; value=&quot;0&quot;/&gt;&lt;property id=&quot;20601&quot; value=&quot;0&quot;/&gt;&lt;/object&gt;&lt;object type=&quot;3&quot; unique_id=&quot;15110&quot;&gt;&lt;property id=&quot;20148&quot; value=&quot;5&quot;/&gt;&lt;property id=&quot;20300&quot; value=&quot;Slide 25 - &amp;quot;Em biết gì về Lý Tự Trọng&amp;quot;&quot;/&gt;&lt;property id=&quot;20301&quot; value=&quot;Bài tập&quot;/&gt;&lt;property id=&quot;20302&quot; value=&quot;0&quot;/&gt;&lt;property id=&quot;20303&quot; value=&quot;Lê Thị Kim Đồng&quot;/&gt;&lt;property id=&quot;20307&quot; value=&quot;308&quot;/&gt;&lt;property id=&quot;20309&quot; value=&quot;10226&quot;/&gt;&lt;property id=&quot;20312&quot; value=&quot;0&quot;/&gt;&lt;property id=&quot;20601&quot; value=&quot;0&quot;/&gt;&lt;/object&gt;&lt;object type=&quot;3&quot; unique_id=&quot;15226&quot;&gt;&lt;property id=&quot;20148&quot; value=&quot;5&quot;/&gt;&lt;property id=&quot;20300&quot; value=&quot;Slide 26 - &amp;quot;Trước khi chết, anh Lý Tự Trọng  hát vang bài hát gì ?&amp;quot;&quot;/&gt;&lt;property id=&quot;20301&quot; value=&quot;Bài tập&quot;/&gt;&lt;property id=&quot;20302&quot; value=&quot;0&quot;/&gt;&lt;property id=&quot;20303&quot; value=&quot;Lê Thị Kim Đồng&quot;/&gt;&lt;property id=&quot;20307&quot; value=&quot;309&quot;/&gt;&lt;property id=&quot;20309&quot; value=&quot;10226&quot;/&gt;&lt;property id=&quot;20312&quot; value=&quot;0&quot;/&gt;&lt;property id=&quot;20601&quot; value=&quot;0&quot;/&gt;&lt;/object&gt;&lt;object type=&quot;3&quot; unique_id=&quot;15344&quot;&gt;&lt;property id=&quot;20148&quot; value=&quot;5&quot;/&gt;&lt;property id=&quot;20300&quot; value=&quot;Slide 16 - &amp;quot;Em hãy nối tranh theo đúng thứ tự nội dung câu chuyện&amp;quot;&quot;/&gt;&lt;property id=&quot;20301&quot; value=&quot;Bài tập&quot;/&gt;&lt;property id=&quot;20302&quot; value=&quot;0&quot;/&gt;&lt;property id=&quot;20303&quot; value=&quot;Lê Thị Kim Đồng&quot;/&gt;&lt;property id=&quot;20307&quot; value=&quot;310&quot;/&gt;&lt;property id=&quot;20309&quot; value=&quot;10226&quot;/&gt;&lt;property id=&quot;20312&quot; value=&quot;0&quot;/&gt;&lt;property id=&quot;20601&quot; value=&quot;0&quot;/&gt;&lt;/object&gt;&lt;object type=&quot;3&quot; unique_id=&quot;15461&quot;&gt;&lt;property id=&quot;20148&quot; value=&quot;5&quot;/&gt;&lt;property id=&quot;20300&quot; value=&quot;Slide 27 - &amp;quot;Chọn từ thích hợp để hoàn chỉnh ý nghĩa câu chuyện.&amp;quot;&quot;/&gt;&lt;property id=&quot;20301&quot; value=&quot;Bài tập&quot;/&gt;&lt;property id=&quot;20302&quot; value=&quot;0&quot;/&gt;&lt;property id=&quot;20303&quot; value=&quot;Lê Thị Kim Đồng&quot;/&gt;&lt;property id=&quot;20307&quot; value=&quot;311&quot;/&gt;&lt;property id=&quot;20309&quot; value=&quot;10226&quot;/&gt;&lt;property id=&quot;20312&quot; value=&quot;0&quot;/&gt;&lt;property id=&quot;20601&quot; value=&quot;0&quot;/&gt;&lt;/object&gt;&lt;object type=&quot;3&quot; unique_id=&quot;17395&quot;&gt;&lt;property id=&quot;20148&quot; value=&quot;5&quot;/&gt;&lt;property id=&quot;20300&quot; value=&quot;Slide 30&quot;/&gt;&lt;property id=&quot;20301&quot; value=&quot;Tượng đài Lý Tự Trọng&quot;/&gt;&lt;property id=&quot;20302&quot; value=&quot;0&quot;/&gt;&lt;property id=&quot;20303&quot; value=&quot;Lê Thị Kim Đồng&quot;/&gt;&lt;property id=&quot;20307&quot; value=&quot;312&quot;/&gt;&lt;property id=&quot;20309&quot; value=&quot;10226&quot;/&gt;&lt;property id=&quot;20312&quot; value=&quot;0&quot;/&gt;&lt;property id=&quot;20601&quot; value=&quot;0&quot;/&gt;&lt;/object&gt;&lt;object type=&quot;3&quot; unique_id=&quot;17941&quot;&gt;&lt;property id=&quot;20148&quot; value=&quot;5&quot;/&gt;&lt;property id=&quot;20300&quot; value=&quot;Slide 31&quot;/&gt;&lt;property id=&quot;20301&quot; value=&quot;Thanh niên tham gia tuyến đầu chống dịch&quot;/&gt;&lt;property id=&quot;20302&quot; value=&quot;0&quot;/&gt;&lt;property id=&quot;20303&quot; value=&quot;Lê Thị Kim Đồng&quot;/&gt;&lt;property id=&quot;20307&quot; value=&quot;314&quot;/&gt;&lt;property id=&quot;20309&quot; value=&quot;10226&quot;/&gt;&lt;property id=&quot;20312&quot; value=&quot;0&quot;/&gt;&lt;property id=&quot;20601&quot; value=&quot;0&quot;/&gt;&lt;/object&gt;&lt;object type=&quot;3&quot; unique_id=&quot;19107&quot;&gt;&lt;property id=&quot;20148&quot; value=&quot;5&quot;/&gt;&lt;property id=&quot;20300&quot; value=&quot;Slide 3&quot;/&gt;&lt;property id=&quot;20301&quot; value=&quot;Khởi động&quot;/&gt;&lt;property id=&quot;20302&quot; value=&quot;0&quot;/&gt;&lt;property id=&quot;20303&quot; value=&quot;Lê Thị Kim Đồng&quot;/&gt;&lt;property id=&quot;20307&quot; value=&quot;317&quot;/&gt;&lt;property id=&quot;20309&quot; value=&quot;10226&quot;/&gt;&lt;property id=&quot;20312&quot; value=&quot;0&quot;/&gt;&lt;property id=&quot;20601&quot; value=&quot;0&quot;/&gt;&lt;/object&gt;&lt;object type=&quot;3&quot; unique_id=&quot;19227&quot;&gt;&lt;property id=&quot;20148&quot; value=&quot;5&quot;/&gt;&lt;property id=&quot;20300&quot; value=&quot;Slide 32&quot;/&gt;&lt;property id=&quot;20301&quot; value=&quot;Tượng đài Lý Tự Trọng&quot;/&gt;&lt;property id=&quot;20302&quot; value=&quot;0&quot;/&gt;&lt;property id=&quot;20303&quot; value=&quot;Lê Thị Kim Đồng&quot;/&gt;&lt;property id=&quot;20307&quot; value=&quot;318&quot;/&gt;&lt;property id=&quot;20309&quot; value=&quot;10226&quot;/&gt;&lt;property id=&quot;20312&quot; value=&quot;0&quot;/&gt;&lt;property id=&quot;20601&quot; value=&quot;0&quot;/&gt;&lt;/object&gt;&lt;object type=&quot;3&quot; unique_id=&quot;19350&quot;&gt;&lt;property id=&quot;20148&quot; value=&quot;5&quot;/&gt;&lt;property id=&quot;20300&quot; value=&quot;Slide 12&quot;/&gt;&lt;property id=&quot;20301&quot; value=&quot;Bài hát Quốc Tế Ca&quot;/&gt;&lt;property id=&quot;20302&quot; value=&quot;0&quot;/&gt;&lt;property id=&quot;20303&quot; value=&quot;Lê Thị Kim Đồng&quot;/&gt;&lt;property id=&quot;20307&quot; value=&quot;319&quot;/&gt;&lt;property id=&quot;20309&quot; value=&quot;10226&quot;/&gt;&lt;property id=&quot;20312&quot; value=&quot;0&quot;/&gt;&lt;property id=&quot;20601&quot; value=&quot;0&quot;/&gt;&lt;/object&gt;&lt;object type=&quot;3&quot; unique_id=&quot;19473&quot;&gt;&lt;property id=&quot;20148&quot; value=&quot;5&quot;/&gt;&lt;property id=&quot;20300&quot; value=&quot;Slide 24&quot;/&gt;&lt;property id=&quot;20301&quot; value=&quot;Ý nghĩa&quot;/&gt;&lt;property id=&quot;20302&quot; value=&quot;0&quot;/&gt;&lt;property id=&quot;20303&quot; value=&quot;Lê Thị Kim Đồng&quot;/&gt;&lt;property id=&quot;20307&quot; value=&quot;320&quot;/&gt;&lt;property id=&quot;20309&quot; value=&quot;10226&quot;/&gt;&lt;property id=&quot;20312&quot; value=&quot;0&quot;/&gt;&lt;property id=&quot;20601&quot; value=&quot;0&quot;/&gt;&lt;/object&gt;&lt;/object&gt;&lt;object type=&quot;10&quot; unique_id=&quot;10223&quot;&gt;&lt;object type=&quot;11&quot; unique_id=&quot;10224&quot;&gt;&lt;property id=&quot;20180&quot; value=&quot;1&quot;/&gt;&lt;property id=&quot;20181&quot; value=&quot;1&quot;/&gt;&lt;property id=&quot;20183&quot; value=&quot;1&quot;/&gt;&lt;/object&gt;&lt;object type=&quot;12&quot; unique_id=&quot;10480&quot;&gt;&lt;/object&gt;&lt;/object&gt;&lt;object type=&quot;4&quot; unique_id=&quot;10225&quot;&gt;&lt;object type=&quot;5&quot; unique_id=&quot;10226&quot;&gt;&lt;property id=&quot;20149&quot; value=&quot;Lê Thị Kim Đồng&quot;/&gt;&lt;property id=&quot;20150&quot; value=&quot;Giáo viên&quot;/&gt;&lt;property id=&quot;20151&quot; value=&quot;HINH NEN.jpg&quot;/&gt;&lt;property id=&quot;20153&quot; value=&quot;dongc1traxuan@gmail.com&quot;/&gt;&lt;property id=&quot;20155&quot; value=&quot;Trường Tiểu học Trà Xuân, huyện Trà Bồng, tỉnh Quảng Ngãi &amp;#x0D;&amp;#x0A;&quot;/&gt;&lt;property id=&quot;20159&quot; value=&quot;lgo36837.JPG&quot;/&gt;&lt;/object&gt;&lt;/object&gt;&lt;/object&gt;&lt;/database&gt;"/>
  <p:tag name="MMPROD_DATA" val="&lt;object type=&quot;10002&quot; unique_id=&quot;901&quot;&gt;&lt;property id=&quot;10007&quot; value=&quot;Next&quot;/&gt;&lt;property id=&quot;10008&quot; value=&quot;Back&quot;/&gt;&lt;property id=&quot;10009&quot; value=&quot;Trả lời&quot;/&gt;&lt;property id=&quot;10012&quot; value=&quot;0&quot;/&gt;&lt;property id=&quot;10022&quot; value=&quot;Làm lại&quot;/&gt;&lt;property id=&quot;10068&quot; value=&quot;Đúng rồi - Click vào bất cứ nơi đâu để tiếp tục&quot;/&gt;&lt;property id=&quot;10069&quot; value=&quot;Chưa đúng - Click vào bất cứ nơi đâu để tiếp tục&quot;/&gt;&lt;property id=&quot;10124&quot; value=&quot;Click to continue&quot;/&gt;&lt;property id=&quot;10125&quot; value=&quot;Click to submit answer&quot;/&gt;&lt;property id=&quot;10126&quot; value=&quot;Click to go back&quot;/&gt;&lt;property id=&quot;10127&quot; value=&quot;Tiếp tục&quot;/&gt;&lt;property id=&quot;10128&quot; value=&quot;Click to clear&quot;/&gt;&lt;property id=&quot;10133&quot; value=&quot;0&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Em phải trải trả lời câu hỏi trước khi tiếp tục&quot;/&gt;&lt;property id=&quot;10185&quot; value=&quot;1&quot;/&gt;&lt;property id=&quot;10188&quot; value=&quot;The time to answer this question has expired.&quot;/&gt;&lt;property id=&quot;10189&quot; value=&quot;1&quot;/&gt;&lt;property id=&quot;10192&quot; value=&quot;D:\E-L NAM HOC 21-22&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1&quot; value=&quot;&amp;lt;Format Name=&amp;quot;Presentation Default&amp;quot;&amp;gt;&amp;lt;Question FontName=&amp;quot;Calibri&amp;quot; IsBold=&amp;quot;0&amp;quot; IsItalic=&amp;quot;0&amp;quot; IsUnderline=&amp;quot;0&amp;quot; FontSize=&amp;quot;44&amp;quot;/&amp;gt;&amp;lt;Answer FontName=&amp;quot;Calibri&amp;quot; IsBold=&amp;quot;0&amp;quot; IsItalic=&amp;quot;0&amp;quot; IsUnderline=&amp;quot;0&amp;quot; FontSize=&amp;quot;28&amp;quot;/&amp;gt;&amp;lt;Button FontName=&amp;quot;Calibri&amp;quot; IsBold=&amp;quot;0&amp;quot; IsItalic=&amp;quot;0&amp;quot; IsUnderline=&amp;quot;0&amp;quot; FontSize=&amp;quot;14&amp;quot;/&amp;gt;&amp;lt;Message FontName=&amp;quot;Calibri&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004&quot;&gt;&lt;property id=&quot;10002&quot; value=&quot;Quiz&quot;/&gt;&lt;property id=&quot;10003&quot; value=&quot;0&quot;/&gt;&lt;property id=&quot;10004&quot; value=&quot;0&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Quiz10004&quot;/&gt;&lt;property id=&quot;10123&quot; value=&quot;1&quot;/&gt;&lt;property id=&quot;10129&quot; value=&quot;0&quot;/&gt;&lt;property id=&quot;10130&quot; value=&quot;80&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Xin chúc mừng em đã trả lời chính xác!&quot;/&gt;&lt;property id=&quot;10172&quot; value=&quot;Rất tiếc em trả lời chưa chính xác&quot;/&gt;&lt;property id=&quot;10173&quot; value=&quot;Câu trả lời của em:&quot;/&gt;&lt;property id=&quot;10174&quot; value=&quot;Câu trả lời đúng là:&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50&quot;/&gt;&lt;object type=&quot;10062&quot; unique_id=&quot;10006&quot;&gt;&lt;object type=&quot;10050&quot; unique_id=&quot;10007&quot;&gt;&lt;property id=&quot;10020&quot; value=&quot;2&quot;/&gt;&lt;property id=&quot;10102&quot; value=&quot;1&quot;/&gt;&lt;property id=&quot;10191&quot; value=&quot;-1&quot;/&gt;&lt;/object&gt;&lt;object type=&quot;10051&quot; unique_id=&quot;10008&quot;&gt;&lt;property id=&quot;10020&quot; value=&quot;2&quot;/&gt;&lt;property id=&quot;10102&quot; value=&quot;1&quot;/&gt;&lt;property id=&quot;10191&quot; value=&quot;-1&quot;/&gt;&lt;/object&gt;&lt;/object&gt;&lt;object type=&quot;10061&quot; unique_id=&quot;20000&quot;/&gt;&lt;/object&gt;&lt;/object&gt;&lt;/object&gt;&#10;"/>
  <p:tag name="MMPROD_THEME_BG_IMAGE" val=""/>
  <p:tag name="MMPROD_10226PHOTO" val="/9j/4AAQSkZJRgABAQAAAQABAAD/2wBDAAMCAgMCAgMDAwMEAwMEBQgFBQQEBQoHBwYIDAoMDAsKCwsNDhIQDQ4RDgsLEBYQERMUFRUVDA8XGBYUGBIUFRT/2wBDAQMEBAUEBQkFBQkUDQsNFBQUFBQUFBQUFBQUFBQUFBQUFBQUFBQUFBQUFBQUFBQUFBQUFBQUFBQUFBQUFBQUFBT/wAARCAUABK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5EaOpAOf9otTIIwioE+XO75BwDUskaq4K/8A1qRV3bCO35/hVnaMi2NMkbHYWyCvOaWF0ht4kIYbQFPf9aOWIz6/e70xVXzTvC84HftVXC9ySRArBfQ8fWnYPXt+tKQVPA47fh3pkYCyIhIG4Eg7sZx/WsiRYwSzlcInbPX3pyHJOcZ+YUiqScHDnp8y9vrTsA5B25ABrSxa1ImR/wBw6npkHd3yak4fI6oWYj1HakV2+pXjFDuYpXIHybQQNvT16dadh3QkWAAPMlcdBvUcfTHao7i3MjYQgYH3W5/zmpWAyBwQB+FNPz7GQ9M/WqsTcliHy9OQOn+e1RW7OL9ASPKaMlh/tDoafHkgH7vGacvLg8bwPpWPQXQGGGJyKNwPADcUuN4IHyc8UkeVOCcBu9XFiEUIeOgP96kiQKD6dsfzpyDLEZ+fr9aRQNhOOgY1Virjl6J8g5LZFKs8Usw80bHyVDdefr2pMAkEHj/9XNJtOR8mf+A/5xSJFZN82w7TjoyY/wA596apO052U7aoYEPyORRFycjBpaSAcMBXJO3HOW7+1ZVpqFxdxTsxTy7ebGCuGI9Ce4+tbFuESRHaMShTko/Q/X6VR1Xw5Y3Gt22swGa2uUjMUkIbMUsR/vKeAQeQRiqWwFgHnKcjrSqQGxxzUccap9zjA4Ht6VIQCeDx/KpugHFDliuQRxke9QC/SG9ihmVk3glZOwI7Ed81NGQG++A5H3VXJOPSlaQEICgLqc7mUc5/lRFgCZ2kHhgcFtuKVcA4brSZ5II6803oADxwcMfT2osmBImeB1pu3HB4zyKd9kee3SSNwTlgV4H61Viupob2C0niwANpdup69PWiIF6Ih+Adh+aoLpbhFSSAjepyV25BA6j8RT8LHKQr4Ibj8eKUSuYxuAUrkHa3UdAaYDba6W6jLhNhz29/5VMreZsWbc6AgbtwBH0NV1wjAj5ByOP0qSDByhORn+7/AJzTQ2Rxg2F2wLvIjcBiuTg9AcU+LZJEjR4IyVO3gZHWkPySbyeDwR700FLJQGRwGJxsXPPfOPWkIkHBPGOwWk3BckuuOv3entUgCMokQ70P8Xt+PNRnIOQF2Nke+QcGhCihQCATwV9m/XNG3LcjeMg/d9KSBCRhBwOflXp7io7W9MtuVdHSVScFlGHHagZNASpQuVSRQVJ24yCeM46/41XvCrRup5OCNo57dRU/mBydylNoBPc4/rxT5LdLmwMgLKYpBtZe+R0P+eKB3IcqtqgX/UAD5tvzAH+tJaiee13yxJFJExjUhsh1H3T9cdqXGxcl2CAAn6D1p8Z8oFU2gHkqvTJoEODlJEYbD0yH6FT/AIUk8sT2zyRo/m4IEL8AkHGM9MGm+W7LhcEgE4PBwOv4+lMtZ1ubOOUSpI2TGfUMOeffmgCZ8lPN8t0yAxTcDgkcj86ZBcpd2YeJGGQQyyLg5FSJMWilU9eNu1fTqaEy5AD9QAMdOfQUAICJE4Dgjgqevt04pPOMKkuR5a4J9hToyVZ/mBKr8yjqM/zqtJOqWkm6N5wFJ2BckgDoBQiUWn3AnaVOBx83BHUfWkG18Om8ZA3o/Y02zuTeWcDvbPaPjBifqAOh9silIyCPuHHXsKA2GzQi4ieMSPE5AIdGwRg549akkZ/9aU3sAMhWAOf8/rTSc4H5Nxg/4U+Prg8etA7EUUomgTKMAeSknYg47UiAxXSOE4cEtt6ZA4NPfMaeYRvwePf/AOvSJlQBlyMk7X6jI5oGOYB5M4YKVAKjv9aftXZgDD5z9aTp7UY+U/8AoVA7CKAB/Olddx3AdRz+FCsC2VByrhW98j+lIPl47g8euaCbCIQWC5b5hkFeRRzsTnOODt6D/PpQuG7cA9v/AK1KCQU77mwxb/dPP16UbCXui8eZu+UHJI/l/kUrYyM+uaZIQI0LcbSCD7inModnAYoSeCvf8/WgobIhaKRWGcjkHv8A0qRkVJ1KZeIr+R9KbHlVQlecDLDpkcU0wNFNvV2eJsEBv4PXigCRV3qACAR/eb9ahjkQOyvkHgn5eCR3/GpVYJgkhUOBvb9D9Kgubs292YLmCREwCssS5V175PYigCw8WSmAMjONvp1qxb7bqynVzlDkHocccHj3qFflQx53ofunbg4PSs6yt59L1mPZZKbOSNg06S8IT0BB68j9aa0At/Z3sofLjQ3MSgkPu+b3BXvUW77NmZSr2khDBz2YjBBHWr8QwE2lQfVvbt+PTNQw6fDd72TzrZ5GLSKzcFhwMDp/jSIInwVzEwIwCG7EZ6j8KcGDMcjqCfl6YqC2FxbsIZkQhW27k6Y9s1PtGPlPzpkjscHtQAKM/ipHtUiAFBtP/wBeo+AQeflP3vQVHGZI3lDxugilKqXYESLwQRjovOMdcihMCyM4OcEf73X1B96aBtUZG7b0zzj8aXy+XU8470AMPvZPH3qAFBfkoPnAJUbsbzjpn0NNhkEyBgjI5wGXsD3APf60qg7uwzyPrSHOMjnr+ntRYBynaMlMZYYB/wA9aAGQptOCrA/gOtNilE0RHGTg/dPIPTr0pTypz9dx71OzAerM+X8tkOMfKwOc9RTUwFGP/QSOO1IjLMHCvsO3IdlPrz+IpZJpLeAyCB7gqOY48BvqueD9KoBQQGx9wkD9aVCQwIwcdc+9MVw0gJDICFO1+Ch9D2z9KniUb8E57feqQIUdWIy4yDgjdinHMTBDuwxJVz/ImobmzJizBthlDAglNwyG549xU8s8fSQt8xO3Ck4I9u1UkOJE7RTxPG5lzgEOq8ZHv6jrThlgm8Lvx124znv+Pemw38HmJbSpIrkFo3dflOeoz2NPZR90D7p4/wDrU2PoNyBIiFHyRkNx0Hoe1PQjGCCcAYam7t5jYkH5cD5cHH+NCplwOBkN65xxUEk0EcMuY55PLBBAYNjGarR2iWjbEdn28h36kdKVoD0KK6HgENn8x2qRVHlDAZO3rVNgIhJKgFgG4PcUsbDABGRn7vcCkbMaFwNwH4D2/wDrU6HZcLnfh0XJ2Nxg8YP0qQGPHbSIXOMoCDnqATj8s1WlUxTReXuj8o4Dfwup6g/SpLy3NrI4jyUEJblstx9e3pUlxAk8cEsX8Uakhm4OefzFUVYehCY7nkexqC1MsVukRA8sRL5eeuQxyPoRToSRC4JIKnH/AOqpIwGs7Q91XBwvXJNNh0AKCxwMoOfwNCkkHhuuKb5nkDe7jZwpLMAOTwfwNSOpBkTocHDD1PQioJEyEY54y3DbcgH3xTfmaJCEyc/w06N5F+QouMg71bngAEEUozuHOfbcAaAGWyyK8qKQkbKwZD7jjHoaLUstnaB5HlIjA3PyeD345xT1IHznnB5Yr2NNWMpCiB+I5NwJboCckfT0p3AccZ98fhxTD0Ax1bbtLDoenWnsNzEA4H3SpXv9fpSYCjLDgY/hyRzxikAoJEqjPPGF9afGrRNkDjHI7VVv0kkSIxHy5VZcP+NXEuWfIfAfCndt4zg5P59qoexXtUKQlBtKCQmM+xOcfhmpIQWzyuV7d6QAluinnKleue+Qf6UyMxSvh1Y8cOnXPoalaCBjNDq1gPI8y2ZZNz7sbGAABHrRaPHcSyDO2SGQjDdcdiPWljV0SJDI020HG/sD2/Lio7tniVLm2iSW5RgNhbblSfm59cZwKp7Fk4w21Wwhzg7uoqG3EVvczhB5ck0oklXkgsVwT6du1TuwaZyoX5jkD69jnvRcW4Z4pEOHXAKHpxUkB5gW4QnkHj/9VJE6+Y8Q/hGeeRyen50qxedcwOr4IBDJ6g9PpVdJo49VSCSRUnYNtQtycDscYqkOJa53HAU7uQrNjn6+9IoDAhkZONpG75gT15FKw3AEFk5Jz6+1Mdn3wSKgcEnd82CQR1H0qRBDAIOAWIGcbmzUnlCa3lwco2Nw/GlwCAR3HBqMvFHIivIiO7YHXBOM4oAZbluCSCOn/wBengkJt7Mcbu4zTYw/2Vx5eZBkbem854wTxSWc4mjQmJ4pFk2tG+Mj0OfT6UAC/K2wny2PBz0zQMocHaDjG5f8adfKUgJY5KyKQduO/wCtNgkcTYOCjDg7eR7ZoAlGTgE/n9KZgEAnjAP5ipfK3KeG+X+7USDeM9h1z7/SgCcKCAeuR/e7UkT7WJ7g/wB2mxAxxBD0BODS7sYBOwE/hxQAgAViSevJ+WlX76AkPk4+6R+hpVIbpwR1+lHOMgZKjPvigBo5AI+tO5oGCuR0NCgr7gc/N7Vo7gHUnPPcN3/Gg9OO9OXC8DkGiEI8/lHBcDOG6jNCAjU/K5z91sbeoIx/jQCAcnAIxz2NKIx5bqcxlxk54xUEYu49CdbuSKe4iyfNhXAKj7uQe+OtFxWLkcyGeSKRGCFR83Y59qo39laSmS2mtppYHXkopKnPTOPQ1Yt3TVLKCeGTY5XBjZeeOp9fpT4ZmRCJAyEHBZW9enFMZXs45EgtgLd3QLtG3jGOP5UmlR3psZ4LtfNlyfLi4BAHIzV3zSyDnYAe3aoZZLZp9rnMoHB3bTSaEiIo8yyW7/uJwocRNzn2p9uJreHEjAvnO72FL5aLfCUPndHjd1wf6U6VvKtzIVyFIBCYJIPrUj8hWycNjIYjCt2yM4zUEll9sCESbJYW3Bd2D+dTQvmNFByjMCD1GQOlIMFyxAyWPzdsAVSBbmEjgjBLYP8As07ZJIkixEJKY28st0DbTgkdSoOCcdqrhRyWGCRw3YYqKYvFPA6OA685HpnkenNDZpYswJcSafZSXHyXCopuERQASFw3Q9CeR7UL05IfjOQuP0ppmd2JH7sHnav6URybJE3JK4Yn50UEJ04b2PY0IFoOAJIGcg0TxrKsY2NlTuVhjOelOCDYAHwoHGP1zQBwBnYfw5qEMeYw8qMJTkDBG3g59fekUnKApgrTYsg4PPpTix7UfCSNGW+YHJH8K/09abHPJnBQAKMDCkZH9DTxgZHY/wC0aVVLlgDvzVXRQ5VSVCQdjj7u7kU0A4yevf5QPr0pLVpQ8kc0SIRgqUbOQfWnnpg/ez070rqRJHIrxNA4GASwP97PpTpo5UAdeU+6wXsf8Kk68F/lX+Gqt7aNfNADK6BJVZkTjOPXFSUtR0VwHVsIwKHByvX3HqKFmZZUIAcE4OM1Wnu2sJkWRFfc3OF2tg+nrirojVGJQ5BOSfU45NJDtFE24FkBH3eBTOuSO3Wk3hGTL4RjjhOlOPJx82T/AHmzVRIHISskRIBxuP04pkSIjZTeMk/JuyM+vPNKOShB6cUKwDAFNw6fnWYEV5E7WZlh3vOkg+XtsP3jiltXdoiHjGMDaR/9epBhhtG5Mnja3f61HGCmVPQ9csc5HfrWoFhXHTNG7Awc4PSo1weAM80YPA9CSVpcqAB253mjnOBx/wAB60YyxI9M8UIQdm3uBj1/EVNgDvk9v9r1pAuCQN3T7n0/xpYx0J5BDD7owcdaF6J8/GP85pxVgHAk5HtSPnAIJJx9DQMNIMlc47+1IFYxkffPb5sVa2Ad5mDyhOP8/nSTxTXHlkHeU6PuwRQQG5CU9GJ98fxLSAgczJKhCdOCiKCD+ZqUByMBN7g/w9wfb1oJBGD0/lSxMUkQdCD5gb9KAI89ihT2dcfnUsKq0igvsPO38aVmLZJ7HFQPEHYOOCp/MY/SgCS5AeMxk4fd8p/nUkDM9uhY79oK+nTt9acP3yDfu6fTn/Cqts0iXMsJRXiMe4Ns6H2NAD0BtLh49hMbr9zdjrzn6inKApGPU8N70/eGIU87emfSmlX8t2BXCfeXaDkex6jigAgPlvGG+cAFRubkZGe3WoSwQZcYTp8i/wAh/SrESgjnbkc/dpvBOwgPnqPT3oAkj8t0RojlGUHng88f06VV02wit7q/m8+b9/Hhrd3ym4chl9G7EZp3ltayfJwMctuJ9+9TW5Bbhx8wzt29fx/pQA2MHYAUU8Dr3B7Yp0iRI1s8SFEYGMp2B9eKTaiy4AUow3DHUEHk/j6UvBQY+b+Idh/jRcnmEiPIyWzTbaNIEdERYw8hc/7xHJqU8nqeuM0nfmgoZtOSc89x2NQOh8sEBiFIPyckc8f57VajYoSTyAAcnsfT6UHKggEjHO5eMUCuOilcffG/A2ltoyPrio3j3xlTvOflGxgCM98mjAyc5TIH0HoaUB8pgJz/AH1z+dAvtCodmDvZwUxzyTjjOelKBhsfMDnB7ilwVI7gH7u3rSYKHId8jjhcZB7H1oKEyDGh3hBuaP6HOOfSlUc4OSeoZm7UwuEt55QmfKkYFkUEjPOSBzj3FSFgTn5SCAwI5GCM8H0psl7AOYyvUHk/SmkZAI5Uflz+tPHHH/1qbgAYHbPNJAhFAQYHyAcfNzz+PNOjBxx07evuPpSbgC5U+Y6FQyc7sHvj0FJwrAdAT93dQUNurlbC3Mjq7gkrhfbk/pUu9H2PE7mNlBXevUEfn+HanFw8R43kHIyvQ9D19qRiJGznB4P3jnj0oRMRgIwGzjHB2r2+lOQiT5ejhjgt3yO3ekOcE55H8QwT175pYwHkZA+JEG7Z68/lQUA3mJNyByMhtvK8fXnNIQUyQD09v6mnqxQj7wDcFW5BwO59fSk2rsJXBHTG6gBkrFI5HA5UZHrwKbFMI7tFwRHIuAe2evOal4jQuRkAZ9eppFPybHCyJ23dif5igVw2BwVAU5HTnnGT9KLG7e6jkiKK8QXzPnbnB7AdRinQOUkBxwCPvdgf8KrwQRjVXJjG8Eqr9ODyAD9fWpIRYwBjA+TH3celIq8n52KHJVfT15pQm0EEfdBJA5PHXFNUhtkqPlAM+h9ORQMlhyVAVFc4zz+YqO0vIFeNZJSCzHGVOQT6+nNJH95EXk5woXqe9I6o8pLIokX5Sffrz71Q0rjNauTbQSXKW8k5j6ohGT9O1WhKL2ztLgWklmSAxjmQBuR0OCe9UtQQmynChi+3gbSe/sal0a8kutHsJHge3K5ikimXJfBxkHOQD2p7j6CspIDc464bH0pyqGIU/wAXTsc/57UjxGNQU5AONrcEA0KCXRhwUbzB9Tlf5UiSSLJX6/j+FAYjLE9OD7e+KYN3mIVfZhiR9TUq4fk9zz9aAGj5Ez0AYZB6YNOj2M5Qnkg4ToemP0pkQdA6PgnPHXBHoR7etNOS6ODslUEbx1OevXpQA6If6PBnCOoCt15A4/WnrgED1/HmlB39XJ479f8A9dMQsVGThwSG6YODwePUUAOiKsQd5AOR6dKIDhBuGTtwfqD1/EUkTjOM7CPzxSx/O+wbtwGQvTOPQGgAILBDleBhs89DwaqxfbI9VtnQI9o8ZW4DN9zuGU9c/hVkHac4wnBDq2QcHkH0pwUFiB0I4PYg/T0qRX6CfMu3Pz9Pm/xpVPTahGeaYrsdmdvoy7evbI96HkEUZkO7C4z7c4NUMdvxnHOeo+lNIHUDH/Av0FP6Zxn5cj/9VMYnadoYkYI3L71IDQ4GN2UIHIK9OfzqTbKGCjy3dVJVgwOQT0OcYNNb5nzj/E05AEJxwSMBvegCOJw88iB3SVBuMSZGVPQnjBGaem4oMdxn/OKfKxYROXI/hBHTn1HeoYWeS1t5VCOMmM7OOQSOlAChwjlJImKbQRIOVznoR1yKbAQRvwm/lSQx5HvwKnEgaMEHBUkN+B7UZOcnoOfXI96dwBeWQlOVG0fN1U+tR+XhcDpjj2/wowUVUVPNDEgBm5GOcY7inDDuMJjdwPrjP4/0p2HYFwWBPei3ybeIZ4AII/PikU4PqDxhetIkhjkiQgFSpBwvcE4qRCqm4AMM5GCzdD370p5I/vlc5/SmglXQ54ClSNvXvk/SpR0GKAGHI6c8ZAZscgcc0LlRGWRlfAyAwOCff+tPKkdsdvmXkfh6UyM4UgsCPVV7Gq6ljueQBvyOm8KTjk89KQ5wcAOoOBu4OD2PY0pCj721MA/N2AzTdjJ58Tlf9YGX5fbn61JA0yGOeBS+Bn7z88e/8qlUhZVQnBAz93t6ik5JGCwIxj5QR+R/nRlZHRyB5iqQGbj8KAECh4kV0w6nj5vQ8Hj+VPUDcgIyCevYe5pnyjocgc454pQQuc5wv93nrQA0YBTO7IJwV+nvTmcgEscAkY+U8djnHWkVwyIRu+U5yqg9eMUoygwH4zgbWx1+lNMAXHyEHpyCe4pwxjjjn7vpTSMNzg8D68frQDhfYc+9IBuAxPAOWAPy4PsR2NSBy8qBjgMCN56BieKaDzn5iBJyw6gepoVeOfnB9aAEcEqmSvnw4Ic8cj19qluIQ9wkhA3gcjg4PqD6VUvYDLZyDeShXlB1PNWcKMBRsCqBj8KosQh/KdUG98NtTdjJ9KWKR309FEWJ0X/V7+47A9qQOFeIkZ3MF/nTrdik8ik/umHC8cEdxQA2IiSPADJgA7N2SD7e1JbvNcwlJxGdsmV29SAM5Of6U1bmNtQe0O8SRxGQTbQUI7gnsaBdBJXildTKBldnII+o4zUkDvKKRyFS8m5jIA75x7DPGKhhne5t9/lpHOjcMrZBA9cd6snL22AmSORjuMZIqHTJLfULMSRPkElWC8EMOoIqug+hPf3STWh3ggoQS3JB+lV9UV7a1M8NuZUjjLERPg8DOcd+KkjjM8To/O0HO6nXS3kmkXLae4S8Eflwu6ggH34PGKaCPY5/w143sPEd5Altcolxx5sLxMPlOMcngHHp3roXhaGVwE4zwfUdK88trO9sfGUcKWSmyhQRy3kKfK8pAZs9AMHHrXoUF+j3CW02Y5GHBbo5GKypybV2a1IxT0JTyAc891pq4KYO3k5G3g/jmlViODyctkbcfpSKwOCR0P8Ad/nV3MReAMgdqExkEO2D0xSJx1+THI/+tTlA5GewIx60gEJEal9nBIHtk+2KcFKR5OX4YdP88VT1S1lvbDyBLNAWAIliwCCCDxzVi1ml8hBM/mkLguy7Sexzj1qgCKTIRsZBGaaYHW4S7V2GRsOG6jtxUcgdFBiRHwAGRuOM1cC/fC9DyFHpSQEchEgfzfuEYLelJYG1MRQbnRQQTL/Wnj92yH+A8U6ICO5cHbllyQvPTjNUkBWhtrf7RHIgQuqna0b8EHgjGcGrVtsWQghnDDB7Ee//AOuqJtYbeSB2RiYvmXy0559B0p8N2lxEXi3jLFf3q4INFh2JkjaHeju8qdgWz/TIp2y1kOUtEORgsrc59fpSRTHykMxXfkg46Y7fj60x5VjBbawA9KdhD4sqAI8IV6blGM+nrT4pDLbGK4+Q7xjCjn2x0oCo6I6HKOudu7nP+NNMaSMA4YZ67WGRx70rICrYWE1k96j3IltpCskUQXbsOTuJJ9eOlWo0ZGIZ0KMMrnOfeowgGCpY/rQluzkAHryM/wBDUAY9tgK8cqck/wAS1VuYNt1AY0byFGS7t37gCsPQ/EOpafq/9na1pl9ZbSI1uXQFJ88AqwznB65rUsNMu9JhMF7evqM5Ys08qqpOTkDavGAOKtNM1SsXCVYk/wDjw9M06MlSfuunBo4OcdCMjsv4UKdq7ieOh7VLAQEE9c8YoVVxgjI9DS4PXK47MKMdB2IrQkTAABVOF/KnHHT5fUGhc8Dt1pIiD15FSxod7EUsbADaeSeKhifaSC/BOQD2zxTx0Wk9hGT4h8UR+Grywiu9Pvp4L0eWs9pCXAYc4bHQbea0rW5F3CkoB+bB564PT9K0o9QkFpLAiJv2/Lv7/h9KowokaJtHUZH+faklYpDskE9iKUnaAy7cqQQrd+aYCzbiH6/xUQ5fIBw64P3ex7iosKxPJMpzlFJU8b1z+VNVUI+XoefloJPBCUkeQ2cZx/F6GnAQ3aGODyPepIFydnUj5tv0qPOeC/alkw555IIO30+lFh2HKSOOhXOfXj/PFKrGOQhtpU8jHXjnFDtvkLDjODn9KaD0/jOeKLsQ5dkkSNGNg7huoPvTVxgZxQqgMcogz1IXl8etSJ82QO+KkBoYhcdh+lKpOCOuR+NC8rj1/Sg9ya1ATI49zx+XSjd8ooXguCWHIIpRwAfX9aAEUA8Acct6YzQvzbM8n/a7etHU8r90UvBUn04pJWAbwwDemQVPrTs/8DNKBnBPP+71NAXaM8465HNMBsUjs86FMKrDa23HBHPtTyAOT34+tJDlpDhO2fanBCV4wM99vT8Kdh2GjjJIzg/qRThGNyDO/jII9DSDKnDDg/w+hHcUixMy4DrkdN2OfpSEOTsC/saRR2zgjv0ptvOk6Ju3RSE7Cj8DPtUoQgKxRsfyzQA2La5CMm8YzUYm+xXGSS8WRkdeD3/CphG7uhi6qCQfTA5psRLgMwU5/i9M00NgJoLrzWgl3upIwVwDxwR7Gn27BJX4ADrjb7gVBbDyGIDZ5BKH0qRdjSEdYyuBtpCCLcsaIeXBxk+vXH40q/NMHA4bII/DmkXfukSXJ2ruDqOcDoPfinRgOc5yjEMMcDBH8/WgB6SqoRJYnljYEEp2z0P0qELsjI+Y7RwemBSWzj7LDuyNsZEny8ggnn6EU5JobmKOeF94kXAPQcHHQ9xihEoc7GU7i6bwF+6uAcd/ahTyR0PUj+gpIpFkjQgr16H2PINLnIYZwQTj0IHPapEO37fm2bwSCQrbelIqhfk68nH9OaQHYmeRyD7YPtTh1IDng8Y4/WqY3sGwurn7+Bhg3WgZY5AY549qWNVViQoQk5+tQXEc1vd27wSbA0gLB0yDnqPYmgoljXcAqDOeB82TSO5g2bucZIZVxwfX3pskRl+UPsHmrJ+6bBOD0z/nNT5DgkgEZP60AIuCEZCuAcH8R396bjDEjvtBX6d6SCCO3QiKMAE5JHtxSryRg9c/5xRuJoECJcSSqFSd48O/cqPXtx9KB12jsAPwHSkycHHuMM3anxEO2OA4JA3dMYpLQlaCKPXkdsUmOF69cHb70sYBBwDnqueP1pFHylSMYHQN0B96Y7ijPTPI457/AI0jA7OBn5tx/Dn9aXndglvp9KEYbs9ux96A5h6KBKeMIQR+BIpEyTg8H8xTIjuMbIQY2jYFlbuD/OnDqON4xn8O9GgaAqkDtkjH3cfSo7dp0uXJdCjsGj+XkADayk9evIp6/KpCAZXDBfug5OKVTuAymz+LYeee/PvTTC444fIKZA52/wBR9KbwuCMHPXd1oXG8EDBXI/OlUbhj5u/3fpmpWghAdgBVOechufyoOS2FdU3SHBfpnH9cU5cMMZxx+tNKloyMbyCGA7ZoTAUkeUz4UDAJy2AD3H+FMvIA48uXcA2GUo2CCORzSSq8lvchovkWNSp28k57gVO4DHB+Q4Hy/hTsBG1wsLru3gOSCwUkggcZ9M1J5CK5ILAOMFBwDmo+TgDPJx9TjNOt3MsUrj70XVO4pWAiewScSRO7+XuDK6sQyYPZu31H0qaUBriWVeHC7mTuevP1NMtpCzyxuB5bqCOucj0P0p43RakjJsKcCRXyCFI5wfb0qkN7DUYHBBGGwfzHenRDBxnCAZFI8AikJUfuif4e2elLGDtH98VAiTJwfp+VM5BGBnGenOaUDDHpgjldu7v2pUbaUIOQTz9KoCMMGTKvyB+WCRTuxK/Jk/wN0OKUoN4cBcEsGx24JpqtjBJ64+b8KAFZtjBxzxzTWBGQJNpwQrbQe+RS/cBIIAH9aUKEIUJxnlV/nQAKSHO3dk9ioxken1owrAk7sHB4bGM9vehOOfQ8f/royeoH1DeoOc8U7gNKJFmX58qG+UYYkew70NCnmxSuMyQkMG5B+v8A9apAd4IxsPXcOo/GgeZ5o2jzIypDNu5DdQeaaH9oYPOgmlfzSYCowm0du/19aXZi5QjzdhAULHwBnnJ+lPBIjG592O6+lE6EeRKr42n5vb8O+akQbBlAz4ycbvY1FEZdsRfyeMxzOrEdD8pVcHqOtTc+2c5IZfSo+q4WTgsCNnt/nFNoSF8yOJo/MmjjLttUyOFBY9hk9aXIUhTyBx9737VG9lBdXttPLGrlSwXeMgEeoPcetSAHCEfJzyF5Gc8/hUDEJIGQGPPChe1KGDE/OoI5+bI/pTSjZ2HeCrbgUbBH5Uu/dLjk7lJC+mSKABcp3QgjBUrkHPcccGmiFN28BUOQdydzSkiMEtuQA43bfXp0pVyAMjKn+Lpj60AIGEflkn7xx8q9+9OhCXKyRkY+UnB4qKeeG3jiLyxxu0qxrv6Ek4AGPXNTiERPIAGyMru/GgCOJz+4lcbNp5wuRkjFIMZQuELxkEFezdOPwNORvKKOCCMgHa3c9DSupIOzcQ2TkckH6fWmmAKCTgHkHPHWhwHXcOQp2n2zSLskYyAYdcbh3zj9M05Qd0hz8h29x1HrSAaAWAPqO/XrzmkQZXkY5P5dvxp2GDge3yndSBR5nXG4H5v50AK2EPGDxyrc9eKHB+dMtkKONvBIo4kByckH8RinqS3mEH51wx98nFADDzlTh0O4FWXtSoUSZ4wQhADAc5xikk+SKSQuojBCkt1BPfHpSlyCUeVXJAAYKQSD0OelAAoOMcjH4GlBIJ7ED680ADHG7H+1yfSgEg8jOR97pkCgAUZJAK5Azt9unNC5UOMNlWOPoemKRGEfmIQSFI2sOpU9j9DRkbj3z833uOaAFAB+4AGycqODnufzoBCk44J/Wm7ldthIPQ7VyCMVKMkDIJBJ+6vrQkBHxlDsxzj5vT2/GlVT27+tIjAZJGOcVJHkcZ/8doAiGQD2OTRLIYojIOqfMe+QB2ouphBbpKQSFkCtt7A96lRY8kI7EDj3oAZJKgigmgAdJIxIM5XqP0pyAtHuIYOBllLdD/hVfUrd7gxwRXH2SZo98b7cgYPTHcHvVoSJJK4JBnICt8uATt6gf0qrAR5xszjiRSV9AD1qRAEnDod6kEbenBqMA9MYyB+Y/wA9KcrSKOEaQr0xjP5Gmtixbci7uJ4leJHgkAKnnIIzyPes/wA6C01tLUghCSp2rwARmtPTlSWOSdQmZD1288cc1HfWH2ueOaIqk+4DdtyeP/rUImJGVmt7SWRXSVItxHynIHpRYbCkcsYALqN2V2nOO9SbHimnjD/u5QAV7g+uabt2gBT3/QdqmJQQSpJNLGAySoOdy8EGprS5NtazojgSZJUOuQDjt7fWqbowuDPBj5hhkbuKsAh3HC4b8gfSkQPDF7aWPZHG8iknCcFiPvEeuetV2doLb7Q5DqoCbfQjAOPSpUUdANmKhltPJaUZYxzyBth6BuMkfXFVyllwqGXep7A/L600AkHLsT61ViZ4gSOmcbfSrkhIZ+2CPzxQQRxblQAHIXpTlXrjcgOON3GR3pqnPTnv7/SljYCVF2N+8jyCG6Eev1qQBeoGOScbvc1Ba3sF2JfImZ3ik8qRHQqQf+BDn6ip4wOCTgFsfiOlHnhWCzOTk/eZcZPbpQAgztyPnBxTh8px+X+FNXcrEMOadgbyhPIAIJXjmgBuD5iEFgUPK9iPf6VHqMEouklikMZMZjDKvHJzyO9SY4AJzgfSnTZkWMPjAIIbdnp0zQA6G98ryt+x3UBS23rx1+tLFDEZJdj/ACSYKp6EelQyQgrynJ421BaqvA38oudjc4HsaqzAuviJAMZJOOVzWZpd5puuyiKVJftEROGVmUAjPoRmtDDFcK+AeajsrSaG5LlE2bSPQ8981TY42tqT6fYtFF5Uj5AJ/wBX6H+VQR2aRK8fL7ZM/M2Tz7057fGyVZJRu/vN0p4+fOecjqPUUxCQyxIAjpsJfaGXpz61IoMSom9iUzh/8+lR+Urghg3t81EWQnznLLx83pUAZkN3Bf7HlhXzEAA8z5tnGMg9B9arT4WU8ZQ8Bd1RQ7Vj57D8qlZtzDPXGeen/wBeqRZHGhRQp3OFPB6nFNaYWskTtEzxPII2xycHr+RxTg6RyIHKoCdoduBuPRcn1PA96cNyEgZ46ru6VKGxoATJQHadxH0p6nIG08YyDSRNsPIGcnPv6UIuwYAIHo39KsQoAA4GB6fzNIRhgfQ84ohcbgh99v1obGR0we1ZFDFUr16/40HlsH061KF+Tpvx6e9NABvfLB+duMdM4FaXJGkLvQlM/ex8tSELjA+fnkNQCZAQDs7nscijJ+Qg5+9lW6596izLuIU2MXV3wVKlOxbOc0sIyx5o4U0BdsgYP1GKi5Nwddwxv75z9Kk4eTOV+Y5/+tTRhzheWO5SopN4SYxybkP9114IPQ56YpCFx8v6/wCRSqB0CYC+lKCGQMhUg8cVEs0abDLIkQY43s2ACa0lsA/IC5PTuKcACMIcgnd8tAQtnBJ4wG69O9ETFWQMG+U4O1fb+tZgIzKrZbo3O4d6artEoI6dMfWo/LCH5XbnkB2HrzjFPYZiAy3XJDVuBIxZj+7KcDlXTOfTH0owN38I/wAf8KEVGG09c8MW3H6fSkMRIIBTdxjOQSP8KiIBvZQGQ/8AjuaVCcDOaIwfkzxuGfyoVgOCdgpgLnL8n86SM84JwV/XNGdhAIYbcdf6UhVX4I/4CrdPegB6DAyOdrc4/UUolEShmOFLAevJNRK4tmLMGw+M456dD+VTOiuCn34iQV/mD68UARPBukLqSHUj7vQGntI7oS+CeD8vHI6/nRndlh1KjDbe3WljBJ+7k459OaADJeLKEDLEfM2Rx7inKvyllRnQfxK3Q1BazoqlEIOMsEX9aliRkzKqZH/LQLjIz3+lJrQBgAk6dufm/rTLaMQXTuHcCSPbtdiQCDkcdqniUmTs+4EHsenGO1MidjEjGPY5AB+fIB+tEQJ7MBpNnIDAgbenIwR/WqtiPIV4ic7cAbueR/jTp4VubeKYhkMbCSM7uhzjH9KkkINy7FG/eH5l28Z9/SmA11CKh5wzEHvgjvUtvCJ1kBkZCP4xzkUxeI8p3BO3oMjrn3qCGaS3XfE+fmyIw3rx0oAnGUwPMZ9uQGbvTrfEVxAp+TceOwz6UyFhKu9c8kn8e+RSyRkx9PoV5wR2poBsUZG4ON64JC7sFCPT19KkezKwIIow8Zz8obHJ56U2B/36BwAScFsnnP8AWpIJSmCSPl6jsc9aQEdsiLbo69HLEr7g0RkDIYb4mU8qvIyOnbvUdvbRab+6i4gZmkA3EjJOW+nJqQK8fyN8+3I+br+PqRQFkIm0QxFFcomFdTyQMYJ96l2bdjEggjP3fyqIZ6jBBHdfUUtszpFsdDgZwT2oAkXPl57Hqm717U5gXjQEn+FlK9RiooXKM7AKUYBijLyCPQ/0qSM7kdCcgdN3oegoFYa64yO4P8PT1pw+fI7HoT0z2ppOCMHjIGPY9aRM4GDlMD6cdRigYqkLJk7Syjle3PGaX/VsMfOAcNjuKXnuDwem3PX2FIpBbI2kEZoAIwAiY2ja2T8vY/4U45yhPVST9e1RI6xxhj9xflO3H4dal2hQSvQenTJGaGLoNCj5PvJuIG5Vzg46n69KASMk+o49MUEdV4IGMo/HGOP1p33lOM8EqTt4+vapIsGRnjpx930PeiPOSnUg4K9evf6GgbicA59aaoBAHXHA3fyqi7XAIBEhVAgGeEXpzyadb4MlugYfvCVXtkhScUlsJkupAXQwOvDdw3p+NMktyXiwfnjk8yNffGOKBkqdAemRmkUhGQg5Cn7o44P+FUtI1KW6hlgurKayubeRlImUbZVPIdCO3Y+9XVYE7QcZxj5ev41JAowzEgckcr6//XpFIbGM4B46g5xzTsHpjkdD/ntSZyUJByOQVbBFACqmRjPB45oXht3U4wfQ05MkEZ34Gfvc8daBnByGPQfNx+HFADVQKcDPQj7x/EGhMKcfMMDjPcelLlU2bjgM2M7cgHrz6UgKs/Y9SSvagBu9FRzn545ACNuOMds0RqVYlHGSApKY5U+uODTjkg5JI6gryPSlijLs4ACBQDxwBn+VACJnGMHHbPtRG8yXbuSjQNHjYy8g+oIo2DnODn+569qF4K5OAKAJQ44zxk4+pNMGUbDcDGPm96r3butmkiB3McisyhckAH0+lW7u4U5nAdIGAIVuCM/yqkhWGq+JOe4I2qOeKTOwbhtyOcVNJDFJGjAHKyBlIbjpgioxhjyV6fdp2C5IVGBn503Egr6HNQbCnA3EY4I4qVcZQ5XGQPm+uOvakc/u8ncnQevU/rVEjQQTyN64w2736UqoAg5JHTcfTtmmhGZXKl0I5PcH6VD87RuYdhkA4EucZ79KJFLclQnoUbJJ+ccge5HpTk+bAJ/75WkXIYZjxkD5e2e+D6URDcwByeR19+nSoGOiweh3ggEH9KTAPICpg5Hy1FbyZYqxY/e4btzUhcJ1AQHH8QquodQkA8lyUYoqklU68c8YoMp8tHAMsDrkYXkZ6cHnjvTo3MbowHTq3pxRECgAAb1DdM5oQDULEgKGVTztdc8HofbmgFjzsHfO1c59KklIJBPycY+XHbnr9e9RxkyyoEdXEo4T73PXt2pWC4vMJJddgBySW475phgDv5kUrCN1GVXlTnuD2oj4BbYsZ5BR1/MHNShQuCBgAY2hcgAdOO1QBESRJFMu7egJX5uuBg/jU8+JJUYchoww9M98GoFKLsQFgVywzwRk+hqZISoRVDIiggqvPX/9dAEa5O8fcL5UlGOMAAjj60+MF5GKjJPGOmcD3qFpBDDIzIzhcAqjfMnPU+1KkispySjKN2WbIP1/ChagRGK21CJ7aeBlPmAqkqkEY54I6VNgLLl97jBAbdyB15NJMPNlgnRGLSjO/dgcdyP8Kf5hkXI2g4Y7d3ApyQDY1CZAIGT+o/ln3qSKQB03gjJXEvGMnjHFIhO4kYPOR8oJ+me4oVBFs2DaF7du5/MGoQDYo3IYSEMSTghcHb0wT3qO2cfapQr4KkKyFe+Mgg96l3FOV6gZ+n+fWlKiWVyNo3EdG4HFUA7AbqN/Ix7EU2Mgg9gDkfypwc7NxymeQe2QcGkVAjOQWweqnk5zkmgA5PB75IzSbVYSE/IWXYG3YwQcigDjBHXnDf0pevB4JOfmXqRj+lACfKQW4cH729Ov1zQk5bg+WTGcfI2Tjtx2/CnDBJ4GCR8xUHrTfmwSm0kchVYZ49Kp7FhnYxAPyN1B7Z9DSnKKz46ddrbsZ9v1pkEwmhDpvyBhkdNrA+hBp8beXNhUyjA5cOBg+49KkgcjBlyDx1BXinuPMhfG4uvbrmo7ckAoyMCsgCv2II7D2NSLImME8sSMMp7VbK6EUZMiI+xUTJAx60KjCeNwZQF5JRuDj1HpTP8Aj1iJSIEeYMpuC4yeuTxx6U6WMMxV0bYxOHC5wD0pXFckcBVyFHIZv17VHAx8zrkZ6fhS28qSRGKUqXjPlthuRkZBI7CmkNE0bqQdpzgrnI7859KCiRl+UAjgclevWo3X5s7cc8svepZUIzgYLYAb68jmiFxI6B48gkj5eoI7fjQA2KRJo7aZX34Ur93kDNR3S5kRiMhSGB9MGlgBihiX+BRkg+mTxSyOdrqJFD9lZuRznp707k3JC37zJ5yc80x5Xt9Ss1EaGKXOXL4IIGdoFK5EkyAdSAx+bnjv+dOnj8yFMoGdDkBuzeuamKEJFKlpHIF3RkSE8dMnmmmHL2zF5YzHJ5gK9CSOh9qZazNd6TL9ptjAX4KFuM5xw1WLQFoIihUFTgHqCB1BHrTLIDGss1vcAEyRg9GI6+o6Hj1p4cqpOcAZY/hUkfzRI4w6MSQydOPy6UD5SCQuOQPx7Uo+QrkKSRvbwToQ6SHG7tx3qaPDISvVThh1x/kUCCO4tvKAYBTgbe2fpUVmxVrhSSCJAD8vtxx6Va2GPQFoAX2kqxUsq4Hr0pzoJYEjZM9flPOOc8elNKeZAUyRlgwZPb3qK7NzFMksEjIAMlfU+hrMgUQhGCEsh9G6kVIili/y8kAn3xxT5Zi4RnKcLxhcdaSNhBIkv30JClV5HPTigCKOVQck8HA9vrT7m3aK7gZXwVDDZ1GDTbq1KoREd4/u0+O4N9ZoXj23EXTHAyOn4UAKoeQOsRjEhUkebyMj1NQGWVYHaWCNyFDARqeGB55P6VMvOD93r04+opYyCVAK4PHt9KAJpAsqIw6MAfQgmmbTnkqSFzs3c4HfFNjIjVcH1/IVWisYLW7e7hiR7lyBIWYkkHsPSrQ0WgNx/hyaSFAGIG7YeNvp70glUM6EAeisvX8R1p4cRgjgDj5t3rSEJKGWOQ7N+3+lNUAyI49MHb3HU5qR2LL2wRwwbggVm63Nc2+lzyW0CSzqv7tJXwpJ9SORSYGsuxcEOuD0bcOaADG2xgyHGdp7j2rMut82n2weCFCQDIiMQuSOcHjvWjbXEUlvEETiMGPazZIA7ZNNvUNiSJ2aNIjHEcHnevG3PUehxUbokczqp4ByPoe1NkRvMjdXYIDxtbHSk2lX6YJGcfjxgVWliBTgjGcEAjB60OpK5Hz5H6VCnk3F2mT5VwCW2rkhwOv8+asmOWJyRsMYGRtbkfX1FMqxzSDuO+M0q/eQHjPGG64oIOz04pQ67tuf+Bbs/hQaEUsEV1Ckc0aSgMDskXIyOhx6ipirF8gcH/ZqIofM6Z5zuqQqudwJz/vGgBB0bBzt/vU9BnGN3P8As5FIvrx83rSKCFyBnBH3Wxj8O4qXsAqqDyECZ4zSTxmRUwVUq2e/OO1GAB0/+tTlwV4+orJjuNiUxqVJLjk7Owz6U5sPIjEAuMEH3FKSCcDv2pOAvPOO/c1RVwiUBi2Nxwfm7kU1DkBDt5OR607AyCR14ztPFH3SgP3GIGF7e4qrogC6vuUHDoeQy7Tg9CB3FOwc5wONw+b/ABpzAbgpIJ+bHrSANIEBGX7+9ZARPGWOUx5gyQ+7ByevNSSt5giJBJRRxuzSlQrZxg9Du6flQ1uQu4bQQOh4OKAEhcoQpOUbqV/+vTofnkQDkc5G3I6cHmo1GR05qG5R8JJFIUnQ5yP5VW41qTGMhwxPIPHUZ+tOPJGSPUjt9akEqXUROGBYZKhejD0qOPPB/iqxCkD7h+cZ+7upWiKoGXkA429xScIcjuOKcpyhXOMjPzVkAyzmeSOQPb+WFGThskgdKVZVIB6g4+bpxSwHb8wGJOv3hyM9qQgFiQAQ3I/+vWpQpBC7l5HQr3FG4kBgMg7gV7f/AK6INpLplcsM7d3OBSBSEKDgA53fXtTuhWArshcf3QPvdRimQy4QglnTOV6fJnr+dWInIzkdf73+RTQIiTgMdr42is17oRI/LR2w0SvjnGf8P5VOjbiQevykjvTB8rAjBjY4BHXmkGAWJHufwpWCwsbEMyMcjAA/DvxTkJW4yM7CuNp6cU1eWK56/pnpQAPkBGQOtIQ6VVeEkcEDjC/pUdvCsTMy87gAR6D0p4O3H6GgYDlC2xxzt9RVWHYWMfNgheDjd/hTZ5Fiid2DAKpPy+gGTjselOyQ52fOQAQvrSSyIZ9hcb1IJT7xBI5wPapER2Fyl5pqOgcxSxrLFvQggHnBU8gipFOX3guRkAr29s04xl4ZBIXBdCA4bDc9x71Ws4zDA0TyO5XBDu2SR6E1pygWo8kcDJBxuZfSmtDFFKQI/wB3OpG8N9xh0wPeiGXZN5ZOdxHzN06cUs0zRnYRlOp3Ln6EUwI7ZGhwSVORg7uDT8ARkhEwRw6t1/Ad6bE4ONuODgr6Z5pEyiSL/wAsmIP3ehx1qY9RsedrMhO4EgA9uRRtwxIxksPxHAFOi+eRFJwW456HHp6e9QxN5sfzOSUADf8AfXP8qcRD3QFsN2LYb/PvShiW3YySedvfinL90N8uDIw9jTVHygHZvWTJ2554NHMgIZIp5La4Q3LQPuJhmtuGjBPC5Pt1qwuWQFiXcAKTu5JGBk+9JFlSQBsJHPfGKcBgkHbzj73FZgNcFWDsAQOD8wGM/XvSRFy554IAwR0IOc5HTNORtpIJHVuvI/AelR3EcrRb7bZ5qkEKeAQG6E1stgJM5dAxy5Jwx45A/wAKUZTAByDn5f8AClnVZzyMFWJxtxgkc4J6g01d4IBO5PL2ndwc+ue9IBchfmA9PqKEIdjh3R0IIwuM56/UH2p0TJvKyb9pGM7uh7Z9OarwTzLGiXtokTiQ7ZI3JBBPBx1HHWgCxsEkZV/uH+9SKAgQ/LkfxD8qQDYed2P6D0pcFFQY3n+ffGfegBFcEnJOVA+bb68YBp5AzyPaldBNnZ37e3pVY3fkSxiZ1EbsFLs2AM9P1oElcsA45O38+QemaQAjg7mwSD8uMelS3WY0TdtBDGNscjnpUPQZPAJ/zmhIEKFDqm9PunI9QRTlcoUOV4PcZpqYVsHajE45fuaAQDg9QSDt7UDJSysiqc5B4I6cUxSrFwCyukgBG3HBGQRxzTUznIOTuDbjwOwNGN6lSG7r8rdPxpWFYVAQcf8A18/4UjP5fUfl6+lLjepA54GO34U6PLImBhyvKs2eR7+9IkYpgZEeKdHDfezkbD6H+tOwUdyOuVBG7r24pN4AO5eD/s96VQM/XB9aAHDjB9DyPb39aR4Nz7oQEIGCgXAI9R70ByFH8Hrj1prklCVfBxkFWqrDsPyRbpK4UZwD7HpimoGAR+Q4BB2Yw6npkHrUcPmtFcpcSZiYqVi7ow6nd3z6VKzmN+CAdp4buCOtBQAlY0ZivOAGCk5P07fWjcEOd2Mf1oiw0Ow745YpdwY9B8vX6EdaSQbSuY22N/H2osQC4YHHOeM+9SDDRuG24KnP4Diohy5x8+ckDt64qaDGACOuf1oAjskAiJB+RiCBu6EDmnbtjAHPHGQvrSWuVBQ8kYZfmx/KnlQeOhwfmGT0PegTHqTuIHOwgH055GKUcr/EQwOMdcj271FGAqsSN2R/KpIyVeMfUAnpgjOPwq0iRITvbgY3LjceSCDkgj0x3FVyNj5JXDEjnoeexqYTiJom8xUcNtyV7Hjv1pss8UC/v/3aGQqSRkA9v/10SKQ3JBII2cY+WnRYAwuOBgD+VI5Eb7T04+ZefxojV0nuY3fJDAx7VxkYz1qBjpGClDsx9Og4/wAaSMF4kli2kAn1JOPT3qRSA4yN4B2kbfWobVEsI5CHYLuzuZumKCBsZcwuFnDgnP71ckD04otEdlQAgFc53txjtVu3EQuAm6PLrkD1J9Kq7ZYLtCiZGCsm70ptFiQfaQZ0bZGYplMRRs71xk7lI4wenrRcRrdSXMSR3EE8Gx47gNhCcgEDHQ89COnPapjJh8u4TBX55enoAf5VFcxhklBKo5P31bjIORyO1ISHC5BvZYJkeKUE4ctwRj+96+1OidkUrsVyGyF3Dp+NSXWZmTcd4bDKVfKnI5I/HtUQQg9VcZwBtxgkY6+9SMHxvOPNQFs4b5gOOmRzt/lRlAuX2BCNp+Y7efXHNO2eWTnPBx9KaVdUL4+4T91ece4oAfEFVkyjPnAO3kADJyO4/GgJtTYCqPtO1nXgj/63eqsU4E6SJ5hwuV2cAgjkMD1qxatLdaYxMaQ3IY4R2OCOobPOOKpARafLI+nW0NzHGkkbELsyAccjr69qnCFpHjB5C7vm46n1qAIJUtgxGDKW2nJU4HTPUexpzRlm+YMQQcHcOMHp7jNSAqspfbJ+6IAVlVuUJGO3r2NLFvitkEjmWdWMZc4yR2J9TjipDIZGOSpB2nhfTp9aRcnOPXNUWGBIiMCyBsjDdcjr/KmuOhO305IBz2/KkZCYn243jJ2g9T7+lTkI7bincnb25GP0qSCC3nURSp9p8wZ3kMvT6Gn90KAOMZG76/5zTJYREchAMrww5zUilnjRjyfLGTt44oARCFUKQ2NxAz6ntn+VIDsZCDnawG0+mD3o8sP5gyQTyDu5DDoB2x7Um0h8jkcfw4xwOmKAJFIDHHPOOOuRzSRkguB8h5I9803O18k5BIz+PFCdWy4ypxjtigAWQmUoenl5Rt3cGnZLcEZPfPBwaaoxuB+cH+96UIwZiuVO3J+9QA9UOMjqvI3d6SNg6kHOVJBHceh/GhG28YyD1+h708HzAGPJOM49qq47jIwROmflD8N3Htx7VHOpa0n8oo0kTFTsbBQjGOP1qZUA6cjptHalCAxuuMBs/j7/AFqRDATIS+cO6gMwUdR6mmsC6kE5yCNv1qQ8ZP8AnNMiYZdOMxkA/Nzz0z7VSGhysNiDB+UBfmU4yB60iAhiB6E+hBHcUm3IP8ffH17ilQHuOQSAW9DUiBQCBjse1COfkAPGfunnA/8Ar0cAocYIAI9fTFDoxicJ1VSNnGOKdmPUjdhHcRS9Ci59eCf5VYt5kezEpKkAsCw/3sdPoaigX7ZZ2ckieROY8SBW4BBx+tRW6SSWM8TII5PNI2bsggcg+xNUtRqzHWVtLaQTwSStcRmXKrt4QegHt2qUDbtZRjHO3b2qoZpXu7OVJHjK5DW7rjeCMZ/A1cPzEBhggEEGjYWxBE6WVwY8O6SSZC9dg7ke1XFA3ooHBOQ3YfWql3AGFtOCQVBU/j0qxEskKwb3w6khvl6g9M+4qiivpl6ks14r4KM20bOqEHBz+Pep5Y3W5WVXwSQD8ueAMc023iEdxI6psBBJ245JOelTmNtp2Hfkj2BrIghzhs/KAeuOlPIDt6ZBP3vTioiAZB8yhlxnHqDT4JPOd+MFWOR369vrTQEFhLcQXikIHtpI8MrdmB6ip5pVjIAAPOcdOM0sChXBPz8t1/zioLqJXuSgKk46bq0H9ov3MIXBAx/+rNU4pTC5dAuM4ZfrU9pMtzbyKHVJYzt27uvHvVYORIwON4GGTvj2NZCLCMrIrJnBGfu/0oIHHQ9x8vr3qNJVAwTgj+ErinM3y4+56GgAOVUexP60gwcE8ZP8S8ip4WV0dH3ENwfm5HvUNurHYXGCJCvDZ4HAP40AKytGeHG0scfLn/8AXSAFATjIXGU28daeYlurfAOSOzL0I75qJXyh3/xDBDU2ACMwtsHyEcjHbJpyyds9P72MH/PWggZC4OBggr2/OnbCSfnyCfrSAbwy/Nz9KjgRbU7QPkJJP409chefTr0pwRZEdT98/lQAy5Lm3eMOw3NlW7fSppHMqIPmQgjp7Cq8UohYR5dEJHG0nB/GrctuyxvzwVI37sYPb61ogKDhIdZsBNPsMwkiwcYJIBHOKtTWDQO08fmy7Q2FHX6DHeqqWv2m0gkmPmyRMWV4+owcfmAKtRO8JwHcggEM3f8AClcDn1yuQN6ZwSjdBjvT8liR8+MhgnYY7/jTCBjnp2ojyQv8e3q3+NUWSYKMQKAdxwDxRknkdeaaMMRkcjmucBVyDj0+lEagZA3fMcmlH3QPmGTww747Ucen0oAFJXkfJnoPaiPA4GMGk759eN1Lyc49aAF+8AMZA6fWkyA4DHbnjceOtIN3XruGfalPPYf8CoAdzl/5/wCNQugbg9iDUmSCT71H134H/AvWqRaZIxMrY7k5+ao5VKtEwOHUgqvPPajZuQ7TsOP7uc/4UWEy+dHDLuG7O1vUgZxmmIJ7x1kCSlE3dKkQGOPapDAj+Jjwe+KdfrFMqZAJzkHuKYq7mIXqe1WiRZjKIhJBjerjKsvVe4xSuULOwGzPVfSktZhcW0UiwPHuYqUkXBOD1x6HtSTQAK7ocZHKViAsuY7bzhgpkA7W5wTjP4GnIRnJP94HtmlhQR2OwZcHGN31pkICYU0ASZCwuw+6uD+vNOQFGRXH3sH8DUakEkNjngj1pVxkghsqBj8PagCNZUSfY+4lXqeTABPOO27rUNxbC42OjskoXHzYwQDxj0qRJjJJyR6H/PrVPcA2h5Ex99fmHy/nQpyMj+L+5QSUcMrYdTyv1HehFEZ29QBxUgOiyi9enzUvAkHHUhvwoQegyFoX5kdwciPCt+PNNDQgU4z/ABZY4pQgaNC3CEZH4HBqK/eS3tY5YSGfcASemD7VIjIiZR12H5hnpz9auwNg6KHQ5ztAVht/XNBBGQeq4YH2onUwTpG+CSCR9B70bQpxhmBGA3cUcohrSLGiBwpXOJA3p6/lUik/dznHT0x25oUngjjG4/3u2Kag2O4JzGT0bt9KzArTOgZ4vlywwInYrkZzwRirF9B58e9fvggEhscYx/k0qqHVA4RzjAYLj8896eMvG4R/n25RSuOvb6VZdxtqWe32O+8oPv8AfFRmVI7vyGID4BGemD71FFbicpLKF8yMgBkYgHHXIzz+NXLuEXgQsVDr16cg9j601IlkIws0cT5QlvL455A9qGDSRxGQ7ymfm9jToiyj5CffPtRGVdiMKeMEdqQwEYtxgBg+7dz/AHT2+lSR/eAJzndg9OOvPao1UoIApJHmAFWbPH17U+DJkkQjAQ5HzDoex+lQSQyuyRBx1RiwB+6cd/p61aVwJ/NjIeKaMSkHB69QCKhkUMABtKOCwx+RqA2z29pElqSnl5jRGyRgnPPrWl0BYijEagoGQOectnBxSlN6SBSEfG9d3Qkdj9aEw6eaPvuF3beBkcZx2p+Qr5POD0aswIo/NyS9vsQD5XVwck+w6VIqgFCM8KQQexB7VWt4JbN50M/nxMd0WVwwB6gt0PtVmJROM/OQf3ZT8e1XygIpBxtOB67eOf1pciPBc4z8uT61HAyvLJHvZ3ik2tt64J/wp6xhA6Hc8ZORlu9QAp3oyMoBxwyluCO/XpxTHmjiJ3u0QJAU7M9eOtOjI3gEjkfd561IUDROo68Hb/CcHpWnMgECbW2h/MHfHAppjDjCnB7K3Tp0pFYMBkrxzzx17UuCC+TsP+z1/CmAyFpGgAlARxkFVzwOxyep9alyQEzuIDfe9qTGSQH46j+n/wBem+YI2QO4RmOAp7ml7wD1LAgfLg8Z3YIPqPWopYFlwTg/MrY7AipMEKhKMASevTjvQpJUsOcYz+PSmA5WMkcisByMjHqOn60wKPMKkffjUnd3IPXinfxn8aXnoTmnsJLlGFCQmeq4Ib6Gn5LPJ90gnO3byM+9RyMsMYZ3C4ON7sAPTrVjyiZvLT537fpmkMjXnBzjr7D6H1pBjaAeB0oyUB4LlR0Hse1KMbsg5BOR/n+lG5OjHRkkDPX7v1x3pOOAdpx/nrTU5iQ/Lkkq3zc5+nUU9Tvkjj6lzgN059OabH0E5XODz0pIifJjBCiVR5bY4U46HmnYO45HTjj9QaQdSD06bvb/APXUEip33dAcfmOo9aaAVHODg889aXaN2D1J5+gFLtH9wDJ/yKAGgAAgjgnn0OadhHhMMgOzbj5T2NEZBYD14FO4PTb7fzFNCQgQINgLuPRvpS52tAzZMbBo2TbnP8QOPUY4poMnyeWUyGyVdcgjnI47+lKylHOAcHJDeh9DTGMEPUoSBkkb+3tUqsCBxgnH3aImIfjn1o4UdGAyB+dAmAyOo6Fsr+fQU15THbwS7XkjlPlSMFJMZIJyw9OMZp+AGJ7N+ftTUd44/LBcI+c4bgnPI96dyQjJ2bcMeD93vT1KtsZSTnHVSCCeuRSQnchAOAOh9xRu+/u+Ug9BzkHvVCsKpKy8jp0yufxFIQ5V8Jzj+LoffB6UyS4aFCwRpAe3Qg1NFKJYQ43YfpuzkdiD+NJDIHB83j+EMu1WxkU4LmUjOTzinOAeSnUEH5cgY57ULneny+v3enSlYq4SMF/eHjBBO1fXg9PSmyASRyJhnR1IHy8HjH5GplJQ8bjke/Tvz6ioYiYkQPKZAin55GGSCfl5HXBqiR8dqgWBlGAqD5d2VBA7HqKMdBnnP15NBcJGCXUBsxgrnhh2PsaSWD7W0kO8SFgD5O7BwOpBHSgBt4DbylnXhSvmBhkcdeKLmMxxSvsJQHgKCAcc8YpFuxLfSwq4GMExO3zYAAIB9jT4JpYkucI7xLKVLltwAIB4Gcgds1BSEtyGiQImExxt6/iPrTHAkYoQzoyqwcfwMD0/+vTi2E3nlAM5Vsg5449aUxJMoLhnSQHJDFTkdOe1SMRSfMOSSGDEr154p6OGcgHlgCNuQx9QQeuKYiFAgO5AcjnnGP50KpLoziLcvR1Y5IPU80DRJDKkquyuku1wrBWBIPUZ9KjjgaO7imileIYKtEq5Dj39MU2FTbSS7Yv9ZJuJ4AJHH40gRJPuSyRSKxB29CDyMdquwhUiRPlXseVZu/406NQjRp0BOABTjiTBJ3nkZ2jPFQz5S2Yp1Ts2eO/8qmwDreZJBJGJ4pTGGBiVcMPxp8RGAQcjpx6ilvY4nBBQAMM/KuM4wQSaRSQ75cFGwQvQg45yfQ0MeosZIOR1PWnKPlxlgDxwwFNjKvsKOHDAkMrAg49DR/COD2/WkITYSh5y64I3Yzk020dmFyjZBjkULu7Arz+tP2FyVAV84IDLzx1puBtfGULdvTFDXUq+g7k4IGMU4EGRBgHccH5unFDA7gwAPIB3ZB6U1T5bEj7hH5Hvz/SgVx2wqSVcjcAuPpSRkNgAfeHIbjBpxGehxyMH/wCtTOHJJRsk/e7Z/pQIImG4p0KjlacignICJuAztXHPrSK5di+/JAwfl/SkGcJjdgcfN7UAOPUH06/hTXjJRMM6bSrBk4zjnH0NPjPPIGP7vbmktSslnGYwd4LBg+Qcg8D6Y6UAPLgPuIxk5/PtSr+7G0hjj8SKhvYzJHLChaN8DB6Ec1NI7SSFsc7QBs6nHf60ADLkHBH1PSoi7YtiI9+5grbeCAc+vX2pecAjqATj16UL97oeCCD2OPQ+1AAuWBJ2hgxxjoR2yPU02XzBbu8RHmLyEK5B/wD105TsIJKgk43luM+9KBnK42HodtUWN37yfk2fKDtHIB7jmnwPmTBOBj73r7U3bu3gdcZFMtXVzIOcg7c9hxnBoAlCm3AXqgyfu+ppJFMMqOB+7kyNy+pFBmWOSEOWHmMIxt5OTUFxOtlc2kE0uEeQRq5b5cnoD9TwPehEofEYri4lR0yYeQ/v3pHkU3dpDI4DzErHnPJAz1Hc1NdIba/uNp8tNoy3HGR1qvP87JK6rIFUSRsnYjjcPSnow0ZI8IkE8TlsMAAff/61OjJXAOTt6bmzmmvIElCtyGXMb9iOwP0pj4mhMTnYWGN6MR9eaVxE8LYcdsAn72KlkDG18xD8wx8y98nFVQCBx2C49wf8akZwbHeOAOqrQkOw3OHBPRiBu9SOPzproyXW8dO46D3qeB96gHbnsW74pnmEXZBG9OBlsj2NSIdGyIWJDFMdN3TFM0+aC/iedEZJVYqyt3FPh+dryOWAJtY+W+7OQR2qhpqmFJwM44498/4Vdh2NSJQG4CgHJLj19/eol2ukRcYfGG+oPBH4UyOZS5XPQZ+apo8SRhh8wI+9UCIdpU7e/wDtdx9akjBfguOKVxjpz2pIlGemM4NAEOpSz6bam5gt3utv3ow3zEdcKPWlsLzzr62Q2x8iWIsxdsNGdobBHr2PvVybZPblA+HBztbNVLdCrB1Hz8j8xTYEyyGCVsng4wV56dPpSth04C7+T8tNjd45MlN0eMFOPwpkTjOPmGOQrfypAOBKKAcYUAAtzjnvSbmCDG0uQCfQn1FS2c8bzEEq+BllPcU2E+RLk8pgr+dADYnLoSEB29VqO5uRbLkpw393gCpLZGgf5+Yj12elWLqIrEhi2n5h97BBFO4FNLvzch8/KMlfXFWopw1qpRCY5AcZ4x6/iKjRPMPmNHk42lv/AKwpwEEMQgmfywxwo7nPp70gKdnawW0R8pMbmLHLHJY8VU0TXxe6reaVLAyeRH5kU24kkg/MGHYdMetW41exuTaMjnaFIkLcEHuO/wBamjhRZwyoiOepVeSPrVAtTFjGC/AI/vbjx7Yo/wBSAT64psplWSN0kYc5K7RyPQ1IpGNrJs9R1+lKxqIAHXeHzjIZV9qFBKFQOdpG4deaRlwxA7j/ACKHGA7A8jGNzfzFaEiwh0to43leR16bsZH5UqZ3DFJkgZB4P8Qped+fmz/d4rnAFxuwTsHzfT86OSDx3oOTyOx/AUn8WcY5/KgBU+Y80meoA9flpcnJydjY/u9aOUKEBevP0NA7D1Q9VGef4f8APpUQXGQX7596dHcBC+IiQoz+668U5yAxIdcEg7l46+1Ahu1WYOSeHyFVsD6EdxTo40EgLDlTkUyUMoJSXuDjb+nHalS4FyxQhUlAzhc4GPrQA65jACOF+9xuX07VHbsCU55wcCpba4JjKuOcNghutUhC3khDuJXABHBB7GtIjZoBV+65ZOpC9/wqqkkpkG9GAVdpVsc89eKtWvmtCnmuxlXcCep69TSLLF5xilOyd1Jj+XGR9emRWYioIlEiYRznO19xBH4ZwRU06M1u5jTM6rmNd2Mkc4zUGPKCKC7Bc53YJ/H2+ladkA4TOEyPrirKKKSxSLE8geIOBkHkg+nH86erBoEIOXEu0t3IxxmobXfBcy20qKSBkFup54I7Y9atYZEdCRsMm4fLyOOgPcUAxEcDDfPlTkqPQ+vtTfL2M4HI8zjPy0EEHPyH7vy7sZ9unenEBJCfmAOenzY+neoJHDDHJ/u//rpgBwBnA/3xTo23ocjp/Wm4BAKjI8wj06jrQA8Egkkdv/1VHbw7bi5co6JIQPmbIcAZyAOnPrTl+REJJIUYJf8Az+VOERXlHaPjh0xkjqeuRQAm0FHUgFc8L3pGhilgKFMgjae2B7Yp3G/B3cg4+ooALdcYx/D3/GtlsAm0eWkfaMYG/txjr9KRXPdy/wB4528n8KfC58wADkH7rVFc7o5hIP4evp6YNICZVyaYRhipZDj/AD+FLbvuH38cYpQy7g5GAVwfY5xzWQDEXergfUMemPTHtT4SBImRsQnDHcc80gZVuTGDKS0ZZVC5BwcEMTwD6DvTS8cZTedhJHyv1/KgCMRvG5UhuuD83X3qwqllc7GH/AulEgPn7E+cMhIbdj5gen41WTCXiOY5d4UqcNhRnuQccccYzVlD7aeKS4ERcmQtjZyM8etEaXMV6jBUe2OQTuwyHGQTk4Knpgc5pzqRcQShFDiQDfT2ACSDGRkkIfz6+lJjYkYfaAAH28/I3P40qsEncAYcDn5uSCOlMuI43CKfkBI256ZGD1qzdn/SdzcFl6p04FWSiIA7BhOAM88Hn6d6W4QyRIUfGGGcdMe/elXGRk5GOetJvKSRIyO6ODiVMYQjkZ6dayERQB0iCvwck7V7ZPH1GKkBOzDDkbju9enPtTVYjDNtBPXH97/DFPXCtyMDsQzZwPWquwFID9OQelLExRk2jI3jK9/ekCmSUxg8kbhnGDj+VHI5IYZ7NyeakA2BpfMUYdhgkdx70CVVl8svhyCwHQkDrQcFMn5B0PXFOA80Erl8HB2+/TrVWYCYDFMk5GcdR9eaerE8MMHpj3603nGDtwCT83oe1C5LADgqchmUH+Ej6VIDXHGQQeD93v6de9JuC/OTt28levXjB+lOjdHR9sbRv12Ov4cYpMbkwU39R97j61pdAOCkSkDjjBU+nt/OmrkYyenX09v0oBJbI56Z/ClChSSOp4wcZ49KpbALGMDaXc4yR/XApI4wGLf3gv6Uq5AwQp54fccgj296CAFdSBghQfmOOTjNIA+9LsAIyCdtPToCep77ajddz5DMT8vzcdulKhYyEEZRm4KNyOO47jNKWwEepbE0y4laJ5TCBIYgpY8eg7/hzUKXkF68E0Dy4GCnnIyNnjI2tg1es7oxnckmM5BG31+vemTghgHGTgYY9eO2aqOwkLuyTjqDn680Ef6zG7ggHsQT0xSRL5uQO2D7gj+hFNXcjxlhsd4myvXJDcfhSFcSGQSeYP41P3tuPzps4jlj+dMoCsgXuCO/FKIgrsUGwOASO24dT+NPwzfwdRUiJXT94Q3IHAb69qYRuXHcA01CzggFspj73JwakJPmxlRwS3A+mfyp2AGkAQyKjY6j2PccU9RmOIpxlclCc4b274qFW3ruUghmOVCgEE4x7mnwvgq4PTDBl9OlIABxsOFCHB+XP9KcPU9D/k00HaScLjPOxueeeRSBgrImGyVBD/wk9MYqgHjKnrx1z2pwdTvDOqfMfmbtjvRsLqAvzgjhe2P8KgjkSa3jkjcSQTKcOig4IOCOR2NAD1QrMEOMnB3DpipACg9c9ucfhTQSdjdXVVI7c9Pw4p2QvJIQDHXjjt+OfWggQ8MMneQGwe30pWzwfxP0pQpVuuNvH3RTl+YY+XGSD+H1p2AgtSftBiIbBjLK64xkEHB9M54qwqgkY69M1DESskoxyMEdeh4PP1qWNi+eVyDnHfHSmgIt4dSM4IYgg+tNB3JyflyM+1STIyB2GNi8n5eR6kgdcU2Mh8OuHVjz27dDn+tSA7IBzg7hyAuf6UnKugzkYAKnIyD3B9RSLuOFBBJB+X6ChASUGwLlTj5icHHT8e2KpASQqDggOeSdvf249xUcEYjjEQfYg+UMqj5CTnH0NSROsYQHd8owCqnOBTGYK0mTgDBLcggHofQj2NMBy7wZWHzhRuPTtxnFLHG0pjkSTy5VBIlVc9Bx+B6UqgpIXcYO0EBeGGT6g8g+hpY+JCoCfNzlmK9OnA4xQBCZZWuhI6QSxH72VKsmRzyOvNOt1KTSSr8hONsgbJKnkgr7Edaihmmmt1lFsElBIkhmcgEA8lSuQcjkZp6SImAWyASBtXnFQWtxqCO1xL5BfJyyo2eAeuOnJ9KbcQxJA9zah5cy/MjZBIPXIPTHbHWnSSMUQWgjkk+VikzZBTdtY4HPWpJYzHJKRIojlkBVApyMe44oATmOJERCQDnBYAjPXrxxSkAM4+VwSCF64HfmkTEqoS8x3A87QSCP896is3u4baOLUZLeW5RipmgUhSpPykg87iOuOPSpAkaRCSnmPvXIHykAY7HjH0okFwPJJKwIeWCqCrgj7vXKnuKehE64SXAkUrG68HIHGAe/XrUdtObi1S3vt9vKOBLC2A/HGSM7T7dKpALh1MbNvIJwcKP1FDhXRAA5yCVJ9uxxSRQm1jEbyPIBxvfknHTcfX3FPC70wpCEgmN9uR7ZFDYClvMUE5A25yeo49OnFRxl4+jxyIejjGfyHFPhkV/s6yoEmeMqQikjIGT+dMBQRxyw7BuwR5eDnGQc444qQHowaONxgBhnaFAA/wAKE4z8gfjp/KiEgWcbgscKOnHBPv6U7hXIy2eD8y8EEdf8aAGD95AjlGQkbju7EHmlJHBB4z2/nQpIYjY5GC2UYHH4H9KVc4z8xIOCyDBz756H1oAISd5XJIJzn6Ck4YEE7x82OxFAcrNBIhdDuO7oM5GCD1FKBzztAyQPT6H3oAVMM3ODn+H+tNADbAznB7t2wOOlHBBPKbHA2noc9wR0o3AKcfwnBz9aSAIvPCYncGQcFk6HB647ZpRncSEyT/Cqk/lSjv0GM8GmZcqU89wAjEen0yP60wEDIxIwHPHy7TmnKSU2A8E4+me4oMivOglOEIG07tuW7DNB29fmyGwRt7n1oAC7OzsxJJADK3IIHQg9acpIUEdOy/4H0qO5VreVMTpscFdkvZgc5HqO1PgkuAuHEZAGUMTex6+n9KAFjdJFyO4OGPGOentQpXOFbnJ+WnK5dULAglfmXdnBNNyBs7gkA/LxzxQAmQpdSDyPbv60oOCNrnBGcOo4I6jPoaS4Bt4i5Dt5cmC6rnK9Oee1PYbWRlw8bYwVbqD/ACoAahK5wc5GNp/x7UJgcDnB/h9RzRGC6oAMksVCjg8Hoc01vMUB44mlkRvMVGYAnHUAnjPYUAL5hhIlPPl/Mdq5yB1465pmoRRXQj3p5iKykMy+4I696IZEky0LsUJPySZBTvg/41MgRpCmcEjcELZ6dwapDiEixTTSlkIEg8tkZuuO/wBajt9u1Ejf/VnbtbqRTmxFKQfuEja3p7GmXgaO8s3BEYaTa+enTjpVlD7tjGgw6gpnIHvT72KeExMgQxqT5iOvJBXsaq31kbhzsnKBgY2Xrz6qe3vVqK5DSwRS/NkFfmUnJAAxnp+NZEEcQDrGVQ4xtCnrx2z3pbNVLJFkfNuIDd6bxFqW0FvIeMYDdAfX36VPbKFuEfvn8waAI1jEUjjdlNxAbrjA5FN89ElCuW2OOG3ZHBqCzjS3lnCBwGlLFWbPJ9ParI+QSDPVSfqe30NNATfebHr6VAEKNz68Ef1pZkdHjkQ4KjB28ZPvQ8m1QSMgcfnT2BaESOu0uMYUfMParER3IApUgjPHT1rMnum02TzDEZICy7u7BSQMj1x3zWvMgW6/dbNh6BeML/8AXqQKrMXySCmMY3NUqMDIkbkI7DC571EJUNxJA5AdSeN3apEt1dgByR03e1AE9/B5S+cwfCjG38KLaIbEdDkNjBLdD6H39qqWM941ldwXAhSUSHyduTlR0DH/AA7VJZokK8wLb3LAGREYsrnvjPbPfrQBNMBvLdiP73p1/Wo4mAYEkA9dtP2Iy5UKnHOPX8agiAlQg7cqMFd2ePWrQ0BhSKad/mQkYLdgOvFK7qsCTrIjwOCRIjbhge4pWiE8dxHkh2jO3b03BcYI7g1XigFv4e8tUyYoTwnGSOSKVmFi9pYiu7EP5nmRSk4Kt0wcdaHg8pSucooJVt3U9qz/AAgksOmvE42I0hkXcuDyKnjuXlic7NkgDEB8HkdPzoF1H2s5aMH7pP8AOn38Jl2gH51AKt1xzVbRtXfVNLge5sHtpQxUrLjGAcbh3we2aukjzMMMoc59P/rUosCPE9zcWxG2R1JDeY4GF747nJqJlKXDqd2QeAar2P2621dBOourIqxE23DRdsZHX8ulXtrSzB1IfDYP0xxx2xVNgYK/MpGN4qPzGVcANgc9/wCdFvcJPvUIwKnqWGCPUVbijU8bzHnqfSkmasr28hcZIx9aeV5wD/wKq+nLcRl0uQHCk4lXq49/cVYZh1Hr/k0mKwLkAgbuP4dnf2pAcgcOB/t8f/rpdwHtg5oQ4/gAxUXC4cc/pTVYbwG+Q9BSqATjp/u00xAzlgchsHb6EUIEScf7X+GKTaQxA6/7u39Kbg9KdtV93HJVfmVueOlIQgQFuuH/ALyN+lLjYXOMHGCR6ZpAwdUJ7gD3B75oB2sw9RnP9KAHOPldSFKEdOn5U4LHIsZCfOi4DN8pwfX1oiXeDg8r6evXn+lJZuGZgR1FPoPoR7wgJJAA/iNNJIUEBnKnPHb3qy6AbwRvB6r2eoMoF2AgcEELxQgQyeOSG4tpoJXiKyESDqHU9Rg+pp7R+apB+bncvt9PSrGwRHAHybf88VDEVVOpTHBRl6fT+dUMa3mE7l25OcK/AJHUE9jU0EqyRIuMsQDw3qcZFUxHPbzgJJ5iSzrujf5QSeAQe3HanAPFIy7MujFcH2PT8qmwEl0GdUDnegJx8uD+dODDyLd8tncw2vggj1GKWRo5o9yPsdWwyFvWolQRIiD5NpPy/XmqAnjBC/wk54ZKEwSmPkH8Q9cf4UwKVQnDcEEL6jFOjIMMbEYLAk/XNOJI6P7yHYX65/Ed6BH5YJA3gjHHagY6/wAX+xT14GB03bh8v86zAZKvmWphwCNoBLdfwqKzLpAgmfeVkIBVMEA9j61ZRhjBGMU0qEySPf05oAbyi4ByOSBuzk0uFY8Pww7ce/8AOkzt/j4PKn09vbmnspU59hld1aXQCKvU5Zhk8Ht7/SnM4AcHd93d7EDrxREgc7OAcEj/AD9aS2d5oQXGySPKtt5yCeo/KjSQCJ+7kwvQ9F7fWms23n5cdCrtt69DQrZyCQdpPy+wpwYIAhIcA5+f0I6D6UnuAvzBEXcTtUY3ndx9aY7xufLc/vEJkVXXhx6Z9qcE2JFsO5CCBuY5HPTng0OyfJ5j7QG27m6fie1QAPMpJJ2uFHIdMfrT+UKK5yNpx5n3sE8YbvgVBOI0dJSjuCuCiYOc9xmnWVxPd2oNxEg2SsIsZJKYxhvegBYwyKEfBVJAQwznHXGKeu1kcPgo2c7vQ01AAyDH97Gym+XuUEKzFeSnfg8YoAe8IZtjfOFx78Dp1pysfkBPTkD8aXBlkIXBcDO3dyR9KYpDHHr0/D1oAUHHX8OaWIqwCE8+vqfU0DLDIwXziktSlwrtHJFKFYxtsIbDDqDjoRQA7g4yNnA/OkYYQn5jgdu+Dn86FIbZxjOc568ZpT046leKAIwEZ8/M207t33efp7VJnOCe5/vdDQfnLsOH2kj8BnFNDHaM/fbAGfegB8eUJyW4Byo7jj+XWmBAs2/kE9cfT+vakt7hJzcIA6SQsIyrLw6nuDUmBuIHfHy/SgBFbIIKb9v659KcowWAOc8BT39KRSJRke/3+MEdQR/I01cOATuz19OR0/GgBw+VgBwD+NKvynkgZ/vcYpBncmeuPvetMinVpfKwUwQMtnaSRnAPStHsAsedxGO3945GDUiASRBgyEbiOx+v0qN0CymUAglSrJ/DnsfY+tNs41S2KBEByc7VxnPrRFgMleVYCEfawAZX9MEH8c1clVVY7PkGchewzzx6VEyB1APPGBSQyBWEbhsHcA45xx1NCdxdAiby9gJbYIyAW5Gc+tO254HXjlqMBV/v4BNNUguEBQnGVy3JFIyHHLggnJI6/wAqWdyANwwDkrj196buGUJ7U9X+UD3/AMmqNhlrMivjOCQcOzccc4qeVWkt8oQZFw0fyjkHrVcR4ywCn6enrSwyGNduWGORu9DyabF0FRnKgumwnPy9uKUcpgcHg/TmhnLb8ng4IXsPpShTjIHYfj9KgkReWf1G057mnR53AqWypJ2nocjBpAVyc85x9OKdHkgMNpBPDfQ4P60AN4YcY7dOvGOtEQHmIvQgkhl6UpUAfKOc5/OoBdeTfGF4GcGPzI5A2O+Cp9/Q00BNdGW3tJJYgrlJE3Buyk4J/CpWIkUY28HIIz0qO8kWOzuWG0oV5HqM9fwqWIoGjyGQFRyvI4GaZA2JikaOC2AzRlt2cHOcEU1FEUARUVEQkgL0GTk0RQxxGQAcNIJM+4//AF05BhBzjg4P8qAGj5SW7AfpmhFZpZ1IDwPEFC7Rwd2cmmq6iRB8iO6sQNuAQMZwe9PRtpB+U4OaAHqRIiSoWxJk/LjBxx17URsVL9j0K+uOhptvEkESRIMIhOAvuck/nSCQqzo6bCpHlnb1B9P6irAeoOPx4bd0Hak2E4IdgRyNrfz9RSRNlj/GDIPw+X+VSK2xgQQhJAz70kBHBcFnjkR8I4xvRNwJPY+xpwhCbnT92ccr2OenHrVea1CKXjQRpITjapyD3I7EH0qxC6SxIBu4ABRuoI/zmpAYFVo/LO/KjcM9ieoB64PpTUYqSV2lARzuqTaGcEDDjjleev8AKojkuCXyjDBQryCD1z+lU0WTcB0Gdm7I9Rn6UuBIrqcfMuCNv+eKgLbtgHVf7rc8fyp0Mg+0kF8AxnG9ujDoMd80ITJVAKvFlgxXK9+AOmKdDJ5oRk3OGGQqcE+o56UxWJcAo6FSrLIuO45Ap0eGLnglTg9iM/SmSRxoWUCJxkZIPuM/KRx0z0zzUVnNMywRXcEM56M8S+WcdM4JP5VZWMeYky7cOD90dSOAc9iKrzySRgTCMom0bt7DIbOCDjse2Kgq5NFESwS2TyHRjHiSLKlSMgjnpnrVe21AG3RLuREnTKskSEgnPXn7tT287SXxXzXSPylIRV5DbiO/Xj8qif57ycZQPkExFfmcEcMD3HrVjLARCpCSZDRkZ29CemfehBJK8TCRiV2qfl5GMjPFVrW9MlmgSLHJO9uMAHpipYWnS58yIYBJysi5R1PXbjncKyAaTKbecgCV1/eKjcHII5DdB0NSSko8hR2RHwcevHGajg3pCqsAHUkDa2Rt3Er+lPEiP+7DKeANnQgH0z1xQAgc78MhAxkPxjB96cCNwAPBIwx447ioQhhQAEnaMHqBx7dKmwUwSp7H5vfvQBNC22YON3ce2Dx0qva26QQRQBOFU8bep5J6fnU6YIOT8hB59M1XjZ4r62DbcMwjPccqRjNX1BbjHkS0s1L7/KUKpYLkgE9QPbNT5j80eXJ5sT4G5WBAI4HHalUbYnVvkK5Ut1wR/wDqqER+VFvTA+bG5cDOBkH61AD4isq5GUckgo688HBxT9gJORyTn/D61HEEmgy7vKk67scDGBgkY7/1osY/KjWEO77PlDSNlsdQCe9VYBy+noefoKVQCxI7kkt2z61HGQQ+Dkryw3dPrUqAZ698bV7HH/16kBnlfvTJHxIQAW3YBx0yOlIpaJ0FwAHY7WMaZHPTIokjFxGYn5DccNzkcg+2Kk3ljx1wCFbocCi4EMiDy0LIXMbDDwtyM8Z/xFPYlGlJ3HapyF5PA9KWNs5BGAc/MvQMOfyplvKW1GMo+5GiYHK9+tAEnDnAOQcH5lHpnr2pAN4wechhuK9/eoxkIhiSJ3ByEZsZA7Z9cVIyk5OMg8qe46fL749aosI5Iri2SGVGV4D91+jj1U0u0YBAGCOCuPyoCmSTAdUyD8p7kc8UkUkbQQEPywwwLcgj6+lSQBZEaJSdiO2Bu4+o/rUNySY5UJ3usm6PsCAen4VagVJZERueSfoR0+hqONS784JbP19P6VSKQ6W9hiMReQp57ARlVJBJycHHT8aNoUx43AMSRt9R1/8Ar1DAX8kIEwA/y/X3+tSRYmit3CeUUYyFQ2eSf1zilEZH5Yk2Aj7khI/3geDUrl9u4cyZz82OfWmsDn05zub86Xgr9aRA6a6jijeSQrGgwSzdfofWnb1jlidgCkgAjl6AEjofQntTYSN7oQhR+PmUdh0qKIyRwlN++J+g64PUUAWW8pspL0xj5uxB9fWqsgNtcJv5iWTCv15xxmpZo5cW0sMgTaSJN6ZByv8AjQ+25Do6A7iDj0x3H41aGhzPuYsBgnGfmz270sYzKASQWGRj0xTc8c9P9qopIjsDhsOkmAe+CP8AGkgiSuo8xCeSAAC1PAcwFgm90IIUrweeaZvD4JK4B5+tSWblxKF2OYyAVVucEUFFcyfvM4+830qwUKrg5Rwuee4Nc/4gv72x+xyWIR0+0KJUkXPy9+ldW7m8tkmVAj7Tx2/CiMiWU3U7hsGWYEhd3HFRRsJETBV0Y8qrbSO2eeuDTxKWRDjDjnb0ojX5iAMDJ69fp/hUiGMoY4OOMcr1OPapPPCzRFwcFuW9D1BNRqwF06SD5AMhlqVkEZOCfT+tABcFLjMhQCUH+729qZE22WMkNsOfnVcj2zUjRhxJhORGSPqQeKr6VL9qs4DgxkLgo/BBHH/6qdgJHjVwDwgJ/HP509RnYrc4/vdaYkqvESCuY5DG43cj8Kcq7jx/481ICZ0Tycpu+lV7fKTsSEIZcH1BHI4qVgXjIB5Az8zUzlVJAOR/hTYCxhiEHLkEgn1qKCcZKk44wyN149RUi72eYI4xtz/tBiRtI+opJSJlPm4RzwXC9T65pAWYYgHTO8A5IZG6elU13LqoiRMYOd/U8Ciwke1gERJO1iwPbB7etOvImuovtVs+LmPHyA4Pv+lUmNaBFl3RMhHyR8tSByQCCwzke+fSnSOJbjcY2jcEbSO4x+VQzOIIXcI8mOdg65NNCuyYOcODwecEd6bZ3JjuXWRP3bL/AKzd0bPTH9aV332hMabHMYwG4IORnP4Uw4DPgYAIx9M1AGFZLEqj5cORk9qsRNscfWqduDHyBvIGNuevpU8ch642HHHX+tOxqOsJTPHIrERSxjlC3UE4BFH86aUj84y4ySoXdt9Dniljxjk9eo7UMGHYjkZoUDOMn8aRSDyd2DxxzinAkB1JD88HlSR6H1pvckQEgpgY+9mjknn8qXjBz1HFRnGBjvx96oRSH/MjD5Mj+IM3b2pqcqSfT8qlhcKgIPXgGmvnqNvzbqYvIajkrn0FKQVUFd3H9aOV5BHP8S0vIBIUYx06kH61V0ILNV+1l14lK4PzcEDkcUKrRlCvZjn0qO4iSdInBaJ14ARccnvmp4Q1wm5vmfLDft6/WoRaQBh9fWoZ7cDDLuKN1B5xmmW84LDfGQScZVs4P0qzkBUcHgnGO5piFgLSQ8J8yDBXd1GaYuXDEHqMEf40Q747hHUkhSUk+X768/yPQ1LkByGIEbEYqCStdxMbdN+xgsgK+Ux6jpn6Ut6DFeQSmT9xORlvccnP1p8g3JEY3QpzuXuPQim2RMtuYHidPKk3K5xgg/3e9WUS3UMQUOnzktgr6Coxk8ghx0/+vUjK8CAhw4PBDfzFV4d7xgvGYzkgK3fH+PaizFcmDDKjKjI+6KVDhAF+6OPwpjkkDnYVz7Z9ven26BxgnIXH61AhhcBioAPGT83Y07ByBliuMr6/SkvGELC4xvAx5ijuucUs6+WXI5GAy/j1FADkcxMAR+FOD7xwcHpTmt9oxvxxmoYlZXwBkgbiNueBQBHciRWKDkhcjtn1/GrLsZLZHxscgZA7Edqinw0qLgjOPkTtn9aI2YK4V+P9Wdvf6VowDYBcJcb3BjBjIDcEHHJHfFSFTG29CQVO0t7A9aQfdGBvAwKS4I8mQElxk49hxj+tZgSCIMSh4fB5/DrTACo5LOVIBbofrT3ILoRtIAx8y9QACDxTcbmBxn/a9v8A61ACrkZTqCFxj29KBh0IccEYZDgkc96bt8sZ+6Bz83ahw8V9A3l/uWjYSHpg4ypoAfEA8bQy8gAxqdmMr6exFMjAjXC9sD5X/wA5pykNMIs/O5yE25HTJ56UkbDIBGx4zj5uARnjmgB3R+P4ix/SmxAAgbPb/LUbNpIAxtYnC+hGKWIhnRScHGfrg9KAGmBBKk4QeagID9MDHP51GjPHcW0ior/vBGyvwMHuanVcgghuhGCnrVWHOUIfeEYE+uen600NF0OBLIqj7pI9sA+lV7W2isTKIkWJXkLMiL99j/F9akljBkaRSRuBzuboT34oj8zbEJUUuvBZWzwOh9KQhM7ZkdXbIJ47YIxUd09xFBvt0R5UkUlJM4xnnpjt0HrUkYDQchkK5U78c4PDDH5UoyhLgqCOD8ucjPfn86AJv3bSbkQYJyAjYIB9/pUeAkscQz85OPbHNIFVWGBsGSRjpzzx7elJcSES2i7GOcgNjuD0z24oAVCY2PoW/PFO3B+V6nr7YpMcnIA5/jpVBLccODg1VgFRi6Ap1/vNzSKQZDj+IA/M3f2pq5RdpPQkghsdetKuHMZ+/wCh29KkB8f3tnTnI/Gi3leWB0kTYY2AwOh9DQuSwB25zw3+OaeqkNzkjI//AF0AIPu9z65psO9ZCQQUYLhW5wfWmqD+8UhmIUkfUU0BmgjaNlLgD/64oAGJjeQkMOSwXd1U/wCc1JF1IBycE/lTLpMqrhMHofbIqCCPNxFKJ5YxCOQGGHUjBVge36itUrAWyMjA3bWH8VIM7wCeRnB/pQjg8jp2x7U0nk4IyMfKy5FBOxIGyBncOP4+3NIFKtnGcAnb+H9OtJFJuZMjHJWRWXg5HBz6fSmlBJGAxI+Vk3Jx1GMZ/KgOYcFMZVQT/q/zB6GgCSN0fy2MBDKJRg4P55ptvgiJGIklWPIJ64HBGe9KFaASFd7gncV75PBxSb7FDmYkJnr8w+51H0qOJwYEjZ1EgJwu7r3zjtS70P2lMZMTLhmXHynv+B606IEoRvEgzgZUfIOpGaEQNjUoMHIIJO7Hc0lnILeVIHDEMrMHHdi2efY0oXY2MAY/utTQm4ooIJIJXKYPqfmHFIC0A8b4O3Gcfj/Wo3w5+dM4x9aiWeWNmy+QeQJcAdem4VOsgLvgDD8hhyPXrQBG6NGPs7/PG33Sf60+PJQAn7tOnJkcEchTwPemQuDkg7xgfLt6Y6/jVCZKFdlQ+WSCTk7gOM8GhWBA38ZJG4c4xTbRjEXQByhyw+bhGPb2FABfZjcA25Sp65z2oJEUFFQEh9hJUleUB9/SnrycdmyPzpqAslwr5JDLGVbqeM0AngHHUj7pH0qrAOti32eMvjO3a31BokBKIVDPtP3Vbp6n3xSxkBR8vYHd70rEb0TPJIwo/p9aLgRWZYXFyGLFGkUqNo4wuDjFSABTwASCfyPb8aQkHLD5CTn9adzuHbsPb6UITEjAUIANgBPG3pnr+dCoQo9T/EvelAMboS5DNkHt05zjFOjcSjKHfxkN2Pp83TmmIYR5mVHRuRt4KHtj157UmUnikkWUOgkw2zkox65HbnrSscRsfm3LyyM/IXuFPtTli8tpdqIAZCTtxg9Ovv70DuQAsJnO9ipwTGcEAjuKc6CSVgdkUqrkOV6jqMUrLDMyJLyhLKVXIPTPGKkIDKm45KjaDz07f/roGNZZJYTslVJUx8+3gEcg47g06I+eiSlAJto8zbyCfX8aICCXIG8YGF3c++ajCC2Q+WDs4/ixj0z6D3oAr2WdPvrC1WX91KJzsKgfMRuGD7Hj3qy0stoxIkZ4HwfJeIEYHOA3ufWnun2lLZhEjlP4OCQCOobvSQhjEYwBJ18ve3fHf0IoAiUq0sil5BE8YUDjIIOeKda+WmsRRNcymGa1KrDIigOwbOQ33gwHai2XcZHbcpK/KU5XI6j1zTRp1pe+Q8sStPBJmOUsfkfHb/CpsNajxGiTRqSwzIeYmyfr9fUU2wE6WOyef7QGO4SbcMOemBx0oVbvTrqIqEnt5D+9C/KU/wBo5/pTgxiusAl4iCCh42Ddww/OnYQqgup2OCSpG5ucHsajs2upLWyF/wDZhO+5S0OcEBsKST3IxketPeCGGTYn7uXBIXdnIB5H504F4DFME8yLIBi29DnkqfWo8iyrcFbm3uYhI8bmI4Kdc8jK/Q1LaxtHbxKZWk2xLGTI3XA6n0NJc4tJJQQyJuJAbqAeR+BNPtWiuIJUWSPeQQA7jOcZHH1osARqy2sjB8RpkMrc4zz+VNuf9VZ3S4AbbkFeo6gg+vFN0+V4b+eJ7f8AcTQhjNu44GDkeo7UltZvFYW1sZZblIlADyYLHGTzwM/4UJAXYSj/ADAl3JJ2dQQQec1DaSQXdpI8MiHyjhk64zxzxTYMoibW2A4IXHH4VJEShdCAgPJwAMg9OlFxWIbWKSJ7R48RIu8MqrwQR6fWpIkOQc/vBg8LgEimW4IcjDZXHXjg96Z+9jm3KWTaGYo3IPPT2pDJLi285jKeGdQrLtwaigxbWxLc7JD5jjqQBjOKm8zfEjr0ODsbqM/7Q60x4yjSpjeRnGep7/nVNATNhX2HdhTnPHHcVE0oiQbxjIJyrZ6H0+lSYx3yeoLfypPKhntkC70cgghs5BHJ60WHEIwrIkiOHB6/Lxn/ABoiQ+ajjbwDj8eCKrrz5ZR34beMNjg+oqxuJJJxkhgCV46UFEZcGOP5G81WaMb26grwAfwxTreaK6soJFSSMZIZHbkHsQR2pk6FhaOSvmLkHb0JI/x6d6WPKRlAjAEFsK3IPfH9KkgkiUqEV3DunRtuCAT61GYgTEQkc4jPzIw7HjIPb1pVdpLZXR2nI/j2/Ngc4Pv2oUq7uwRAW2ZZGwcDPGKAFj2whDyQZfJYp2yCQW9uOaA3l3H9wLIVz1JFSW/8akOQZCSzdR8vBqF4jnYzgkkYeJsHjkZ96AJWiDEMnyODn7uMn3qCwvFeWeCT5ZY8n7vBBPynNWBKXlcHjMZbf2yD0+uKgnZAxlU70eJcELyc8/oe1UhosMxbAO0E8c+opCBuJB6/zxTnVDFJICrouDnb6j9OahRyASEJAIBVevJ60rsQ9MgowGRg+xBIx+VRkypFEABgMM56kY5HtTpJUgeINIyB5Au9eOpxUvdwV6g4/wA+1K6KsyOK6MVxAhj82JgfM3dRgcHFA/d288qhn8olgm7kqemDU0cETlDJuOI8Bw3JyP15NU9LU28tzbTh0R1xFK3IIHQ5rUY9rjy3idU2IzAMrc/Kf8KkUxywCWIgo5xnb3B9KfFECMEqSeAzKfzx6VXs0aGKOFgmVB/1S7Qeck/WsiB9vG8TSRS7XRuVb6jBB+lMhtVtJHMe4GQDL/Q8CrFvEJhkJgZP1qvCTdWl1KhIkhJUI+R0PPPoR0qrhqJJam6tLhFfDv8AMN394f0q7p29rVIzuSRYyPoew/rVV5CbeQoUOVBwewPerGkTpg/Pu3Yx701sN7EDSyzWsZkQJOjANhevPJxU7u7o7gjJ6Fv04oMR84jPJYkHd0BqKaOaS3uIo3Ecm0hMpnBHfjBxUCHW6idELIBIANxVuvvTpsQhWY8Ehd3QZzx+NUV82M2dw7pA6sscqhSVcEYx6g88HpV24jDRywnY8bbRt25KMO+f14oAPOS1uo45X8p3byxKzYBJ6Ak8ZNRRBraZI5RslTIz6gdwaL+1i1KArOgcRyqwR+Q468+/FWZ9tzFFLEQ6sTyOx9DQBDLCghLBESVjyfU9OT602GX/AEd/kw8Y59/SpGQy2c4O4iPaQo5PrUSoATtkyOuBnp9KtB0Liss0W9AckZHqc9RUEUgeM4BHYrT42IAAOD6VGXHJXHXkdKLgPiyshZTv6ZXp0/8ArUOFS8RimYzlW9Oeh/Cq9212ttcNYpC9zlfLW4zt7Z3Ec9OlOudThtJke6jCW7YWRy3ypnjqeuDTYEklmsb7Ucujrjlv6+tIkHlyZI5xj61bkhSB0TAIA+Uj0pGQSLjgeh64x/jSaAiVD8o4xuyQW5TNQ7shCSyEyCNT1HvmrTEWgSWVFWM4Bb61Tgj+xsYGnaVBIG3HGQGzt6ckZ4zSsBN25I56VJ5ezBwwBIwzdM+lU9T8+GLZb+U85OV85jjA5OcevSrGn381zpqC5jSOXowiyRkemaB2OfDbCSjsoIwU28GkXsq/eGCCfTvS7iHQkqhIJ+bvg07GVBIGSvPpntTsaXDBz/EQR36U5Qd/fnnJpiIcDb3yfyx/k0HI6YwenXFFguPyOnHzUD6Z77T/ADpqMcYI4Y496emNqPzjkD5ueDg1A2JGCTzz1+X/AD6UoDSRFA+O+7rSAK2SQDg/3O3+etPGd2T19exoE2R26iGLDcDP3vvY/LrUnOQQd4PIIb+lMjJTIBwO1NnDHgHGeny9/wDPWgPMm2bR0A+lMIH+1RHNLJEglCB1z91eo75pww+eMg8+/wBagkURLMhjcZBOVbbyCPT8KdbKYk2MWcqxw3Tg/wCFQoQpBI3+q+tTKQ4QkfOCcH1x0oKGsQ5GQADwdvTPWmxgquN8uCeULce/Xn9akTLFOcE89uT3qNXDxow+fI529mHXPpQSIN8bHbh8gdeOR70SvKF8+CLzSuN1pI4APrtYcZ+vWkMvlTR5RyjcFlxgZ9adGsrAjfhzwSnf0PtVlCsjRoHMTwI3RdwOD6cUkQVycEjHJqvb/a9OYRmWTULaQbS0zcxN1GP9k1YBfGQSnqB+n5UAPuIvORxhXOMqT3/Kq8O9I0JQI6nO3sKtRyPJkvAAQPvI3Bz7VGcFoD2ztPy9VNNO4CvhsEIMY6+9RwTqGCttUngGpOAuRj5Tg/8A6qaY0fORkH1pBck3ZBDYx0K9aaFJjddoI2kY29cU5BsIB/utwfT2pqAbQCclVYD8vwqCSSDCsiJiIqBhO30qqySQ60JAXKZGdvTBXkGpIo/kQEs5j+Xcepx7/pUgOOTzkfe+n+FACzqpu7d87HjxyzHp7gc0eSPMdwOSd3y+ppWJ284pPLLt8u4HgDDEE0AKAfNII2Zxz785FNJ8y1IdPLdhtI3buhxmgjEBYAELwQ3NOkG1Dj5CAD8vQfnQA2LfFHBz+8QbTtUHIzn8KQsEMiEt8nJDdwe4pzxyZQJKqPuB5XdkYzgZ70sjCRsYwGUg4Ug4z6Gr5mAMQnDbcAhS33c54xTlUxhAHdwnG6RsnHpnrxSbZWhDM8bpKoBTaDkjpxjg0kZDqhG4Y49uP1qAFClggL7CpJBC47nH6UgxhA5cjHPenDcSCNxPdaaEYAZR9gbAKr0B9vrVcrAMOsiEOwCggxMoYHjjnqCDz1pkkO5Bg4OQQfcelSchsEcK3B9iMfXrS4KqMj/vn/4mpAduXknoSD+tV3hAkJCYO/H3SQR79/xqSPJDfPx39KCAcjBzu3A/3wQMEH0yKAHFgzOQAP8AY5I98fhTVIRS3OwMSfTBPHX/ABpyjnPPqfx7VXfUE0+3keUkIvKkLk5yPl2gdDmgCxEoEeQ64A6jpjPFA6HD7+mPQflThw3JPBGM9s9P/wBVMBdGA+8hAOG46E9DQAq7yZOABnh92cj8KbcAz23lOgxuDYLdQOnv+VS4J6/xDO2o5EcxOULAhc71XPA/SquwEV1R9oLlDxg54P0OeKlCFZZFzn0JwRmopSklw4PO75h78CpFUDAAA28c/wBasCq88ieRshaWE7t0obkY6Ae59asRxkR7RJNJkkh5mywzzjtkDtSRMVyFAVz+Rxj9MU8PjnBIzyvtWQCSIzbQcPnjHHOPrzRA4VEIOck5D54PTb7USJBeQoSHJU8dsH3x2pIoN8MUqupIJ8xE52EH+ZoAlXHmjHIwCCvUZ/wqG0ZUdIy+CdwBfuc9PrUis4cKwfPXds4/E9jSQqI3dmQEs2d7ryPxrSIEkTiWDeu4Akja6/xD3qmkbK2CNhB7dKsrGUV9pcoTkozZAJ64HamRj5gByCCd1UhIFYhu5xyfXFSDLYOQR1Hrz9arz2zyxgxyeXOvKsckH2YDn2qzlmbcdo3AZA6ZAwcZ7UJCb0EVRIuQ+HVjyjdCOx+oo3hNhZgikj5y3TPHXpiiOP5vlTYf7yqR+dJGUurXyp1UZHlyKex9cfrSEJcxG38p3dXQ5AZscZ9B9OT60jC4ht3eEpL5YDeXu6gnsenr9KbZS3QsI7e8ii8yGQqrxNnemMBgDkgn61atp/IkTYfbB/qKAKGn6zBqBLpbSI8cgjkEmAdpznDdMA1bVo5AQhzyV9wRxTp7C2a8MigRibhvl4OPU9vbtTI4lgJQfJsbbjr075osABXk4RwHCggPj5+OnrnNEDGSAFgyMDjG7JGfp09KFzmIhAQBjav+9ng9iKa0SwEzR5UE4k7jk9xUgSs+d+UBzz93v61CYUZBPbSh9kpjljRSQGA43L1/lUrxHOU2FV5YL1x7GmWwCQXCn773BlL7eTlRjI9QOKpIBYmfdgpnJwSnY/Tn9DUkJE33N29TyFXn64qOe23QRzxyEAMMsjAg54IP41WvliEcq3qRpEqndKrYIz0CtkEsewHNVYVy3v2HgMSvUDkjHP4A+9Rq0ktugSOOPBON7HIJOeMDv71ThnMMcBki+zRzRfunkUiU9sEjJ4GCM/nUMVw7SW9pe3k0l4wBWG7ZVDsDk7SMAkjoM0WJL9xcuAjMlrv6kmXacj8Kki1CLEX2h4o+pLxPkAY65xnmkhCEnykREJIwoAIJ7GltZsxoR1UYYLg8g4IIpgPimQZkMoMZ+UYbIPPHPQkioEZjfYfcHVVlwvbD4x09OtMe1aLUt8WFtjGzFU6eYOQCOmCM/jT7Y7755RLmKS1SNQW4DZLnB69+lAFtgGU7SwySPmXlGznken9KC48o+aXGANzJxjPUjvxVXUNShtLh45fNed/maKJcnHHJ9AQOM9e1ZWraxHYQmfUZUso9xEVtuBlfsPlGTk++AO9JAbsyzyW5MVykRQqVabG18dQ2T0NUf7d0u3d0uNQsrSVSM+TKDgjqu0E4H1rj7fxVpGsSW0vm2+fKO6HfuVOTyxHU+o7Usfj/AEgRPBYa9pNtKVOfs9oXGRxk/KQSPck0rj5Wd3HqlvcGMwSpcRO20lHBAJ6HIp0F/HJ5qynyHViGWRSM+4H+RXIN4x0CRk8/xDpplBGStq0QBxzzgY9auWN8k9uBpviDTNbSdsxRpcK/XqMFiRnoMHrVJk2On5jUnLccnHOfpQctBiJ1384JXIBHIBH86x/t0ulywNdQXVokgAkX/XRfUYO5cH9K0rO4S7EkShPMj5Co2S4PIYD0/UUBYLSSby5RP5SThsB4lYKQR0OT61YWNpcoh5YELu6A4z3/AEpsbKxIU7GYrGFVSCSRwDmnRgrPPE4GYmAbHYnkZqB3GWa78DEeMZ9DwcH8aVXG8Rg5lKtIu7O0kep7U0IhvfMGCNpx6gnr70LjbhjxgoXVegIODTuVYehUhwyeXwThX9RzzUH2NEi2JJL5TkYRnzg9iD796PNSE2cE0jAzLsjm2E5YDgHAwOO9WclYyQqO4GQp4+Yf40XBKxHbqVQxK5fbnGeoNNEj3EUCTESugIZpVAL54wSAAMdRSx3DSsHKFJSMmJ2wfpmnQvuaJwP4mJHpSC42RmEUUpAVcsobrkfQ9uO1RTTQouYEzOsgDfMQR3578jpT9PWIIkWSDcyvKqSOSODyF9B9KNUs0nlMZ3xlvlOxsNnqGXHpjinYZZdt0mDsbIIOeSAB0z1x7VBbxwTzSExxu8ZAJKDJBHBz1oF8htvtD7nwuGeJclyOCcY61FDcRMZpIn3lvvK2A3Ix0H61QD7ZjBcwME3xtEYz823ZnnP0os5pRMkM8UPMZ2yxM3Uc4O7pkULlreKTAciPa3lcDI9AeKkixmPqgWQEdCRwf51ADFiKxYV9gIyA33eTnj3qUE43EYwR95s9f6VXMzQROzIz7WztHJ2k4PHfHWnyAtaSAhdhkCrKjE5x645BNSA8AKQe6nB+Ycj6f/Wp0QeR9qYSUglSzcBhyAR9KYoZ4UIyOpJPBBHTp1qS2+e827hvGWG1cZI9vpVR8wKyu88aAbBuOGDA9cdAcjHtT4JUlXIBBX920bdQRx1+nOaW3t1SYgOxKtkqeCM56fn1pI5N+T83ysY+fbHT1qQFwMHPOBg4685xgfypYzseJm2HH8W3CvkYpMDkkcHA+Vu4PGKWILHgHn/ebJoAhmlWx1axRtwtLk+SrIucE8Lz25wOakjlUymNzsdZCoOwgHB4IPuKiYF44kXdGYLiNo2Zcg854H6U+/lBeSVyEBJJPpigCwuHG1spkZ5TOP8A69RZMciFVDDJB3HHBHX8Kf5gMEU6urxyAYlXpketMfgknAxghtvB55oAWGWRGwMZLfxKcH2I/kabcGOFpJBujTAJVunNMkkkt5oHjRpYi2JETHAI6jPcGrF3AZo5U34JAAO309qAIzCieUwfJwPm5yD1A+nNJ5rxzRIMPG5+ZdoDDnOd3t6UkCtDbwRl2fYu3e/U8VLGA5AAAPTnrQAjYyTu+nzUMASAX6/w7vQdBmhXHl7s/dxndx19KXaAEyM4LFf8RVFjIYY43lKp88gGe4OM0RonnAY+RhkheDn69qI2DBCuCDz8jcj+tNaISIgfnB2hjngGpexMR0iTwqkUpV7eThfl5PfGR+lLCVcQJ5+JioPLHkg9Oehx1BqNrdvsm0XLktcCUea2cEfeUDsCO1P8qBpYN6AybiY3K8ZPGM+tXcdwjeO3hlidAiHOH3DHPB9s1FJAsFtFFFJI8qR+YFmy3DN2Pt6GppIN7InmJvJLCPgEjHOAeuKl3LPBatn51Pl/M3X0A9aSEhliss2nATOsrqGHyKBk9R+IqCzvFmUq6OCh25K8/Wl0a3eyuNRtt6bDIHiRMg+4NRRXQguw8wCQS/ui7cYbPGc9MjvQUaUZaJQhClAOUZecfXNUbKAWOpS+WH8qb5ju6fQ1dWRY3jRHyGO0BeR/+qmOQshz0Bwfb3pogrRwJDO6FHMe0kNvB2E/wkdxSARW8IJOEEi5duAMnA+lXpovLkBwCCpy3rUBiiljdHA5Iyh5yOvSoAWW3SSR2O4knG3dxxyCB65pJZ3TUXidGww4J4PA7etMmSWSMpAyRyqwILLuGB7cVcuCl2EeQ5IHLDgE/r+VNAVbWUyPIi8FVLgN6jGKnt5xNbwTqOGB3LtHY4P6iooI/LLFDksCufrzT4vlUBU2YGABx/nNFwKu+4gdwnAcgjzFyDg+vv7VelyHcocI38C8DNQSoHCFcBx9eo69alLpIAwBRweQV4pAMSNSSQgDnq3QnHT9KaQC5wflK5/HPNTYG4Efe6Er6VGPmJztYkY3f1q0C3HIDuyMf8CpnLXyAAAPgn5scjr9fpSxbtsYAz1B3elRIIZdQ+U7Z4Bu2d8H+Yz6VAFgWqrcGWMsmeqds+o9M1jeINHh1VDDdp5sccikYYjnjrjtW6CC2w8baqSSkXUjuJQhHD8bTjnP1qhpssO9wroUjEqR4BXnGO2D/jUEhm813jlbZjHlL2PrntSxP5dxuilQoUAKbsjB7kf4VLblruD50WKaNjt7Ajt/k0k7CIbiVjpYjcmTJGXbtz2/GpmjMkgcR4O1VO1ueOR+FR3wuE0+VXgSUgZX5scjoKqPeX8Usd1AN8SqqtatjIyOcN3Iq0HQvNEl15DddrYPY4I9/eo7aB4U8oiMlc8r1xU0rATow5jc5BHOAf61Xt7gtM6OESeMkrsz86njPP8AFjrilYLmP5bhchMgZG3rjNNt3cx7CVPTBC4pyswjRoyE7sGXJI9qbGSjFguwdw1UWLDLC17HAZ4452jJWNmwXH8WAevqaftKhQfzqCWztri5guZ7eOSWIkxSFcmMkYyp+hxU5IY5PyleNxqEx2BgQfk7+i01SNrqg5ByPUU9cAcfN/ntSqSjE44I25/GpGCtnhkxk4GW6/l7+tCrg5AGBIAwLdPXFGctg4xnmmRB180N03B1ZeuO9AD15BB5H9KAA69ef89u1NXqMgihXAjQqjEt1/A80kCHhSAQ3P8Atf0pCAdhP/6qcjnaQePpTSuQMd6kkFxu5B6feH9acgLYHUrz+FR7mcheTmmZZJgTGyOOjBsgiqsOxOSCCCMnOB/+ul3kbHjI77kK9cU0HKEE7wZMj2pjOY8ZTOTgH/a9KkRKSQ+R1PO1Xz70iNk4PyA4B+hqQwfvEA4JLKPfiqon2o+4MHiwrI64PtQBMrDcUzgnkfN1xSoSM5/z1pltJFcrvjDOVON1PjQ7sAM4PBUUDYxFKk/NuwACvpQVHQ9MhuKjs7j7SrgjZJH1XsV6H8R0qRcHYQnyYwfXj+laoGOjVkcjIOGx8y8fSo3JjhkUxr2wUfkZ9jTtoIfPy7eB+XWlyWyCCmVBy3TPtQ9hId95kwd5VF+vPFMUE7Dkggkfd6j3py/M/H3mwBn2ojIaXafnUnv1oAFYpkglT3p4bZwenX8/SmKFZQQF567en+9ToXBSJgM53fT2rIdhVIVSSV2Dueg//WaZc27TReUSw53gjsR0wacm11AwHDDaU/pinRxFEGQwx1UYoER4keAgybHIxIoUYJHelJWZJVR97+WucZHOPpTx156jn0pzF84Y8gdO/rx2oHch1FLW7iSG6G4HDKN2CGHHWpNwDAZwmMFXPHA9+ajubdZVXKbyoxj1B/kakQHYgZMkAAZ5BHvQILaMIrhXDjcGxxxkevvRHmQDIZD83y7s00LsO5MZAxwn6UsbmQDPQj+Bun+e9VysB0bJjaxwffPWpAx8vBfPODtWoFXgkjd9fm/yaVDJFJhTEY2H3XU5BHcEcdKrlAR2kSSI7N8eCrIf0IPqKms2WSbY20jGN27o38OfqOlEpBOeuaihULcHA5KqfY4NKICxq3ORjB2+wOcH8aMbE+UYKkDac9Ov5ZqFIZLe9nkFxMQ4JWFnG3JOScfWrOA7YBIBP3f8+9QAkRyiHPJXn69COfekwEtyh2kHP3evPbPrTAQ6oSSDgg7+CjA4/LPSljne2l2SReZiQZKcFx6gUAPhdJxFiRN5jzxyeOo/KkclEK5Terbhleq5yRTbeOBLsCF8kMVUhR355qYxAwFkIaRCSPl6DvQBCu23BI3mItuCM2QAeTt9h6Us0D/brS4jndIkjYMitw+RgAjuMGkhJ8tJR0YBgV6c+3WpcbIiDt4FagRx4EkZywC/KU29j3+lJHLLmRW2uqnI+XHHpSoqSjB3Doy7fX/PalOS5AwS3Tb3paSAOCMA+33akt1DsFIbHTA49qhIIbHPLA/r/OkaMAgH7ytkDpjmiIEgUoZEPDq+D0yfQn6inRnacH5Aejben5UM7yuSXTfkDdIv88e1N2HoePve+azAcRvWQMAcgEbcqff/ACadGokDk4zn8xSICoyU3joe3BGM02zz9mRCQ7qO3p2/lVIl7FiH5wSpBwcHDdPrUTnbdbhwCpUr0696haNoZvtMM7pkANCeVcbvTseatT+WU3rhxnaCOnWqQiGMgf3s0bhhs7vf5eKQErHk84HB746YpTHuYDJJA2n0f60wH+WUAJPyHjdu4z2ohHneay7XKN+8A5IwOM/nTIrdkWQAvIDICV7DHSiKBWukmG5JGGG2tgEYI5xQBLGsW+JJU3wSEjeGxg4yOnc8iohA6xyIC6MDhXXqcc8H3FR2lw8cDpLzLHI0ZyoGVB+X2/GmW15MNVubQ2ymzeESrMrAYYHBGDySfancB4JcIhRp0MgJVmwcZ9farM0PnRb1OSpJHuPT9Kg37LgjrtwxXp16Uv2hnBWL5IyPvuvOT/d/oTRcSBp3itxMEBK5LRP8uQOePc0yPUY76ySSySWdJWVcOvlkEc87u3OOOtOijKSJIeXBB3nk9O46flTrhwykujyFmyFixnPbjtii4ys8uowTIyQQRhZQrbnZmKHGWGMDjnvTGttQN3LJFqebIljt+zrtwOMhyc8fgKw7vxyt0lxb6ai6xc2pK7YJVEKNnGx5RkFx3Vckd8Vm6hZDVLqJtb124jcxAyWumL5NvgcYYtlnI6EHjvikJamhd6hYxW8unJrd3Pd/eZIGRvKH94rt2k5HAzmufuLsJdWeovHDruoTjFrbao626o4HysF34UEDJbBq3DpVj4Yi/wCJL4Wj1C3OXnvJrtQxzyrHcST83B4Ax0rgPH/i+3KSWV3ZaRYXE6xRG6fyWZBkMQWY5VcDjAye3Wpu7alI6a81GzjvDcppF9ZSSnyrq60+4F+pJBx8gcjaGB+6APXvUuk+KtR8QWclpbQaHrdusgi32lwC0e053eV1yCAeCcHv2rwv/hYHwrubaK1svEvh6d4g6y3n9obBbEEloyqsAX3HjIIAz3NUbzXPhz44FtFp3i+7n1SGJgq6LNkx87ThlAIQsBx3IJ7VN2mWoxPq3QvEUtzaPepbGS4tyY7u1ifJDA4Yg9x3x94Zxit+z1O1e2+1xOhtmJH3cFH6gEdj618b6F8aIfAXii0a+1yVJkkj+2SbiRPC6kBpVHDYIyXHPrXtll8R/CUt7f8A2HVLC4tJY45btI7oM1tIzbY5VHdCPbPPNXCXMjKSsz2OW8SOwmYfJcLEZViZhuJAySPUAZ5rn7HWxeW5itJFl3n5rjbhIl8sHIPdsfl1NZ/iHVzYaYNWM8JvGiMcMcbZJZztWMKfUnJHcAmvOdX1g6zoNh4dhuPs+LcTasNOlzPIu7AVWGdiO6nLDkgbR0pt20CGp0c/jp9sv9lO8FmubVb92GblycYy3cHpty3fisC0vPC2l6ljVjrGv6vOCI7TT7d5ZUwdxUt3zjnn61wni/VtP8M2Z8YeIdTthFYyBobeJx9midOFijUHaZBgllHJYAk5rz63+MPiH4p6nFBoUGv+GtMkU3E7pb7riSB8AMXjB8oNxhQQw71knbcu2p7pqHxv8H+BLiW4v/Cg8NmMGQxPcQl5FIPyupYkMT1UCuSn/bQ0j7VBYR/DjVY4JFaUGBl3YB6gLgKSf7xzXL6N8LrDwZpsslz4f0zVNbu9s3naoklzfyyFiTIC3IyMLz0avZtF1G9u7CNrzSJnnCqJbO8eGL6YXHOBwcGtIti0W5z0H7T+hRWMZvvD/jDS0uGKxf8AEvEhJABJJXIA9yMVeTx18IfHsIj1HT9MfU18ssmu6f8AZrlFPK/MwBwRkgg4Paty58Jtb3Fy2nW1jELm3KlJrvaqEqSyhSSDj8K5DU/C91bQyxT21rqelLZeUTI3kTxbUYr5LHIyOQF5UdqbuQuU72w8D+HdNWCTQr2/0u2lBjK6RqD3di/GVbyyzYIHXBz+Fa9ml7NsS7vIL+3g2i01vTZWhnRxniUDI5HGCMHpXiHw78H6d4f0q01H4dXcthcWsr/arSaUo3nmMHy2KkqxwQAWHNdPp/jrV9Ftf7Q8beGpdFu2l2jUtOdQyIOVMqA+WW59i3pUpoep7LLqo1PT7mLUS08f7thLbttIIIIbI45I7HHaultrhL+4klRy/mKWbscgcZ9Pb9K8m0bxK76YNT0cWfiDSHuGW8azQmJ1AJG6IfNE3qcbT7da6LRdVhurWw1Lw1cgWdwATZyOXQp/ehlXPIJ5GTjuKtMk7gIXaMMXBXrhsZ74OO1OUDzXAzuPP3uq+h+hrPt9atzPl/Oj2hTulQgjJwR6HHfHFaEuAwIPQYyPQ81UgHRlWRAcOFYAbuzdqc7BZyhKgr1Urzz0I9u1QQYmsZAQiOJdwZeCQOf/AK1SSSb3icyqhYYCOwwQe3rwelJATQrFOwR9pLfKM4zzxkGq0MotJMSvs2gqxdThwDjO4dKJI3VzG++J4ypDxY7HsfQ9CKap1ODVrmeKaK50i4jPmQun72OX1DDhlK9scGpAaYwhj8tx+5LNGx5HPJx7CpLWe21rTbC9heOQ7trEsQUK5yMdiKda3Iku5IT86bcr34I6VDFaG0sEhtjsSOQyBYlGSScnOeufWgqw7SSY7MReen2uORmwi4BUk8YPpU0PmW8oBiieIktk4B3df8mo3VWlJARecj1Tjlc9xTmiM8WwnkqQPqKBhbxmETwl28skjb1IJ9BRBl4omHdQS3Tn3piSfa5IrmF0zKoJI7OOCSvWhHdlj3RtFMWKgM2A5xwM+hxQBMAGbnp/dXjiqeoWksNnctBJKckSBeDjFWIJpJOJ7Z7aXbkBuue4yODSfumm28ByCSjMRwe/pincCwWEgSULwyg5P05qC2/5CaPjoD9cbaSJjaTJbkZTy2wRz75B9O1Jukt9XiIgZ4pIjkngghcgj1FJgBZotUcgZ6D2II5xj0p7bSxONjGQbmDdcDg4/nUdvdSNFYTyQFEljQyfP0JJBz+WeKkEbrDKZAuFYlWXk7ff+lSAA44KY5GAOe+KIWHnTq2SAvBTruHBH+FOjj3gZ27AfvUgjeK6k6bSQAF+mefxoAij3LaIrb7oxsoDsw3DJ7kU5sSRyA55J4XuPSlRS29w7BCDGYXXgkHIYGkGWjJI+dGIPy9enP4UALaKYrQ22d4T5RlecHnFLt6Ec5xgNx/+umISkp+8RuBG3sQOn40sMb8oWZysmQWXHBB4/CqQ4iXDOix7CAXbYGPTPvVmSU787FH94d8jriqpTzVgxuzuEu045IGDUzlJMHY3X727BAx/jUiFfDS7B9xowQ6+pz0+gpkKPiDeR5qNksmcEdvxpF2bRl12Yxub1pQNojPzcsuVH17UAJBgfIyqUJZDv57/AONEkLOzgHaP7n07ikzsy3zYyfm3dCM9aUShwCMOO1Vcdx4JHDYfbkE9wMcdOtIsn+kJE8YAYfLIGJU+3saVeRkHkY+mO9PCmSRwoyQN33uPT+dNbFFe4tzdW0tspWI+YZFl2/cI5B+nrUUtxK1kTIYheJ8pd043Z4PHb6VZLgOVf93mPIZuhOORn1quI01fSUtLiOS3uVJK5XkEcjBHbtSATVVFp4o0a4cIjupj3Moxu25O3NWLq2BaWKTiBtskezjYR6Uy5tzcWggn2P5a4V+uDjG4e/0ps4a1e0OZbmAlYnU9UBGAw9QO9LoAun3xTUP30SSAkqZV4Jz6/wCc1YtnjmicxSJcQAlGDDJQ91OeR+NVbaBrW5dh+8XcpK+oBxnHrVq2jh/tK8ljG13+WTDdD2yB3wapi6EaRx3FnbuqY3EMF28oR9KraqkssiSGNoEBUrcxtnfx8ysvoc9alsGnEUsJl+eI4Dou3P1qxC5nikicZLZDL7djSBO0gDzJqVmixB7RonDOVzsIAxg9s+9EiiKIugJwOV6/lVHSYIbTWLhG3RtPGu1yTjI6ZGcA/hzV+NHVfnKvxglGyD6ED1psOgFInkjdQwfHDd8U1CPKeXGXjJV9renr9aJi8YifGSp+8PccZpUUtA6qnM3zEj+961BI4KEXC8gjzA3PBIFDAZRe5BwpzyfT6mqdjfZhsBdyyxXP7yM+ZwpAOF3Y45AGDWpAHl0+AkcEk5+h459KAKtvJ58SMQ6Phg0T9QadGDtGOfU+vPXFNj+duOc9G7HFSwfNGQ+3eCRu9R2poBglCtIoOTHgsm31pzxqxJidD3G79OaQJukeQAbyAD83XA7/AONNkUIsQ/56MyjFICCyuWc5eJoCrMpBbI47rjtUmFuHWRQQ7DbvC4YgHoPTNP8A9RICXYY3AsuCQf5Vl6hqDWlzCERpXlk4IbBJHPf2q7lL3jcuPMSUFwck/wAXtUAZxEF+YjP8NWpXS4t7aUSNPHNuaNmXBwRkDHt3qsMqOOxoRCKxcvAQgdJVkA+Zflceo71YlWd7xLqIxG38spIjNyGB44/nS4MjBgcEdqjssAXoO1BMwkX6jrmoGPhug8EpLcxyGMqy4yMfrTYwY34DICvO3pToBHLb+bDIsgJww6kMM9altn4JA4xzn2GeRQBGymIDPABpQc26SOgwPmPy5xmpblBNa8PlGwQvrj/CltZSimIjfFtJBXsf8DWlyDmgNsuD0I/h/lSRqFcDGMmoy/lmIkHG4BymeB9KkdQrOyEkckfh6Dtmi5sEatHI+OYCSdvQg8U4Z8z729SCCNvr35piyEzBCcZ/yRUgI8wYKvz/AA84pgLEhBTPGe/sf6UKpUc/4U0KcIELIVOQvGM+gz60qPujB5z1wcZBqWrgOUBgQfw//VUcec9Wzz+OKdDOgm2twGBxt9RUilJRwePepsURjhT975Rn7vQU/ajrgn+9znbg1Dby3MV68bW/mwPH/rlcAIR2Knk59RUqFkxgB8ZB2tzzzkHv707CuNi4XA6r/ng04Ejoe+R9aYjIWBVMO3Hl7gcY9Pr1xThhRwmCDSluIDkqBguAfupjPH1qZoiygj+LkH3qu+1WQNu+Y8ZU4qaGRUVBnjfkfLkc1Vx2GhgDltpJw3y8A1HewJNFGjRh9smSGY8cc81JcwrMCQrBwQAy8Agjn8KVyOGPAOB/9c1L3HcZsJUkK74O4evApttrVhdXCWdzmMyqVDuhDZAz6dvyqdJTGpLjBU4NWY5NyxyqQcqcHaMjPUZ64pAZNuksUrwFPnBwrdiB0z3zVZddvdMvUGoacUiOQXiYFgDwGCjqAa2jcQJIjuQhEhUuenPqalEdpqSEK8dw8YI/dEEjHY+lLUL9zPtrmCc43hOcjPHX3qRfkOCUcA8MnP15qpEqIxLxcqAVzg+oq9HGZEQgshI5C1aGxFXJwxYY4z0/KnRMqR4LlNpIIP4dKbajeHIyjocFC3/66asq+ZtDfOp5Tae/v3HalykD1jC3IZeik/j+dEpb7XFKpwhGGTbg5HGPoc0bSTwP++c9DSoTyD1z+h6VmARY3cHqQPm+Wkg2MpClhtbaV24INKOOnyjrtP8AnijacDKEgnO08EN+FAAjuQRIM/MB93GRnnkd6hQtY3DjGYmI+YsSdo7896njcMXUFyVOCrZHXpjsfrSsQwRWA5XO3b70AGd7YHT+lCgbvkGzPbtSrH0Kjjpu9PrSDKsQRwfXFACIXaPJAcqMHtnJ4zQrArwNmR9wt0Ppz1pNiSPk/P8AyfHpRsyiEFzxyrfMf1oAkiY7sgZyMFahskhtoktwWeLcSvynKE9j7U4rswR95TkBulKE3pgP759O/wBa1AZGroTlMOMgHqDx7U4ZX5QBjAIX056fjzQCVbJO8/392OPel3bHCnODiPP48U1sAu0ZAA4Gf/rURtueLIYBo859COxpr5EzoRyvU9vek80xzW4OxATt+9x7dal7ASDCz+U6ZKjKybfX+lCKXQ4OMEfL/nmmvhzkueDjb6emP606HIbIC8gAnpkZoewEaTRSXb2bSslwYjLHlSQcH1PH0FPYNKMsHR1/iHY/X0zSxSRRrEksiRkHapl6Y9C3Y/zpqukkZMREvJO0Pj8eazARYkDEhGUeZyF5Iz7e3rU8G+FzjB3HkFD0pm1mYsiZcHHDAZFMt5nZpI/L2FScfPn3NABFaiEps27FYkKvpnpU6k4wBnAztb0/Hrio7nMZifaQkp29uD7+gp4iLxuDEHHGD9DzmrtzbAMKkM4APB/L0NKrA8e3KleaTaAMtt6AFRxnFAXGSNpGAQOpHc0L3QI3KjYC6RFpAFdmwNx6D2zVnPzETfwko3Q9Djk/WoCFkUqQrocNhu3cU9iZI5BMieQeQ4brznkeveqABColKNnAfGVbim20okjOUZCrGNt3Q47j2NPOYvnKFwTglFzg0KweR1BJIbBG0jI7c9KyAi/eW7vOpJTyjFJHtyOOQw9COnvUqx/u0KouSDj6EdeKQORvibcmScZXGR169KW3UiMBCoEchOOoKn/69arZEvYGYzxOjRcEZVlXHHvmmwuojeEjaynzCOOR2OKldSVJxsxTXwWD4EZAI39Tggj8u4oQhAOoOMOpwy9D3BprOU5IB+lOxsCHGAQB37DHA9+9KFKtEBk7jtDBc5wKAFj2zTxSgsHXKk8YdSOh/p6UoBVEAH3eFxxj2/Gq0NwsQuVmfekUmTuxkKT09OvSrWAuShABXlUxg56Zxx+VAmJbypLdSW5RWkVQSChxg9cHuRUcJ2SkFUO0kDplB36c0rxLI/mOXtzblWimRgAcjBVh6k+vWmkMt7LtcbA37wnqQRyuRwRn8qLDG3Fmlxc+arlE2hWVc/Pg5H0xUsUYjG1AQCeFPP0xSn5Y0mAZNgw3RVwO9Z82sC2ja6mlaw0+JSZppeS4/hVAvPPfjdRYLj77W7fTPtCgNcSoVjZVcKEY5wCT0PbaOa5GSy1fxg9wtzd/Z9CuIhBcW1n+5OQfmZ5s7tpBClF6889qzNQ8RQTrOjG00uCNS2m2cn3oycbppTzlmzwDyB75rO1zW4V8Om8vXnu4LQpIlnZqcSsWCpsU4w+emcAE5oWpNjde98MeBNLitkudL0+1LeRbmVdsKMPvIsa5OcdyMn3rz7xD8ebLQ7eIQaXcefMXVVnDT3M45G+O2jRnQZGQG2/LjOKwTpWt+KpdatvLGo6uku0Q2qm2stEjA3YkuWA82RuhKhmDEg7QBWPd+OfAfgrVJIJtZGp+JdwB0zTL7cDFsy6ndhSSR2JZu9ReTdkUrIxviB4m1XXbOXUNRtrTTwkLN9pdoZbn7Oi8rJCrBUXJJG4sxOM1yfgL4U2FrAviS08KW2sW14oure61O5Nxc4CDO+TkxMOW2qcDpXAeOv2l7DU9FkGkeELOyd5IY5vtMqTzeWsnmbxKpwq5AGzBryzxL8bfG/jXVI9Q1zxfcuFjEUFrpuLW3Kk/MojjPzE5wck5q40JSluHtFE+tfDuv6RZaDPaaRo3hqyFuWbfb6eXaQiQs6fMmMkfxk5rhV/aL+GmqWr37eAE0y5mWS4VNNu1tzcsnEbPtx1GMHI+lfNFt8TNei0RbG38S6xpmgW58tbFLttjyZztEeMnP15rjNV8aylifMxBHER5LRb33HoAPTt7Vr7LzF7aHQ9jufiTpkt28ljLHeRzrJcNZpN5s1scbuW/iAJrf0P41eFtM0z+ztV8HR6iJVSUatYSrb3KSkghmcEbkK5BQ9+QK+atIvJY2llETWTyZy7KMxqe20cVsxpJPAYZghgjPntv6by2ARkEHH93tQoRRHtHI+sPB37Vsf8Awn1le6hFNq/hTQZJbi0gRi7kv8odc8SSxgngnGHwK5nw78abvwvpetz2cn9madr19ez6netKHv5LJNwt4Is8RtHkJsUZ/eMevNfONlqgtftN8b9XigP+j3U+EIc8Mpx/D6CtC4k1DxD4S82H7SmoWSgR3iL/AK1MkkYH3gV5J9ajlIVSx6P/AMJjZ614jivfEOpzaxollcC40jwrbKVQu6qHljJBVNq5JkJO5i3TFbfjf9qnUbvR30TTP7S8LeGgEt54dJuBFO7vuMjxSD5ndgACzHk5OBXgwE8uirFKZ7Y2+I0SFihnTO1WGPuhc4YUupalaWOhPpdzA93c282ZtSTbvAHRh6gdz1qlAfO5noL/ABx8OwTlNB8FaxqeyCM3F1rfiO683zAPmYbXJUZ75ArAPxS1GLV3lsL/AFPSJ3jMU6WupTXNuYzy6YlYtjj71cNd6Fpa3YiuZ3lD/MEjT5DnlfunmopEaC7ju7aCCezQcRrKoI/3h3rVQa6GLbR654b+MWr6Jq1hdzT3N5LbEsA2oeUJS2edvPIz1NeqeF/2mdSksbyBbfU3tpZl/wCPbUIb+aNidp2mXBVSBkgd6+Tl1eW4YCeRBKAx87bs689/TpV3TfEIguJ3ij80z4OzzQBK5568Dmq5YMIVHsz7ctvi/Y6hoeo3l14Wu9IvSslv9rZlRbmT7sTkRv8AeBPXBA6ZrX0z44eOfA2kW9nq92PEOl29utvLDqdoGuJVVh85YffxjqR09a+L7XVr9BF5Oo3eyX941s8plhOV3EY/hrR0v4keJ9B1CO+j1F/taRmGL+0pmuYooCOV2t2Ppms/YtbHQqq+0j7k8MeP9E1nXEudInvPCGsSyEx6lpsonsEYcqZUXkDBIIxg55HU16bo3jjUPD0YkitNLt7ky+bM1n8unaip6ugVsQzEcgg4boea+CLz9ofTXj0ie7+H2naVqtpNE11qWl6hLDFdqMDbsUZUkcHcfl7V7R4B8W+G/iG8g8HauiXE77L7wlqlxHFcbc8SWrgiO4A7/wAXbPasuSSKUoS1uffEOt6fq1rbTJO1oLgoALhgGBYbV64DA/gGHvW8ryRMlvdnZcQqNzHuBxuHTKnpnseDXxr4b8c6r4B0/VNK1y31Lxv4cZVuGkRPJv8AT4w2JHMUpEjFCAWjTfxyoB4r6W+HXjex8YaTp76VrMOrxsHmsbtHZvPgGFYfMA25SBvjb5h6daSfMOx3Mcq2vmI6FS7Ah+2DjoaW/liQWwngbYkpik3JlgexGPWqqyrPCbW4thJEFILJypUn5ShHcN1B5FWkmeSzJMqebCyfvfvZUD7x7H0p2JJ7iRhcoVkEkRxltp4x9afBcojbN+x22kKWxkFtvGeDg9hzUNzuiuCD0aQCORF+Ug84/DvVaW8ezmt0lsrh4GkKl2tyUQ9QzY5A3Y5FSNIsSt5GphhvEUgMfyqCA49+oz1571LIDksckkLlhxyPbtxVHV7i4l02eSzEX2yBllVXcBJDuwVYkHAIzjNWTcpdSRsgkgc5JSReUx29DQPUcsgBkHBU88VJDKiO6ksABkfLxg9elVnmAPLlT5mNrcUqsOMnZlsbTQMke3hVo0BwJM4YcjgZxUQV5beNFuBE6yA7Jvmyc/w/XGKaZ2hnjR4nTDgyK68hTxuHb8aW5VnhuYJ4FSVJVMTx43Y9s+386AHy/u5XYO/zHzNpyVQjqAOwNIJ43kImRJIzH+728kMOn4HpUiyyx7GLsXGFLcc5HX8utQWUoivpYVjYI8W5XKjZu3fdOehPahAPMM7Q4inlSPkBdoBTI6AjkVNHPK8EbSPvcLgllAzgYP51DZzEsQeAcs49x1xUwXaM43huQysDkGlYSIlwIvIDAZBCg/n09qlSRpGfJOCq5X+EnGDx2qMJHlGKBXjbbuK4JBHUev4Uzc6C4TuWJjZuMDAwPfnPNIZLIgVH2hvu7scnOCOg9aWRhHfeZHudHZSUPGOMN1/OojcCPZOQx8pQZETk4PysQByacLpG1N7cE48rzY37Pg4K4POcVVgCPEMXll8lC38WcgsSO9SJIG+Xn5pVw46YIwfyNDouwn5SVPG1Ocdge/FNVSxDDcPmWQOuOQDnH07UDuIwJB2jeQclVbkjjOKWFz9rgQEhGzj644zQNrXCAkIXkwG6YJqJhJHcRKzAESgxFOTuHb6H0qREsYz5YGMjja3HIycDPc03zUUoS+zJ43cdfX/69OyXJ3YyTnYVHDDrj+lOCFpJdxR4Hj2lduGyCOuaAGmMxMnyYRuflYEZPf8A/VTgrqwBG/J4K57djVaBGEaRyHe8bDHzcbSMYp+0oQcMSpzxVWHYfELxbsuJIfsxjKmMplt/qT0AHtzSLkHrs5x8qg8U61nWSLfFIHAkJKIwOxu4OOQR70spbzUcJnlgUC8+mR7d6kRFPI8EEhQK7qAcdOCcf/rq0UVpFcDBjPyFGydpHIPqOarTN5Y8ogFyp2qzcOM9Qf8AODT2JR2ARtn8L7cDgcZ/lVrUpWZLPg25YpnGDxz0quJRcAGCXbKMgb8gZIOAfbNTKx2/KQA3ByuQPb/9dRT3EcBMrHZEfvFV3AfUDnFIdkIJXuGjYh7SURASptBXcDyFPf61JcsktoiLcPEZJRGA7bQSewJ6VFa31tdIJbS5iuIiBkoxyDnupAx0+tO2JfLJE6ieM4KxSKM5HII75FTdCsyexQTNIrOwniwGRuDj1I644psZtZLgzQIkcso+Z9uN+Ox9TVXQtVWWK8gdoHntmGYXbEqIT/EDkkeh6Vd2wSqj28e0Hnbt5B6ZFBJAlxFHd3KvBLAWCSCRF3JIO+PQjvmpoZ0VkWU7CxO1wMZA5II9qA5ZMEugwYyjrg578VCVMdzb5jdwqkh1xwcYxyc9KAJZ4w88M4+fKkZX0B6/WmIhtpd0JBjc5MRXp6GpTiJkAClAM/n1qOUmePNvJskVtp3J2ODVPQroSXTBbYhxsAwwI9AaWUbkQoTlcMvltgkDtTbshoZRsyijlAuSR6AdaSLIiiIBU4+53QelK5Is9vFIxMceQx8zH1HPXp9Kh0+xGmyyNG80iSYB819wC88KOgxml+1hX3hJX8pjHKkq7TyvBHUEVLcTCKGKT5QjKCc9uen+NICB7gjURbiCYIih1m2/LuPbPf3q3bs/nJkqUOQ2V9aW72vIkgKlGGOOnqDUNrO+CChGDx/9etOpZFf36WWpafC8FwRdXHkCSFGdUJXjeR91T0BPGalu90bQIAvMqj/9VWIJT9oJAYE4xjgHApl1AJNnHzDn5vWosR1sPaP95t9+m31NUbvT4L9EEsX3JPMV92Gz+FS290JLqWGXKFVVg78BweoH0qTaVJzzzkBR09KtAm4j9M8i1tIoGdY0WQgLI3QH65p/llHKHbkEgfN1qtLCjqmRkqSQOuamZxLBGQfkbC/NwQf8ahANuTNaSI4gZ42IU4XkZ7j6VRkvxprwo9tI8bymMlGxgHuK27i3aW0KS5JUfeRsHI5yMVlFpRIYpY2ckblfj5x+NNDRP9nGm3xktot8D5LDdjIIqvpuptHf3OnMuco0kbrjKYGcH8KW1vvs8cocSToTlVVeUwOQAe1W40El0XRFAxnftxgFakQqTyC2JQRu6qdo9RjP6UW063EKSxoY85DI3Zh16fzpqr5DJg8AE4bGMDgkURqsaALjYCfu8j3q0wOeKA5GWDqfwPfmlwCSflIPX2NISXbeV5PNCgldwTAzgZ4GfrTRpYV40lSMgYdTnIz096FULwCB7+v0pyli2DsxtyM5znP8iP1poyAQyLnt82eKEIbbzSrdywyohjUZjkVvXsRUyhJAQN2R/dbGf/r1HHhiWA+cBR74FNiYO7qSoKjIUtyaYDoiEK5xwcbu4FOHDYBXPbb3ohAaQZPJqVoSMHHBoAYpDdePdutIZFVgjbsk/d74z1+lKw2ANsYgNjheU/yaOHubUENzlTj1PIP+NQ0AucqUOxypJBbjOenb0pFXjJDPnqGWjOzrjA/u06HJyoLD1+bim9gG7XIJy6ULHkIowM54/wA9KftUc+vG6nbTgHDOc87ffio52A1ZG2oAQR37Hr/nikAAR1KY+Ye2KaN0lrFKjhwSwPqOcUNnyyw+4VJ9wRT5QHEBdmdxGQPnbJHXv3qOG4tIJobY3aRXk+/ybeZyDIV5YKOmcVJg+b8rrztcDr1FKEMZRuxJJA6png47jPekUIrfNlo+eu1sH/61PhubcXPyusVww4RVIBHoxxg1Gpzznihm2DBDbGOA45AOMgn0oAZeWhQCRF4kDAqq9D9fSrUU4VYsryoCtt/n+lRb28tEJDoG/i9D/wDXpB+7IHygqWGexFUSItuYrkzRO0e7qF759qJreVZI3DjnJZWUEn/A0+Mg8/K/H3WqSRA2wl+3G6puwI1UEDh8deeDz1pcn92e+0j8jSrhZRj32/hTVLAID99cjaF/GoAQc8+vX8qVNvOOvf3HY/WgEIxz0BH5ikQfKFO3j+KrKHMW8onPK889/wD9VExHXnYo3B0XjHfFKpPUhQe/4dKQJuBPfB+Yf54qCR0CGMup3EH+Hmnp82QueP7tRRomxMl8qOCvHI6Zx1pIom3vvOSv3ccUASfMWGEyT1Dc/wD6qUh5I42G4IfulunXH1pACDkDlcGo5LbfDcIrvlwCiFiBkHt6c1fKA4KyAiQgIGA3dueB79aQEhdx2nA5xz0pQ6Tv5wi2SNGA2/rxz0+tBULhmygIwVRcrk9ffmmmNsdgCRAvBI3KB3x2NR3ERuIzGCEkABVnUnkHPUe1OyWAJ3Y/vd6lGGwAW60cyEQF5WUfaTGZAch0UjIx0IORn6U5YEkteSzAkHDdiDkEd+KkmTcsQYkMpIL7eDnoPqKbbO0V0Y3jUwkZL98+/YimA2InnKMpzg/NxUihSclvx2nH5/0qNYwXuBg4Q87eODyMGo7WMWUj5nZ4nA4LcZHce56VkBPEC+UOASBhtuQSPUEfkaiiJ850Lo4OQcYIz+HcU2S6No8U2eATuRuhHfHHXH5mnWdvaa3a/a7RDGhcldy4OepDL1U+orRDZIrAuD3HfrUM9oLxZUJAlIwsg4wR1/TikQkLhsrOn+sQt0P1qVwyTEqd4f8Ah+vP5ijoIbbn/Q5EZSCpUsPQjg/zzT1jCKHTIc5yXcnv6dKSKRpZYiUURlTHLvbkZHGPxpuWitkEqDAypZW6dCGH9aIjZJ53m2u8IRIvDDoMjsDTwTGxz0C5/wA/nTYSDkA79vzFW6/WljAPmAcEAfL35olsIEIjW3EkpO1Su5/vYzkDjrjtTRJIsQyiHHyknnOOOfr1pyEKdp+T5mUe5x1qOVHdCsU5tpdylZAgOMHng+vSswHy4twWOBuAZ9nHI4J9vc050dbtHS5lEYXBj2hlfPIOTyPwoaXzygOHEg5+U8t/EOegpIyM4KuCBtIZcdOBx39q0uTcImBkIJBIOdh7jP8ASmxIyzTlCo3KSuVyN3v7fSiVzFNA2cZJHzLkc+1KMJKQcDO1fvFsHrTQiUMCUbGO3y9iBng+lH3lJGC4OGHcE9PwxTCTt55II5X+uetBQiQsCncMpzgg9xj9KAEikUq6xk5jyWXkEZPTkdKlt5AZcLvDgGTb9BjrTC53lz3TaSPpxTDJFFdQI5QSZAIfIBDDjnHtQC31GPDHDNO5H7uaEmRNvDkHIOPWpGmjREcbURwpVhwCDjGBgc06S3dBcqhVNoaMbe3fg01ozcWjxTsruVT59uM4Hp2PFBAuEWSeCWFphIojb03DlT9RTDtsrWeaV3MEYGWXkg57Adcg0MQbgvkHoWVv4CP4h6YFV3mffOxdXik2tDDt5Qj7ztnt6VViwnkuIbxIA7S+erGNNvEYGDuIxnOOg9a4nWtTi1i8TTIZ2vLaLdHJbo+0owGWeR8gIqjqQeDwMnNJ468W6jpTx6Zpbo+u6gT9q1C6lEUOnQDqSegcg8L1JOT0rhNU1PTfCzWA1O6EGlTgmNHbFxdsmWMkrdIoQPm+bJYnpUNtsFoTNexeH4NT8U3GoR2fh+xhKtrt7EFllXICw2UQGVQ/d3EbnboMc15z40+LNlYLNceJXTwpoDTRRWKXqCG7kd1LO+wnc3A6jGCQM8V4p8Sf2nz4x8T6nc6TLHewadJJFpFzdIVsLBAuBcRxnmaYkcFuF7e/z/r3iCfxj4ludb1K9n1/VZ5Bu1G8cShAAAPL7Ae3atIRvoS5Hs3jT9qzUvEuiQ6J4L0i80rRLWRit9eXpTz2LEtI8XO/LfMCfvcelfP7+IbKHRrm2SL+0JI5CwkkiBjMrnJJb7xqLWdZa/vTG482CMdemSPb27VmXV+ulLHFEii9lGVgf/lmn3t7f7XtXTGlGOxxyqORUk1S6E0v20/bzGMrEsSiKI4/zwafHKdSnQy/uMMJI/N4PHzMy/Ss6306aWPfP5ggiHmrbKvzyydQc+hJ6f3a0kgmg0u4uhgzsv7ze23B/ujP/oNX8AlIzp9We7umNtGbeC1LhTJ29WZux9+faqOnadb2UTyRlS4JZGuVy4z7nkinNcvHD9mWRYrbduyUyd/bGaSGK6ui/lnGF+/9W6e1RTXNqK3LsTWckrahd3Lo32eOPg7RgvuU/nWrrLvHepB5kwxu85U6ZPPT2WsaE3K21pbTW+12mTKJuw5J9fTFaerytPrFzgeXL5zfu/4hj7o/Gk17w7zsTQajNbRwQDS0ljH7wROodZ0HPzp7deelXrTWLu+edbSQ6dIskckflfcwfleL/CodJgawvS/lAzyribf1SM9QD64qVbCytrG8KF445GSNov8AngMluG644/CuaXxG6i9xLbUEe6Blg+zTwAtAQ2SEfg/j6it7TrOxuLjTIbuTZbSSiMpbYJ+boce+a5WLTXt50w+yL7yu7Kd8f3h/wI9a3vCapdw3CSBfNGCPm+YDu3y+v6VCKi+5p2Xwv03R7zVNJmtmu7qC5NzC7fugFwCv07j3rnNU8A3umweaTbeZIdzQon3wf4VA9O5rv7HWSNXlt2T960AMW5iRIOjknpxWnqVzpUWmRrczvbSx/MD5JJwP+WYI7HpmttUONOLPny4tJVj2XMXkGQfuwWBEmPp0P1qKCRrbruEYG2SHqOevy98V3WpWFkLYxSxG3DAsVWVTkHrk/wB7HeuLlgGn3sqW8s0tsxBtzc8n/eP07UU58yOSdPkNvw/cwL5bQXlttj+bYj7Q4P8ACobpz8p9K2RbpcPt8rJDbtkrfupT/s/T3rjLe6t/MMoeKcx8fe5/EVvW9w0qoJJXO3Hzp/B+GM4rrhK6Mm9LE4eWwl8yWN0wdvzpuyf90f5aopRbOpd9PtpIl/1i2i48sD/loo6j3x3rR0+/QTATy7ZSNvmbuPzbuO1V/In01keR/MTO4S7eRn+99apxKvY9b8A/tB+NfDF8kUurw+LdI8iPGia1MrylRzlLg/OnHQtyM169oXxU0aLVY/EfwvvJdC18yRWs3hHxI+03jhi0jpIMguOVEqkZXhgcjHyBbacmrmNI7aOUCQKZ9vEY9TtrqLLx5B/aln9mRf8ARJgqzOu77Tj7hDj7oz19a55Ur/Cbwqcu5+rPwt+OFh8SbKC3ilew8QLg3Wi3L7GdxyWjcDawPOCMEjqMivR7LUbB4IL4QC0u/M8loZG+bBbGCo4IPqB71+Wvwy+O2reD0t5xJaajNp9w9xtRGDiN3H7lR1OevqvUGvvP4XfGPQ/HOhy6jPdebo85Vo5XTbc6c5PMcvc4Y5Eg7da5rSWjOmLT1R7xHe20929o4eKSL+F1P4FT/WnWsayFwXcCNsHLFuSeRn3rFjnla5t7S9ZpxJG0lnqUYBDqBnDN03fTgjmrdrOLO/kS5LI95ErRRqeCQTyDyM+oJouUh1vH9mvbmBJVMEowYnQHPzHGT7CpXSIoEfcBGSVLMSQMcdc9OlDkm8SSMEFuGSVecdcgjv7U8ksSRnqeSuetIYm5yHBKjdGM7GBBB6EZ6GoLlGls7iJJPLkkZWjmCAqjDjkevenqdsaZJYYAPyjsemKcyudjo2QsoLN6r0PGKAJNQQyyQTZ81zHtPy/ewOeM4P0qBJkCyJh/mjDKsinqBjAz/Kkl3PFA0YR/Ln8yRC38BBBOPXkGnB5zEkLSHYmCm7BIJ6c9aAJZYJTZoUeMzqo3YyA56j6elRKzZTcjoWIIR2BOe+MfrTriVzpFy7D5o9hJTvhgaLqFZryycBB/y1jbdg5P+eRQBIoEUzuE2buN23A6dKZCpSKOFgqSAkglsgjqPfOaeWDoXBwGbOG9abE3lvAXclN2AwwAM5HWgB0sjSWaOsKSGOTLfNkYAzkd6jWZJ4RKobY2evBDDsR7VKHSMowdQGby8di2do59c8UyU7ZLiE/6wEkg9setSAGMZgfhJApUuhIBz0z3phUeYjkLvH3W7+nFTWcm63iOcbm2jcv9ahmHkKSmNgYkj/Zzg4NUBPbB4wTvyhb5V28gd/qM1Fbkx2mCAXikKn6E8UtpuW2SMSeaVJCv7ZyF/CnAHZe8OB8pC8EHPIYHtjpUgIoFw08TxgojIY5GbgjGTx9aZO7eVbSOCmyfLMG9Pu4+pp8DBokdHym7H44PWpbfDSbSPc/0oAUkOTIMYk5yy8GhwY2wcYIyPx7/AIVTtY3haeFHeSJ5TIELcIcdAfQ+lSvcCGIO8TkIQpMalsD3PWgCYuAckLx17Y5oJzO8B++sYkHfKk4x9Qe3pTZYxNDLEXzkFVP4A5/OmMhYIXL5WNYy8WQcgnJx3qixbaEW7FkREEhzJtQDJ/vEjnOP0pJS9q1tJHhEilXzFfJBQ56Y7g8/SkQOtwjiRiEJiZGUAOuOMj1qUEKCQQSoGd36UEC9YjE8CDy2Jj8tiRg85weQSfTimYJhdFLJyCpfnGOtLyMMhDBT8yN3X2989KNoPynaQTncc5x7Ad6kAUkMSAOhJ7AHsakRgWiuFETkgqyRNjORyR7io9plil8rDzFTtD5ALDtyOKgk2Ry2cEtsEjuz5RQdmK5IJH6UAWyqxzeSY9hkBwNoG/1Of61DZQFLjzUj3xqp3KeTkdCPepHyrpA5Y/Z5f3TlsEDbjaTWf4cv714tRXUbCOyeC6It5YJd3nqF3Elf4SOmO/WqWg07F/7DAsNzc2kFuZ5o8q7ryTnPJ69fyqtExngkVnWKVY1kkRWOB6kHrwRVrRbyw1QOtlcwuEXdJEnylMnuDQbUW13wMkxFe3Iz/Kkhx7MkFwt2kEwdJJD8rOmMnjpTN6qyZYDOY9/IwfftzTHhiBTCLHyDhVwT7getKAzO8LhHB5UOvOegNMZOInEKPszkMexH1BFMRFllQgsjmPALdCDznP6Ulna5XETiMpkCIfdOeD+tPFu8dsgY/Oi4ADdB/jUkEdvIJXKI+HU+WR0OQakAEjTg4fLYDDscYP61SuLd2d1CBHkBImV8EMOgI759atwz/a4UnCMCxIZHXBDA4bj0z37igBVJL4YtvUAH0OOOnbIoKjyEiCBxg7Vk6DHbPamBys2SPQEVO6LN5TQSI+1jnYwPTrn0IoAhmEggKh2iAGR8gOCOcZo0+aK7hE0RRwWKlR/eHXip0uIfLkkbDgHBA9/WqOhRXNpLLbSwQvAJi0E1u/Pl+jjsfpQBeAVsSpyhJ5HtxStkjaDyeRu5qNYmtxkFTkklfTnmngqwSVCxU8j6igCs0JfgEhweqKCR9c+tTElVTHVSM/TpioLpC9wWQkYIDY7Z749qlVnKgOVd14Zl7gd6q6LBCXDgfUZ9acwMgwACcjKn/P61BpxdmnTKHCjcm35kJPBB9CKfErwX02XwGjACNyQR70WZOpJcTT2b7U3PHJncu3OOMdaJZDLFEGCkxLjI4z+FS3PnwShX/wBRIOD6ev8A9aoFA3kHdg4O4cEEVIiRbcvPuQc7QRtbrxyDVUPItzHPD80m3ywHcgdeQw9as2LNJdTxDggAqfU9enY0PbiSZJAGB3ZI7Z9frQAshV5JFMTxYPyvwR77fr70rgRiPlf9Zz8vt2FLGpaUr0wNzeuPWs3Tr83eiW00oHnx3DxS7W7gn+mKAM/eZFQLlG4IOc89xTViZTKxc4ZhJhmyAemAO2aB+VOXGcH/AL52/nVGooyjAAAjn64pAxAyfkIH8qEKYBHBB2nb0pehxmlYB0QG/hOcEmiK2SSeV1xv2gFT2/8Ar01XKgZPHIpMqm9iDnBO9V5wPemhsguzLDkqcYHB960opzc2kcjAIWHzbOmRxkVVJ3HIKOCAfl6HI96gtP3Rdc4QtkBm4BPb8fSgg0I87MZyfXpUWWV42KYdWzt/wxUio0ZG/I/3utMkB4HQ54+hqwG7scNwMfd21G29CcPgg/e61IgDM4LrwMkdO4qNULcD5DjaydeQexqWNEkd0DcQRP8AIZZBHntk9M596mdfK2JhlJJI/D1rIubNbsojormOQSBN3Rh0PHpWjE7TMiv87g8k9wc5xSCwRqFXCoByTu255PqKXAUDjaM4IVePy9KI13kAbidnH4evqKep3AbkQ5HP8IH0z2oewhm3O7sNuCy8cfX2pizz26IpjWWPIHm7uQDUj24JLAP/AKvG3dxg1NgNGiY+Q9fw71CKRXUk7yAwKnhu30NOUyKkpj+dW+bY3AyOvT2qNEYROG+RxICu3nIB/rVi2kSS4MZfZwGVT1cE9qpITII2SREJ4B52/X+VOyScY3nBNIAIrkJJ8gJIV1XjPv6ZpcBXcAN8pPy/pWghQeMinK+1SCN3IP3famdMEdxSk85PWucB6sGZyvGCAfZjRE6zR8BsxsQw6cEcfWoo2CsMlkz36/SmwybJSAiuH79wQKdh2J9i4cHjJzzSGMjgjk+tNfocjZ9VpYpCMA7iF/vVdmO48bcgkbDQMIch/n6bqauAcfc2yDDheRn2ozhju4xg7e49fqO9ZkgmFwAH5PO3+dLHlc5Cui8bg39O1CD9+EzvypP+RTU5XA2n1z/nmtXsA4yIJChI3hQ21u4PofX2p8I3/MB/WoxIHVSoxlf93n0ojjLbwN2MEkhsduOKyAVG3pw4DqBui3DODxnHpSxl4ZfvrsH+elRwxo5EvlpvZDyOpBGME9xUsqyJBI4KkqhZdq45A6fQ02NjXVxETgYU8MM9/wCdGRz9fvdiDThF8yOjlEYAlPqMmkRGXgpsHbbzVJCHsBIhXC4PHpg+tN8xBciIunmBQcbsnHrjrjPeoJId3KHBDZxuxn61MyIbozhE8wrj7o3YHUA9SKbfYCI2yDUEuy8vmJGYgN5AwTnlehIPQ9qnwRPIh5KMo+f3Heg4wAUZg0ixkL7n+lEkcq3UrphEOMMy5ORxyPY1mBJbsGOxx/ew4XOOP51RtdN+zzSSwuyFmzJubBI6c4qxkxy+aJSiBcGMLkHJ659RUewEvLEMGTqdxP5enNAE2GAIJzxznn6/WoxH8qogCZA2lG3D259qkjlDqhEnHQ4GMevWmRttZOcbTnj5RQAsZLKAx59ehNNl3PZOEQGdBkIzcOQRxn3FLGMAAHeA3DHt7GjGwjJ6/wCcVpEBZZPNk80oqOYwD6jilCneS2zJUDK+3TIpgbYOSo5xz6U6OUBhuz1C/L70ydGOn/eEHYMjB/EVEgMa4JbC87utWZkJtdy8vGwHpmorWQbnEsR2N0ctyD6Y9KChItlyyRPI481SyumM7hzg5+lNgnPmDz5clhwWXnI7EjipVtoo8FY1O1iy55wT6elREpHM8YRsEjLM3AJoRMR1yVCoWwBkqVPQE96dGWXAPIxjcOcj196NjYKkZAByu3g45GabbbZIEKcAjj+X6U0ibkyNnGXbHP0pEdXb5HDuMjhuR659aYWKDOM4OPvY6nFSuCspGOCSDu5zxikMjkUOrg5ywILK2DyOo96VsnyA7bysaxlyvJAHBPv70isMJhMjO09vr+X60seGTkYJYxk9OQeOvrQA+GSNpLlPmEm4iQO3JyvBHsabBiS1SQckxk7WbGSOCBnvTmhHzMfvgc5PJxxUUUxggT7juMgBuhODjP4UEFfzi13bwyoYn8tjOjNuXG7KHcO/t6VzvjrxNb+BdNutQKeZeACS3jnbiRjgAse6jOSPXArTvbmDwtpskxZXnYGTyVb5p2JAwoPOB3xwADXzL4i8e2vi7VJ9Zu57hPh14bs7m4kmd8NqtwvzeXETzsHqOwA6kADfYpK5o3/iuCx8P6hrurPDZaSQ5Ml7Mv8Aps+7dvRWyThsAnoAMDiviz4z/GbVPiOZLRJPsmiSybrnNx+/vWz/AKyRmwfLGMKgwCKxfjN8ata+MGrW1/q9vLYaZYY/s3Q7KZSgI6OT346V4jruvy61eHTraUyncSXZcHJ929Paqpop7HQL4kudamk063juYkjGSy4yI1+Viccd+lak10bTSnSMrBjC527ecfeFZ2kW02jIbCAtbxLtbeh5kJHPJ61dWxbX702jo8VoFUSH+FM/3T616FOHLucjg2ZcFxKREyHzZcBoe4yf42b2H8NV47NIbvzXl+1SyAZndWUk/WtOezkk8uytnW00iyUWofbhyVb5n+pplvZSyXOyLh1+X7v6+gqrip0+Zle2imZN7x8bsZ3Z2HdwtOGhS6gkiHaYo5BJg7ucbs/zrvtJ8HzTLvaNvL4wF+X8/er8OlzNKY1Bll/1YWNeQO+fSuRzR6McL3OD07w55EHmzBfPYZV0wQB94dalOkQS7DG6faW+ZZNvGf4t1ej6f4PJjeJ0W2it/lKnk9M9emat2mhLJrFpp8MQ8+4Bx8u/92oyWP0/rWftVHYv2ETzW38KvbapBOk7Dy23Rov/AC0UdS38qs6P4LudWa5u4Y0lEcu3vw7DoT7Cu08WaaEisdPjzJJK2FmgXLmQ5Hlp7Dqfeu9i0uHQ7K00yyg2RWiiNscEyd2b1ye9DqGnsI3PJ5/ht5TF7uWFJEAMCsxPPf7uMn0Fc/q+hvHbXdjFLcPPL+7L+TgfL8y8/pXrnieOLStPu76eI3Gz95DCnO+TgYz7etZfhvwmIZwk6Le3coM0zbiUi38r+VQqkVqy/Yo8xu9Ic28Vygjf+GZYen3eq/jxir3w+JmS4mEKNci3ikHygk7zyhz2G3k16fqnh4SxXNlp9t5t41qfLdF48w5xkjgEf1rgPB2mPJrOtrBKLe2T7GtuUUYIO8MOenIPFClGWphKlytWL1pNJNFJPJ5EsDXsiwyouCCBg8enGK1vs9lLFELlw8Ug2jLdeOmR09qs6H4Tjhntojue0t9+I2/5ayPkk/nWrqHg22xbiDTGglICyiFsjGOC3pUuobKh7p5Zrvhy10a7KWtqfIkz5iyfOB6YNcxqunmWLzJNOEU8almutwyR0VdvvXt0+h3cdqYljRJbcblQ4cHA55+lcjcaDfx3MsAjjgnjVLiJ2fKSgjO0e+D9KKc4xOSdBLY8Zm02eNi1tHCMj5sqMnA4cH+lWdJ1eG7ljklxb8bRcb9uD0O6unvfD/2OQQxBwiZXE7fKCvYHrz/47WTe6Ctw8T2cDzuSqzQ7wuQf41rrUv5TzpU5fyjrvdEkbTFQgYSeYApAX7u4D+LFS22uSaScajqCSW8p/cTL+9znoDgcVn6bG9te/wBmyR/Iwfy329hztKt/CTTtQ0lvsclzaRRoJDi4sD83T+P/ADzWi11Iiow1Oqv5nRUht7ny8nzGkt24291YLxyDj/ZrEWytopt0XGz5Wt09+V2t/Fj2qrorHS7eMpBObe4/Rx7nt/OtKF0LIw2Y+7j5mx/F8v8Adq0Zt3LWlyiaWIrcy290uW+T5VP+838TGvRvAfxR13wX4qtr+zv/AN9GRH+8/wBRKoGJIpU6bSOA3Va8ytivztE/zr8qs/BJ/wBn+81amlX8N3CltqCbHi+Vi/8Ay0J6NUzS6HVRdtEfqD+z/wDHbSPFel3OmAXNo8MYlbRrrAnsJSM7EJPzxnsw4HSveLK5Emn2Zh2G32hoZW5wDzj2IJ5r8e/BfxFvfh7qaavAWuJNOhjhhSZN/mqDny2YHIUA/hX6E/AL4+W3jnwiNQsYppoYGH2jTZmHnWg6tsbpInJIPUdDXC9NDqej0Poayummkt4yHgkj3wzRnB5ByGB7g9QfwqRN3lyM4dCrYHzdR2OPesVdet7i5jv4HSe3KoZHXIwpAIYjseec/hW7KArbCcJnj6Hp+FSK5F5yRXUcbf6uaQDfu6E9/pmnSoyrL5aoZQSAWYhSQf61HPCHuYInXdsYMCOSR34qWXdCYn2fIzFWk9M9MjvQFxmoTG0VJgN+MBgG55/XrU10oM8QGGEijDj144NVbptyg53lYxn5fRuo/lU0uFkRmTfEDtZfTIzn8xQMr3pKaJqL4wcrlvoQefbGatXkcby20gC4ijHl/N0BH8qjjjElvcWhcjzFOHZujY4z7U23uWljtElCpcmAbwMlSQcH5jj64oAeoM1vcxHAcDzI3b9QfwqB5ThzhEA2kMGyMZzRI720JlU7wsnA9QRgqfT2odQzmFH2boy0auvAHb68+lAEt+izERSBXtpogzK3ruz25989aWbEl3cNvHzRbQj8kMD1J+lMMck1vbZO+VIgCy8E4JPGO9DsC5JycHHzf57UeYD4I/LTZsbZuWQNuBBJHGDVhQTASJyhZuY3XggnOM1TubYQNKH3BCFOVb5eBgHH41NaM6Wu4OLmM48s9cc4PNPcCskRmnuYljbekm6Jmbbxjgj6Hirls6yrcSxl0cACSM9Aw+U8e/U0xxvFyYmWSSADMe4AgntRC0SXMhBeI7VwCvrzye9QA2KJCiIr8E5+9nGe4+lGx45pHLqEwoGOCMdc+1JJGLxlUcI8Yxjghh1H40W8puPMRZFecxFhG/DEjAxz3oAmjJjkSQfJlgT6EnjmkuCILznKORkoGIBAPX0JBqFybi1dY5WglVlkBZOgBBIIqzPMs5kS5ti8Zy0c0S5APGQR1U/pVFhbAyQAL85ySFRs/wD6qSFhJdWf7zYJCcOOQcjpn3IqnbWrrPBexy7EjBU7O+ePmqUQ+agQBSCMjDdGB4NACiRIrjypXKSvKYwjL1IGcZ7ZHIqVOSCo2PjAf+hHcVEl2dStLeSZDHc27KXzjluRz+HepFx+7PO/PPzcHB4oJuOAOXIAcpjcA2SMjPT0NCRGdSE+fHBAbaQe3vUcsUH2yJmlNvcSx+Xkd1BJGR7fyp8im3ufMREYbh0xgqen5UIIkNnMl2HQyPHOgO6J+46bl9cdxT5IEurW2huJPtJgZZAZW2sSDwePTv61L5UcsqOYCkqnCybsjBpkXmfvElgcBWIEgwdg/vDufpQUFzHOymWNEc+a2QW+Yj1B/p6Umm6hHFdGCZHUyfvFfZlcjgqSOh9M9abJFJMlsRKokLHMicZx0P6dKjX7TfW9zFc/6BdocC7tmG0jr8w7Z/8A1Un2ArRWcWneIxLFEEgniMe1UAxgjI9/WtZfKe8gdA2+FSBubqpGCGHp6elRT74ZYpLjY+2JvmZfmBGMkEccgdKlEP2a5My7JElXMcu3BxjpTjGw2VmeH7E8TB3MDZ39wC3Ud+Kmna3l1a2tJd4M6sYnDcbhz+Z7VWvYSIpJ7YIXfI2vnBzweasBLfVrW3eSLBWQCNi2CjDg7SOoPTHegQi73Vw4ZHIIz0II/wA9allle300yglwoDEy9SBxzj+dRlJW+1xSTxv5g/0b5cFCBzk9xn2pvhvUH1PRSLh/MJZ4/NKFcrnGCGA5z36YoWyF0ASSJErK6SxuFkUDqBjP51Pb3EDwOB+6Iyx38AknrUc1nFHseMFNzBWUKemMcD2pklqrSKrBXQ5BD9enGaaFEW7t5J4H8mXypEZcFed4OCaSYQ2mtRSpGY0kkHmtEuM5XksO4J6mnRKIIwkaYCjG1e3tTrl5SodIxJIsZwm7AfHQZ7VMSia5SH7U6MGRHwxcL8uQPWsufTNUF5by207WqwyBmZVBWVScEEHqCDWhNOJ0KmPHGMK+cHHIzj9abC74uFJbAkBicrnjaM/rR9oCXUrZLpkJcpiXK7GwM44BHfiiyH2eFFAwgkxlVyAT6ntSahODbMcNkSqy7e4yM4/WmXdql7du0VzLA8EglVoX2kjPIZTwVPQ0iCVC6aqW34jYYZfUY4/WkcMuAOQcnf24/h/GnOxeZz0ycj2JppLLDsAyVbzAec+mPyp3AjhiDrOm8oWVQcNg4zS3ii4jcMnOQDt9PbHNR3LcbkfhlLBu49se1Nj1uy1DUE0wmaK/WLzN6IduOmd3r7U9h2L1xG0OnhELExAL8/JwDz+VRBkYoT/Fg5Xj6UwZBlgErylP3ZZm5z2zToo4pIElhLZyY5EbjDDnp/WhCIbvTzKd6SMJVywZWIyB16c5qSzumuYcyDBVh83QnPXIpX82KBCh+aM5y3oT71JHIWkzxyecLjrVjiLbLG3+lhFeRSYg6tn5Bzj86gSCPTfNREUeZcF22d2PU+1LZQ4guPspilCzAFC/GR94NjocdKk1VDFcCVPuSDnqeR6n0qBdTn4tzW+9Q3BwGf1H86SI79hUH/6/ofpUsE32ZnAVth/r7UhUli6jnqdvGfbFNGjY6PLDP3h3NIAFBx/49n8uajFxI8YLxASgEErxn8On41IsgJ4JH+91p3ENUg/3ueu2lTfhMckZ+X1Hv7is/VtVi0yJ3dZXZMZaNd2Qfp1/Ste5Njf2MDo7xg7ZI5UXayZ+ueD3B60rgQwpHcREEElDx1GB15qtJFHeLgMm9s8qwJOMc49aswLc28rtDM0pQAFdo+cHjGDn+lRRhLpCfLWOWNsFxwDn/Z4xikNEVveLJY/Z3MvnxtgeajD5f97p+tWrb95DtJ3Y4PzZ/lUsP2eSPE7MULCPdvxjPTis8ebp+sQRJbPLbtv3OjA4A+6ME9z1pLQZolstk9fmAb2pgJWQMEGeP4abBMJlOcoR/D7UrklQM5PzfP0/DiiImPfYzCTYuVOdw4zTWA3nI5Q9DUaE5Jzx3A6U/wC8OT171dhD9omjc7Mop4YMCR+XINCBonJA3o3BIbH6dfypltA/nkRufPZS+9eAVHqKa8oMgDxOswGD1xn2PepAfC6JMkZfY7Z8tNpGcdu+PxqfBUcjAHX2qks8cV1E0snlZJ+9yH/EdKuu5wQQCduRQUyN3x1P+FNaAT/IXaKVGyskbcj0wfSkkKtFymxx/d4FJBJ5khjI3lFy3tTsSMhEyJtndHkRjyjdV7Z96lVQ8pbplTn/AHun4VU88JKVzvx/DU8Uj7/m2eWezKdwI9/T2ouh2DadvT5+ny06SJo03gp7gt69wfb0oRl87YTszyG579qlYDkHac0cyEV1wzgcAnAG6lVQj4PtnK/h1pxiYPuU4cHIIxxj603ZmQn7hJztHTJ64ouh2JWwrcfJgUgG07T12jG6o3PlKWIIQkZ7+34U5WJTGD1yPm/zis7DsSEEnjgg8ErkAj1HenfeJJxy3b0NNZwrFt7n6KSTn6U1ZAyN99yAMZU889z6ipJCRS5Qg4IA5+lORg/yy/fA4lVOCPf0ozhsA+mPoeacsZcEjBIHZh/kfStGBC6/NgffxkBmG4jvge3epbVx5hGQH25T1I7gH1qvsgW+tDPGgnYERTBMkEqSeT0B6H1qXYQybwA6n/lnwR6Ee9ZlDokVI0QJ8g3DAbt1otfMWArsDASBQytgkHk8+wpysHl2kgOQcb+mfr05qKwEizuJIFAZdxIYnDDj6fjWkSSeWQwsjAZQn7zcD8+gohk3QpvRCUI8xA3TOelPlUSLtIyAcgDIIPqPWoLdAUcxZTPJUrgkjvTAWKdbeXbIHxnIdFBGDxgj2p0xTCMpEgA3BxkcfzpDGsuwOgxndjfgn1PHNAHzAj7m3btGOBSlsAlzbrJDgOyPuBDx9j2xViLLSHKHJHX/AB981Xm23NuYn81Nw52Pg7h3BFMRJoponjJICFT36+ueDWYElj9rWxEN5JDIcnBhQAbScjPqRUcEE6iVJIoo0DZidHJJB9u2KlsXlk85WdEyB5SbOQR1w3Qg9QMZzTQjEEjnrndn8elAD41UNlsncMH5sdPSmkKFyBxnk9cZqK3ncqUCoZ0zJGd2AR2B9CP1qV9zzJMfLjZl/fRbiV3Y6r0xz9fpQAIu52K7eTkgcc+31pADuAY7EYeXt28g5pIXMbOBgqxB5ycnocjsPTFTBC06Iu4k5AH+e1aiuQZ2s6nbvUZ9CR64piROyISVDnP3V49s1NICuCfndePT259qkYfa7Z1CKHUDA3ZwfwxTuMLIFI3ilO6I5AKckA9PrVaxMkaGCSNw8Z2g7shxngin2kpYDfzx9OR7dqa6yAsd7EFQQi+3U460rWJ+EtQkbgCfb6VFcxKZnlHLkYI5wSPb2pimQwx5xv4DMi4yAcdDzn1/SpgwbICebg8K3U/jQhBDKXP38kDJ3dweKhtwQojAX5WBI7c1LLADNmIKmOjbsjA9fWoI8zfKOCMnd079qaQ0ifBDbW2FDwRuyQT0IP19aAXMh3SYRiuflGQR1YHnr3pqsNxz1U42luQR60mCzYCZckgLu5z9PxpCHhychvnK/MfoD96mTQnUdPuUhk2SrIJFfqMg7hn2PSnxuY50kPyIYzGPQHNR2aH7R5blydpAf1HYU15gTxuSQkpyT13fnVby2LxpImSZcqsTZ+QdPxOeaiFvDdzx6fKX3yAyrtbGAvGM9e9ed/G74gXHg7wumn6XvPi/WLdrHTLWFQ0pdpFR5AP4VRCSX6DI707WJSucj8Q/HI8VfEC5sfDj/wBoz6fZG0tyIi0UStKVnlkfgbnYbEA/hjkbIyK+GP2gfjgfHutHwp4UQ2nhDRYzpzXkKmI38qZUlUHCwh8kDqcAkkV6t+0p8WrX4O6ZL4I8PXaR+O72EQ6zfwsGGj2rR7fJj7edIeATkr8zHGRn4e1DVU0gWFvbF4I2U7sLhAiDA/8Ar+p5rB6aHRGxBqurW+n2IIlidLf9wF3NvkccMPzrP+H9mdQvZr66Rh5efKZO2OuDWC9rNrd/Z2toH82ZgsKN2L/fY59a9gstEstAQ2ljHvyo81uP3pC44/8AQq7KMW2c71I5gg+YRbzKohCD0zkRr6c9a2PD2hT6jq8dpFEZZEBkkwvEYx1JHQduab4Z8ONr2sI0+6S2t1+aWNd8Uj7vmG3+EivV9MFp4T0a9uILdI88s3lcnByB9K2nP7KLo076M8u8YWVr4PeDTIna8u/KM90i4YRk/KEA5II61oeDvBkdjDLdXatPcy8RB2Odp6bh65rN0PRrnxf48lluY/MilzK0o+8iBsqp9MmvWrLTU022j+1FibZTLIm7kkfdGR696wnJw906aNP37lNNOkJCY/0lxlUKkBP9o+lWtF0uGQnzthkWT97MjcyOOmPUVp27PC5u5ZwLiWJTJhQFC4yACecD9aqaXbz6fYAwSP5shackr+WB6d65D0UrFo20ab4YgHO0ucc7AOufeprQPpayyxxf6RexeQsq8kBSCxU/Sth7Aadp8cMReXzDzL0ZyBuJ+ntVC7U3GpwbEaaCOJYY9nOXcbiB646e1K4Wj2Mmz00Nq+hzpG3+iGaaEq2SAo28+uWY/jW5HZJFK7lM3Ddd7epyf/11PBLAt1cwII0jtVWNpl5xnl+nfPGBUtxav9kLh3guHJVYdmW9jyR+RqJMXKcLqulT6trkBkBMtnJ5EMEeTEHflsepC8k+9d7pmjB7eWWSNonMmfJ4HmAcDcetX9F0VdM8vCLIYoypn24d3b7znqOelaxAwiBCR0HTp2OawnUvoWo3MNrRrREubZRb+R+/KrwH/wAT9fSvCltV8K/Fl9GMVwkF7cG8gT/lkYyxkiKHvhjJGR2xzX0df6cXhjiKP5EhBlO8Apn7ox6HB+nSvJ/jRodxp+p+H9X02NIPsbGH7SV5EsmWCDnjIXv0J96qlLoVy8p1FtoHmeHLCSOUfaLckl9hOcHLdOmScAVuWWjw6qQI0byW+eUvjKAccjrmr3hG4gv4bC7gcz2Ys9wk29Sy8Z98nB+lWdD00adaXM4Q755PMk2qdoIHTnsKzblzWYk3y2RnWvh+3lj1DT7uMfZ45li5yvykZDAjoeeO2eteWxeGJ/Cuqubh/tFtBMYbW66mMMxx5p6AkYAI4zXuNvH5FxezG33wKwBcKTxgdQfSs2+tLG6tLkyZFtPCY5IWQgcD73PGR156VMJOJDV0eL+OfAq3GkX+pWsTm9A88F8YiyQDgd8jriuI1TQ7fUbZJo/J6gRzQ56/jjive/DVpPo+pPCzgwD93BC7B8ZHRj0yRyMVz2seDLeC7KPF9nkkYqqKp8on7wwx4GR29a7aVXllZmcYRbtM8D1Dw21zDiS78q5TmGVV4z6H/CoY9LeK2tDvEF5AObiPpJ6bweDxXqVzosbQyIIDbRLJ5TNt6N2znoDWE+k+TJ5DhUz/ABPXZGpz7nHUw95e6eXS6OZiRDK/HykPKViKn5srioVA06K4F2VARlMhQZIx39v938a7rxN4Xmjtxe23l3ElqC0kMecmMdx6mubsPK1a3xBjz0yok+/wP+WZzjIPQ+ldEZHBUw/IzJ+xRXklzt2PF/z1VmOM/dfPXPqar2hNhJGIin3cDPOffd7/AHquWdsdKM6LxZvJumjj5IH8UWG9O1M1A20d9I8Ql+zGMZttoSaI/wB4Y+Xn0JpQZxxOp066RraILI3m+SMo/cH1x1/3q674V/FW/wDhVrn2WGS4/suYG4jSNz5tvISNz256cgYdG+Vugwa8y09okjga2uHCL97+Av8Ah6V0ELDULNTJG2yJh8h25x32/jWMo8x0U5OerP08+EnxWsviV4fiNrJEb9YpRpep2/FtqEQ/1lvIpJMUiEuNrcYwVOMge6aDfJrOi288T78W6RyRFuY2C4IIPIyPWvyS+BHxXf4L+I43uEa58MSieO7tCpZbhZWDbkC4MbggAOcgN1GK/RHwB4sFlpega5plwl7omrzw28eqRSl4Li3bLCRkAykyH92244ON3WsuVx3NrdD2DUrUiOzuot4eACORVbl1JANaiWyCAhS8kBl8weY2cEcDkelULTUBcajGiMGgZnjkjlbDRsDwR6r+YNPsUENiSR5ZSby2KsRjJxn8KQiaSJEQ8ZAyDu5qpaPds+qxzxRPFHJA1rMF++pOWGc9uh9Kt3M4iFwkv7p02ncy/KVJxuB6A+tRyL9muA4kEYlkEZ7LyNwzTsWSB/st/Aw5ik3KyN27q39KI3DwICjORIxOP970pLsNI0SgDBUkMM53Dg+2DSWGXL89ASu79enWkBNNGNsqr86MwkKDgjHQg1XIx5jN9+KVY9u0kFTg5/DNTRwiWXIGCoIxz0PXNRJvhleJk3jzFjVQ2SOOPx9KkBn2pbd4hI7xSLcLCC/3XUnbxx1GQabeptE8boz5kLfLxyCMcjpxT4pftlsAJHcxXADRMvKEfMCGPUEdalkBl80h9m6QnntzkfpV3ARZWa3ljJafyZMsnJOGAI/3hiq8Gywt5Q8jGBcNsCZKYbkgDk/SpZgRdGQr85VV39Afy4oSRlAdP4TtwzdO3btSQ4kaukOrSp8ssc8aSRzqmSeTkN6Y96tTxB5yEK71UHbu7YxkVXBY3pYohgkI+feQw9Rj0qaSMXEbupUGMkbuwI7eoqRDLe5QoWkIHkbSxfjAJwDn60moW4uICmWinSQ+XNGuSjdifVT3psFuxXUYmgUEg7Qq5zjBPPselOt7pJkiYSf6xVISVSpJ+jc0AOGHckpgn+JO5x+fNTR74MFRlOhUqcjI9O9VJHa4SZJY1tpY5lVXjYtvBBz6bT9DVhWlisZEeR5Nqj52bLdfU1aXULsijtgATGXBfk/Pxx0wOg96mtGdhbOE2OVzIjjv3x6HjikgkDKM8P0I3d/ahZha3du77sE7fkXP5ikWRSJC0kbA4ScEh15AIOBn8fWpBbnZsfa7qMkrkAkdxUOu2tqqx3LRTEKRETBnhS3Ugc9TzTJbZre5gmiufNiiHlPsXLEE8E4OOnB4zQkJsuXARpIJ2C5U7Vbr14OKQQ7gYiMD7uF6Y9c1CsAthPbRbhAJBJCNw+TuQB6Zz9M1ZiQtIVJUOrCT5WGQD64osKxAkSywSJLveMSKCqZDDB4IYenXpUeoXMdtpsk0+o/ZJYCZDP7AnlhwCMdqmC7riKEuyeYrkSLwQU5AI9COKbNFMYwJrdHibMciyKpUg+x7UohEmnjYfZJre7jjgkAlZliDpICAcjkbc+uailhRZZbhAS74jlRF4cAdSf8Ad6+1MtbNrWPZGPKwu0ImdoAHG0DpU8iGa6sZwJo3ib95FGwAcFSDuU8EdqZRFsKxmInAaMkCRwQARj73pzxV0MRHYRgRGUEKUdgP4egz1Jxxis7U9NgOm3ME6SvBIBIqplSF6YwOSB1OO4zUiWCX+gadMm29KxZjYS8vgYUq38Jx175p3E32AXlotykEiSRZGQfKO3cTjBznBBqWJfLSXy3WU5+VFcBSS3GCe9M3/a1MbuUlwsimViTkdif0JqZQVEWduHUtxjjPTj1FIY65gaZEeMgOjABW54HPJ9fekg8z7OJDuTJYFAuQOc5qORzAm5ZMcg/vFDA9iPx/nUpdDdSxDc8kYVj8pGVPcH29KkgWQ71CFzzn/J71AGWQ/KeR0O3nA/mKmLEE4fZt/dswwSCeQSKhkV1VHdA08QZSUUKH98c5qkOJNayRzGdVdHkjIBRG5yVyOKSIrNNLFE6eagU7dxGQfr/Si2giSQzrEEeRcF9vJHr+FNWIrdJKS7udq7lbPTpkUFEyh1MYAiynyspXJIPTp09s1VjeeDUriJ9j24YNGrIQdpUcE5wcc1DBY6p/b012+owyWcu2MWYtwuAD/eJySeau5WR+XYYOB83zDB4/CmxdCSNle4gSMqTIu5V74HXg/rUUKILsygIT5ZjJDYOM8cfWpzATdW0m/Z5Lk8Y6HvVaW0R7qR8Zy276VBJPt24OAexG7rTZWCFOcbQQPqelSwRFpOOc1WugIrpIS+S4Zo9zY5HJAz1qkND7RCrSggbDHtGVzyTTBdJZL5s8iW8EOGlL8KFJxkntzVuBRJGhHBYZGV556ZrL1kRDTpDcB/LePymQN8pBPTH1oSCOpoT20f2o3tvKhgu4vmET7g7dmH4Y6VHbE29sUYMSDn5e+AATz3pba1ttMtoLa1QiKKMAb2OTnk8mnW0yvLeW0iSJ5ezZIV+Ugjse5GOakQ7b5W8je27+F+n+NMChBuA755qKObyXuYHRjtOY25IwOqnuPzqW3YOiSIcg7gDuzx6VqKOhR8OW66ddaqiwFPPuBLv5KuCowV9CDkEVoi7iu7W7twQzwBSybTxknBz35psD7oTLbYIDZZDyR2Ix2x1qjDA6S3conYi5C5i2AYIORhhyc+9ZDKMM0VxETHKkoX07U1dyHA3c87SwH5E00oBl1QB84O1cZH4dSKV3t440M86RIzBQZOm4njGMnP6Va0NFqSLGH5/HtTfLG8gFht527e1JvEH7xLmOWISGJsMCqN1wccg/WpBIWmcEbCoGPTnuDRcRBdEvaPG6K4YcIVxnHYkVQtdWW1uoLW8SJ43iwMMCwIOASp6jHcc1rBlA+fgYao5ZtIuLfy5oITIBxLtG9O+Q3Whq5VxY2NtPvjOMDkHoRxUt2peUOu0BlO73OahttTtPtYslilnMluxjl2/Lx/Czdm5yB6VDaXdw1nALyFI5wSpAfI6nBz1pEkkIWJ5C4JACldq5xjkVakdTsyFfjcPoajLgEkDp2pgAQAAcDGG3ccH86koqrLNa6gjJseFozHIhU5BJ+Ug1bkwDkbhTHiUzOMMAMFXVuc+ntSyZjbBP3hkfN/KrSGySFfMDk7eDtLbcDOKcoLRlT8pbcD9frUFi7LLIr9GwRjpn+dPgujJ5iGNlkikPKtwVPQg0nsQRBZbe/sJFd+ZDGzZ6KV5GOnP6VYkkLkhTnHPzf0pokLFN42bWJHzeopFOMkp2zuWkkNMq3BMgQeWEeNtw3rkEEYIq2shkjgL9duDt7HoaXJII3s4I70kW1W54FNIbY6Eb3IJ3p3z/AIU2a1W3vYmBYb4yA3YEHoT05oBMUqNgumecdRnjIHep9okZEbnaeBRJ6Eor39wkFvulDbRx9OaltpoJnKRyeYhUSK+35SD159RS3emwX8IVwxKnerbujD+dI0b9Nmwj06fpWQEQASYoQxwT+XbFSDKnAPymorxzBdxO0bDzFzt3Zww4/LFTIpaNB8zblyNy4x+VaWG2PjTfjoc8elVvMMZLgklTkj2B5AqdMKe9NngjIR/mBy2ahAhxcnkdwDtPWouFJAGO/wAtPXAyB8uB9TTWXzYX+cpkYDbckH1xWtguPdTGOdw3dP50kTEb8O2GH3TnBwevsaA0rRRpLJ57qoDPt25OPT6Uqkno+M/lx6VLfYQhDF8gnOMAdOlOWKWOV3iIAYYPTOQe49qbyCR8o7/eoWQ9VLYPWswHTyi3AlkLIi8H6ev4U6dgsySRuro8W4bfmD/l3xQlwkpwwUoRtKlcjB9aikaGwhRxsgiiXI7AAUAKMAFVfKfw7ucUhgdt8kRw8cgx8xwQRzkU9SjhCCsoKgh04GD0IqGW3nF2Li2kBRgCyM2AccEfX0NAEjsHRCfMS5jAYOjYBIPII9xUsiCCcP5rBJmHudxGenYEVACRvBPzDBHzYxnjn8Kf9tS2WITozoWC70GcccVpG/UBCEhuoJZcJvYx7m5AJHH505MbkD8HlS6cDPbin3E4it5JkQ3ESnaybASMc5wfSq8F3BcSyJbSpKYyokTkFCV3ANTewE7kpxneGyPxA5qOXU00xozPEyQMNvmImcE9OBUsbBwFOwPt5Xd1J7io0PlxqQdiIRuPUAg1kA9Y4r63eIITxlfl59VZee1NgWe1jiWeV5ZV4852GT7MPWnLZpIHTz2jfqDDgEZOahiutlvGtwZnBk8svEoJweN2PSgBRDHDNvRCkhPIZsgewqWJkaRFIyDlGPoCOv1FNfZHfR20juAwzG6rwTjgE9jimKD5sUZdUSQmMPu+YMORjsa1ArT3y6fbmaYNPFGSsroDkDoDtGSc1LqirNcPZhDnyxNZzDcBuH3lbHQEU+ed7abzRF9oBbbLH0Y9OV7Z71NJslAMTgjORubBB9D9KEhJDXuHco+UGVyAvXpzntTYyksKTwuwcnLI68jHpjsaUI8Q8vZ5ZBzngg554FNhvrcP5RJEgOCCpxj6j+VAyYOs0hdNu/O0/N39DSPkIhI5U/e9M8df0qMXESSgHOSOG24B9OfWmyXjwFAltJdiQhT5bgFBnBbnuOv4UATbwu09MgU6QyRSZYthuz/wH2Ppjmo5YXebcjpLEp2vubaQR3A9T6VDDnLKPuFeR1IYHqKkguB13E/LwM7ulQkFLg8qhJ4980wxrPG2ckhuNrY5FIsRJHRwAAM84INUgJX+WRMnhpMZ25JJ6dKS78u5ht5vIKXMUgIdW2njjn1po6ZAYZO7hu/Tp9Kc/YDnkjd+HFCAesjeQkhQ7j1C+ueaktj5jOAGKpt+b0z/ACqOFCFR1jzG5xJ83Tj0/lWVfztHcGW0IE0gEZkLFV2jls+uB0P4VZNyHxFrVp4cjTU5Q+/zQA6so8tcHLNnooxzXyb8dvjJF8M9QPxGvbJrvxXNGY/DdgzkeUrrIIhIG/hIEk7BRz8oPavcfFup20uq6pa6pLGfD9lB/ams3srZaOBSNkOO3mbef9kY71+Wv7SnxSl+Kvxd1vxHLelreW4MNjbqx22cKKFjCAcAkEk471jJ9TWGrOA1S/nnv5dQv7v7fqEk7XV1fzNve5uHOZJM9wAdori9X1sT3hjHMbk5jf70SE8L9QK2tVuxNYxT+QBBExdnbLJ5m35E+pK8D8a5OwtZ9a1YRbPMnujlivHfn9KqOuqI3PQvhlohkmutWlh8yTP2eASL/qQBy31NdjdvJEXjtRKCm2NT5W7zJGHT8KseHNLttOsXa0E84z5a7/U8D/JrrvD+kSxmW3SIyPFceQvzcvK+GlZfp0rspvkVzWFLmZveC9OGl2kkCBTKAiyvtGS4HLNjuTUXjPUo20e5txLtkI42rnqeefUV0NzZJpdvDZoFyvMzBeXc96838W3JTVLcBPN8web5cbZyFOG475HH1rnpe/PmO3k5UdL8L/C7wC5vbuMRRyMGDNLz5G3q2O5Paukdku53KBTbBjt7Z/8ArGoLbTW0bTLfTYpPkYeZcXJ6hOyAVNFAZbm3tl2pG3B+nes6suaVzop0+QmuQJ4p5CFkijG0L/fPp9BW3pmnPE9sS6xFyi4XkAE9M/SjStOFzqtujIgSMFpAemAOPqa0ra+gtGe7V2GwHafTHAOPcmuZM0jHsZPim4eC4lgY5eMeXb7OoI5djn0qhDcx+GdMN5MHLksIYQ2C8jnk+wHXjjt3qs2owxw3Oo6kxEBLNOyNlnH90d+T6dqu6R4TvvE/iK0F5aJZWlvD9olheXd5aEfuYjjo+fnK+g5rW/KWktmangzQkjFtDJtkuARI0WxgzzHne/Y47Dsa6KGzEmoPCA2IGaNv4ssOpJPer7FPD1oVsZLd5ZP3UUz5EzsfVu5z04q1pmmHTtORLre1w7GSVkbdlieAT/Oue9y9ynDbCSXYkZIA6/wj6n29q24tMhijCIhkfAkkfzQC/ud2MewHarsNmttaIHjw4X5k5UbyfzqS60xobcGV4bgy5bamfnGOFwepHQVKhcpKxTUGWSNMLh8koVHKjp+XUVwPxQszH4X1OCM53SJDDLIgPlucbWOepD4x7V6Zo1lNcX0+9GQxRIn3cElssoHsB1965HxvYR+IIRBEWEAlBuCV4MqkEfXHrWkY21ItqcR8MdXQ3uqaddSTW87QCQWjc+Vcqf8ASEKjj7x3jGPlPFes2NsbaWOESIxABJbjkgdV5ryLxnpn9nXi+JdOgEly99DHcrESQHGEExXuMDBHcV63pmtQ6lEZoB5E8eUmh6eWe5BHVe4PpiipFP3kZ25VdlSL7RGJ4Yot6XbMA8p2qFJ+btzwMCrd3YRXWhSxXUj4I+VOiDsD6njjtWvZWqfZSyyZjlGFVsk4+p6eoqrdoElgiP3PMUldpy6Agtx7VyWDocvP4bgleR2iEd2qgk7D1A4wO528Z9aRtJOqIUuHYRvFym3gOPusRXXyQO9/Lcum8T/JG3O4Ecgn0qn/AGeZ7ySBnQnAIKNjg9Dj607sSpnmXiHwlPa3AvgkfmriO8WFiQ6EYVwp9/yrivE3htmt/NEHn2TZXzRxLbyDoGHX/wCtXvR0iXXdMnskdU1OIM1usmB5uD8yH69fY1zX9lNNLbu5i82cCNt3QEdA/wDtA5Ga3hUJlG+h8/2MrxMN52SLmP0IPTP0PrXO+IvC728kep2EIsLhZDHdWgx5UqYyJl7qexHfrXrPi34f3P2+7a23JfqDtt7npJ1PDfTIAriNI1q1uwbK9LwdDAsynMb9Cje3FdUaljilSTPPdtnq03n4jSfyzG3z85HzBdvQ/Wsiys4tSVLWSJradWP3GUHnquWzXXeOPCstleDVbACOK6yZ0XgAr0I9jXI3MZ1DZI2wGJQGTfzJ6Ef4V2xelzzpUX1Mq40y7s1P2ed5IFk4iuVxLH/vFflNXdA1u687MxSSJZObZOPMj6Myn1B+apf3ptgI42TZ/rEdeX/+vXPRiWG9SeCXkASeYzZEjbum3tirVpnNL3UdzcMJjcLbTsY2yvsQfUdm719I/sifHC28E3U/gbxDqbx+EtZmX7J57EGyuCMCSOQcBN+A6noTuHBr5kklf7NBKcZePqn/AD06bvxqW3u5Q0EH2lPLDffdOEJ47/7VZnVBdz9i/COqTvqsuj69BJZ6jGEa2uIcMshUYDqy9VkXDAHuCOorsIjNYx3NncgSuyrKrjJD565B9fSvjv8AZi+Olz8SvBXh9EvwPGvguQRXsN4hL3+muSHXaOWKYBD9sCvsyU2mo+ROZH2GFZIpFbaroeQMdsVghMis76K/0ee2aKaAAeSrTMDljnGCPT0NS3VrKLLykRTP5SnY/UsFwM/X1rD1iG30vSM3JkW0kuFUzPkKAzD7xHoe9dDcTxtex27xsRtCiQNnGBgD1II70XHYhfV3hEbXFhJsMsSlo2BKZG1iB1wCe1Rab9rt9VRTNELaOSRFAQkuCMAMx7g9MYFTKBwm/eFmWPKtkgjBwT9KUAteCZd4c5BVuc474o8x3EV3F9bGJM5lIkw2AFPXPqKVfMm1rU7eZwbbzIpYXjUqyELyM9Dz0p9rvjuwwIcFSANvTnIwakkz57yoSCSSybuOnp1pMCC1ikEbxSh98cpMcu774I+Un3Geakt5BLGSBgiYxshyM4A5z6Ux3O+MfxkLJjt15FTD5gATnLEj2z1ppANmUvEmDh8g/MvTnp+VMVcPgn5yRlumadZSGYeRvzKsrDaeMgDOfypLuQwiRjnekYO1ccnPH50gGph1YjDgSGMsOcEc4JpIbctDcDzD5UrLKEfB2MODgjsfQ5p1wtvBcI8TFDdMoYFjwwXOcdKNJuZ5dMiiuEhE8cj/AOockOuflyT3I6jtRYBFYrMhLkPkru3EAgjGDj9Kdb3MbLHFLuMsAEZ89c7x1yG/SlPlPbSCWRMKSCobng9fXg8UjokU2WkXGcBmYEA44qQDywTKkUeUZwwRmyAT1waa9wiWckp+6sZJzx8o4+904PWnwELPJuV43JVRtYFSo5DeoI5BqGGZbWCKwvRH9muVdY7guNvJJKnPBoAURtFKiMEcHBVgexGeSM1IGIeBxghJAT16HinGMxyJEPn2qMYwcgAc+hxTWIjjMnZWCkfXoatliXM0gmuUV/PCSo2xmAIGRkjvjH8qnvYQl/mJIxBIMnGQcgnBAH61EUhF2kuwElSrNtGQByMn0HpUzgsIiNrhlYxuG4Iz2PrmpsQVpikkINwmQucSK2AVPUE/zpttAiTu43JtVVHcY+vXGKmspY7oSweZ85kMckTcFCeD8p6A9RVORr/TtRjAslvLJx5byxOFeJgcfMp4ZSOhHI6ULuOJNbzSzT3kRjkikg2uN+CkgP8AErDp7j86kZLtY0w/2iFwZMowIRv7rd8HtUMF3Gt9BG8/zyRnapUgSAds9Nw9D1FWICUuTKgO8ExlE6E/e6d800ug7EZ33uIra5eCdh5gLLgoR1yD1BI/wqO3vdReSRLmyG9h5cctu2ASFOOD0Bx+Hep764ldoJRabJWPl73Q+vA6022e5mvJYp7YJAYxIro/IYE7uD2PahoZFbaudQXR1Fo6RyBorhbhwkts20jP+0Nwx15BzmrehCZtMe1ni8i4tJGjJGNsg6hlA6A9x61S1GyuWnMsUUU4Chlidtpcjqpx6+tWVvPsKSzHEcRAkaJ8kgdxxzxSsyBbOO4OqXKiWJ4njD+T/Gh9Rz90/wA6kt5I3keNeqEKV2ncB6+lZ2kHTNTvjdQXO+7sZTFHI7MrbWUEK2cbuvfirZYjWnSWPBX5Q7NjBJ+Uj1BFES9GSyPKIC0UgikIOElUFcjsSOR9c0t7IxvI3Dx+ZPGu0DrkfeAPcfWnWAeG4nhlQBeQqsucEd89aiuYRH5DBBIYslTzlMnoMUwJ71Gt7wyoMhhzlePccVDeZjJQASIuGX5iCMirT3JkiDl9gJGO2D/MU8HJLDDkAg5bnj1+tWBl2OoW2p6ZKIbh5XglKyq6lWQE/L1HI+lX7ebNw6svyFdwdWzx6H3qOxiWKW58t2SORSTHwQD14+namWpdrdGdm8xcgMq4yO4I71ADXVWkgjZyHlkMavu4DAbhkjp9amuMXcM6FHinB4fjr0z7jNQSsftsUOEeI7WB5yGGefyqxPIUu8/wv0x2x3/GlYgiglvRpdk7xol6kYEsTNkHHXnPGRzSzSPb3huY8m3nUbrd06N1LBhzVndkYPGQSKNxKyEHAIAI69ehpAVrO6eDXJx55Fm8SmNGUEFj6HqKfqT7ZEcpudGGMckA8Gq+QhsvPglJkl8pjGvTGSGJ7DirV7ueZHX+Jc5q0h2J4sCPC8Fem7PNRSJHd2zxSgYPPr05p7SZYZyDgfe9CKa5G0E9OmelCZMVYr2t8kgS0cSeasRaOV14JzwoI747VZt5PNtXVwA68E+vf9Kb5ZAAzwBx7UR8ckDfx83qAPSoGDRhJrh94dJjn7vYj2plgsccMUWNgUYIVf1qxbkeU7twqEDcWGD2qvHGIblNhJQ/IcLwDirQBEGhZ4wmHK+YHVflIPfI6nFSREAOGPyY2j1B705icp/sjBX8aguJBb2jSFVd1Iym7r2/PFULcwEJZiwDx/NhlK8Z9Qe4x2pcgAZwTkZyvGQeuPSo5UuY7h8zuqSYIQNwhxyB9aki85V2TFiB935Bk/X1FQbCw2EDPOYk8qWdhIWiwASMdR06DGetSCdQwBP38gP2yOwqERqxiY5BRuHRsAZp8cwiZ0H8Tbtm3GPw7UEjxIN5BTfgA/e461SvtMstXsSdjJIpzvRipGO3HXNWt4kYPjGB1HbNKrFSQDnPO3b2oArWoNmUaMMVC/ebnHYk4pZSZ8jA45GM9qsxMV37P4hghVH6UqccYwTnA9fpTQED3CxBCzfMcY+v1qyxAbI5HX6UiPFIvluOCPTPSlMY4A+TAI3fyzTQB9wkYz23f5603aMGMlkx0xwf/wBRp1p/x+xQFw5kGBt9ce9SzoomljDr5kZG4buefapKK0eA2COR2p4YH3B79KasieZ5Sz5kA3CMr82AcE+mP1pckkEHB9Tz/nNC+IXQeGBJ55A+83196QZOCAHyM7VbtTkz5mPUcN7jt+NNU8DH1A/wFEQYDDg4cDHFKnzlAN2SM5+lIIykYnCZQn73WlhUyICuzn+Js4xVXCwkauSVYsUP8HsO4qJZpEu0TYQAQyndjg9eant2MkoQjB6bRzyPSneWZpCRzgA/h/8ArpJpiHGU4LjGc/3jyKVLkxgh+hOB/n0qNSMcfThe4pFbuPnrOw1qTTt50KZPKNkNtGcd/wAKYFITepyBxt+nt60sW18hfnwCSqvk4/wpu0Qu8qlvLbBkRugIHJA9cYqRDlUnI35z0pInBk8vd83dfei3mRoy6bTt4K9/Wo58X2xoA5lVc5ZNvT371tYCcQELkpzjFV4kCMwwAV5O3nnv60mlX7XdoheB4pBIQTLjDjswx0+lWNwZiw+/7feIHX64pJyAiySM/K/Y5bpQvUd6fhZCShBw2MLwRnpx6Yo8p1GRtdSM7Rjg0uUAiYpkjqoyT3wKU4XJwuzr93/CoypU59elOzkgqMH2baKzAF8sHhFHT5045z0xTJTPbWpEzveuJCV3KMkH+E+uKDkgjPB4+tS7zGNgc4A43cn1znqK10kBXh1S3uUdk3xvEBuR1x27EenpVwRvzsdCpA53Z681TmQeeko2fMAJBt4yO/41GsUVuxKDYjAhgrHaffPUY9qTTGy0FJyCyEEjap4IPpn0qLzVjQGQpGnmAF3bgH69KeoBAP30wPmPtTZIhMmx9pHH8P5cGiKESgGOY/xiQBT82cntzSBI/NcKgTdtYbF5xjbyeppVDMNw+QqQd+306UFgxz3Xn5aOUdxFjSO6DsRh49o3N0I9KbInlTu6v5fnABmVsgn1Papomin3xS7Tkbw3Qg5ptzZSS20ixlUJIYBlzyKzENaLEyTBHjuFGFk2hQT6GmxK8tz5ZfyJWCyBlbGWHUA980sUWoW904luQ8DxgNGUG0ns3qD2qOexv55ojE8CQEMJFLZYHsykdx6GrsO5dLu2cjJHIx0OOw9DVO4s4b1wVlkgdScFMEoccYJ4BB5B9asWavJGDcvsu1X7wXaCPXA4zUaKEl3HAyAGUZweeT9TT8hEbXiQTQLc+bK7ssbPyScDGWwMZNJdwTwef9l2HGPLV+uO/PSp5oRM4lQukgIjZFbKkA5zjsR6iie4lt5EaREKEAq4UHn0pgR6frDajp0dwpSQrIVLbeSB3/CnzAJMkqA+WzYIHAI/GmIyDJi2xgnITsCeuKIpRMqkjlOce54NAEcRTKJly4Yn5yMleeB9KsGDKu8CfvOoR25yfQ/0pmYkurcmN/LkJU+XyUJ6H6DNPtw8XHm8Idp3+g4zRcm5FY3TyLlym888LjgcHj1p15bQ3DW0pLxyMwUSLnaQezYqhYCKCcJjzCJG2nbzgnPXtV4zOjSRugQfKdvfOc5/Gmx9AgQbthRw/mfe7HnsevNL5ZWTI3SDeDs7DNRM/lgh5U2Alt7vggHnHvirDyJKhZXzuClXDZGaSJI84Bxz2/XgVINmXEoeQFc/IuDknjAHftUHDxSrjeSNy/MRyKd9oCPA8chcEESJt4HTvTSASKb7DPIg37Jivlpz1/xrn/Emt2nhuSS/up0jt4rRsxs3JxyUHqx4UDuTWtqd6k91bRgPGYlkm8wt0bgIPw5NeeeL7o+LPFlnaTBJLDR7ppJpTjMku0CJTjoA53k9AEobsKx8wftk+PF8J/D+08O3paDW/E139o1dLaYoXJiZo4WPXZGojXHcg8V+e0W+9CXM482XyhEemZHVuSMdzXqv7W3jeHx38dtZuba5e4skkEO18t5cgG3GfQYz/wADrx66l+xRFTJ5aY3ZiTuPu57/AEqWolpcupV8ZakPtVtp0U4kgtQZmCNwZWHJx0yOnrWx8NtKleV7x4P9EOCJNnp/d/GuM0q0bVdWgEkjb5pQu/bkndxXtfw/0KHWNUnQyvFpenNFGoTo5yehHuOam+hpSXMzsl/4lOjRF+ZJZDLKvT5zz+ldx4Q0+4jlsBJH/pFta+czleBI55/SuL126h1TWU08Ru4aYSFfK6ZOM5+i16hoUEWmabczvIZJ7u4IkY5wQgwoA6CrqVLQsjvpws9DJ8ZXDaPpgmnlMZkWQCVeucYBH41wfgTSf7c8U38/mKf7I+yxxcccn5ifyq38TNbN/wCJ5NKeCWBLSGNd55y55PFafw0sbSz0a5uraRiNQulHzN1RR1B69ayjLlWhSd5nXSuHZ5FGEY7lV15wOAMe9T6chM0cjYRyfLjXd+Zqpeum7bF8giG5u/z9z+Aq/pi/ZI0iUZlceXH8ufnPU/T6Vnc6Ys34B9mt7ufoSoSJN3X1OK8+8Za7NLDILO5nis3haMKkXXHXb1OS3ArtNWZIEDyzpFb2/wC7DgfKGxlic9cLkk1wvgNptc8RnxFvZ9Pjk8vQLOVitukYXDTyHA6k5HbJpQ9zUlO2iNnw5pMVjJp0mpQfaPsCxyTQPgmW5I/dQn155OPSvVdJtGtIXj2A3t3I0t1J/wBND95ifboPQVyPhXZrmovfohSw06QxwPtGLi5biSYZ/hA+UH8a6aGB9VklsYfOiMqj7RIi/LFBnkA9QzdPxpt3Nqaua3hqyg1O8/tJnb7NaEiAdnc9GOeo9PeuksojLK7OVxuyckbiew+ves61u7bZHbWiPBaWqqFt1TChR061saVKk6Gdo492DtmdujZ5wPXFJIqUWW4bWKVnmnLK/wDyzRG6diSD1J7moLeyn1GR0lTO3ACLwEUHB+rE8k9hU87i1jLhcSOGWEFMsWPBJJzwMZAq48MkESB5UijeJcM+N5cA7mYr/CB029O9UYmdDveO5nikMcPmsC/8Tqo2rsz7DFcpdBTbpZZH2ma1kYW4IBAJA3H2Hc+tdNq+twR6NJLHaefHFxg5VdxIC44y7EnoP61kWtuUu5dRv7iB71P9EhtYU4SIKGIJ9S5JJ7YxTcZWN7Nq5z/iCxijMd4gFvpSwrFKEbJ3nuAOeM81iaTLc6LrKQXkjSoJFEyp96AN0cD+Jema77QNJEVvLbG3UQRx+YsNwmDKhPMmM5HORz7Gua1TQrie5intD5+r22TabOGuIgcmLB+UuB0z1qYroydNmd3Y6guqF8tFBsGMpjbLj+JPUGnPatOxUJjthmwYwRyR7+1cj4e1OK5s7e/0rcmlTymGeJ3w1lODztHVQTnIPAPSuztZjnyZJN8qFvndTmT344qGrEQ1jYZaQny3jI3kgrvHB6cHHr61XUBQfNLJn91IrrjjHB3dcd60Zc5Qk/I3y/N19qhLp9piaTmIKY5Ymbse5+nXNSlzG6jczntfNl8xX8u4UjLIwUHH3X9fbP51R1uyVBJ5sa24dWkll285PG5schgevYjmuoudNjuAQUjMiKI/NHB2/wAPTGR61QW0TUbR5USWDV7dhFLG8pKOuTnIP3kK8g9qUYyRjvocpqekReKdMSeF0j1G1Cw+YjngA5U+nUjmvIfGHheSe1FzJsW5jLxtcSrgeYDhkJHQ5zj1r2EaWmh6kIikwtp4mWOc4IiI/gJ4yecA9xj0pNe0cfaILi3nc6RrLGOSGRFPl3CYwRkHrj68VSZKj0PmYSXFhcS2N7E0gQ5CvyCD/cPpivO9ZsTpuu3MKR+baZE6nfnAfsfpX0Z8R/h9eaNN5kBS4sGbdHMwJaNiPmjJ9z7V5jruiSTWhjeCKKfAJfaMkBuh/wAK6IyZyzordHmUmJ2ikR8un8Y61Q1CG2vLZJIInQvlvk4z/hg1u3Wmxabf5c5sgV+Tdh0c9l9jWZd2kenObiI4tpZEWZOcxyf3ufVa7l3PHnTVtSgt2+k6dK7bJxmNpkDKPl3fw+jVr3MSxeYmcxvjKK3GeD/9f61hWDNZSTiaBHiYkNG3IIP8S/3sqauWMrw6b9iJ4iHy7+pj+635Dp7c00ZUXoeofBHxjJ4S+IGjauXeCRVENxeDO5AHwJMDqMcEHgiv1b+G3iBL3w/ZpMAIpIzgs+7y5Ax4UjjaQcj0r8ctKG8pMsjR+XuUOj4GMYx7ivtj9jj4rXDeAbO2vdQiFtLcnT2Tf/x7XCkgseu0EbCM1zyXI7o6G76H29HpUEenhGd7m2mz5gmbeHUnB46EZ6UwxfK5CEyW/fdjK/dyPYcZpnhecXPhVNjsEHmKFX7yEEhgfo2TSyJcx2UYEqSzoAAZV++APmBx3IqSUyxEnlM+92xJIGPoCBgc0w8S286u8bwyBh8xHB+UhvWhLw7LaSW58uK4PlbXwFBIOCT6E1auozaTbHwJFT5l6jA9PrUgRtKwUnCAqT8qZx+tMvJ4i1hNgCZLhomLsR1UkAkdiRxmlt5onWXy9rqZAcvkEcDjmiW2luBeQxz+UJ4xtTbnDqc5B9xwaoBkLyXVlZXMq/ZnUhmeJwy5VjwG9COoq1kzy20sUqpDtllkGwkPg4zj29K57w+6xQ6rpr2z2dywFx86nYWJIIXPfoSK2kmkZJFYsHiB2oijAJI3AN15x+FUgC0O5A5wJB1ZfUjkj0qZZQGggmGS0QXzmTgkHv6Gq8ciSIZV2gSEtu6ZI4PH4VYtXE3yNuRx82NvPAz+WPSlYB0luJJIAUwY5AVf3HAye9VdGvTNqd7YywHYhYxuHAGe429dwPSrNu32mJJrV1cthgz9ODyCO386piSGTxNPE6fZ5BtkjLIVJbd0J6cikNFlrMxW0jiN5JI1znaNxB67vX6mhGB8uMEI5hVym3IOehz0z2xUOoIh1hLhDJBeRMYTDu+WWMYJZQeuc96dJCktxA6SeU7xtGu3GCo5wR6jqO4pbCJnDROVMfK4YpyCFPUgHrg9qj+zLJazkQNOJME2rrlQw6MAc4J9qsSRSyMkErPMTGAA7Hc6nuGHOR3pIspk/NxgFvpwDSAhimFxbxEAOg2tE5yCOxUjsR0qRU89LiN0/dnDHthTkfzpbt0tjGXLpHLJ5YdOxPTOPemQxRW+oROQ6STHyWdcsOFznaM8E9/WgBkcRgaOJzwVyN/cHof6USYgngiiRHBUytDK+3emcMV+hIz+FJaqPscEau4MfHzMSCCSeCen0qVwzx5YdiAWX3zgHrz+VNANgaF7uUSwISCoKvw20AhWDd/rViZds8qkZQ7du1jyCMHP0qrLC6wQPDtMq8CKRcjJBO3I6c+tWJJpjcROLNwJIQSqvkRuMnBA6g+tWhxKqxukEkcvCBlMR6kEHkj+RoZ5zb3Jj2eZAwkZd4DDnrgc9DU9vFNeQ2EhZ7aWGQyjy/lzkEFWznIPes9rmC0L3M25GnZRIuMdDjIOO3epKL0eovcaPBO9wqeYwiMq8iNiT17gZ7mlN3PZXmLsRvABtMkbHIY9yPSmW0kX9mTz7CfLyZFVc5AOQcD256Zpssq6lpqX1lP9nJkGZo1DgoOTkHHUcEHmgC9b3sU0n7omRBwwZeR9M9QaiWZ1S5idPLnQ+bEnDZU/w57Z9Khd7ceRLbSpLBOcqsbZ4PcemD27UX91FFqMEEhGZIvl8o/Mcckj14oQkiSeEXFmk+zypAolkQL6DketLdt5uoadLlfLaJgVl9cggn6ValIa5+0Qz745IguNuOPXB6UkSsTtLo4AAUKuGAAxz600KJTeZLe/G/Koud3zZBz6Vajnhu1lKSDzIxkp0OOxGaIpPL+0S8PtHJ25xgd6htUSSdFkCPuiIEsWQRnlf/rVRQgWRIHaOYTguN0Mi8jjsexFWLFjcWsL4DnLA7uDwefriq7q0BCmPzEJCkhuQRxk9vrSyTx6coM8ixxGTq2cAHgkYzipYugaeczXsWyQFZARuXjB6gHrTrO6kW4xMiDbcMqsV+/Gec/UdKnFsbS9lkJEkckYwd3VT7/rUFrF5KCMHeEJwGXkZOcH+lUGgRKWvHAxhy0q7G6LnHQ9Kj1OV7UWUko37ZSQyr2PAB+lICY78eWmFJwMdBn0qt4itZrzTnigcxTqwIbcRgjuMc+4qBm7HEs9qVUgyISA3cemapBnltrndGyTxHyyBznAByMdam0RJ4dKsxdz/abmJRHNMeshHcn1x3o0xzFcbWcEiQYbjkEmpIMjU9Y+w2c90kE1yIv3nkw4DyH0VTgbvqea1ZZI5rWBlyiGNT+84IBGcEevY1H9lBv5YpQMZJUOvUZyKfcW5S3SOSPYAMYLZ6dKq47lspvAZcEhQCjenrWbKjrDJE6O0EgPC8kDsAfrVqymYt5TFCMfK+7n3H0qaSHkgemfagRTtpg7Ir5BPGXUDnHrU1uyST3CKVL2+0sm7nBGRxUPOzn9eSDnsfSkYk3M855kkCxts6EDkfWhMCbT7doba9HBDSbl+bOQeelPUZb6kfK1FqRHYl+oVDnHB4HAqOyuBPHH+6KF4zIDuB2EDOCKbQCTE+U4G4ZGVbjG7OKXUrcXMG0/JwA2zjkDrUgfKYIDnqVOM4z6ULJuJKnoxGB6jnGKVmBzjudm4ZO0jKhenrT0AuELRvvdRk7eoB9aapbDDJAIwdtQR6PukQxXLxHuOeR9BT2NU7kwUNx65+X/ABpIlyUA4zz97096RYzGEBHI/XHenKwYsGGCGB9uRzx60XYloLtIOPXjhgaI+Wx1PQ7aSJVV0HyopyD257U7hWGTsycfe4zVCFzsJJ9T83v/APWpQyhgCGwSOn+elJEhLhMY3bufXFJtGAeCAcGkgGKHE0qSRtGVPBVsh1PcelTBs4zu5/Dn/wCvTchgNuCO1GNuwjHqRRYDP1G2+0XEBBaN1YESKxBGDnqK1riHN3IQM5VSO+/vye9VJIy3J+c9eKljOY0XDJtGAj1JQKW6OeOR2zj6+1Cn5ifYH6n0ozg5KdPWgOVyfmwOqj/PWrJEGMEAujDkEcEEHsaeoLkMMl1yQ/8AP2poYtIVIZSq7hv7j/61PQYAYDKEZ4rItj7aRktxGww+Tuw2QfTio1AQ5RymTSDBOCVH/AM0A5jJH0+73+lakDZIlmky45VshlYgg/hTo4g0oc5z/vY5z/WgMWAzwO53YpqzISEct83BzkD86TAlRGDJgYOSCGfH/wBanKSnT+E4+tMChxjqOvy8/r3psT4XB55yP60rAPjUrL5i5QngtU8bl0DYCnOCP9r/AOvUOcD5gMZ+8P1ojycokv3mBAdOCcdKyaGyURruyNqE8H/9VRCMiUffQYxuTuD6+1PiZ9pKYfI+ULkYx1yDUMVy8jIJEWKUEEOrZBHcEVaaEQrFJZ3scYkEkD8nqR+tWox5rOBywXOB1I9RzTbiX/SoHVEO37yuvy4z0HvRtG7cQFB3fdbGB7UwGbfnDHeHXv0OPQ05JGQIBHhBkl9wCjnv357Ypypk9sHjd6022kSQypnZPGRmIryVP8VD2AerBy4H8K7iacYQQhyMMM/n71GyESJIpZCuQNrYB9j61NsdkcRkRykgq4Xdkg9COmDWQFNpAC4Dj5eoXt7nFSW7mQgEqhZcjuM49anlwZtxReTgkL6+3vUQUJKD6dMccfStOgDYsuEIK9unTn0qRLm5jUBCuAG9sfUjnFNQMiIC7ygMSrtjIB5259AelSCMHDNHlCdu73+vei8gIxu2k4TOOVHP45PNJEwc7XLPgfxN2qSKMAuAiAjaQN+M56r9ajCSR3LmKTg/K0TKCOTx75FPmQ7EZLJcQSpK4eMFT83yuuc7XXofYjn8KdulW7V1/wBW4Ibb02nsD7HvU5jeLY0qcZJUv7+tE8YLI4AGQenfBqkDILdzFKkg2kjgqy84/H0qW5P2q1niS5kt/MVhvixuQ+oz3pmWIBDNxx97n/69AiEg5Kgd/wDPtUyWgiUJ5UaI0jy7I1RnlYFjgY3H6mnRDcsiOghHILK2fx4HH0qr5haQ5RA6/uyV/TP1FNS6MUm2NFM4xJHE7AJKO4Dc4I96a2AcsaWoRHk3qvKzSngg+vpSmYrsdHSXYwYI6kgD+IZHLZHSpWkmb/WhDxuzGoYDPYt1yPpUM0rMiGLzLlxyUjXk47ehHrSAdOCjgwnMTLujk3BW5GRx2x6GrdjOLmAoXWWWLCyA4zz90kdBmqFwokaCV0a2aQgMHYAhiMbSfr0qSw8yJpo5X8ydjje6jJwOhx19KAGsF8wqPkPUBVxnHXHbikhUGNJAMgkhivTr3qzhHYkIM+neq7wtGsr20jpkBjHtHBzyQP55oTEmSRSOJJEI8rYRtkV9wcHrx2Iq1ZEiVD25/A1VV0mzn5CeCqtxyM/hS2pKumUIBIJ74z7U0LQiD+TcyY4DMSfm/wA/jTpd2C+wuVj3NtU5GDycDtinLIJopYpreR9ytGJU6AnOM56VJFINyHzMmNTGUVscEYII70hDQUngQo8cqPHu+ZQcevB/lSH1XahGD8mAMfTsKIrOKBESLgKDtX7w5qWOASFNjshx07ZPr9KAK8Uck2/acgAsC68AgE9aS1Zbq3gcZ2NySnUHGf51LpVwXd0cCN0TPycg/wB7IqO3WCO7nQP5ZkgyImbqRx8o9ee1MDOuyYZLa5k2JbRrJNI/XIClipPbAXNfLvxu+KWneF/hLrd7qLPbX+qQLK1h9oMUxMvKRhgcnLFFODwoY17z8bNVl0X4RaqunIovdQxY2rnk+ZIdrkL1OE3kkV+cn/BQDxg974o8MeATc/aZNLsIr7U9qBWiuDkRx7h907ME0P4hbK58labZS3141zIRPJJPtIt3wJMeg9OP8ar+Jr6T7UYlDZkZiR+mOOOtXbcx2WnTSJIXjth5eU+/nvzWAJjd38edsUXYcAHvk+9Zwet0LyNnwgiW0Vy0simcEW6xHrgkHgnvzjivpTwV4Vi8NeA7a3dGjkmnHmENuwXOU57/ACjPtXmvwZ8G3GvXloTFvitFM7YYY4YY4PU17l4+uYfDfg5JsqhE7k7mAIcx4UjsMDgfWs5ytOx30KfLv1OE0GVNe8RG4ilcW/8AagtfOlUjzAo5wB269a9R0nUILfSLi+v5BFaabFJdsh48zk7OvXoOK8q+FtrFYXWnPc73Njp1xdt58pI89yQH+pLcCt34k6wtv4HsNGSBJ7262SMFlGYlj4HHrnn0rN6tHXHY89udak1BLzU54xFqlxKSz7j+9kf7vydsDsK9e8Oab9l+0QJE9nYaZbqIxGwJndgD+AznNeW/DzSLnW/FUF4LaW5sNPHnzTzqMCfGcEHqw9B0r2K2vjNYGJA2ZmaSaPgeYWPT6AUm+gRZCZLa8uraJ5XDyAzf6rIO3nJbPA9u9dJo13Fa251Ca5iijQHG775JOPlX1PauYYCO+nijChYVQHdwMk5wPUAVm+KPHUmgXn9gaPbLf+IZodsWxRIItx5kYdlA6GiPvI1vbQfq9rq3xI8TQaJDI8WhWTGPUHllCeZnkqzDqcfe9uK6aTSV8WXx8M+Hr37BbQxx/brq2hBisrJfuwRAnCs/XnoDmuRs3e3aLwp4SgnuT0ub6dXffI3zSyvx949AK7rSdV0vw5pyaNp9nfRabCD5waF91zJ/FukB+Yk9BVPyKjDnWh0SXYzFb6XbsYowLe1tomz5uP8AloxPVBjJPftXQWF7baVpvkG5XesnzTQ4PmserOCeOfwxXD20OoatdCe9ieytpMx+RI5SbyzyANg4/Q12Xh/wNaW14ly9pMkqxH95KhPXsWJJPHqKmJvGLhubtjcWI2Ge5l1FJG+W3sYWnYv6ZUBcHseg6VuWb6jfXUsVlpBsEjjyLm7ZI0B7/ICS2B24qDSvDFw9kV/tERRN/wAu32d2iGDkDdvDH3AwK0IbbUo2TztX0SSBF+WSDT3R4wOAvzOVI962SE37xc0uzkN0k0F2lzL5ZjMsKMWfJ5POMD0AHApL1o4tQKeRkwx4a5iUypGD1aRuNh46HNTzNLd2yRyXf2lMszE2+xEQepUgqPfPSuU1a51DXruDTtEt7V5Ln99DcSo86ptyqTOMhdqkbgDwTjINXBXGops0DPa6nr8b6jdr/ZWkERWVjduYvMuMAecy8EsqsSrdMvzytV9EDPAlzeGKLZvVRcOsO9Q5GSD82AegxknkntWv4b8BwWdpYi7lvdUFsrRyXOoTAtO+eRgAYGcsCPpV0W1hoN3eoBDaQXlw0lv9p2tlyMuu5ssqE8gZ65ArS/RD5ktEY9xOkjiQyfa54+qMpVWUn7o28kZ554PpTb/T4LmBI3uPtEUZDRvBldjA5JXuDWvGst9DvtLdpELNjzEEQfszHPOPTHUVSMQQFZPnUjjDFgPoV+6Aa5hp3OZvLVdC1K91ExPFHcKJLuNIfNWRTwZtqkEgj7wHPcc5zu6dfwG9ispZB5F2omsLqNiYp1I5Ct03g8YPWrn2aO4VElTftOVmj4MeO6muSvNJOhXU9q6efp+oHzPsjMdnnDkTQsMeXIf448bXHIwc5VilFPY7WK4hO+G5Xy50BxvXg46EZ6Ed6WJ/PEcv3wVJ+ZQQ4PDD8RWLpWtNOIIr243lv3MV4WyUPQJIvc9s45HuK3reILJKgSWOWNsNEeiEeh7g9QalKw3oJZxLbQJbJtLxDEYLZZ4/fPcHiphzLkEB0/1cnXKnqGHp9OhpkkdwojliQG4ibcr8dCMMp3diP6UhkiEcUkaOEYjzIn/gY/TPFJO5huRalokeu6fOkgjjEi+TIvUIc5Vvz5Brl7Np4YtTsp40F/BKZrq12n7yj5LqEd1dMA44yDwCDXaW15E8uyN3y6lRlDye6nI6Hp6isvxRp17qFpaajo1u8HiTTpFmtBMnyyY/1lvJn+F149AefWkkZp9GVbWxtPFGmlESNobqMgu7ZO08MM9iD3rxDxF4FaCW4sDEl5Jb8wTFcM6A9/Uj171694U1iz3299p1hJBZX0zSyaa+fNs5gSsqe2D1B4YYNX/GGjyPqtjebwIJzJCJEXpjBDcDtSUuVXQ46SsfDWtaMljJLamf/SbbNwrbcieBzwhyM5B4rnbK6gu55UunSJCo3JJyTnoR7jtX0v8AGv4dxSGPV7aDNzat5dw4TBMZHDqB2z1HavmjWNBvdLu5YLYiW7iVLi33qAZY8/vEPoR1FddOpc4p03a6MHxNpNz4fCX1t/xMbSNf30aRNkc87ufl4+Ydgc1NHdpJJZX8UhOdnyHuOg3/AIcEV0Wi69FqUXkTgj7RlSo4yO+Rjr61zE+jS6CY7Z5BPZSNtjuY12gA9Aw7Y/vV1M83k9kaCWziGV4f9UpxIYegy27HsK9i/Zf8f3/hT4k2mm6aUSLUbhb2aB2XZP5SndGqt/GU6cjJQDvXhTm40y9SQbkRpPLuov8AnpH/AMC9OxrptGuG0zVNM1WwCnUdPvIdQgZm2M+yQMYz7FQU/Gq3jZi5tD9hfhhqgubTUYFuxcBJjeW8qtjzIJxuRlHrjg/7Wa7OO5gfylLsJCWKhlOCw4IyOMmvnr9n7xpo+r+BfDfinTrTy9HeQW86uxBtLWV3aMf9s3G0n2r6HFsbZYwhwDKThW3D1yAfb0rnjsIxItPt9b8O6db3UfmQTSMpRnPUEsvIORjHWuiuSHmicFcFVjAfoccYz+XWsPSI1Oj2gSRBOFkkMLqQSoZuVFWLhpJbYoYAXzuQoxBCkc5/oKSA0o5Ikj2KGjJbJjdehB/I0SSqczRwM+xlLKn3gpOCT2xUM92jTIhkPKK37zI56Yz3p9iNju+8gtiI7W4x1OR70AOnHnSxmMbNsgkCM2ckYbB7ZI/SoosRrIQ7ujtJKFkzkZ52j2qS1REuvJ8jYHyzbV43AfKGx3IHBqKzuw0RMpyYmWNtq8knocfzoASNRD5Yj5RWJAPoeoqe3kEQCB2QAj8MntUNugTUZbV5IpSI2mCMxBKluCACCce1PiMkLZR0cjmPYx555DA9KAG27FlkljdMmR0KopCkg9WHrx2p15vNz5qWwuY9qtLGzEknHIUg5yPWmaW0Vz9phjkHmxlZmhLfMM5zgdcVPDOj3Ult84nt4hJkccZwQD6igT7EVzBNGfPs4PtMCxGSOOZj5sbbegPfI6AmqWmwW+uaJolzDceXIqiWWKRdkqE8M208ggjv1FXLy48vU9KlFyEFzKbeQHoQVypHTnIAzRpnm3GmmKW5iub2LdC0yxYJYcc55P50W1KiVLh4r+1RzPL9rsrpdyoxVgOxA4BBHpxV/wAwTzzxpOXKqAxDckHkEj19aQQy3CCIO0p8nJZ+hYDA/HPaoBcSmOS6gSG4lhxHcQxLiVDjIYDrj2p2EaJdnXDc45K9sjvUcblBDKNoaOZgW9MqMZ9M8/Wohchp3Gx0CxRt8/XDAg5FSRrEpOQFDEZPU8DjP49KgBEjKJKhQJtlO0o24OhGQSP4SDkH1pl3G8ul+XlmcSgj2yMcH0zUiMUaBJMbJCYxJu5B2kgY701pdgtiTsEkiEg9OD/WgCUTLd2KTIhdHBDeX8xDAYKkZ4YHIPpVZHn0jTkcSTyx2reWfmBfYeoOeDinqu261RDiMPKLhWiXbwRtcNz0z1PWltoZokvRGkcglUEIVGHIHRuv0zVdB9C7BffaRa3dq5nsJ1IJC4KHnaSDyeRgiq1xH/aNqYFjKSsw+V8ckcj9apR+bbyQIlydLubmMyfZvvRORwVGcYJ9sVPqN5JaalpTtZzukkoEklom5EPfd3A5609g+Egt7ueylluYICXhBWa13YJIHUdt3f6VLbwW9rH58NlLaG7YStufDO49VPH5U7VnnaG4uLC3W5uLe4Uywyts8yI9w3qP6U62ufNd4QJUiPzbJecD2A6Y9qW241Z6k06pcz2xXykMo2+W/wApJPZcd6CgdoIXHmD5o1Xb80Zx1BHIzVOPQkd4mMsspimM0a3DbiCeflz0B647VOt41vqVkzzxiMzbWWZcckHG1hxknpnvQMLO7khj8oI04JOA74xjg89auwHGq3EARhsj3Bt3GKqFAWcoP3iyEe4IPOfep4bgvqJuXRAGUxsy5BH1FNi6EBRbcurEoZyQQ/AJx0B+lPtprdJ7eKZR858uN2bjAHGamEkpSfPlyIwPl/IAQf8Ae57ewqrKInWMsBGGAIdFzg5wMj0z6UkKJJDHNBdyAhEi5zHzkMOpB6YPcU0mXy3jMjOCSSrqDwe2P61Wv7vUbKyvHg2T3Y3GOGZ8LIR0AbqoPqKuRtIwQywLBKQGljVtwRioJAPcA9OKCieJAIXfYwQRmIbuRjGefoelJHy4HBwAuW4we3/16is2lt9QjCiP7HIrCRixDBh90qOhBGQelFu3+nOgK4VgXj3fwn07j1oAYt0HQsYvKeI5Zi2QBnGfpSzsZLTzn2o4zlkYkHHIH1I9aknVEu0l2cTZhYrxkA5X2yKo21tPYXbq9xPcxXEbKQFXCYJIZsc5/hyOtNCRe0KSWSaRNkL2ksKSxS7zvLH7wK9OKbqNmXtZECbXj+ZTux0OeCOhFEFusqhG7HCnpsPsQak06YuscU7lyAylu+MkZNQSR3DG5Mcjl3zEBvb6c8+1WYp/PsIGfcmSIwTnJOMA89TVfCP5qKMpHkK3uMf/AK6Sa0W7tHtnGRkMuG53A5BznsaroPoMvkNpLG5PzjOGbp75FX9MmFxagOGi3EgxzdQc46+h6j2qrqCPPHAJkYuNwY7evHeprIE7AvUjG32FAr3RHGDvJI2OW/vEj2+nFMkGDgdmB/DPPT2qcN++nDBlBCyKe2SMY9jnqKjOPN6N0Dev1oQ4ktnNBPaFN7DzFKyfLgoTkdDUMFubVrRVlOIg0Z3fxgrjH4U1S0gSeCR4DHIwkVe/Hf8AOpTl7iN2GCFJC7c5BGMnP9KkQ+E4U9ypAHrgjP602VFgHmAcEgnscHio7SeUTSo6RCLapXCncCCRyenSrIYgEAjkdDWl0BzgPA+6M/5600yMuCm5CCQynjgdx7U4Iytg/gyc0gVlmz8pjMZ+TbyCD6/SmWNbUba3uIFnk8oSvhXZflzjoT2pS2ZpWQZBbHzf59KczBUQbInCShsP0FK7F5HY/ISednIB9qgBnyjIP0zSMisgDqCm4fN7ijcechh69OafCFMgQvjcecdasBhUGSNySHXOGVvXjBpwODxyR2bsajhdHEibwWViMK2TgHgnHSn5yc88fxev4UkAo+WRCU39Qacqgn5c8/xMtM2b+MM/6VJDFLPnaMlFyzD26ewPNMBmQuM7RwOrY+lLgqxGcOOKbtO/kcYb5fenL1/ixn+HilYq4RnBA2gcYIHemJIVZDsZ0ZgC6t0B7mnDvlOAe9BwdhPfndRYLkrYLEfKSvAb+gJpmwhuHbPX1ppHmOS+H/2TxShADhTscHIZehBpLQBWBAGOc/hSKu4kg8k8+vtmnqwdgCQCQflZuuPSmqMKcYAbB3N1/GmhMVSMkN2OP0pSxkTafnBP3T6+1NX5ye+Rn8qOCpAOfp+tMQsXBCjcCDxhulKMrglMEjOe9AViASM7cHB9qjjCrlBxgng+p5NJq4EiZV8jKZGT/n0pm5ox8pxghhnkZzzn8KeuzG07sjptb86SPaSVL7COlFgHb+pR9gySG+vOKe7orl2QAtgbg2Mtj/61RRiSPKfIT5gOQpOQByKYqrnhASGBKN8pI9j60rICwpS5t45I9rgjcP6j61FFhiD8x5pbcGMYXGzghRgMAe9KVBPP1+XrSew0TRvnuHP+FNVUEzuqYkYYLDrj0pFI4+fvig7Z7dJRjeeDj1zS0kIinnkspEDwKd4PzqvGTwMjNW7a4V4YllAgnAIkRORweo+tUbmF2gwtykfQDzUJJJOAPzq1G05Qx3gi+0px5kK4DkDqaNAEjkZo2JTZlioz0IHf6UpeGQbCmA2Rv/uHHtUKb41IBLjO5l6jJ9M9M1ICF+YcYBNHKAwIYiB5mR2bdwKQROshPlv5bDeJFfKg+m31pfOQRwOGZUI/efJkoD0O30z+lIXkhZMQCUbsbw3GPUg9PanYdwkiDjIAzhcY+8hHTFNe6AnPmB0cnPy9N30xxTmbfHIm/YSOMcn6j1p87m6j2OE8/wCUbwuC5xzkfTmlEGMtrif/AFRczoCTuPUZOcU9n+XJ2DAJJK8e+RVeGYi+lt2t5nHkhluWxtLA8qe+cVZtyTLz/CCfl5yAMGquidhEiYxIQ8eCM5DZB9x7UQxfMC4ic7efLbkHsSPSjTDFdWOJUEcsTNGdjEZU8qT2/KkS202SV0lcRXIXO5XIbb03e+PTvRcLjvLW6jjfPmmPMbFl6gHg+/tUUsEcYSPyg6N/Cq8Y7n2pyn7IR+9Mr4/1sS4D57nHGamhuGEsSHd5TcfOuD0z0qfeGQWVjbNceSkixygGRVjcAkd8DPNTRW11ZXblXhlQKV8rgEg84z2Pv3qndadDMUfGQDuRkXBQjtn+6fSpLKVJWCGRYpScLJt46cA+hz0pgEwe9jEdzZy2wYiQK+GKMOh44+lS26rtIUu5Bwd64/8A18UXazSQwOdyTwHc3zcHH07UlpNm5R/4CDkfyxUkCefDDdQiR8byI8nnA5P+e9Osz5sMiyvGXBPCJgkHpn1IpyurrteIAITtbqfy6g+lRvAY23JJh+eG+XPsaACOFIjtXv2PGKcpVV7IMg/dxjHvSyylNkg5KkNtLcYJ5Gf0p6Rm31KVC7S2zAkJIuQM4OAfSrsVZkcbuQXjjd42J3KV4B/vZ75pQTwPm9BnvVXTT5Nw6GZ0tpSYmhdsoGJ4YE9DkfSrUEkb3KwtKkdxgybGyckHkAjjNCQNCQ4UoybEO7lPUH/CprW4BJBZY3HI+U8flUUzeW2RzzkpToWQR+bsOSAT3pElS1SX+2bhhGggaIxj5jksT1GegHeqmrWxit7e6ykUqSCGJu4ZmUCtWRvNlEqFjuU4HTg44/Cs7WZEOm2nmOiJFewTFyp5CNuI/IUAeQ/HfxPBpfjG3OppInhLwlod5rmrTJhlScrtiVschiiuQOu7FfkV4l8Tal8RfFWu+NtYwLzVJjMU4A8sfIEI9lUD619o/to/EKe+0N/DujEWmufEfXIJriBmIcWSKFiZu2wHZn1wfevijX7GPT9X1WG3nW5gtJnhimHWfafmbPoTvxQm0rlw3sctfak1pZ3ESHKSBei9+9Y+nIGeaV13mKLd9SWHIz6UlwfOfdIWPBI+ueK1PB9hHqOt29sAN8kqsN/Qgctn29qS01Jj72h9VfBrwwdJ0a0d/ku7tpJWw2eD6n0wAMVX+LOqprMGk6cp8q2udZEZbyjmQIv3MHtiuo8Kw/ZZJXD4NjaefGkfCuzMEUH25zXG+NNXS4+LlhbW0mDpNubhoblRgyONodR7DJNcO7uexFi6VZQLp13FFIsVtPePA2OAI4mGzk9jXJeMtegn1WW6zm2s1MUYVeS54zn+Id673xXqZ8OWEenhkIa3kmmlmT5t7vwxA7Y4ArzWSRItU04SiM2xAvpunP8AcQemTWkfe1Hsei/DzTbi103SLCTZ58cMuoXT9DvboW9OMAZrro7SK4g2J5HlpzPdtklye+e2B29a5608QWuk6PIb+Swl1u/jEs1paS+bKmOdjY9B1GcVzniD4m2KWHkWomN3NgDcmbeI9ctjjOB0NOzYKcTTuvFcuj3ctt4ftP8AhINfmk8qFZ3JSLnamB/EqjnPr1qroXhqOx1e8sbAQ6v4luolF9qb8/YMnEhWXox6/J0rO8M282lxavLEgl1DU1QCd+JYEf0P8KnrgV3vhm4bQ9OjskFtGVVEleFTtJHoTyfr61pFcgQdzpvD9lbeGtKi0bQjNsdj9ovpMiSV/wCIg9foe1bmg+Hnby1LqkUfOyNSee5JPf3rL0dPtU2FQPK4wfXH9K7fQNMkg2YRiR975sfL+HWs7N7HZSjG2hr+HdBZYpLnOX8zbEjOQckYyDz3PNbmkxm2nije0uXLzeWHRgy8DBLMccZ6Go9OuXjeO3ESJwTuOche2frXVxRG7iKpOIhGBuTYFBA5yS3GBWtOmW24ysPttPn3lpY5dijhNh54zlj3/CmXd7ZW0TS3KRxwKQp3rkliOFCjOT7Cpbe8tbCAQLbz6rPJn5BLvTcecs2fu+wpkItNHiiv9UijfUAjeWkSbba29l/2yOM9fSt+SJFjnvEdhpiaHHda/HPFojSYOjWzbJr1/wCCNsEMVOeUBye9bXhjwiNNF/dXTh9d1Eot1JE5WK3hXPk20Sg4CIvB7lsk5rM0rSdR1/ULPX9aeKwtraRm0+wjUysgPHm4PKsegJ5rp57cyHasZERbhpmBD8ZyFHQg0JdgfZMiurKwbhx57ovKb2OAOASTx14x3qkNEtHjMdzaW7oQjeWU43Yyv4g+lajxpEHw7IOn1xzjB61WjEki5PRVyW25H/66m0SUoiNdTwzA3e+U8FJo4iV246N6EflUNxFDJbgxGHA6MjEA/hjmtzSZPlJDn5T/ABKQCPTng06WyhBcb/KLcjjI59u34UuUSdpHMC3SNNhcCT5ujcHjp61nSOiW/kTo93A5XdE6MV47kjp9a6o2EoZWWBJccB+AB/X8ar3NpcwKR5GQOC0T8YPasvZmsZXPN77wvq1nd3V3opj1DSJgzXFncsTNAeoaIgfMPY81o+DPEcWradb3Avory0WQWsN7JKA0ch4NrKnGCDwGPUcda6mSCeKSKW2g2mI5YB8HHcDHWuN8Y+Ar2+lu9c8KvZR6texLHe2FzETa6minOGUcJKOgcc59amMbD5klZnoEseyR0dPKnXaGQsW+nXt6Gs/Dw3DpklmGdu7GVHX8f6Vy/hjxhZfZI7dheWkluoDWt7/r7Psy5P8ArEB75yBXZER3SBJAhcANHIjE9ejK3dTUOLZhHV6leJwibCWIABAZj06Ej0P9atKrXDkLJsn25+dzhwOg/wB4VTKMykYdHjbhC3ykjr+BpYCcBO4OQ6/5/CkhuJh+K3TQftHiGAO4RoppRCgHluPlLseMqRwc/Wt2FY20pIijC0kbzFQ/8sN/J/MnrU99aG6024RI0eRhhoiuVkQ/eU+xrmNA1WOw1qTQrlJbf7KqwQ73ysts/wDq5B/utlD3XAzU2uxR1RoX2lD7FBHOBJBIzRFnUYBHBRvqOhNfFfxg8FTeEtQJV0L6LP58cythp7CQ8sPUg5BHtX3hDGDLcQTcgyeXKvY4HysPf1Irxn44+E0uNJjeW2Mr2skkmdowLcj94Oeq5IYHtg1UXysxvdnxB440+60W/EsbywWnli4kmibcmG+nPuMVuaZqdl4h07yiPNCwKGTcR77ffPepPEGlz6Zd3vhyad3+xxuLV3XPmxt823I4bbnAx2rlNFu5tB1FLd4kxOyxyY5wD1x7iu6nK55NXnjULl/58t5Ltj+0RecfLKJzHjqj/SkiuJDa3CtcvAZBzKnXGeoz6HFLrd0NM1M3KxD9+B9pWJyAcdCe2aikmibzJIpUnjP3T6e3Na6mKUT7Z/YH+J4vJZfhzqrxCTVo7uazh7ApIHdDjPyks5Ffc+jXq6VpU8N2d8Vipkim5LPGFONx7nPyj1r8lf2atfk8JfH7wfqtpEIpHvRZLduvEfmqRHuA/vuAh7APntX6jrrCXP8AwjF7AHittTmS1uIpWGUjLFtrDoHVgEP1rBsSi7HaSwtpps4EgR5FYRRt0JULlgD7jtUjXUU0COsbQbyfKZ8YKj0P6YpNStjcxJvLo8ZMqt3BJ6g9iOlOVhxHlOGLbDjGSOo9M9eKErFRElnSG1Sdn/0YSLHIyNnYCeCR6e9TeRFfaa5hnMDmUBXDY5HOPqagtbeCGSWIQIBOB5iv0JAyOPamebHbWkyyLKkccqSxSqoIwTtIYDnA9aCi2qm6Z3jklM8ShGXoSRyN3r6Z9KrNBs+1urumSkjpuyoI5HHrikv57fTJrTUZ7uKwt/N8iZ5s+Ud2FU7u2TgDPGaliL/2nqlvJjEXlBgW2s4K8keoPYjvQQLPa2N79k1EAG4AKiZGwyDOSvqOe1SxzuJE3lXiYFT6hs/eBqOBkj8y2TEhWLzAj9cA7flOOo9KZaEvGUD7wCMbscZHNCAnFtG+pknCyrHkSRL8xGfu57ioVBtPENtM8c0iyh7eR4sYTqQzAnpkY4p9sZYr1GD/ACCPyyDzk9c/Wlurhzb3v2i3by0ZfLIbGQTh89sAc5oAjurp7CV0msxJHEQ0cysMA9sZ6EA81JqF6ILV7m0McpQLKwVRuClgGYgclQO9MvFkcX8afO6/u489CCoIIPQ5FPeGK6CTiBraVYjFnaASp4Kn8qLAWJHRNSeWOTZAUVoyOcqeRUFxaCMpKXKeZtAmRgrOQcqGOP50ltNA1z9kJRJ1hVlQ8bwWxkdsn0FSzMktpKg3eRHIRIjL8pB44PqDTsBE5P2uSUlg+1lkReAQADk5HUZyKsBQ4KsOoPy+/UGoIVRv3j7Sg+VgWyCCNpB+opLWL7LCluC/7sbQz5OR1GD0xjgZpWAdCJUgyZTOnmbo43UZjYJjg9cEkmpFQqFTojMpUMucHHOM9s0KuWUY7FvyHGfWmb2iu40RFKNECVZ8dM4OPpRoA62YXEiRvH5FywaPY7gnls4BHUEdKZCBeW0UykgoxKuGI4Dbeex9DU8e/FtKsSeYMYEi45Geh9+1UYbQx2kEjCazlkZjNAzArnPJHbB4PFCHEs6nE11ZwieNTJbSBmZPvYzknFLMs7ahJIk5MEoVfKl+XBONpx6EUyeSZ7VHUGRpFCn5sAjuD7baf5LvJEwRAIySRyQ8eMr+IPQ0FDILsqAklsQ65jkjfuAeCvqcc1T1WzD2NwzB3SddrbHKkA/xL3Bx2qa7uhZuZ7qMPbSsuZg3KN0+73B9e1T6jmXTp7ZfkuTkRv1UkYO0kdCRxQttQXujI7eVdKSJJWmnjjJimdskqOisR/EB69akubQanbRyJB58UhRpLeRhjIIOfYgimQ31vdSWhtDHbyK3mSQ5HHy4IIPpTpbZbm2lurZw8kLAsI+h5/zmgC2XMl70CbjnO7jOO/tUNuC1xLGOqksy/wBRUeiXs+pTarbXdk9pLY3CiN9v+tjK5DKD6dDg4NRunm6lBI7yQzxsSkyY2uMfdYZ70AXEEn22zZAzIS3mBSBxjjI7g+lNiVXREErELk7G6A9sdx7UkqrcSRXKbcoTGynruHPHrT4gUnR1PN0o8tfUgdPYj9aGibFPUpE1bThNakmWPMUgPBQ4ODjrgnvWj5q3tpFdmMxTrGBIrcnIHOD36fjWTcM9tKstuBHIJMSpLxkH19geRV2z1W3u57jTUlAuVt/N2MhwDkZw3TkduooDdXJY8T2ZlhcSRuvDDggkdx2IqK3jMF2lxOgR22QNNt/1hA4Le4o06ApcNKdqRtC0bRq2OrcH6gcZqPSLZ7O3u4JHmkiciWPzmLAH0Ge1Nj6F3yJGxBcCMukhkjlRsZx3/Ks7UIBbiEhH8yNgA68kA849x9atXkwS3trhUVzFKEkXcQwJOMj8Km1e3aK4jnTmCUBT7MPb3pBH4tR9vtuIklR0+bn5D3B/Q1WBe2u95y6SSBdu3BAPU/hU1jaRiO0KBoyrf60cAkgn8RRcuzeQ7IEPmmNtvfK5B/OgS30GRYdN4DB9xz6HDYyDVbUbmS2UmMZJwVzkKT2yanciOHI2gLk7u3PJNSRRS3FpEsxYJLyvdeOhH1oQRLcs3mSIwRcg5YLyckcj3rPvI7qDVNLuLSQCJZQJVLffQ8Hj1BP4VFau++VJNroAJFK8EHpx7VO6PLDtikMbxkgKqg+/X2PpTQiS/DpqcuMp+7BHocHFPCmZ0I5IjA2r3x6Uy7eSW6Rm3b/KC/XueKqLqq6ffWbyhxaTRZM39xgOMjuPWk2BbtJi1n86bCCYzuXk+9OtkSV4bcuHypMe9+CRyQPf2q1IQZnZCHQ87l75rLnthdzBFGZI5Fli2cEY+8VP061TAnjjlglkicvvVRlWxznJ/GnoxZyn97kfgOfwp3mC61K5Qou9Y1dXfIIx/wDWqGEGa+jiOf8AVmQFWHGODxnkdKm7DUxbWQTKVB+dcZxzikbPmZG4Y7Bqrxkq4CDGeu3/AD0q22M89gDTuaWI50fyHdSwcbTwuTwR0B68VIriRCQcnqdwxUUZcLsbY6jP8BBH49KOAUOMfMAQFJFSkMXjJwDz228fielLg5UgKHUZHfn3oHHG8g9velwzDKlN/TDdfrVWFcVIo3udoKCeTJGV5Pc8jj8+aYsnGSGTPGz3HFQ+S63aSSjJ+YhQpAqYEdCGDnoeoP8Ah9aaBaDkkiKkeZ84/g71C9sP7WtLvz5kkijZBEjkK4PXcvRvbNSR4YnA6j+HHWnGFx1Dfz/lUiHSAl9x6nrSAH5SFJBJHy+3WoxI8ZBV8YP3u1SR/Nkjsf73c1VwBQSDjr/e6/WjpzgmhcAocdD+h4P5CjaUU8cgfe7YHrTAVgyBHIQxkkEhuc9hTEbcVQFSQCNrLgg9j6Y9KXAEnzbiCecNjtwe9IC0TIkqAoR/rE5CE9Nw681AEmWCo2W2H+LbnB789qTcwIKOmFb5l65Hpnt7UitJ5e0FSedoTj6DPqTTElMsKP5ckBIKskyYKEeozgj0oAlGA/AxmkKhsrs68U2BZUQLJJHLzn7giwD06E5qRASCOxNUgEUAbPmbI4+vsaV4Q0iP1OCD/SmkcnKgJxhh1z3yvp70SNNG9sY5UeNmB+4Scdwc1ID/AL34dD3B/KgSAMgJxkYDKw6jpTzhiSORnimrmM7gdmRgjinpIBFRHO0koh/uNjGev69aIraW2nRnMbjG0MDkg9iaaYxIrAdP97+Xoajw7BA0sxxn5XYHj06UnsOxbEY5YJ2+8q5GO/NMc7SQAOADjpwe9QQI8dxuLuSc/IzHuMdOlTmMyDOMkAfN7DiosFiJuI8b2iznbKOuR6e9WIXSWMmMt8pGQ64ye+fr7VXMYVpAcxkncQ3OCQBn+tEe+2j82MiXGVZZFwMZ6f8A16pf3REjwiUFSHO7dnZ1oAKjkl9vXLc050Ey/NBsByQhYkcdweKjyVKAjGOnerQAP4wvXjDDkDnvTlQzodmQdp+9z14p3yuDlBk94upFV/Oe1uiUdg4AxuXIIPNK4EwBWKLdn5V2j04/pRG/lsjZfudwX8Dk053jlCFcYYno2cEdQaSMBjzyDg59c8cA+/amtgBIUdCUlBRj8j7cfgQTmmSRtAcF94PIx0pZLVIZZUmszHLEcmRHO2RT0wOoI7ilnIjdIJNg8wZj3dcj2+lK4EbM6RnI3nywwC9/oKJZJILy2YFMNHhl28A+v45ohUhXA+cwkAoF5IPOM9KkAif5ZEd0PGV6p+VGwNkQcxDK7uoDf7YHanRyPHdkxxb7aZTHId2WQg5Uj1Han2jRteiBsEsp2q7EAkYIUnB5Paqm4W0rxTgxFTvPzHO31HqB7UgLtvehYyksbYJ53Z5/pmgwxhUe2kVExuYbtxB9/Sq7gwbC254JVJjlDZGTyAR15p1nO0MqGXYyDgOnykepORzQKxct1e5XKJyc/wAXII6giq89uL2NfKcC5BACFRyPQ9OfSoZNPikmRJY1cRyCRV3nBPrkHpU5hZ432YyRujLr8oYdsigZEL0mWSGaN1QqFyi4KEnByD/nFPCFc5Owrj5t2cHtz0pI722jaW1vbm3iu2iMq+c4BkUcMRk449BzTbmNoo3ihl+R8NGVUEDIz+IqkBJtG5/vAt1/3qa0nBJDZxz7kepqN5pTDLKyM4jjDM6L+GcDnmmQ3qzy2jw5eKSM5XbznBzwfepsTYnDF4I3QIQVG7dUgnWExsx2AfxsucZ9QM8VWtb2G7jihkkliuUJIdoTtOT0yOufapd6oMEtxxtRc4HX8qBr+8O+yidpzE4lyPM2p/GTzwPWqUcZeQEBg6nPPBBrRguW3KdmQuAV6cdveiUAtx8gPJb3oBOxTWQeW4Y7tuVLDqMVbtplSIAkY28P2Pp9M1XdFRfm2HlsuUwQPf1ohKtEFVFjkA/eRbtw+o9QabD4iaNVITAAPzA/XOeK53x3Ow8Nm3JCPdXEEQbHRTIqyfjsJA9zXRoSWRW4B7qvQ9jj09q8l/aE18WHg6CC5njtHS+s5Gn3cRAzbdxPGM4BHfGaS91ErV2Pzz+L3xBi1r41fFDxZfumox+EtKOnaAlnExisriWURIXbpuRjITng8AV8pa1dyrCbaWRpJzsZi7c78tu6d6921q807Qfgp4gsINXuTqnibxXNLLcvDiG7tbSV23A9kLkED+8cYr53+1pez+aUiZDg/N1yO/1pt2QNuOhBLkPgJx0+9XpHwU0wya1G88CqhkEMU0y8Rsw+9/SuEt38+5eBf3ZXd5pZBgDr+dfSP7OWjGbUPtLiHCqhGx8k4HVgeFPtWdSfKaYaPNLU9i023X+0LK0DiXz2EQOz5SiDLOf9kda8g8K2X/CafFjxT4gf960c1vZW67epJ+YD6CM/nXs2p6i2m3mr6ofkjt9MkID9BIzbF6diBk+3SvHvhhqCeF9E1HWbmMyRySyXdvcx/vf3iRhGfHbljg1wU3ds9VaGN43kttT1YXF7KYhqs0gEnm4BSE5wP7i9vTNY/gDwjp2vSXms67pkjpNGJILVN7yJF0G0ZAJrGv473xnqGgWdpPcRXOosdOt7bdgiDOZZnLDPzHJ9OK9l1eaw8K6QhkuSIkCWtp/GZFRMZ9Bk56ZrrUbKxPuykctrdsUWz0/StGXTI25+eIA/9tZFPB/pXNRWX2a682EW84jbOy1z5QdT0+Ycj+dWb/xBJqCIsUaeQccDKSyN9TyPyqs8tysRggtnj/6bN8g2/qT9TXTTiKPvG/a6tDpSSzlUuZJDyhynJ7Z5OB0AqZfHTw2u1ILez4xjmUD05PP6VzFnoN9L5b3ctrHIvyqu92Ix6jFdBZaXbQRhQ8Ny/Uv9nMRB9t/Nb043+Im7SOl8P/Ep7eKVpbYi4iA3eQ25yfXbxXpPh34p2iwIwE1wirlvMhY7Ceckg4ryNtMKCWaKeWW4faJFlYEED0IA5/SjT31OwJksri5tpCMSE7ZPLBbnA7fyNW4wdjWm6ktZH03pnxBW68qQ2SPaPEA0iOGwC2enBH510Vn4xtLlisn2m3wrCKG5Zd0oP3tgJAOOp9vWvmZlmW7e9k1e8uJUh+4kzRK645G1ccn0PI9a6rQbXTI5I4YvOjt73bue4l3FMA4IL5PPTiuZ6anUnf4j3ODxTdyzImiac1pceWQ0rsJm543DoF9vatvRLG5hYSajdvqkplDtG7goSDxnoMD2rmvDuoMLARkJGUII2/L5gA4Oe2O+a6aHVIpCAco+PubuM/UcVwuVnc2hrsdZ9s+0pISioT02cgc9CetRLIEiTduJOercZHoO1VLa9L4GFIIxlcflVoYGQDkA52/hXRGoSo23Kk12TOkWcui5+7wAT/OnxeYquRG+QM+xORmo7gpLcyMQ6bB5R3LwcHOffr1qLHlsdkjjHUL0OfzocyuXmNiC7ZyV3kDOdhTn3FINQlgyhwUzyu35vbB/xqhC52kHqOh9f/11nPfsLiQtGkeOThicfX3o59QUYpnUQ3ZkUoXPmE5U7OB9T0qN3DofNIjXgZZsnJ9QPX9K4bVvGFpp1uVeWa4lIXbEsLMuCepfIAxWA/xIdBEVeHT0SQA3FzdcH0AAHX8TWsJXRCjdXR6NK8NtcFllQEd9+QRjtx1rPt5kSYyxOPIJDbUXhCO5wehryvXvi3Lp9zK1rc6VLAi5keRAkqOTwvUjJ9MfU1wGq/Hi9N6cXNo9xwD8wVuem4cKfSrjHmegm4panv3inStE8SWkC3UpF7aXAkgvLNwk0Gc5Of4k7FW4rm7XXbzwbbSSyql/pyttxCwCZJ42kE+U5HQN8jHgEGvFovjvfWVz5907xYiA8h4UuB1/6ZMTn6itdfiZa63bpcJbab5gB8p3aSJLlTw0UiMgLeuCeO1U6bMYyVrLU+grXxDYanZSXlrO5eFVaW2miKyoOyuBkA45HNWWvbYmC9sp0FpcAYlbpn+8Owz0I65r5qm8RvoPmar4PL6ZrEGxZbBpR5csYPzxBnyrqRwobo2MEV6J4N8arqNpPfadqcd3pEn7y5sLZVlutPuGPzRy23Gz13A4PUGuV0pD5rHsNvKJCgQkOAN3pzx361xnj7wzcarZ2z6dJ9k1uHMlnI3UyINxjb/ZdQQR64NbOia1O4i81BeWUgxHfxsFweyuCSVYehxWpqVu9xDdTxPiS1h8yMFeHZcl8d8Y71hLRAmk7oq+FvElv4y8Pwa5acpdZk3becEbXH1Dg8UzxFAl8Z1lTzYoImhnjkXgqRkj6EHtWB4MiHhnxHZEpHb+HfGFuLiziXIW01ADMsO0DC+Yo3j1Iauwu4mFk5lQ58uYSevHA/WsW7ozfxaHxN8WfCUltrFxb2xeKfSVkWNpuT5Y5QjHUFCMeuK8I123AuLTUBnymIj2Pwc9Qx9vWvtL4u6QX1OK627reezUTeY2ASBs4Ppg18feOvDk8Ftf6U3N/b4n2s+H+Xnn3xXXQl0OTEK8boyLmR21G4iuUGHyjDt7bfYVBbEWkuWQoC3I+gqmdRD2byyRvcRXvI3KrYyMHHp92n2BeezGzoF2xvziQD/Z9R0Nd19DyG77HcaLcmJwbJ3ErMrW67ijSSI4kjUn/eA/Cv1e8GXdl428EzhJR9gvrJPEtldxr8yLNtZio7lGzke1fkd4a8QQWNxYXd3J5dpbSx3G7blwAeuOv1r9K/2TLqeL4FwW97BcJd6DeXQg3qWcWlyxaKNV+9sVWA54x9K40rM6Ivqj6V0rxCdT0qKe8+SRLd45WZflLLtbcMeoOa0Z7O6S8lW2kScKBLHHIuMjALLntweDXPeG7WCaOWCB3IcFZFdcMhRdpyp9iPrW3psq3hLvO73axmNSVK54wTj6U12JJrd98yM6HZn5c9cf49jUPMdvIHws8WY87uCpYEcd6leEId8XO1Gym4k5xnINPs5jKllL8gcwsZLWZOZAM/dJ74qrAVLrTLa+a7imt4Lu3nia1kDvlJYywJUqD69eOPapbOzTzbO/ikRHnjNrJbq4KybD8pXqQQFwcdu1UdO8uK1sNQtrNraSCSVZ4VXcsmBwRjHBH5HrVn7NaR3SCK2hS2LJeRrDES0chADN04b156UAWYpEIzvXeF2nH3hg0k80dtbyvLxEo+Ylc4xjBOO38qdKrqC5dPlLDfLwCAflPTIz60ySAXVp5cp8sTR4ZFbPOcja2PUelAEjgm4RPL3YkEnyMc9OOnUEVHaytc2kqtItyk5II2lTnkNkHuO9R3cdzLeWDC5XyLgqxlhyHQj9COMHNXBIlxN/pCeaJGZiF45AzQBFFGIVQIWACqD06hdoNS2oJmKDAfcRzxmqrymJwqOhBj8wb1I34HRgeMnsaOUkDguCnzccEex65oAdc7UtIDJwguliXK56tkfkferdw32aK5kOwJuMkgDdycE49zVfUy8NhLLHKQhIJRU/izkEHOAeKdqEEeqaE4LK8Vzb+W53AHPB7c9evNACrGIGlQlg8hUhGXBwew9c0Ar94FHjAkDZyBgKMfQg5qvHbmws7OCN2cW8axqx+YgjlRk5Jx79quBTeSXgCZdrfzSu0kSAgq2Me/UGgBRC8NpHIRmNojncwxgrgHPcZ6etRW2f9ED7H3ny17MSF5Ge4x/Oo9JgFrpNvbxIyRrCsRifJAwc4GeeKlt4o7hLOV40eWJmljZVxg9M/lTTGiKyhfT9LggaeS5iWWQxtMvIUnIXcDnA5APerVlcq0RRkVGWQrt3E5B579D60w5PlqpVHdjtV8HeRyQPXj0pODNcOjpsJEnlbSGTHGeeoOPpSsIWwwkFtau7ArmMOFyM5JGfw4osw9pdTKrMwkJIiZsAccLzng06InCMOQSCrouR+np0NLaiKa6KNIECZGeeGPT8KkVyK2IlSCN4shsmRG56dQfX606Fza2dw8yKnlySSg7gcoCMMAOmPQ80kNvLC+JQDsJxLE2QQe+P5io41ki02VWdJ0iGSDzlO49eQe9Vcq5a8qV3DwiFJMZEjqM4PQn6g1QubU41GVkdEnjHmJCxHAAUlcdM9cetX7YhXLRFyBt2+aM5QdMr9APyqKFrt9I1BEkiF2Jmki83O10HzAbuwIBGexouFyS3kljtI/NnknPlDZO6kHOOAR/U9TU9tAt4Ckjj5SAHRgckrnLDt+NUxcLeJaC2lWCd40ulSZsgqTgqCPQ8Z6YwaWWZUuXu40CFxiRB1JHynPbI6Z9KCrIj0y6Rb2/s8uLmGaIGF1wHVsjcrdDkDnHTHvUsSCazubaQsUaQkg8GMg8FT1GKmnhDS+Wz+aBCskR6gEHgce/NSzgJfJdrJycCREwc5XByD2p+pK/vEVxAJbcljISiiPeWzkA8Z/OqogMU8jIUTdEI2DLg8fyqaJRPpVzBMeVJlUK2GwpGCPwouFeNElScSo0YIww3A4468Utg2HW8rizgbEb+XIAyy5GVxzhvryKktIgg+z+a2xdxV3bJGTkLnuKrF5ZEljjl8ucR+ZyoO8jBJ29PrircdzEsdzOz/ImGkO3tjsB2p7jaK96SqR5IB85SSfy/+vUltePJZm3utmTL8rhsdTx14Bqe3a2vrJZEKXCOCy7V5GOnXvVTVdF+3aMjQBw+VlaIckgHkY45+lIE0VdDt7nTNR1SGa8ae13bo4XXmNiS2QT2wcccVqTLPD58e9kGVMbjBBOPTr9c1Ts5zfLIHGXAzv2npwPqMVM1yv23Y8crpLEWWYYwHXghj2OOcGgHuOkRbyycEsCQVZWX9R7GpLGE21nBboGKxD92G4PTp7UQW7LYJMXYvk4Vl28dh74FMs2+zpGGd3jAxvfnHsTTRD7EEZ5AYbNwVWX0JNXo5As0CE5Zm2/N6/8A18VBIi28iFQBESMNFzjJ7j0qK92JrFskschgnjKl0X5QwOV3HPH4UId2Wr8OJxKMkYx7VThAxBYybiXLi3Vl52kE459Oce1aTqwYq4zjH1BqvLpcWqzRsQ6T2kgkjkjbBz1wfUUkUiHS3lWydJ0y3mZDNwUAGDz9RRc2P2q7s5455bSeBgQyMOQRyrA8EGpp42j+cvnGcs3BB7+2Khge4fULiDYhgEQkimVuck8qQeufXPFPcFZlpsvcPM+DI0fl5PHBqusUBlO1Nk8KgK7Lzg4yFPcetWHLcFUyRnI3Yzx2pEIIBCMA67sHgjNQSc3BhW5HX+dTiVI3CSjJIBGfQ1SV2bJIxtHIXnoeooSMecMjOBjcfTrj6VRqWZSSSdmzJ4qORxGm4+aRgA+Wucc9cdqcVHUDg8heen9KcmCpBOCR12jmmmDRH55EiJgB2IXG3Oc9CKuC0Gdj7k3DG5Vwfpk96z9Sgae1TZI6ToQVliwCSD+VT299dXumhL1Ea7SQjeG5x2J/2sfrSu7kiQJNDbxxXMv2iSPOJduMgdMj1A70/Ox885IB/wA+1PjdHdBv3lu7N3x0P1qMDABC8r0HPfsaAGuxGSODjP0qVHaW3LZwM9U6D6//AFqamGdAfkB4LelOhjVFKrnBPP8AjQNDchuDwcY9qZtKyZj4JK4br0PTFOKgkku3BOTQVHJL807hYc7gtk4AJ/u0i/afORo5kSJQVljdAzOD0IbIAH4Uo5pUyGwMknj5f/r1QhmFCoCzAEgBgu7H5U4ZQYJyMkqRxkevr+dRg7WwNgHdakXBzg9MAr9eeagBRnaCHyQMdMdPbvSMWVNyxPIGGRtYYHbmmOxVcjD8r93ng9T+FTW5RoUEZXCjDKPUHr+NPYCOGQM+McqcEcZH41FBfvNb5e2aCdGIKyLgnnj1BFJbXUIu7iGQKkpIdd3Ujvx7etWc4Ykb+eqjBH496LjsNil85UfY0ZJwYtwbBHcEetOuTFbLE7FQCfmY9qagGCMY/wB3pThGpOJB5oP8L/5xVCJ1TK8EY9fWmKPm6dPSoktvJYlHYhxgK/aprVDJ5mR02/pSuApQBQXRQSOv41EyvHvA+c9RtXt6UpgAtwo4yST9SailnniVHQqXXaCzrxn3qXsNErCdLiV3EKQBcq4di+e+VIC4+hozvSSKRN4YDGOCQRV0BblHyF3svPfqPeqUSFGSInzOgVtvI9KhFJjVYMMI77cABtuSMfWnkBhJkLgjp+I7dM1GDsnkVkbCsARuGeT19+alVN+VUrnkfdrYgRAsbbTv2dQWbIGfalkbCo5+dD1UKcio1B3EHqowfwpfNKr0ORwQWxj6dqVgJoiG5T7hA69iPWkCBwoKZ28A7qiG5QQEyjDI2tyKY9zJbFHWN7hCygxLwAPXPapAsrEI4wBgIT/Cvc+vvUMlvHdxGByyFuQyqOPcZ7fnS75d5V9giJJWIKcg+57imEGOCBJ55H6orlBkAnIGB2A70AT7WWVMfJhTuVl5Ixj8qivIkgaOZXceYdpHUA44I9PSpDtcRmOUXPH7uVcd+MH/AAotLnywIjHkEDHcZBxTsPXcr2ksqCQy3JeAsuInUDGODkjrUkDMflZGBJJVwwPHYU60jV5bgJg/eyO4PXjv0qOS2aMI1vcrGCMnYmcg+mfSpiDEurgW8aM4cgNjdCu5oyRwSPTPf161ZaVyiRXkvm5BCyyoMkHkfd4GBUVurxSyecUlSTCs7pzjHb/69Q3CR2trbQPG4TzSiyBtwGTkbj9eKYi2S8Vi6DdiJcl2UYGDxk+lETC/mJt5YpZBH81u2Qc+u7p9Kgjsvst154nuAFB3W5bcjgjDAj37CmmxWyAMDsEU4HmsSBnsf9ntQBYjUrFGJrcoCCdjMMjJ5XI7HqKgt9IwnlpFHPAS0imSVtyH+6o6D8+abJeJp8YmkjcRr+7MUK+bzjPAHNMN88TwS28DSlmyqMpHX+8B0/GlEBLWWy18ohiEkq7spNCMoy4yGDZA9QRVtrYS23lqfLbI2lcYIHbA6U68VdQe2vDEkVzGCQX4OD/C3rj1pzqyD5494YgkRMCCPUGmiUV3s5YkSeKRYrlSRJ8uQ655XB4HsRTLi0Sby2DiApJn5Vxnjpx0960YXMkZjBBAOduCPlPTk1nnzIpjF5ZdAQCdu3HGQQfT1o+Q7jfLY28bxvvIYiQfXr/9anBzKc78OG2kcc5HFSWzPNaIDGiEOR8jZJ46n04ppjeFCSQ8Ei7fKKjqCOQeoxQMRHIYkYHr7+mDT/NXy8gF89cdabGRjnkEjg/0pQmRge+A3Q49KbF0E8tGySMkMcVG9pbTRorHlCSFVsEZ+nOKkSRN0QIciRSVwvG4Dox7elV3eG4s0kMbRXMMgVpR1KnsO+frSuSOjuoo4L21a5d7lIwY1dcjg8Ybpxnp1r5u/bQvpofAEtjfzpbX73unST6inCCJWdt20j+Hbz619HWyQNDPLJsEZGFZmGQAcEnvnPc18Zf8FI9durfw5YaOHluvt13agmBSwdN20qSOmd2MHg1MnoOPxHwR8U9YDeFPBFmty7eRpcnmQovAd5WeQvnkOQQT+FeTRKIIcr/CpkHy/ln3r1H43X6al4unaKIRRW9ulozdHDAYKkH0715KJgUZEHUjOP7o7D61UNUKSd3cv6QjmWIMjSPPKF2fXrX2v8DtGTStDu5sr5U5VFVcA/KAp/8A118h+ECl54lsIjGdnmgnC5OB6e9fd/wz0f7N4agV4MefICyr0wCPyxXJX+GzOzCRsnI8++LuqPH4Y8cw3JAgtRZRho2ILyPINin1+XPFeV/EHxEmmWg0yzlt9PtjIROiHJCZBCgcYyR05rufimlzqniO70GTUDbDVfEUc4woaIQxJ8rOexAHA9a8+sNBXW/i01pdxOdE0djPcSnpJ5XOd3cl2FRQSSudNS9ze8BeHY9FXUfFutloLiWD7Ppdm2C4DdVA4IYDrj1rIi87WNWkWwgaWVYshVXfwOMEjOOfTFd7LpF74gtraWWX7J80kyK0Pmk7++M8ZFeqeDPB9t4YtYzAkALL0SLpnrk55Oa6JTsXTjqeO6R8JtU8kT3ZSO4kwWQw+eB3wuCMfjW9ZfDJLy8FvBp726Ljz7i4u2CjPoM9T6V63/Zf22VwTKUbGSFVT9MnnFbFtYQRPIBE0fCfJuB6AjPv9KXtbHXGKgeVQ/CnRktBF5F2gA8tri1ulJf355psXwgsEcPaXd1GpGCbu4DkH1+ZeK9Xj06B0JiQRZ4Dxr39dp61I+nQvsGWjcd9vB+qniq9tI1ULnj1z8MrmyeIJfJJtk4CvjePxHH6Cuf1bwzeabaRSb/tcpOGSFcuPb3r2fVLA+QTAFyMjHJ69hXKagrWoSNo+OAuf60vrDGoHnmk2sttd/6XZzwPwBLNjlPTg/zrorVQ2QM4wcDd+XWtOKYp8pRQg4+7nn2FJbxwB8gbN3VtxI/I9P5Vk63cfLE7Pwvq50+e0UO7xOAZCvPQYIIPY13Om63BJKilJBnj7o4J7+mK8osJBE/mB+2PwrsdD1DzJ4kk244GR0wOlc8pXN407Hp+nzMwRMs4aT5T3B65I9BW1bao3lJFcp86kYmfAGDnjAGfxNclpN5LE+8FPMjYMu/kcetbpvllTJRTORyqrgA56Dvj0qqcgcbsSK5eRncSMEcklPr3/wA8VJG/y7RnC8DPYfp3qHeG6/hvT2wOlRs4wVx93r1/Kuhu4lG5Hdt5QL4zGT03ZwPzrnNe1ZvsexNrg4BQZ7c9etW9ZvGhgkCcOcLv6Zz2rjNWu9qEM5GTna2MOe1cyl7wOMrXMvUdWLSPJlBO0gcr24GOmcYH865DxN4gudTaL7IiRQRK264lQM5B4IROirxktjdxxitPXkMc8ZWNyhxu2KOoHQ5OfyrFidnWRUjSTI53cZ/+t7V2U2jHlf2TnmZJI4muX+3yR8Dzs+UF7emfYdT3rFube+u7CWe4/wBNxjbDDCEQAnjbGMdO+TXXJoN00yDLPuO4Oi/6s/Stu18Jxxh1MkdsSR+9Zg5OewTOea6VUjFnPKnJnj//AAiq2ryXl3fxQQOB+5dRGY8+mM/rVi20610qbzLS0t5kfhtk0gz9WRsc+9ewD4T6dcSo0kkollkWM4VSevXawOK3YvgZpFtZ+WE1QSE/K+5VQDrwpAUflXSsTExjRjTPL9G1rSbyCC2ubK4spGYZuHbbFkesic47DcK1JfC+oWF7Hq+gXC37wj967riXYgz9nkkj+WUHOVYgEHrXZD4J2kaiQS6gAv8Ay1Eo5+qgAfkKVfhlc6ZObrSJdRklUf8AHtM5SKX3OAVzjpWSqxew/Zp6oqeFviRrVrDELidfNPzWr3TAO/PKyBRh8dMMMjrmvdvBfjOx8ZaVceQJLPUIY2iutNmZfNiYqcMCDhkPYjmvDte8DpcR2f260ksheSbRdIu420w5wSDg5+nSotN1LUtE1Ygzvb6pFHtimjYNFcoDwOefwPIrGpFSVwipNanuWuaLJd+A70QAxXNtCmqW8e7/AFdxEAwHPABAII963tCvLfWrDMRMlhMpYSng/vBuaM+jDPOOMYqh4Y8Rw+IdJv2UbLn7IZJrcfMYlKFWyvfJzjNUvhQyv8PfDxEquktqIyeSxlRiu4nsxAGRXm66JisrMx/Hfh/+0fDJ8yIyvCHjiROu0DI/PFfJXxa0cvqNlq8D+WbuNbec7eSwH3j744r7o8R2klrpnCElmAGOhJPT2Jr5J+Mmhi00LUbV4vnsLwSLhScKw4+vXn3qqT5ZEyjeNj5G1uJbV40SDyvIZ4+fudf6mn6TcNaSmylJkgk/eqDx5eflbZ/PFbHjPT2e5TUxFkpiGa129x3rDuXf7FLcwBo5LOdJU3c4I6jHpivU5rq587KNp2L2lNJDfPa+Ul0Jc7ZPUH/63Wv0r/Ye1K51jwJ4zWee4n1lNQiF294w2mL7iLGy9tgyR2NfmVq18L22iu7OAQCcksN2AG6nn37V+hv/AATkkXUdd8QRW04jt5rWDUGiaUN5rIGXac9vmzXN9o6afwNH2Ta6w9v4r0B1glNpfSSWkkqKWEbbAqZPHylgMk5P51v3F0bWZJnkGFhK/IvVt2AQevIrD8F2c6SXul37+WbZrny3RgcYdSjZ/vBTW4IpdsEU7iaVI8NtXlxk85/HNaJiLeoXIhms3jddkn3lK87SOoPsaZNq8dnfYmgmaK1uIrfzocMAsqH5ip5VQ2ASM+tNaRzpsVvdTw+fazKY5kUr8pPAOe4B+hp2pSJmASOsTyzpHK4xwcHaT2xkYH1oDUljgit96RvvikkbD/eIcY3KegP6elQ3DTw3Vs9tE0uAVkiMoXevXgd244qbZFGP3YCO8vmSbs4LleTgZxnaM4psm9l6ByP7rbT36E8CgCS3mNxaSiRPLLKCVlXBTIyQc/7XQimQzCOK2EsjISVjMoXcoY9N3tnjNVnMlnqthMJzLbG1eGa0kUEyEkFSG7Ecj0Iq1qmnXK6c7ad5JnVQ0cNx8ofHJUkcA46HpQgCKUtChcL5sEjRkI2QCDgkEdiKSIsk8KKWQTyLEdinA5xnn1yM1T0K9+3aDJOY/IlWQkq3IzwAPbJq1ewteQ20Tu8BwMtE5DRyDByD356j0p3AdMBcWiW0qb1Cm3Y8neOxIOMHNIQEBbB+VQCF6E8DPrT1vXv7E3DReXcg4kjHdgcHr+dOcBC7AkgYYHaAcAdD7H1pALv32GGRyUbaw4Occg/lUIdYIII4o/3aNyh4+U9cfzFSxnYHALcyDblhncM8eh4qK5U3tpcC2nVLpV3BGXqAQDx6igCzPCrK6/Mjl12n0PVTz69KjjQmWJvLZzGpjDK2N6EfMOOf5+1TQSPNqFg3lDZJH+9R2B2Y4Vh6jdwe4qhbBbqyHmg5WU7V7oyt0PfI5wR1FA4k2nRT29xPavMs0SZlt2K/NsPVSc84PQ+lTW4+VAeAAfvcY/Gosu4SZXTcedyfNwD8ykHkZ6UsTFWXKKYjvBB9Dz065BosOxYKeYYw6KXiYSKd3IO3r7ZH51BKHWFJYI/NlyAFLYyC3zDd0x/WpIJZY2ilRPPQgRyDdhgORuB79siobKdGsUZtyDzTFJnjGD97njBFSSS2kiXDFURopEYxsjMD1J+YDuPUYpliqzXpuYJWildTEy7PlJB4JBP4A06GdLOYtMFQCTHmMvAB+6T3wemahll0231iCwuZGt5Z4i0fykggnBwwGDzziqKsP+020bQSySiwkmk+zqHfjdnIBxwAT0PFS2TSbpIpI2ikjZ1ZN2cjtz6Gqn9mywafHAHD+Vx5nXgHKtznn2qzLcyrseV45Z0U5cJtLgc89cGlqMbDqKQYlaKaXKlWWPGQehGOOcd/SrlrZ+XYEW3Plg7d/OQecfrUF1D9xowXDDILYzjg9qhWZNLP2mV2iErLEXU/Kc9jzgH3pia6j47UbICYoj5a7QzrggHqoI7ZqbIksEWR8HLgOV7A98ZzTxayWUbxebJPtmWSPzFGQp6ruH3hzkVHavA7XNkj+RPHK0ql+jg8nB+vahNiRWuoY7mKzlR0cbvKJRj8jA7sdsZrWvFSU/InXAPHU1TtIy0EoeJBmTzGVVzyBgt+NJdIsto5MkqAEFZYm+YNnv7e1BRKqxpKkowCFI+bJHTBB9qfa5DwRDyngc4Do2NhA6YPUH0plnci4lERcJMASUfrx3Hrmj7OEXch2OZhJ8/KhiMdKbF0KdtMpTzX/wBfEDGXZcZBPOMe3WrsUbR3SJgSJMDH5kXUAjIOPTtVC6jllvnTyY/NIGQrYEh/iIz0z6VZtdQS4Ftvglt7iNhGYhyTjjBxx06GkMSK9tbaVLWSeC2DufLEr4Oc44HTk1Yle80y8eS2kWRAoWS2cEDIYncCPbg1m+INHSbxDp905YPERskKBlOOSGHfP51qRtNLqUkziIxNHjjOP9oAdxjiiwrFctZa5bWes2mdkUrrh2KlGyVYEDg4PTPGCCKUhHiMb52NncPUYxn60uguiWs9oqBIjJ5i7VwME9P0FLeZDkL0U8Lt6eooQl2ItHiGnaeluTKd7bhvckY6DGen0qwkYwjo+QxYH5s4xSh2fRt7BSACQR0wP1pbNEaztpFAQyRmQhehJ6mpENGcE4wQOgX071NJbrcokTk4zlSP7wGarW7CTY/zI8chjx0HIwQaliR2Lor5Bwyr9D+hpoASWWOULcI7k8FkwcDtu5qpHZj/AISCO98+aCQKR5aN8snHG4e1W5LmQNuMaycruAbBCk43e+O9MvwUHBwVBCt2z26VSQ4lpcMOfnDDJBXqD/OqilILmUB2GFBK7cLjt+NWJWdkjJ+VxGAcNx0ycZ/Oqt/cGO3uJCFdzGSE2jJwO3uaEwRMJFYbDvyCDu3AU2OZVksxJL5ZaQxAPyCeSBnsTRLJ5trYXEUBgMgHmIy4ZMqOo6cGmyWy3SRh9mUl80M2e3A6d6RRzoQ4bAYgdT296SJn3BQuT/dT6VOt3cwl47VA8/BVZF4wOufrUxupnuB5yJhh1iTGDihFspWsjvkPlMcbemKmUAqQD8ue69/x60+OB7kyGPaXxkjdzgdSf/rUmTk5Lcj7vUDB9e1CJYhBJ6AH9PwqMu8LJKqAgn7rLkEdx9fSnrjp2Azt5/Aj/ChSQuRxg59OTQCHrslG5A2DyNy8j6/Sgb2JxG3J67ePzqGWZYF3OH2dCQCQD9e1WIZQ0COj5TIIPTigQ3hxnGR1FOicLgHjg9fQd6VsFwQPvcn/AD61Hg5B75z81O4EnLdTjIwajL5B49qI8jI2tjONvGf/AK9JjH8PI/i7fjRYq4oOcqd2w4+Ze1OCkhBlt4PVe49qROuBjINPB+5naQeChzj86QETwRl3OzAPOO9OY4XI3EKf7vOe3tigEgkNjjkbaTngngHgtuPf2oJEABLKduCP4eOvXpUsLIg5fAIyO/Qd6rSgiCVyV2wkeZ8vYnhh6+9TSW8l3FiC4EEqspEjLkY6kH60PYB0ckM0Udwu0pIvyvt5I79eetBJIB42Dg+mfrVGO/juLm50i5jki1CACaKRImERHoHPBJ7jtU1tBsYyPKCBw0Sr26nI700UTqu7qfUDb3pcY56dsVlr4jsbKcjObJyQZnVlMTdMHI6frmr0E8UqYR1c4zkNnj14oTQrFq2gS4Z0bcMDPHvWfaG5hupZA7oNvl4DHacHOSPXHFWILmS3uUcI7xsNrBEzn8fapIZJHWSKcIhVvlVeuPf35qWxklrKk8CL5oMuGyityMeopkSkOWSbCEBZIwgOfQnPTFPtrJEmJiUeYRk7MZ/HHNLGyyq7oN47SK4IBHBU+9MkXS554jcRXKRiJX/ctuwSp7HtUltpsPmJdxR+XK6mMjdnJHToT2qvGizQbhLHKCSPLDZwR1qEQFSTFJLbZP8AyybFRYomusxToxiO88E7eeOlSJkAnGMH1pyvM8MkU85lRiCPMwSMeh60kIDM4H61sSRzSwJLEZp0tvMJAaRuNw7Z6c1izR3t/rdle/2ibLSreB45bNLfLyTlsBy542bOg9ea6KGFJT5csaSxHrHKoIyO9V7rTYJbolHeWJsLLaq+OnOVPXI9Ki1xoRJDI20YwehbgnHanKT823uD93gjHYU2KBYF+QYjPMaFiTgep7mniJ2yUf7vJ+nfmncLDFYFgT0JY8duOn51IGGEiUguP3ir3AHBI+h61B8pGSS4PGU6ZPt61LHMGKYxcFSRKnQhen4H0qUxsk/s9mtyUGJADIqFcc9SP8KrRzCazilDyREssjLIuCMH5uB1p9sJdMJCXEk8CZ8uF8EhTzgk85Hal+0QTTJEz7JZAxVOewG7B6Dj1rMCK5jAuzPGHSQSBhMnQj3H04qdWEiZG1NuSU7YPJxTbkzwNk4EbAhi6nOR90jt061BbkmJGBSVHbCuGPGR0x61qSPvrUTpBM8sgjIPzRtwRkdV74qYGKNXhSdLi26FnyCg655HbtT7NEvUSGcLvXO3bwP8+1QxxgzSWk5h+0J1h29VPAY55OccUrodhxnji2PNI3zKVd1Uk57MfY07M6yeUMAMu1WlbCSg+ueQfao57K5ihM8CTXluygG3iYHYRxwPp60rRz6hEDLsQSDaDCwLgjocHOOlVYRIlvcxq4R/InABHlKDjBGcZ4IxVe7G2WC5g1QWZJMnlOu0yHuMniqDO+n6ilodRutTl8sjyPJz5fcbnGAD7Dk1q6fNCywPLtwR8q7QQ+RjHPTBoWwEFle22pW21x5hyVKtnn3/ABoidbYPC5kNsp/dTI2SjH+EqOce9U9Ys7jT7O5eQeRGFC+darvKYIIYrwQD+lTXuqRafcWxnie5ju40C3UacAkjO4D7p5z9Km6CxdWRkO4PvBGR27eh6VKd7iMb2lRo8q27p6j8Koi4SSaeFwqSRY+SVsbwTglQeoHXNSoPKRI2lMiRktG+3DDJ5UgcEehp2JsKF2DpsAGflz9DkipLRoxEUjEmzOSs3JGfT2pIZniuoin+qcFZVDc8jKt6HntTLWYNbcujhejr6enr+FOxRHKjxbwjumQCCPWgSsxBO4kAg7uD09KtMu5cOjY24yKqQqXuI41K7icY3YpASbjnksAwByOuDUsSqdPlVUEkgI57nPfHtVeWTaQpGwjcMM3f0zRFdRW5LywOgkUjeF5GOxoF0EtxCGJuEQAnaXKYOD1yP618XftyXGpWNjJBYRR5mayWK57BUuhJg56H5Rg/WvtuOWJ/LTO8sRtfb6kfKa+Bf23NJtL/AMUXMrXdwDaavaWcMcjsIkZ3KAj2G7cAPTjipm9B01zSPg34wRz2Xiq4trszS3txcNcTzSrt8wv8zbcdsnivN42Q3oIGxIxhm7DFehfE95L3xbqdzLK7i3uG08S8/vQhKBwO2ccCvP4IV+ybSWBk5bK9h2+pqoJzMp21Oz+ElsmpeLNPRy0bsH8sr03A5Br9C/CoGl+G7dpesMLySbUx8xHFfBvwJsUPi/Tp38z77BU/gwDj+dfd+sRGy0G5aUKIkhEK/PtG5xjd+debXd5WPVw0OWJ8w67ejxB4zAYvHLb+fLM6/clbaP3iexHeus0DwWbfQvscMy77iNZbuQMc+Y/zED1A45qPwVocWq/EKW9eNPKgsZrSV5clDIpB4x0AA69Oa9K0K1LiRxHKI5JnlDleg6AZx044qIvk0OhRvoQ6Z4fae7txJceRHkR7lXdnA612UVpFGCsVwkoH+1zVSwjSFfMPUHPXpVq0lBY/dGR1qlM6IRsX7S3RX3Zz+P8AKrkEkVrJ5gDeh3dsVVt2IX/2VWzWlbWTTw8RoQf+WkvCiiJp7vUfb20tycWyQ72PDO2B69acPDk8uBd3CRjnDQNnn1NJL4l0bw/EX1HW7WzC8FWcA8da5m//AGkfhhp2BNq9rcHIHLsc/gO1dEFHqTzTWyOin8PWKcC4mEg5EnGR68GuT1rwpDJakxyPcyt/E6Y6Ht6VI37Q/wAKNRDiXV4bnqc7Sq+wB4PH1p9xrGk6+iXPhjW/tKbVZYEuFmJyOAVPINJ26FwlJ7nnd/prWErxEsXUco/Uc1TduOC2P1rpb7VYNQnkguYltrtD+8S6QpLknGR2I+lYctqFPX6j2rnfc2i+4tnIQ42kjP8AwKul0m4aN9p3GM87d38QrlbY+VcRIEcoW6N1NdLZRMDxjgUomsGeh6NemRkCcOox96ursZw6SAYQjBBV+v1z/SuG0E5XJ3DjHy9/XPpXZafFkqqCLIGfm4/X1ogmpDaRcDktkjk8/Iw/SmiQ8g9iT7YP+cVNLb8EKEd8Y3H7oPUjIptuCsQMoGBJ/Fg59wRzW9ybnN66wdEy+Bn7pUdD2PtXI6txsBA+TkHb+deg67p0FyNwgTzViA3J14OccmuG1iFYn3lH2dW39fwrCa5ZXLUrvQ5vG/AlTzNmf4RxmobmcbPLA3547dPwpbm6wzooOX49cU7S9Hkum5KxYHXryPaiPMJJEOm6XPeOSnQ9W78e1d9ovh54IUd4MuSc7ogzHpjDdqraTaQXDoF3SFc4CcdK7KwaS3iQtlgo+9uO7HXkCtKcuZ6nHKo2tCW30uWNoxCmM9fNUFunZuxrTFnLAiASPzjPnMH/AJ8flSW+qWczIokCSKdoypBfPX8K04swsHACDqD1H4V3U2Ywb+0UpvD1tcHzJneRn+8nQfhtxSp4SE8ey2NwkA52CYg/UEnj8K3Y7iCXYGTk/wADZ5NWo18kIgYROwyNiA8fjVcq3FdxONm0GMzPbkSkIv7yOZ93zEfK6nHXH51znjb4YaPrHhqedC8D28QPnbs7HBHYDPNekXFqZJXnW/3ru2lNq4OBjtzWRqmli/hW3kOI5SPO8tsNnOVJHRiPTFDdgSu00eXeHYNT8J6iG1UeRFdxm1luYXwwjIwGX1x3B7Gux+EcE1t4av7C5Rg41CfY6uCoA24K7enGCcVu33h221a3ktZ5GO8/LLtB2DswHrVL4fWUuk2OoQXcbR3cWpStIrYA2MQI2UA42lAM+pzXOyFZI60Aatp4S4C/vAAxTnYw7rn0ODmvm/406VPay6mJZA6PabQ2zDO4JG5h7mvpny1ikJUbAxDEJ0LDuB6kda8p+NukmaCS5yvyruUDpgqQT9c+tYRfvErV2Pz+1ewca1cW0UvN1GuIi2cuqgV5/bTlxK5klRJj5bBPmOTwBXd+MJl028jnkIivdLvEG5lJEqPxk+hFcT4gtjo2r6nF5TG3ux9ot0znhucg/WvUg7K54VbWRraFBFfRXltKfLjaM+So6I4HBI9D0r6+/wCCbmqpDqN/qF2fLjWRdLuDszhXjxEwI5++pBXp3r430aMNDbXkUjyefED5uMfP/EuPY9/SvsL/AIJ4x3KzfE3SyivZRi1u4H3YzPHuc4PfCDJ9qmpumh00+WzP0P0LTJYPGmovchwk6zx4L4RyQoPHZuARXQWenmO1ikkLHaDDuDcEkcgH1FY+gPfXOkPqMdzFPIszXACsvzo43BQx7gdfpWvoOmx6dbXLxp8l7J9tkimlLBJMYLL1AB7gY5rOAE+n29zJDBZTlCMGNptoLYx8pOepHrVOGI3F3eQTOhuIwobK8SYyV9g3cVdinmi1O2CQS+WIfN37SUJDYKlugOOcGqsAt7nxL4gtxcJHPG0UbQyMASpQspUHrycZHfiqAvrGqXB2IdjbBnd0YrnkVFuePVLeJtojKmJkk/vA5BHqapvLPb29xIImuZFniikCcsBt9B2AwfpU/ijUrLTrnT57mDZE0oXzpRwjngbseuaAEvoJHS2eMcKGwU+YZz3q7ZXzX1kHQxyFV8snaRz3yPalivhZwo8EC3IjlMcqROM7DyGUdCc4470C5RpyAHCNEc7VAIJPtx9aAMqytZo5dSsw+ElgBVBjCNuBJx/KtN23SRgnOflZjx1wM1CXc6ohEBL+Urb2U4fnBXI7kc59qeE2iJWQokudu5skgjnn+tJARI5k0uUodj7ni2bed27OQfp+dWbn5b+JzHkbdpUNjg9fwqIrtWRWTOCSwXuemRT44xHGkQZnEQIBLHkHBH5cinYdiK2X7JvW4VJYGjDA7cEsOnfAYfrTFkke6vbV4HE8EYMcki5SUHpgjnI7irUFrH5aGHeiuxZoX+YAnqR6A1XtWlnsxLlUDBwG3YUkZHJ7e9HkUS24ZPsDIiJIitGyqxxkglsZ5Kk4xUkbCSMMduxjyVzwe9NklIt4HkZ8RRfd4IQgddw5x2qloN+JoLsB5PMivpIzDMmMIVDZX+8p657Zo2ZOpaXOxJGRcorZf/ZPTAHXkc1JHIv2jYBkiMybtvByQOvqD2pqgwoVV3BCg9uhPHTt2pXzHN++RxII8HLYHJz9Kdh2H2/yFAONwI4buBn9KbG5S13MiPEygSbV59CaHBRUYHBjf731G3H60kBD2ckR/wCuYPYd6VgsJaI8i4fY6eSY5AeTkHKnPT060TSyT+H4Ltzh4ckoi8lehCntxzmn2itHqlsYi0ltLG0UuxQVGOQWH14qpZ6jaWmlSuS/2a1mNvPsXJiUn5WI6kAnn0oGXLB5BaToLl7mABRGZVG8MTyrAYyMd6s2ykTPEf8AVuNpUqOCeOtZsSSad4hS2mdTGbdiCuSJMchh+HBp8FymnJcXM0ge0kkEigqd0bEgMue4zz9KLAM0GaWfRraK9cy3NpLJCZEQg4BwAfU47jirF/o1vqmnXtldQJcwSr+9t5ejgdO/B9xiq+s6JLd2xis57iN5fvSWrhWxnIYbsg+9WrxludMSC5kaOefMazFAGOO+B1PGTQBNZQf6JZ2/l7BgRRgdgOg554FMuIjDexOgTmQrIG5yCMfhzWfaC4exsPMvft7pMWWZF2l1/hxjoR0wa1Zm8x0duSzAE9Of8RQT9oSNU89yN0ZRTtXJHT+YohZJbKYs/wAjdV789aSVFMUobcQVIP4jHHpRZnYgt33mSDbEWZeoxkNnvxwabH0KoCZgmljHmQkbJC3IB7ZHqK0pYVeTYzugBWRZEYdvX1FVHkR43jCMnlyAHK8OpOOPaie1ENuQ8q2kokIEiLkYJ+UEHjFKwWY14JD4iBwrjyi27cOcgkcetRtI0Bgn8hp4EmzIyttMYI4bH8Qz1HWp5YDFdwzSZJCqN/TkHjBpYYN5fCKPNIYOGypIPTB6HigYy8UrB5iF9qxkHZ1Dk5A2nocVFJPe6c+kzW1sdVtywW6cNsljQ/xbP4uTyPanSrcT3jxGVPLnKxhGXo4zhtw7Hpg+1NvJr3TjZiaKMBjt3nJ4DcAkf5FPdC6WLVtbRD7QUdnzN5Yl3dMc4wOmKkuJHnjQujwTxS4zwQQRwcj1qm9gFvLmWACKeGYMVRjhwV4LdicVY85ZYYyPk6Hjjp/h6UgsiSxj8mAQAuYW3ZVmz15OPbPaiyC2ypBnCRjC/N79PrRp8U8PlJcbiJGYq/B4PI6dKq6BdxXNvOHgZ3jlzubgjJPQUDJZpRBcJED88hMkeeQ5HJ/SrkUitidUwQu1gvYn0qpdwi4kQPGjlG3DrkfT0p+kxustzG7oYGIMadCOOcnv7UCWpKjhjuMSjAwT7U24kjR7aF3wZyQvykgkDPJA+XjuaZprm7gl3JiSOQx/eyH9CKj0h57ea8tr2dBbuoaMMuCjdCN2eR6UJiRews9ohUqZFjI49ccVQmQSRRbguQFUlc8kH5qmsYLiK0Ltew3kWWVZIVwdu7+LsSOhqLUbGHUIvJa4ltJYzkSwrkAkfKcd8HmpET3U8CMSJEfb8uN2SMeopsa3ELSl1je2JVoWh+9tK/MrA98nIxVPUJXtotOa4gF20kohuJoV25yuA5Hb5utaA3Rxom/IXAHuBxTbHscp9tiuAklq+wnGNy4I+tPS8M7hJd0k6nJKqcfUEcU2G1kiGTA5jHJLLkf/AF6dc3lzcJEEnks0jYNiFlGccFWGDkEflQ7GgXMUMskErIDLESY5NzDk8c49qco2ZALDoQW6c9uacSVZHjkVwSTiXkEd9pHQ5602aN5oZIwfLc7TkLjGD6e4q0BI2YxuIJT1H+A609SjRBRyG6Zzk/nUEcItwSs7O5z95sjjrgdqVR5qgO5B/v8Ar7/hSuKw6CYyRSwuREhJGx+OemTVbSzdxwGO7YMfMJVUxgA+9I2lo4jae5QR5I3K4zx656Vba1W3xsfeGHDbgQR+HFJO4xtxI6QJIi+ZtOGjHBx7U7eHHKb8jJifsfwFCZIyN/p8iZP5U0wll3IhPcruwP8APqKAE3nkhE4P1IPenhyzEHhyCRuX/OKhhnyceWu0g7vQU8AAg5CADG4t0z7ehoHsS4IPpg/3f6VMsgVGQozowx97p9agEo5AcEZxkYP6ioi/kxPhCSoOF3cuRyACaCB6q4CFzvI6MF5AH86coO4nGc88duKc0rMtsXtRbvLGGaMy52E9eQMH1qFZ4VvY7a5GXYfu2iU4OOcMBznFF0OxLtEgMTFJEZTGflGQCO/0NV41KRxLCRGTheeTx2/GrBEXmJKkjIrDo8XGR75BBpkbEZAwCOQ27IyevFNbAyW4uRKQAjdMDd2I7GoVdsgnaHHUjjP0+lKzAKccgdVGelMSTeOQ0ZHVGXt6j2p6DuXodU+X7PPbrPAw2lWUE/iD2qnJZQW97JNCFQOAPLThQB1wO1SRSxiF0ltkLjkS7uQPanKFI5Xen+9jj8KkkryXEsMWbbDygjy8sccHofrVmZzcTGVU5YjK7v61BJDuiRYo0G0lgirkkfX1qjda+tkNkO4yLtk8t1wSCeQTg4I9KTsUiYWMiajHIj3dv5TBmEJwJM9ck8ke1TWGmmxVwZ3eOeUgpNxgnkAH3oOsStqcto9uDbSR7oZnzkEfeUtnGTkYGKjltJvIvLYpM9vPziJizJgYyo5K465oiNmlHZGwjSJwQGYsrFcDnrioZHYqdrlD6/1rO0Fp7KE2lxc3F4iyExTXCtuQHopJ9PyrTIl8osI2lCgkgtg8fzqEIb9vnkVCwRHX/lqEB347ke9SLcHcd3lvnk7GGQfYelRROSH8oeZ+7LALyDxnH+NZy6ylvHsn0+8UtnMW0EA9QMkd/wAhWgrG9EwZNxDNtP8Ad9KhuNK0+71Dz44vKv7YiTdC4VnBHJKnrjp+NUzfW02m3AIuLaPad2zmWMHowx39MU60i0u+tIGt7u5FzBEqi6uGbzXweCxYA855xWQhJ9PvrVkFi6PFI3mfOrbg3VgCDjBFOSMTSIZvOgLZ+WNtpAI5/wA9qtXtgL+GNzJKlzB+9Wa0mKkEdeB1BBII96W5xI4IRB2A6Dp09KrQu5RV0s5UglneXzFJi/dZzg92H8Q98Zp5hW8lgltriGN1Y7nlXOQRgjjofemz3F5BbWdzFZi2s2do7iN2BZGH3WXqu0+nUVXa5sfEum2mp6fe4wv7y2ZNgIJwdwwCDx1FJsRJeaVPptwUnG9ZACtwnzA/TPoOgqw1jcQnzYrgSpKo2vKgOxge4Hb361f+wRLpqWdoBbIuGidGLgHPJwSTjr3rOsrq7+yxpdvEJEYxlIVIDr1Gc9D9K0sK5djur1IpWu0TYkeWeHpkdwpyaprPYx+UnmxJBdDdv5B3npjjIpxZoL1y1xCkE8Rj8l0Il3DurA4Ix1GKklgg/s4b3QhIyd5TcXUfe+mB3pXkIqX0UMXmSLefPEFHlFSW6+/X8KtXNva3V1A4uGlK/NHI+AwPccdR7VElxFfWcjwmK9RY1Y+XzkHpx19qZp8emaiYFSe6tDMPlWTCNGwOGAY5z6AY+lMCW4srSZ5JWvLuCeNSzC33KD36dG+mKzNT06C3js9X0/UbyyilG2VLWIG2kc8Bpdwyozwccd61PtAQy28xlkMZIVcc46cEevfio7fWbbSri3d7lIrC4Xy2ikY7EJ7cDCg+9Q0CAagL3SrcxWS22p2ZXCbiFcjhsMMbgeozTLq7v3XzdOs4oLlZFWa0mUBcE53BjgY9MVauYDDHOIJJZNvKxcOOfTHOPTmmw6y95ZGK5tykkQ8lmKkZUfdYDsR0IqwJLEanZmeK/to5IycK7Hgg/eXgYKjtnkfSq/8Awi6T2rrpd359nMD5cSvuSBwcEKwGTg9QenSpLewWTVYJSlwHnBWU/aGA27cDMbcfTjPoaz4dKvdHvSLaCW5spRzFDKyiB843BWxx6gDnOalofUslEuI0h1SD7HeYKxtNtaOQgYKqwJOCOcHpT0PlhEJiAIwqNkE46jd3+lMkeWe1iUmT7XFJuWZIkcgDgg7jyO2SMilj1WCfFhqMYt52G6O5dWTe2eOnyg49ODVrYRZsY5VbzCCYhw0XUZHQqeoI/WolhtJ/MJRkOSC8S85I4I7ZHf1pixHTNQSVLfzXc4LhvlAPqvTn2xTzOJZnlVBG7qR8jEAnrgjp+NIGybToilsYvtMjlRgO6gk89T2/CsnUbT7Le27l2CNIcP0APbJq6l0bdt7uEGCFITABHPPrU9x5Gu6PnAnCn7qNjDDn8qAG/v7mKSJnCSADB6q5xwR/d+tUbK5vndEeWzn3xmOREbBRgepzxmr9lKVaGUBo3UDzFfk4HFUjOI9aRIYI7gOTlZEKqCRkfMRgHNFiBt3dQQtZtFKIpDcKrNM3lYyeGyeCM18Y/twapFoHgbXLi5ngvb24vtP+yqsO5pL2Obezbx/0z5A/ugDtX2g7+Vb+WLYhFJLb1DMHHPA7jPSvk39su1sk8GajHNbvLKwtNZ0+ZdN87/VECXLAjJIbawX5gpJqW7Iunufm/wDESymh17U3ubJ7Xz9RnuLect8kgddwXPU8GvP5VDRJK4wSPMO4dcev417P8TdD/tPRdZv7O48yw0m6gjt4XZvtEcbpyyg5VlJ+XtnrXj106iD7Qw+9jr3Pv6UoSJqR5Gesfs1WgvfFmlwykr+8kyxXnBOe/vX2P4siudQ0FIIkjiJPnRfaMMHVF+9gcHBIOD1PFfLf7OOhSWfibShLIksjzecCFz5Ybdg88Zr7Cn0pNTuZLQbo0jtsBk9S/II6dq86o3zWPYoKyRwngjwZZ6ZaxW01t5bz6XA95KnGbhmLSq6nIGAyDjvmtG0s2ttMiDSMHO4blXj73H04xXV6dbCHTQ7jZv8A/H1GAD7k4zise8QzM6RYTcc85/X3rDc6YxszMRjk7Og/KpbKYzzbX3uR03Lxj2/+vUb2jgFWTH8vUVFqetx+HdLuLklBOvI3Lkk/px6UI2vGxY8ReMNL8BaY9xeJ5sg3YRXwSfRVPJPsK8l8Q/FDxH4mKTveQeEPD0RH3lIuJ3PHUk7OOmK8v8X/ABAu21S58Ra1bG8nacwWNoGMKRIOr855Pc1xfhvS/F/xh1W5W0kkNnGxM7vLiKPuEJPXj0rso0XPVnJUqqm7bs7rUPE3g7T9SJure78Q35l3G6nm+0OfX2Ara0n402WlxvNpnhbRLRG43vFG/Ge5bk5rxj4oeB5/AeqWWmxahHLLcWa3Vw1shRAckYB9Ky9Z+Gcuj6B4T1Vrj7RHrdrLdsikJ5SpLsKhjwT3r0FRs7JHn1ca+x9G2vxttbkSxar4WtdTgAJaawt44rgE9P3TcMtb9lofgzx5aHUvCU0Wnarb4Zp9NiaG4i45EkR+UivjrQtBTV9SS20+SYXJDFWdlQEBckA5+9joO9es6B8JfFVr4X8F69o/iFLu916G5uk02zdhcWUcb7BJL2ZWIxg0exvuiKOMlc930/XLvUk/s6/1Fb3VIg0Vrct1lIH3XB5D+oPXtWlHrAmgjguo0guU4JXqT/T6V86R/FHULq8xrcrya3D+7KPCkWSOP3nAyR2JOfevb9DkHivSrbWbWXzZ5OLjHB3L1BI71wSjZntQqJm9HIqSBhyP97tXSabIuIsjCP8AxNwcVzthYyyxO8SRk8538t+FdPo0SNY5TdkHB2uc8/WszpjJWOt0AD7Qn7xvmGNu0EcHr9a7vR7SJURw82cnKqq4PPbPOa4nw+SCgO7BIHz/AC132mQO0WYo5pHzj7vHH+etEF7xaZfeJYg2whQehmQkH8qVLdHd8fOhxjb6YwcfjV4KwQM0ToQOU4YDPUEmrFraTyxcxogPzBzgcemBXWoGfMc3qFgs1u4Gd6pwwwTkfXFcBr/yWeZUl34Crvccn05r1XWnaGUAxpKSeMtgfTpXi/jq4NpdARkRglsJuJKH1HaspRFFSexyFrNtk+Y73yc/LnJzTtW8dWfhyxlka0eWUcDfwmcd8c/hWNez3cIEERkkkY4G75Tj16En2Fcp4juYPD9ulzrCbI3bbHH9794QfnYDOAO5PSue19i5NIsat8ZvGPiKQ22ii1sLdQcXbwhN/uueeBxjvWXBrXiuFhcXvj37IGG7f5KwYVf945/IVxGqfEUXDpBpNtHq96MhvlKRRofuNGp9D3xz6VwGjXeveN/GKaRaQQjVdsqm51KV5SCg3OctgDAXGMV1UcM5a3PLqYiMNke9W3xP8V2rObL4hpOij7xhWXIHJ5I4/rXWeEf2kvEVhMBI+m6yJcRq/nGCUDPOA2QM/hXyPp/ijXZdHSb+2bWLqv2WS1ySv1CkYH4VqeFrTxf4z8Xaf4etNMj1jUNZzDaJDiDzQg3MFcgDGBmuv6uonHDHxejR9/aF+0xo13exWmt2l54enJIkkuot0Q54xIuV59a9n0bxBpmvJBLYX4uIMn5k5BwM9R/k1+WOkeKPEnhMXM2nQS39haTvb3Gnaoy3Co6HDoQvPGDgjivWfhj8T7LXH+0eEb+Tw/rMfzS6DePvtrvPLbR2J6ZXBGKw9+nud1OpGvtoz79MSiBPLKEEGT7hGc88fX0qgIyH342NnPyqM/mP5V538KvjVbeNLWDSb6JdK1+2xHcWUzHMQH8SH+JD1B/CvTp18lsE78d0bt7ikpKWqNYpxfKyCBFUBVDgctyuACfTnge1Xo7dZT5hQFyuxm4BI6849B0qpGACONn+82R+XrV61JV8E9cZ/wAmoB/ERyE21qSQziFSc9TtB+Xj3XnPWuM+KumJf+H55QWIitHwqfMHYfMB+XpXogQAgsCQo8tsNjkE4H4g81yniy03aGkS7CY5QWwuBgcHI/3TWb91kLdH5v8AxP0hItc1QPul+0W5GJW6Yx/Lqa8p064Mmnvpp09727gkUR9+nI6+3SvoL4y6THa+N7mKe28+O4zFD8xBjdlJZgBx0A/CvDhdS219p72wQyuUEwHH7s/Ln8DXfT2ueDWhy1BdPhRdP8m3LHBdo0/55hv4C3TOT2r66/4J6m5OqfES/kkee2s7GRTbCLcPMkijjDEjocAgdc4PTv8AKdrALK8mhu5/ISK6I3BVOAp646fh3r7w/wCCe/hy31rwlp1tJfXb2er2uoTyWwVIkMUV8gErMuGLs7hAh+UjOelOo9Egp/Ddn2v4W0IaXoemRS2jJc+QPtCMpCligPK9MjoRWxpzrZQuHVEs0j8qRCwATJ4Iz71V3+RDp1pe3khN3I8azRbsBiDt5JJXnv0zxVvT7a6CfOI7kwTta3QlXd5gwMEDpuH60kAkzpaRG5guZJUhkUXMTOSAp6EAVYezgudYvG8qO4kgKsJJFBlEZH3QepAPIz0rG0yRoLTU5ktku0UBZAjBW4bABXOQQOfetO4tIp7yPUbYvG86KrSIhDoB1BDdBSAUag1lfCFpIXd5lWPZwXUDkH3x0I9Kfrd5G0tmk6K+nGcGTcu/YSxVS2ewyOR0NXftaXGoSQmIb4AJPM2qWPZWBHPqKzb68gjvijurxSgxLuTA5Pcng4PB7g4oGlqNtx9igksmuY0dbo2++NM4Yn5Qyjnkd6fPfy29lcPIIknhkAWV84OB8wOPSrMsYjuDK0aJ5gjMjtwTIpxuPqQOM+lVdcnNlot7OEjHkTZIdCylTjIbvtx+lJCLjSx3MkCLL5chi8wRx8ZA6lc9QCaW0geK0itQWkkt4m8vzF25JycH8TiqMUaadc2ltBFD9gSJSqW+W8uI8nax5ADcgjqODSxybBcuttdxIb5lJ84y5UqCsyE/dU90IwDn607FWY7TtRS91W7sFtpv9Gtond5EACMQAqgdSTg5Iq3G2NQAWRo3BbCLwpyvIYHjHpUMMpmMeqwlHt7m3ETxS/eBDEDBHbIPFS3MC3cM8UjtHviIDuu5UJxjg9vxprYpkwjljIZUeL5fvblIODnIx1/Gq2nhIba5CYMGDJJDt4OclsfzxUfhuZYLJLC5i+yXlkpjkRUIBG47XVuhUj3pNJcw3s8L/JIrcLtwDnOOTxzSWhNmTxOYNDi/eLP5vmxwvD2BGQD2OBUdzE9xZ2Z3g3tqY7hcEK0ilSr47E9PwGKYmYLOzSzCRpHeHzonUsvIAPGcjJyOOM1ZtXjvbNJQIiPMaMhGB2YY8c4IzxihCiV79fsNteswzYNZRqqup4IY55BBBwc4qWN3dRBIi5UCMfMckFQwzk981PKBc2V5aSvhPs75UqeVORnHtn61SsrBjoNgk0jGSCMRCaNjzs4GcnrjjmjUa8y/azF7025OZUiDSJ6jkZ+vHNR2zRS2st5E/wAgkUH5jjdjoR61Bf2c9rrH2+KV3KxLxJg4GPmFR6Z9lsrS66QG4ulLMo4zjPzDt9aA/wAJctY47XVbM7EjSVXEp3ZG7gj259Kp2jKhuUHm2F+ZHil3opSUAkqxPXaQeK0ZYViu/Jf/AFRUFGZcgsOmCOhPY1BI7ynzoHTz4lPyzLwGz0J9D0OaBjY5/Imt4i5iK25jV2UyqQG4xnnj+VSlhPE9hdkTpNuIATHzA5OKcJZZ2QmOaArGyyQbgQMnAIPX3BFJJFPa3llKZ3gWMuJF2hhKpXap55DA85/DoaAKenbbDVrO2E7pG2Y445GJySDwM8cnjFW9Xuba0bTpblJfI+0eUsiJny2Ixk47Z6mo4rYvdeW05vJPLEse/BYjOTtH94DJ4NWLjFxauJUNxAWBD52EE9mA6YNCGyvbwyQXEto0ib7cBoiFxvBPXIHWn6bcw6rb+cYg8sUp+bcTjPcetKsWJw6JsO0A98Y96IiLKTzCixoGAYhOME9f60BYkuPNCF4QkuSVkR+BjGe3fNOys6h03DMeVR8kDA7Ec4FGm3NvqC3M9pciUQTtBKm0gowAPfsc59xVKK6W18SWWm3CF7e5jlhxt+VyVLYORnBUEcGgm6ZZu9z29vMkoMV3JF5YDdOOcH3I+lW7phP5bpJsikkCyxugDDjgkZ/WsSKwaz0WC10jZaCPcbe1Z8AMDnClsheOx/CtaRFv5QhgdJ1xIqhgWRgM8EcEA5GOhFAxt4gaGO2ml+SXlZVUbQB3GPejTpGntyiSKl7aMZBEVwHAOC3uMHt3plxO92IkUxq/2gxSQzRFCDtz8rcjB7HGDSG7u7G7kvEjgnsI4vKdC2JUI6EYHrkH14NNO4r3Kl+Y7iwtNRgkeNEkEscsLZAIOCCvfHIKnt71P4hM1m8UYc3kbh5QnQjgEkDuPYdKI4Ibe3QQR+VGwY7EXgE/NkDp14NV/Fc95Z29gHjik8pvN81WyQpGOB1BHp0qWNbpF1Z547Y3sCeeZ4o5Nm3IcqMHCnkEipRcJd2sN5A+IJI9zQuuGTPBGDyCDUFjC1l5AjI8hGZgrMeQ3XI7cnpU2nJLGLiNDvMMmCysDyecEHpTH1DQkmhtHH2hJ7ZJC9uVbLAHqpHbB6ClsgDHPIp5aXBbbntkD9alSCK2hlnEfkCTLMIxgFjwTxjk1n6XcPZWk8R3Haok39eTwQR3+vagRfEbS+U43Y8wjcG9OtQeZGl7HbO6pO0h8pZWxnuMfWnwxo+myKoY+WxYkdQTgg/lUd6yXsdpPEUd1YFHdQSD3BPUUEx3I9Pa9hnlMQEKR3B81JFz5gI4K91IP4GrpR5oi4Kb15DFOoPY4oDmSGeUDIjP7zbyRjmm6fM0ZnScIELAxMmTlSO9GhQy0W3s4ikKJHvkJkQcZY9TjvTReO5k84Q4QsqvG2Tt6gN6EVagihuJmgcE+YSYnXggjkkHtWfqgaC7M1pB5splUXEKuFJUYw6n6fmBzSWhKNLY81tGJhvDjIlXkEfwnPtVdGKqQ8gwATyg7dP/AK9PsY47e2IR5fKaZhHFK+4gn5iFGenfHaleKNW+yyQSQGaJmjvQoKAkY2sRyDjkAjHvmkI5ifTUlYSpLNBKQArRsxUZ6grnFQ2sRhc28zoYGH+sdsFCPT61JEr27jLsQwBZH9+602aaPYCQrZG1m9fw/rVGiJ1AgMkB3ycEB48Ywf8Aa/nRGT5aAl3KxhctznHHbt+tVrcLHIgQsRzhgOvHbtVlY3aIupdCCPfr2PtQhgoVjkoAQMZ5HWkiVlZC7hAwJXLdcEcZ/GliYSHa8mw44LL39KUW0tvsBlSSMk4QjPJ6jJoYEbWdvM8m8AkjOwrnBHcdqW2iNrGIlSMRA87eOT3FOWVlKDCEA8ru7denegbeGX5M8HH48UACsUdAAMFhy/YHk1NA9s9yYZXZCASu3gE+h96jXA9gf09KVUCSGbGwjknt9fpRcCAgRzkA789F9PpSspcoSeAMheo5p1x8twjlF7A46dOop0SBSF+4Dxz3z3pWHcECEAgBCDzhcDj2HH406MfOSEyQCcNyKimmjg+Q7kfnA6CmP599Z7rSeS2KlSxRVJx3Az+tNvsJIs21+b2yAkgEDK3XdnI/2R2pRsdUBdEIJxKnBP4io4yUJwFwRzuxTnxA5KvaptG7yY8FyvdivoO5oYEL21y0ZeFxJ0J2MSR7kGph5pJZygAxnah3E+p/wpkLwC4SUjehBx5LYJPbPqPapLeIzQGSMMgTBG9u4/z+dKIArEbznO3oF6+tTSR4hSaUlIGG3zHboO2c1Tubu5t4JRDE0sigFA64B9QSPWodOsreNZ7tY5IzfASTQmViuRxgA8DHtTFYvFCqBk+dCPvKwpgKKOmB7+lJaqv2Z4o42KQ/d2t83XpjvSrcoiI3kSOjHAVFz/PsKXoNKwrWhmGE3bxyqo2AT747UfbhBIYLyzSN24U7d2Ce5OOhqSIgypgH5TkHnr9AadIJxgRzuhxnZI2AcHkZxxntTQ2V1ePy9piG9WBEyN2HG1qkF4seoxovmpPt8wfKQCvfDdD7ioJWMHmuLnfG4xJbooJjPqCOoqeQlQgYAqy8B/fHSlZk3LSaiZ5zFKhIYEgMwHy/XsRVWBZbO58wT+eo4CFQFGOMHHU+9VbmKB4MTnYFkGHRc4PuO4NTfY7jT7pH2RTwOpUsCQPYhT0xTewItwuzTkxxIjn5tgYAe+CaQTCaIB0I7fez+lVzGtwEDASAcgFemf5U9Y2d0ACnjBXjBB7Y+lKIMbLYwR3iXVtO6OymKSHcSD3DDtUHnNHLGtzBugckADJJYcAbvQj1p2nkurwnT2sPKGIyz7kdexBHQ+oNWDOqQs0kqhF6hW/p1NUh3Kt3ZwzzxyeWyPEWkiG7BHGMHBwRjsavK3mRo43AMPuNwc4x06VDsEijacp1DfXvQsl/BJApgjnTzAY5EYggZ+YMvToetJ7AW4rma1hQACXbztl4Bx3NVpWie8djbrlgWYK2FOR1Dd/ypWxZXglggmlSQkMqNwmc/MQT27UgTfIVEgSTOA7NgZ7Fs9KhDSIY/NspoJLSe8fysiRNq7XUnt/SrdxcQGMzidERQZGVztI9yKgn0uPWpJNOnkawuDHujmhfknsQO4PWl0/RNTa1+z3esW886RmNiIVY5HAbB6e+acd9Ashsd5pWrWckEF5bvckGSMnPDDpj2PqKt6aXniimcCAYCywdVJHBI9iO1VY7CaGODekFy5HE0EIQ9cYI9Rjr3qveXN1pl+kH22GzFzGAomQMA3QEDjn1psERwDRtI8TfYIori2uXB8t4lYAhunXjAqW9tV1KGWO6SG3vI5Q0TSISCQerEcgHHOK0C8XiK2jgvovLvIRiQq23LDrtAP4jFMtbF7XZbXUjahbOSY/NTlAeCARznjv0o5SblebU7i3uSZoDbXKhSGRQwlH+yOpBPrVtr6DVkfZb7EkGZbO/iA6HGSO3tis6KxmiYWkw+fJW3mfGUxyASPapjb3iXEqXcBRxgiTeCM46DuDTEI1rqFpaG78POtykfEmn8K2R/ArMeCR0zxT7B28R6dqKLF/Zl/Mufsd0wEsbYyeQSO3BFSpbSwzyXNpcy28xjBkCIpScjBywPRiOvrVTUdIa1he/hs7jXQy7lSGYI8WeSARz34zSWgXRTTUJHt9l9fpp8uRGIpNyylwv3Q46Z6DPWrlnrY1u1tLjSZXdEjxJDMrK5IwHVh95WHUVbjh0y9tHlxLKk8KEJMwZo2AOQ3Gcg8euaoXO24SKW9RJ7VWBiu7VDDLEw4Xcy/eB6EEVmBPBD9rt/NM5J37fkXacDg7vX+tLJCL2MwT3/kSRDBEagrKnVcqwPIPcYxVdYYm16B7a5eAtHiWzulJV8DqOwJHfuatSTQwMHlcR4PlnPQZPt+tagLY2n2RxAtzNcJIQVlmYMRnjH60fZzHNzlAGwwHI4yPypGZ9iGCUxusqkOig9DyBnPykVIJJWZ9+1yWMkZ2YIzzjIpIgZbfLcBZY0Oejf1Ge9QJ/od2YJ08uNpCIpY14IPOG7GrORcGMg4kA+6FyffFDFZQnKOjggBuOnp7g0wGT28hi3QERzod0e8fKSD0PtRqIe4uHuEJQhRJJDt3I4xyoB6exHNRxQS2zSESuiEDbLw2D34PQUaffM1vdi6jYG3UsZlXHABOdvPbnigBbS8tbu1tbm2gljUTGOWKZCrDAweT1GO9eHfHG2ksLGwv53a4tNFt7q+mjZ9rG0IeKVEI/iVWjYH0Fe3Wuu2+qWSS20stxFKuFmkVgpBHoeSK82+KOgQ+J9J1HTJZGe3v9C1TT28tSf3jorIAvByShwKHsNbn5h32nxTfC6PSrmIQGAW88xfl8IzKwDDkHow7GvBns5dRMsezzZQ5iX96q9G4wPU9q+r/hZosvxN8C6ibfWxpGs2MaafNZzWitM6lTtkXd1G9eQeleR+IfhgPB2uWVlb/ab03B+0XVzeqiYkHZVBwATXNeKWp1ypyeqO++AWlPY6pZyujiX93EY3wSgX1INfWdnaHE0j7dzKQPl568D6fyr5t+AaiS9DGLY6zkfdxkDk4B7e9fUQjCrtxgdhXDPWR6dNWSRj3a/Z4oEA8vChTheMY6VkXNqNhccnr2zXQ3CCQhcbwKSG0UQ4ESfN/FtyT69aze5rFXONuLiOG1aQjzHxhURcknt+VeQ+P31HVPtNuYnkjlLgu3YYA49K+iptKZ7Zwwjt/9mNACc/TviuTbwBYW8pnuZbi7YnKofuoferiNNxdz5XPwEbVjBNeT3M9pbx7VtlYnJ9yT+dP8O/DPXvAV9NcaFqskVvcNk2syHyiB/fz3A6Yr6Uu9NNlKhDobZzkYbIGOoxWnb2Gm3zgzRjYOFdFyQfXB4NdlKry7BKkpa2PkP4haf4vufEml+IINCutRlitXt5YlXIILnH3RjHNeU+I9O8Vt9isdSsNZ8q0Zhb2U0TSRW6OdxWMcgZPav0a0/wAE6KZEig1qa0kRd4kuGOc9wQODn0p0PwtiheU2viiy82Y7mmurdnIJ5ABJPHYelehTqqR5NbBXldM/MaDTjEsSz2N5G8efNVExkg8denvXt/wDVfD663rNzBcWXmW8dvYp8xJQsxbAHOK+yH+EcE9yk99rOlzvwzQyWq7SwBAyVHpU2n/DTT9M2pBLC/l9PJtzjGeoLdq2dSEVYilhZKV2fD3xPS58Qa2NRtvD2ofaASBcCEZlA6ZUdcdq6X4BeK9Z8D+Nbaw1PSdWttE1iVIZlmiZIopH4WYZGB719dyaJHYMQ9yiITkeTbqCT1xg8dO9SNrNrsMFhBDKNvltM6Ekn0O7gH0IrzanvSueolKOiMC88K2mnN5lm8zyK5BV25IP8Qxx9c1JoWlfavNKbUfOD6fpWloUDypJbTpskUeaN3JAJ6/nWja6TLFe+bE67HIJHTHHOa5m7G8XYsaVYOkiB0GzIx82Tn6fyr0rQVk/dhPkBYrkNxyPbmuV0W2QZJwCQML1Ln6niuz8OQNFAgHRpB93qAO9bYdSb1NHJ2NnyHSEouTjtt/nT3G1H2bgmf4VB7e9XVIRODs/nxRLaAKWDv67B0r0zki+5yepWjSKShYSKG8sq4xn3FeN+OtGubdEYXD3MmcLHsA8tu+CByT717hqMBYEoilGOMq2frXG+J7FVuAYkaVI49zLt4LnoB/WuGr8R0RlaR4r4nGl/DHwXe+K9dMktyoAhTftlMp+7Gvb618X6r42/wCEp1p5bqXzMTFlbcQuW7HnGBX3VrFh4b+KNnBpXinSjcwW9x50Vt5xC7wMEtjqMUw/DjwZCHWy0SwigSMLGsdqmOPoMke+c1yU2luS+fqeO/B5PCGl6T5Dy2cuoysJGSSKIoeBgl25GOwBxXid94gfwP8AFy8urKO2/tC21C4kt/tOZ4ikqlc47jBr62u/ghoWrQo8GkaSSemx2Tp/Wudv/wBk3RtSsLp30R5pZNphjhvVAQjqAx5Ar26NSnbRnj1sHKck0z4nikgstbsjcXMs1kYnSU202w5AbgY9D09a9n+Abx/D/WNG8S+J/GD6dYWFldXWiwQzebIl26FFBjwSAd3Ixg16xH+xvZSWy7fBU32rPzxpesy7f4cNuAz710Wh/snafpup2zw+D/7MiVcia6uN0pcDnDZOPatnKMd2cqwc+ljzv4beL9F8G/ByK21WeHWNVuNTudUbT0tP9I8+TagZemxcA9eBnOK8qsvhN4o8U6jPr3hvSZrcrP8AaBDD+78sZzmMt1x3xwa+1dB/Z/S2uQz7JZFO4/a9rfMeBk4yfzrrx4Qi0nRfLcw3YtQPLwrLs+bOAM4PNcNaSb0PXw9NUopNXPlL4Z3+q+LNci0fVLlNC8a6cQIL9uBKoG5kcHqCO35V9deDfFt5IiabrkMlnqaYChlLJIPUE9M+hrmPHXwftPFEMGqSWUMmvxrhXT90SCc4cgfN7ehrpPA9t4j0eNLLVz/bVooCqt0refGMdN5ADY6A151mpXPSlKMopo7nTgssibY/k+YAr6+uema0IomGRvZ8ngnGaq2mn28myW0tptMnU7s+UVB9iM459a07e2lkmkD7sqwGduByM8VtY40SFx5ZYLgDDbV6cdcCsrxDag3xhVWxJH5n3uuBjj6d62I4iqbTj/6x7Vm3h84adcuNhVXUxbc5yemfwqJR0IfxHxD8abKIaxbvLFGdrFg5XncMgnPTpxXzTHENNvLCyvYxskV/s91EAPvZ3Jz3Hb1r7G+M2jwDWNRjuUdFVXEaIwGC2Sp59zXynbXP9oRPpGqWxEVyPLifbkZHGRn7rg966qL0sebXilJMpaxpEWiqltNIJGltG8z5dpAw3zc55r9SP2LvBo8N/AbwVLeW0byvosTRNEwEsBlZ5MEjqDkMRnHHrX5vaV8LvEfxL1+yt9JS21PWNP0945LB7gRS3duAVVkDYDOM8gnmv1J+G+nQ3PwT8MWGl3sukXNraxxbIW+aJ44wu1weB0zjv0oW9zC0uU9iudBGrTxwCS3zY3SyjzkPMZ+8uAeeeR6GoNGupp9OKS6n/prvLdL+5/dSAOdoLAddoANSeVI9vZ6hHKr3IjXzE2YBJOGIXqMkZwfWszw5dyWGi3B0ud38q4lWa2u3LCNidxHQFVPYDoKrqZ2LS6KTLq8ltcS2rXca3GNoZUIwSR3BOcdcYrWt4ZDLaNLASGZQZQ+flI649qhsrpdQ05L6K3MBu7dtwifegxnPXkdM08L9r0mC7tZ47h4181TEw+QFSNpx2yO/NNaC1Odu9D8T29tqsk7xWdxZxHydSs5Vd7hAxZdyFTsOOvXPbFa1leDUvDVg95bC7SXEhlhYEEFeT9c9cVesrkz2VhehVSWeLEpjbOSDjPHYdx2osbZrESpaRpGY1MghRuCCcnHbB647UhplXTbyG5uLlIL9ri0ZlBtZFBeJgMDB6jnml1y5NnpZlaIXNvcXS2sqbiN4Iwc47/hT7eF7m2W9WARO+fM2KAeOMnuao6FcPq/hGCGR0lnjvZYpop5QjFt3ylT3I4x+VA15FpIIbTUJLWO2S28i3+z2+xTtAzng/wCNTwqwdnV2EjxJGVPIBHU49T3NMv7m+j1a2Y2qz6dNBJHNcbwpikGNuF/iyevpUrHyXKSuMSBSoboSOGHHPIoGRqIrCORGBgiEJKsFzgAkkn155qVLhJJERHjmFxaPLE8TAglTyo96hs5jeWctuPLEttEYZVCnKMTlRz1wOPQ1ZtiIjaMMIIlcFFQAZPJ6cD8KBWZF9sJhQNe+Wk0Q2rJEFKE8jHuD1B4NPaWVxchJUld2jEQuk4J/iUY5HAz7VNYuDJdxskUqLESA33x6jJzkemOapFtihAjO8csAG5e5Oc++B1qSSzcSLHmVgkIEgPyrzksB1+pyKSS2a3ubGQYQMxLOvR25GGxwePWpLyWMs4eMIPOYZbsSQM49CPypl3bSmyK2oQXFvMsohfoQOoU+pU0APgKGSXjCyB4/bbjGPXrVW2gdLfyXjKFWOUTJB7Ag+45p8smYi6I5zIR8vQZ+Yg+lTRPFe2yXcaOApJOxsFCOoP8A9eqLGyGSRZQXYh4/KBZcYYDg/XHWmQKrgo2MMAGV24Pb8atQIJp4kR8uf3g3L1UDn6etUtOLPaoQcyKznG7PGSAD7ihvsBfEQj+QDGMBV6gAdh6Co54GjE6gbxKCR3wSRkY9MUiOMzxtwikEDaQQpxtGe+CDkipNjPbhA6ng4LtkgjuP6ilECsunwza3dzKbi2lEEanDnyXBXI+XswxUdxcT6Rcyx3Zc2EqqBIFJEUhwAT3xnrUGtC7s9k9nbG9dZoxPZxykeZET85UHnIHIHfBFX1muLyDVEDoIomU28rKGLqMkqymi5RIhUaoYiVfylWRXVeEJ+U4z2IpbfbcR3NrhoLlQu6Lnucqw7HIFVlmF20c8IjnEki7kZuNufmBA5GOo7VfEMb35uYDKJ22gxFsDCEgAjqcZ/WiJL8yoYhPrBvIp2MTW5WSH0JONwA9xVTXJryPSLn+zoIru8whWGR8A4bLevQelC6Xc2F7dzWqEJJMRGxbIIB3Y9uSavx263U5RQ0e2NjGVxtJ9D+NMaHwW8EdxLc24aJ7zbJKitldwUA4B4GP1pkrOl2HUEbmMqjp8wXbx6fLVXTL1/JcOjJc2kqLGS2AVYYOCeDjmtO5jLTxgcpk/UH2+tNaiWkitAhymE3wlgd/BPvuB7jtTdT0k38Hlo/Eg/gbBBHIZenOak2MjnYmSZOVZsHjpj3qbSJbuTzZjJHc2cjnau354scEfn3oshP8AmMT+0riHSLB7tJLt7eXyriVm+bA4Dn3x1Na/h/xNpHiZtQsLe5iNzbERyxSgA4Iwre4J4BFVY0iW4u0M2wD9229Rgg9iT6VBpeknTLeI26W8dyGMcjwIoV8E7d3U5HfPHpWeqKtdF2xnmggeOfZ+5PlB++7POD3B96bc6gNfd4ji0uLNlmj2NkTgHDAr1GMU3UI7meGRZUG/IlilRABuH3gwH86Le8Fwr3H2CMyRgktEgJyB8wDL37461pbUXL1LAR7lftESqUdSwH09fpisXT9Mnt/Fs+q2+q3MUFxagy6dsBiJPAbnlSCD061f8Cagmr6TPJFL/rLhhHFMm0J/eVW7jPX0qS/t3ur+e3WeS1nMIhjmRQfLYHcMj0qUrii+hekkNrb4lj3wSsi7TzzzmontXhfz2UiMxNEWC5HBzye39arSrc3uhXMF3emRzEuXhTaQ6cZ/HGTikshcqNP/ANMmjeCQySqW+WVSMYcdD9e1MNbGhYoYpTzw0YweCDn19eKjkURXxARRExJ44wfUD3qC+v4NNiNy+TBEQHSNdxA7nHcCrlrdWmqWsU1ncCeCQeZG6enqcj86BlSzHk395dxlik48qWMpgEjowIPHWnCIeRiLg4ICt1Bxxn2zRprLPG8E3IfoUyDz97nse4osZzPE8TSt58QkUl1AORwpI6enNAEtlELm7sJJMxbJNx2OcElSCMjqpx0rL1eCfRwhXKW6zCPzQ2RsPt1BB6g/UVZ0DUbOeWCyuJ5EvIITKfNUAk5wSMcEA/jV+8t0dZbeVvKMg/dzFuCSO4PY+tJaon7Wpmaz4etNViTF5dRSwssyyI4RiCNuVYc9OOO1WLOe7s2MEksh2qqrI2WyeoLZ49jViS1L2sbLIjyCIfKjAj/gJqlf6ubOBJ8TWk6lcjaCXUYLKAe+KqxSVzEt5bSVUggl3nqIpHy/uM/0q1YYtpfOZN8bZU9x+VQz6c7RxsbYW12hzE+3qo7nHPP6Urw3imV5Hj+bBKQ8KCfx6/1qblE84JiC4MCbtwdFwAc8H/61R/YJY5JWS5lJYKD2DjBPFVdwtFzJ5ssbZBZMkg9gFHJ/Ckt/OYExXLx5AIBYgOB6enuKYFmBg67Dk4PdeRj1pxnBjRGjXeGyTwQRTYmF7jOc9CFY5HuT6VFsEXGGYDoRyPpk0rgSkIoDBynBA3p0I/ofWkj28HgZ6svelhEi5QMoUj7zY+vWlkUxSokkToHyQUwy/mDSKuNCg4J55wRSMqSYJIcEfd5BBPUelOUkHA4GMcLzn/8AVQMKAOSMYG3HNAMeJD8gd8jj5lX09QKaFCYKbQNwb73BP403zCBnoR1xz9PrQAGbIALg4G/O1wevryKrRk2sWbPWdPvZfsEtvM9zsMgLxYXA77vftUL24hc+W7IOuwcA/X0qqGi0FTMiTIrSiNkjyzAucDAP8IJzgdBVwzPI437C443q2N+OMc0ICMKrr8wV9o+90IpsEUVvdGeGyQXZURm6TG51P8JHYCg27M29pI0j4yvcnt9RRLeWdrIiXM8sU7ZMXlKSXIHQ44xSaGtSVQBiWM+XIjcpx+dNSJUlWdvNzj7zPxk8HisnRfEun688qWV2k93bkia0+7MmDjcVPO09jWmbeFH3qJUkJw2X3Dp7/lxQmhFpJSBgFgTwoVuv0qSwtZdQDhAN6feJ+UDPQc/SqcRtoZ0eQ4jJAkQtyD2bP+FZd1pVpY6nJf3Nzeytta3226F1kUncGZB0IH8QpkmuHl0+V2lt3e4XqI0wD9D0qeO7NyufI2O4yRu5QVlafPPJay/YdUj1ezXG2HY32hFOeGB/lQkW+MiSLULCXGR50JEUhz3OcipKL6Mm5Mhym376MVxnoKji1cw3QhIQBlzuZuTj29KWFGMQDoI9owMNkVT1KW/trSOY21q9mpAEi8SjPTd3PPSgpGrcXt3AHNtYQy5A2zKueP8AaA5qOG/kuk2T2ygsNysGJGR1wK523+IdtEoS90TV7C5TI+WJjvUdGUj5WU/WtqHxJa3kUUkUV1s6q08LIT6j61KaJcbEj389sxNtYNqKNwyQqd0eeh54I9T2pItWlDSCfTyAse5fLfcT7beM49qQ6i5aCeyM1s6qVZJUBBB6gjoR6d6stfebsEsSCfsN4XJ9ADjBNXbmJIba7F5HFOI3SMqTsLFWAHc+lT2mpWkvmKIWIVQQ20kHPbnvUUUxdklkD2z8/JI3IPdW2n8qZHvjuJShEav1TqOD0HpTsO5YtpoIyHwViPy7Vzj8vUUph0TzJGDwidv4grbvxGKospVcOkqITg4YHH/16k0+SHzfs4Ej7eN+0hhnkFgeSp9RmnZCJIDGgIhB8oBsjb29gaeG8pcDgdR24/GmT2/lOkilJUcEN5WTgg9D6ZqO1eC0QBo3IB4ZELAZ6g9TmpsUnfYsCVUbLuiZIxvbABPHWnsInQpNHvCjbInqOf5VTnWDBSYAwH+CVSAQDkA9+tWbe4Dxfu5Bggq2zkjHbn0pFIZbGxSG2iWeMtENsbu3UE+o/KmS6LFHqIv4vtFndlwWKNuR8DBx3Ge/6U37Ld20kBtp4hAC3nRTIG8xMdA2AVOe9PtbVorp5USW0yT8m8NFKD1wpztI9aS+ITHR3BSV7IFl3NuVWbaCT12t/Q1aubUXttJE8ctxKYy0KSYZUcDpkdiRzUNxbFkH7p96jj+6MdM96TTp/MsBLbP9sdceZCPlI55AA61Iik9zbXWm20+pxNp9/bx586NSyxyAYwNuSQccZFMTVb63s7Y2Jh1fJ8wC5lNsCp5JVtpxjsCOaveVJpkkU4gjltOQzDLNHnplR78ZpTLaNdwRF3tpJFzDKIgqy84K5P8AECOmKa30AyNQuvE15Ft1DT7O00wMpKW1w00qEHiTJUH3wOlWItRee9VFtry7nK7ZXZjggD5XXoCT3roH1N4B5dx5lxj7xQZwDxkdvqKpvqUV7C6Ey25XO3yiC+B0IC+vQikSQWzTpF5cs6JJyVLryMc7SeP/AK1V/tdkZI5MyQagkgijlRmw5OcKwAxzzRatYeMtN36VqEFzPBIu4xNlkY9FkUgckDpTobuK31Q2F3bSaY9xIIy5ZTDJIP7hB3Kx6jPGeM1V2OxNHn/SHjgZCcGXYwIDEcEdzn+dJFHeyxtc2V3DK4UGS3ZSCAegaMjPPrUdoNlzPCXlefot4YceaCeFz3YevTFTxSo9zBcOhLBTG27CsQeoJ6dfWrEU5dTv8xG9toooGjBZNwJDBvvE9cY7dqtXaXNrdBlCXlk4A2YyyHrkEcYI9aIdKMp+xM4ubKRTJbvcy4uI5CMlAw4cemfpVfT1MMEkUaNG4yZEYHIIODx649KUQLDEc7hnnO9WwUFO2AyIGOxxwN7YH6+1RW2dgj3yvJFkHzPvYPI/TpSxYjSNZC4QcHfycn161S2GyLVLKSRY5Ibx7cqclo2wTjtkcYNS2d0T+4lspYupEoYFeevOc0199ndPBLIz288ZCRKgIDdRk9gfWoLJGvbNPP8AJSeImMiFSxA/hOT7d6gzL1peWq3CQ3D4yhMUrZIf/Zz0z9awtO8X6RPcXjwXhkezkEckMilSmeOh5OOvTGK1rcJBOJri2+0wKykhOWRh1YL0xnmpNd8EaBrOp2mrQ22nJqhyI5Z8iXnrtGQSfbFUvUacebUW6uI04eQESk+U/Y9xg9K5bXNNn1bWLQ6UiJdmBZz53C7kbAVwOxHHHOK6GCcfaZfDNykQvXizbzopeEkDIDY5VqxLCbUbXxfYfbIBBOsjW8nkuTE4AzuXdyT7UAtz4msNL0L4XxeKNW0uC4vINTvppjCFAaAlyXjT2DZwe4ryXxho8Hiy0Gs+HoPt8BKQzfv8S8+qE8YPHFfRH7Q2mx6Hr7pAClhKst2qPjhnmdSEHZQeg96+cfBVx/wjmpy2Uit9muFIn+U8ODkMPQj1PavFqTaqOLPqMPQVWi59Tt/hNof2DxDp1tKF3pEwlDN82cV7qF3NkHIwMfQV5b8PbdY/EsUqgBVheXDL9/8A2v6+9euxQhFQ+3Df1pp3RgnbQqpCCA5HyfjnmnCMJwcAZOdvAQe9WkUnn1/i6cVVdhI2VHyYGB2P1H/1qS0N6WpC0Ly4fyuAcLu/g+oqxFpLSyBcgkjPzU+3j2MCxDOp+o/H3rXsYAEDDGW5q4q7LlGPUwX8Kl8iTyRnqGi/r61Tu/BumWsBlleO2QsQZIZtmfTOcgmvQbW3QgrKiT5OFjPQ8e/epjo9nbCAm3gSUksYjEApPTkMSOO5Ar0adHmRzKTTPI5/DUAgEtvrKIgOD9ow/wBPmFZ6aZexNvt9Rs5JF6OrfLj69BXtM2kxOwkEiRbv+WSIjqMfhWJeeFVYbVgD47LEiitXhzojUX2jyy4nurI7ru5gdj0ZHBH44/rUywzXAjk8+OdOzffOPoPQ13U3hwWfzw6egkZSN3HOKqxeGp5Y0eWI2gLAnDDPXkHHSoVCwvaJnHTaGXUC5heQyEAx/Mrc+vpV+y0MxESvBsjVchuvTpn3rsV8OIN5bcEyeFc559zzUV/ai3SMIuwbR5aheNuOCe5zUunymSdzEstPCRkmNRIY9v3Pm69M+lXIrAxo535cEfd75q7FaqPunKZ4+U98dRTliEeNoUBs/Qe1c/KaRjyi2MAkeMFFA3AlU9B39q7fTVMLIB9xRjP/ANauTsOJQ3QZ+vFdVp0hygAy/G0euTzXTR93QJ7G9AgVQS5kfcfnYYOPTmpBmRcKQCem7ofY1CjuXCGL5eSZHYbfYDHPFKgcjAKg9CFXr+dd6OVK5nXNj5xxjyJ1Uj7vUdwK5+5sjLbybvMjJjO2XbjDHjJrsJAI18xyiBCBukdVUZ6YJ5H4VUu7MyvlkYhfu/MMHPp7VjKnc1SZ4l4h8Hz29w5toknu1CRjb3GOc9sn1rl4tOvbqUpBJ5brkGBgcgjr0H/1q+g59LeGVJZ4tgByGODnP61y194aiZRPFOkcrSct2IPVTXH9XvsXB2PNbO31uzwsVuSO+9MjP1JGPrTX16/i4uLcxunYISc/hXeXGiXMM6RqiPndtIfge2TTrJBJ/wAs4y5JHyZJyP8AdpexkWqkexyWkeKru6XYEunCHAUqwH4f/XrestR1lmDjTpJOc7UYFgvfAJzW9ZQTuXWK0jcp8x3/ACZ9ee9aEdtdsHZbJFfHRJQGf6GmqUu4rp9DNtb+7nRFNleIe/nRce3fNT/YBfQ4nnm2A8xeVsGfXnnmtuxN19nijaKb5cgb2BwB196tQiaZHDvH8oz82QT7ema2hG5F76C2lsyFHjjcBQPmZuOPpV2JPtHEsauAcYbJGfpVpIk2pvjboPnTIYfTsRU42xRmUvgLgl1U7h9QKUoktE1tGHUqx4HQDgcUwRmFxnaie9OwxRJUxyNw7ZBpVYyLuAx2K+h9PrS3J5LFSVCjqCMpjks2aypYVKFQcgZK47DOa6AgEFWGcf7O4j16VjsAuqxovIkibG31BrnnoZWZ8y/H6yN1ql2kQ+eSIMvbLA5FfNHirwumuXTylN1zGRnyvvj15HevrT4zWTS6vaBAHl8gLtXnk54z0rzXRvDiXetW1nfl44Ft3l8+Nv3QIHJY9wO9FKpyol01NpM0f2TPDFiiX9hfn7Xc6ZJFdx6k7bXjifO5ZHHOFIJxnHPNfWHhN5blLttFv7bE0hMLvh4J5MBmU7exAJyOhr5f8T6cfC4t9O0R1t4bu1Ed59kwqXY3Z3AccHuO9ev/AAC1M2mhWETFHFvIxYswALtlW29MKFrBYmLrKJ2TwUoUedbH0T4ffxLdafp1zLPZq1o25vLRlWUE/wCrbscdm75rY+zz2OtzvBbJJZ3R+0TxwsFlQH5SwB+/jqR1xVQWlsL6wtpS1zYSwiK6gt2ZonOMqygcqwP8QIqPS5EtdUt/Nv7k6ZfQyxRJ5JYIVOApkAyregPWvSufMF3TLm2OkAmTM9hK8Do7gkqx4Py9PlPQip9JsFtrvUpktkEBtf3TovICnkemMHOMZ96h02wsLCa5NvAUjll82UlfvkgBmYEfL0496W20vFnKIptl5bGSMLO3ySRkZBBHscUgHaaJALOB/Od7aQSRvs4eM5wQRweuCKsC/lgvdVs2jFpcR7Dbl2KiVCPU8A54qPTbWe4ay07U0jQS2bEG0ZgHUdNpzwwHfNR2Gm3M1tqdtcfv5ECx293M+TKoPGQP4hwCepp2AvrcxyaViSRo3MnK7sEMMZw3cfSqE2jQQRIIrONJmuvO87duzjncPQ1NqEqxJpwvTaRu0wtWTccCQgcK3OCeoBwakgRRY70lR4vNaPeXHBDbWBI4yD2ppFIfKUY3LeWHWQAmMKBlieSAehPqMZqFfLtIgjpIYoh5a/Llhnkn1BGce9WBE32ye1YN58cRl2bc7wB1X159OlZUOuXMWkWGr21hLf6bJE32hIsiaAggDCnkg88Yz+dAzQSKWPxEkkDxyW0tuTI20hnlC5XK9MbRz70xIpJLPz7Sdo92DGu4FHbBKhgeq54NLdpFc6pAFKxzyhJYZlyGwUycr147/rTbL7TZRpp9zNE5ii/d+SoIlXOT83ZgTx60AOuIRLZmS7QREwIZXTjy3A5KnnjPbvVe5h1B31GBDiSC4triN0Xb58JUbgT6g56U2TWrawmtkuXZ7a7mNvJMFwA2Nw3Kx5HY46GtNkWCaSISyShCAC/fgY2n8cUkJ7C3k0V252hkGN2xl6gkcg+gqeGWaTUo43eKdCdxToSCeNuPTHSqEdxax38AknaORJPJKOpAy/yge/P86TYk6wAwN5kAkGd20owYlSD/AHcjBPbNPoLoQ/aJLDV9RtWiTLq15FIj5MiE7SCvXgntyK0I1aGHYHzIF3MqKQJDgAn3JrNvp5tQtNK1FdPQ3kaiYx7wXTJwdjrkEdcjoRWrCWA81neW2kkBEc2DsPbnqKCij5FrJqGnXdvd3Ef2ZmZoonI35XbtbPv2oNtLbE/ZP3sQI/dyIc5JyQT7+tWo4Cl8ZYiihZCskMrDBHXA9+eDVawuzaT3Lu73OnSymLdG4OwD7wYfwMD+lAE73JluYAbZ4EMvlMsrcFSpOVPqG9aZtkmiKLPHZ3lrISXZMggk8N77RyR9ab5klswM8vn2D3Rlt7qNdy/MMbHA5BBGM470mpz3en6fqdzaWj6heMVmFvHgl1GAwXOAeOR37VI1qWIvKu5zdRSJhsR/u+hBGBg9iD09qktoXhu5YQ+DK3G9f48dM+/rTbCS2naJ4Y5tOLDLWtwu0k4BxtPG4HjiqmiaDDpcckNrLOAL1rgxFy+HJ3MF3dFOenbtT0Yhl8s6yWl7ZbLa5tptsiqnVTwynHGPc1NrXihNJa9uJUEiW80UbArtBDsFDKx65z0p0iz/AGy4MCw3CAkFg+NkhAJVwenBzVTU7DT9Qa5M9oMXVuLeZlckDB3IQp4I3dGHIqX5FWuX/tcuh6xcWk7XVzZzyieHESlbbgblLZHykngkU23vLYTXdsqTW0kREivKp2lepG4ZAPcetOmU3GmaYk5aWRWWKSRlBJAGPmx2OOaR7Zbd3aF1AYAMm/gqOFODzwOM1ZNkSLZl/tYeBZYDtlwec88MvOMeo7VVudTVPEen6TeWV8Gu1eSO8t0LRIytkB2H3c9s1DFHNp7ubWVQhiJELrkbieSrH1HUVoNdiWxs2lQS28inzCJsNE44PTnk/lQNk8tzGrRi43BHZ4944KMOnPbPvVXToZ4rJ7a0u45Syn7LNMwykpBYK47geo5xV1HiubcxXUBgEkY5OGO4nBx69uTVDStPECxwXAF48BZt7Jg4B4J9x696VtQ3RPLDLdW9st+kMV+VUXCQ/wCqdxx8u736U4tbWNxK9xFDaREESTbipEhIAY9sH1FZuqylFk2hpNsgxu9C3p6e1bEsNzfrbCCRkkQfMkiBhLHnkEH16e1MVkUo0Wy0+2tbu5e8cXTNG8WQQh5AJPUeh71U0mC3stRvbiFLjT5522yo7fLIAcrIqjuc4J9qjsmmD/2Jf3bpiVpbd/JwI1zlI2boAOQD3q8AzHZcLDFcwSiMvvypJwQD1xmknES2sW7K2he2QxSRhJZGHyMACejDjoc0kKJLq95aSneY4hhH+9g9CD7EVW0WxmgtpbW5MtylvdlondVBBPzEZX7yjOQSM445qSCZrXWLlxKNjZjMUmAORwcnkYNMZC++Q+WQhkjBG9GIJzz0zWlp8++2zJ+98sbd23nj0/CsbWI4k8U2SXDxRJJboI5lY5SQEhcY4Oc454q5539mXDRXCFP3m4uF6HpkDpg1SAl1GwijhiuIJC8c+c5wQCev4e1OspX02a0aIItsYihi24AIPQelTSQxKY4lJntm3EiVRtz14AqukRWxCBNhtwcLuGMHnOOuP1piWqJhKg1KKYApHOdhi4+QgcEeuar6cSNTuQcOckSfNggE8HB5xioYZru90zTLgxJFcxXQaRE6bR/dPcEDjPNWLyFf7TS9ids3IDBe3C47dcjsagLlS2sl03XxJ5UsYnkMR2PuXDdG56cii+hg02X7DPP+7kIjjebJAJ6ZPOBk1aluAZYi28xtIsZWIjIJIAPPoeadr2mwx6zBI6OUmUiRmbIBGApIPrj86dxp+9YmsiWtkBt3tCgMRR1AIIO3ORwQeoNN1SELLA88CTxIu2T1BPAZT2PNR3iJ5XnSTzRxpu3NC5GBwTkAEkAU9oZZLxLq0ka80+5iDF924OBxjj+tLYi9jlnmtrWFFuNQvLYysFWVXZiG7cHPHt0qXyJbRfKn1AzxsQQTFtII9QOMHsRinwiWFQGIkwM7sZ/nzikCeepCjjgsy9B71JqTRKqJgI6TBsl2YEexBFQiOFpSUjZHJGfnyAR3AHGfX170v2iFBhUjBzj5kO4E+voDUsIeR04QPuxtjXjnjIHrTuBAI2jYM0jOSOdq4GPbHWnuoAQg7UIOT05HTrTzbfYUnjnlfhsq5wDyeAM9KrtNEJZEUp56AGSPeCyZ6bh2zSLTJWkt3TaAx6fJIhA9+fQ1FHCPLd1iXylxkJxkn68/jU0TWbjaLnE4ADJvycjpxSSKIpZZSXTzABI4zgY6EgfrQQG04ye/8W706/jTjyoYEEH+LuP6U0qG+c4IIDAox2n3GexpCEZfnRth4PygqD26cigBQEf5vubejsCM+1OFsVEgZyNuD5frn3oDluSOTkZ7fhS24IiRS5fbn64zxmqQ2Vow2Dn0GN2T06gn+RqyZsKDIhGwjIHPT0A5/wAKY8bKOCABnCdyCfX/AOtSpGfKlcOuyMAsN4Bwe4Hf3qRF57e3vLSUgqNuCr8Ejv8A/WqnavIk+zzVtHwSCV3HI5OB2qK1BaSUNvwVyGTC4NSfZpZVEUGwOM7JJO2e/H5U2OJLeJFcOku4ZIBaRMKSfUkDNQ8MD+8BC924wPUnvT7fTbq3if7TPDP/ALTMAR+HemQRK0gAI/3fX8KL32BOxR0nxH4e1q2km0/XbW9CSNHMkLD92y/eB3cZHvW3AFsZN6zyOkihgUZWAHYgD86qSaXZYEDwRxeZkqkaKof1OAACT3J61TtPDGkWukppqaekdpExkjWJ2BDE56g8DPYcUK4i681rCUngijn8z5ZZIlCMgHQMPqaba6zLHCYoI5o5FYjfOAd6nptOSAB2zTbfTtOiuJDA9xAduDbtKfJLY4OGzz75pqRSbkDhIyo5VHLcHvmhRFoMNzc70LXPlc/MiRDEnfr0FW4rKLYZreSMzuPmidT264P4/SqrxXysnleWIjjcQ2R9SKmh0918xvtLyHqU2nH/AAEdqNhqwp1SWCDyrm5VIx0R0xjHvk5qXT7p7pJRBqcVxEuCI1dWZCf5fkKrPAmzzBeJ5eB/rcL+B9Kr3GmLaMJoXjkSQfMtrg5/4EvGfrTC9zVlWd1kjkR0QEbj0HP6YPrVEl7aPzzZpI8RyHLK2DjqAc1DHpsAskvh5z39sDm3eYgSDPIIJxnFTJaxhv3FtJAJYwQkz52ZGdpPoPxpcwrDvOe6upBPo5tt0avHfBwUl55XC8nHqam2RkSTmREwdu9WA2E+x4/OqNjFqVjNi7dpYCvyxRsCiH/ZGAcY7VJNZxTq7FXdyMbP4SP93oTipQzSu7e5tpjC/k3dpLg+czAOmccgDAOKqyRGcCDUXhlRWxDcI3lNgn5VYjBJ9hVOG1itLbZbJKHIyGmY5TPGAD0A9MVNFLLOiC4l82cf8tGUckdOOlaLYVi5p9nBa29ykL5Eb5lSVwT04JxyKoafq89iyWk2lXl4CctqELKIkXGQQu7cQDweMj1xSxRot6LiRMSJu8twwHbGDjqPY1YZ1R0dtvy4IYNgYx7dvapS7DEhvbPVF3w8SoMSxSK25ATgEBuMH2p8flLwI44s5ZmRcc+ppUujc7ysbnb1VuePXA6CoHiS4KEhsjJG1uD7H1pJ/wAwJFzbIkT7HDnbkZYEY+n19KaC5KEx73wNybtoJxz9Kqww/Z1BjjYhQfkX0J55PNO/tW3tphHcyxQBxmNS2GJ9FB+8RVWFcclhd20omt7+a3GeYJVVkwe4PUD2NQxz3VpnzLYSkE5njUrkA9gAc1Yae9WXdFLaXMAPzRSoVlA7YbODz6UWWovATGEdAzHG/BHPXGOaUQYttq9pOs6IS7Y2ywujjg+5G36EGqsmnW81lGYzKEjziG6dWAz12twV6cc1ZWa5ZB5saRAnhEfOQO5/u1H5Nw0kU086PatkeVGpDEHsSTyf0pBYmkeECARSOeMqwbKkY/Hk1HbWMMpNxZSfOJB5kScEOO4PUcduho8iKJP3Ns88S9EKjIz0+UYOP5Us2ji6czxiS2BwGVtpUH165AqhEOqaXDqaI9xHElyoGJAoCnByN2ME49RUtzqyhz5sCXBRlYNv2lOORuYY2+maikY6VBHm3lvAeCkDAsh9cZAK/jUsN20+Q4TzI14ZEwCp6Duuc0vdAT+1/MuY0trZrmMSqsvlOrTQEjglBzt9T0x0qAXZM89vdRLO/n7YmiiYfKehcetWby203VIJHmgNpqEUYWOaFtkzqOdoZcZwex/SmR6vLcrcW12Y5MYaJZFZJkAxkMo6kckMDzREbKV5p1zfTpBeJcWlyuTaagu3ajA5CnGDn0IFW0V70LsufNlUAiRFZGLDrkHHB9qkN6iwJPNeKYkbCtdL5TIfTkc9fripJ7WOd4pwcFuCN3yyccEFfT1qlsDKl272yxXO8CSMFjEG3LIo4bjrkHsKt7oLuBCjoUkAIZeOvUYOD+lULm4j0u3ieSF3ijYhtnLDPVsnnjufSrNy1pZwxXMU84gYZMsOHGPUjHC+/anoFyxY4eCQTpgRERllY9CMjIGcelV47K0ttVR7V3/eqQ0CSsAcdTtxg47ZNU3twmqGSO5vI5BsmE0DhVkz0VsdQeuKLpLPV4orm31ICSKYrIoypSQHkH2H5VKRNi492IrySJ4LpEjICu6jDgjqMHOR71T1nRU1t4mgAeeDa0U23kDupHY56e9Rtq9pfxPuiBuVYrMVJyR2ZcHDfSneXc21mlxBIhjQ5ZEb5yp77fUdxRuLUsSS/Mhzh4sY+XlGHr3+uKh1r7TqujQanbFp2iuBM32fB2EfeII6gjg449amh1NLWX7XcxpJYTlVkkhwHtz/AH2HXB4BwMio7WTTtNOqi0n/AHDMLhTHuw+VGSQBgHOeBj1prYR80/tSWU93Hp15LA8cschhd9g2GKTLRnuclhzjjNfJTwG38bWFizmeOQNHKzc85/z1r7Z/aD0cyeC7Cd7ZvKtbxZYpIpSC9uTyrj2JyPavlk6DEfiFolsEbyLoyXBYZ6AEjn3rxMVG1RM+sy2pajJPzOr8A/8AIyXKvuwsBB39SAef09K9WEhyiHjdjC7sf/q4rzrwPZw2viWcA5O0k56884JrtS7zSklvkH8Pcn1NTeyMEuZ3J5ZVnBQOxi6MytgyH0A7AfrT0YHOeCe3pUCtjYTz3FPjmyCScjruoTudMFYmEojaNGTJY4wjZAHqemK3bcl5NgRv+BNx9PrWGhWT7/zpkHG70P8AStCCcyyYXa8nXAb19q0i7aja6m/Cokg+Z+cgjGcjHuePyNX7OdQqI9yMDO0vjdk9efSsvTmZIky6l92DnkjIzgAdKuWcboCXflyW3jqQccfhXrUJHPKJoqyFkKo2CPp7/rU01oGQEHJx9zr+veorAoqArunGeNq9D7561bUCSRGA6jJPTB9Men416MFoZWMyGMhShVR23df0P6moTDiQER4HQ54yK1VhF1KYzG3mDk7+M+69iB2rKv8AVo7WWe3MSRIiqGlu0bGTjKnHHNK3KJQbKt/Yxsg8n93MSoBZsg4PIx7iuavGWfUJ1QECJjCC646E9j1610d8xl019nkiWIiRtjbgVB56c9D0rmdVXdNJJEWgkZ2JR/u46cE+vWuWqzqp07FcXAjufJwiDBO8tnnHTH9KW2uWkB3InH3fkwfxxxWcCUJ8zg5Hy7s5/HmrMMm5c9K4WzVxZo20vluQME9ty8V12jEIsEiIH2ZA+XHB7e1cdYQvLcAYXYPX/Cu10fkIA2xEDKE7bvarp7mU1c0opHHIREPXEWeQeMn8RUyXIWILLHl9o+deR6YxUcLKzFR8jDmgjkgcGu7mJ5Yk8cqyZVwoVuhlXcBjnBHb2IpA1oRiZA4YjhE5JHTH0qBZeOuf+A4/OlXdJwr9vm+bt/SqT7kOIyaOKNt5gaDJHyhPmJ7Z+lSfYIQhjJEe792HCgHJ7gc1Q86SKaPyJHSSUkqZG4IHUDsenpVjSbkpKWkuWicMxkj4ZSTzgE8jHtVR94UoPluU5dBjkIRn3ouPnfgluh6dsdKqzaDaQRIwgEnIAK4UjH06/wBa7IxIJUZkdQVJD7fXp9M9qgwGygCPlu6g4+hrZQuYptnKRaUts5EfQ/hx7HvVhNPhWUsercHDkAZ+n862rmyeXZ5XlCfI+Rn4P09Kz7VoZycyjYpI+dzkMOo9/pWLhY0ipdCEWqxl1QvjORly36+lWIlZIwpKYIyS65Gfp1H408RRoMqFAHAKt1/L+tET7HG3j+v1qUjWMOYu2UobZu6YA+Vs/wD6q2ljt/LGxGMi5zKW5/H1rE0wqDIhT7jbmHbB+6c/pWgZVKcHZ+mMdqxTVinEm3DGAAg7D0oi2HgY2n+Icmq4Y8gcnp71A81xAv7iOOXkYQvtJXjJz7DtWTaFZD7kBPmG5hwT68dzWNeDZdRXAPMakj09T+YrVnuQ8pXOUPKnp+dZ0wIcdDkgexrmlqYtHi/xUtnk1ovboJAhTy3LbU9evPrXN6JFFomqaFqdvHHPJp2pRG4D4817eR/KkUZ6jLD5SMYrsvHETTrqgSPzTDOQEPXaMY49qwdL0q31qXxPZs4k8rS7hi4PMTgKyEH1BHUdO9ctN+9Yt7FD4w6PZ+GvF8i2X+iwMrEQ/NtQh+QqkfKPQDj8K9I+DenR/Y0hZHIkYAbOSST05/lXNfHfGpaR4S1cw+YuoW4DTRNkHMa9+/zdK7z4O2S2smnSj92cxiXcSVxnJxj7p68j15rym/8AbLHsvXAcx9BWUN7a6okVlds8TQxts3BW4AyMYwRz0qS4uYDZTmW58iKSTzB5rMuxi2D05UZ9axHuNJ1iOBv3yXlvK+2RJiNmB94EHlSOoNaVnqyMDdW++eKPCzYYEFScH1zz619UfBSXUc2mNL4i08yvOn+jyq4ilIjlGRhuDgkdQTVWxgv7PXbuwvbBE06WBo4tSk1JZSjEYGYtoIHOCc4qfV9P+0RwGFHsLmwuyR5NxgGMjnA6YI6rjGamS+V2lUI0kgU7k28HHzY9mxyPWi2otSlHd6xF4c02cwWb3Vixt3WJ9ySoDgSRkHKjHUEZz7Vq/wBpm5MEttO7JKFIldAQQe3bkHg5AqrDPbXKaYbWJIpXje4BXIDhWG7IwDkVNHZxxXt+0YYxTXHnCJvl2MQAce3egoj1a5s2uzbXEG+e9242KwEki+pHAIwORg1LqGmkX/m2QSD7VtkKFCVMoIyxOcAkcEkHPek1G6ttTtLjTJbgR3sEYli+XDAk4VgTjPvj8amlupDbWDlAZI5li+fkPwMnjoSafqHmR6LrrakN8pP2m2mlt5gyBXQ5+UqO6n1FXP7QuVcJPEyYYRyKycHPBznqCOc1n3Ul7BdTtFBFcW7yeYFRsy9cMpB59wR+dPu1uHhnihtBcxSBQqFyGRhknJPOMcUImxLcLbHWIDImf7NkO1FyHRCuAcH7wIP8qnt9PsWnlu7ONXnKkGRcHr1GByDWQL29l023VzDbau8U0scO/JnVCM4B+8QvIwasxxq18l7Ggi84pLuRSA5AAZTjjPqDSvYdixqNgJoLtWsoZY7gKzRyMpGQNuQp6MOxHfvVW5vBZ6TOLuKZ47VYmlcYZkQsMblXLEDHOByKk1ATpHG9hB54hxG9urmJnQk/cfkKwPTdgHuRUN9oNpJrdtqUWs3Fncx27QzWzsr743ABDHIJwehGcHkVLeoXNN5DMzB0QiRklWaPupGVOD05/Gkt18s72VN5ZhvXvnJ79+eaiif97nzWnzIuW244GBkZ7VJp6mVYBICjoZBkcCQHO089x0NUMZ5c8drAUcJ9nmb5I1Ch4yD8rDoOTnPFS2JSWKW0mCRu8gOx3ByR0wQRz7VRsJLqVLmFB/cjQOoJLg/N7kbeMe9WYLlJoZDBBCZyZJBayrhsg42jtxjimhsaIkhIconzSEkqOQc8A9c/hTLTdpmr3FvLYRWz3StcLLFzFOwI4IAG1iDk5wSacWF5HOdjQJwY+xBIywI6jB4zUwuYZdRNpJI3lXNqbiMpnIYYVuD1Bzn1oQMgeB7NJ0DzJbylJDDNgbCDkFTx1PH86Y19bPq40m4S7tIL23aWKeEjajAZdVPJDDg9O+asQRLLa+QzpPAwHzbjkDHOA3IA7j8afYJPAIGL75YzJEd68ON3Q44JA4JpDM7UFttR0T7ZZ6oJ5UAurW4R9xJHByy8HODnFaKPFc3yPKk0YkVZHCMQUfAGRt4IOOeapz2NxpoS3sRDBKsrSQW8qhYpQRnym9Bzw3Y1HY+JIb3RtR1HT4pZJdOZoriyVf30UifejZTjOeoPQ9Qale6SXYbF7TW5buCDMV9cK10WfP3IyFbbnO84AwOuKTSZFurSK6RI3tnjLETIVG05LDP8Lg8EH34pLKaC+03TNQiinszdL5yxScZI54wTtODnryKj0iGfRxq7S4MU8jTRh23RGMA5Ax91wScjvxTiPoT6S66hpsd0V+zSQkuPKckFTwc+oH0p94oHkHynkJkwJY1+4COv0qn4HvbTUtMgv9OuZLuCUtbNEUKDAO0gZ6EEZPrTtTnNlexQGORIJWHluzDakgbG31AIpXe4re8QXdxHZT6YJWjMF3M0LHdgZxjOG6VV8U65pngnTbC7ukkjtJbhIWaJAWDMcEtkgcAc+tbN/ayzSwQxpY3ccMhNxa3WC2D3Unoe9E6rPPBbPGkltcDyzFKgZUZfukZBAyMgVQ7j5LcST3tsZ3fB+1QzRKfkGATg9MHuBwaXR7oG7fznfLxqY32k98nP8xntT7Tf/bEh/dJbNH5SqX2lAMAAKeCMjGKwJNbbRdkWoE2jxzeXHMiNKoBbgNt6AZ/Ki9hpG1qtqNQtpElOyXgxzDkjBz7cZ6ik1W2mOnwEyNZ3KR+XHOGH7tjwGB/XBpl3AEglti+XN0WX5sDBGSyn0J7VqXVsLqwRFKGMr5Z3qCA2OM596ViOmpkwx38dtaQ396l7f2kSRXc0SbBL3DbSTjjrg9at3JW4eW5WMeamY2AwSYzgg+hAJ6dar2Au7ZNl1AsFwkWG2KCcg9eSQwIpZWV7KQuYZHJ4dVIUuOwxyCR70uZjJLaSHTJr6ebyYIMIRNFuIIAw29ecEHnp05q1qFuj3MUscq/LEsgcMCrjtj61y41PVNA065kllg1NIGZlLowlCkAqjbchgOeTziuktrr7T4ei1AWy211PDHN9kLBhk/wgjjB4I9AeapO5LXLIh1RLe51GC6jBnKBcLDgkYP8AnIqa4dbmCKMFwUO6MlsnHUZbpj61mw63cC70t7bR5IkuJPs91DcJt8hgck5HBz2IyDjrS+KptSsEM+mWSXs8JBktWYjeufbkH04NO6LsalxM8d7Zq6eW8rFSucgH6j1qxLGwgwwTeCy5j4yM989T71mGefUYLC7uLB9OkR90lnM6uRg5DZXj+orQJEh3q5eJwxMb8kHrwe3NC1IiRwyCCzjd43wD8yheUyTnioFtU06cJAcQHMkadSFwMjB6+1Ml1IW8WnSBEQXLLDIHfYEJOP4j1J6euabrWs2mirK10kkkloFIEMTM20kKcY6jFFw+0O1DT7TWIbiJZnjBwd27a2OuVI6EH3qaS+uoLvTvOgeePKwyzKykjIxuYenHUU7dZJqBs4CkErAiNZFIWQkZODz6+lRxmVL22tL2BkDRklo8kAqDwT3BA4pIES3BT7VLFFJImYmb902CO3HrVawlmtrSBE3SSwD5o522sVPfCgA57VJcW6X9jLBbXb21zLGfs85UEpkdFJ6Hjoai0+8S+tEhuJ4X1GG3AZQhVyA2C208gHp7H2oKMG21Od3TyhmBuMyDk5PqaeFaWVH8/wAiRcq0X3ldT2P0I4qUw288Amhi2T8bod+0A9+agjwsiCVN4yA6DnA9c+3epKJ4i8jYUxpJg4TucVDd2j3FnLbOxQSr5bbGKkZ67WHIPvT5dHM6pLZ3DpOpOJE+YbT1XHb60sNvPct5U14dhAxGq4JI9+1Beg2zsNOv7U6beJ5tt5XPmOxY4/2ickj161HbaFplgWisMh2TrK25vpuPPHvUkflhiggaOWGTBduhPqPWklhlkjkMb7HA/wBZs5B+nSggZPai2ukLRtkjmROeg71P9oSC4RJc+RJHlWTnHY5/wqKW6nkRkhukkvDGVTdgtuI4O3+Kmf6Qqxfa9v2jHO1MYYdeB0HtUotXLMZt5Iyls++NPlxzlPbntTQgZxs3I+MZduCM0u55NpP8PKsGx+HvmpFVi8b+Y0aKTuD4IIPb2waogYLcpk4ABPJ9/Wooru2Fz9keUpO6lokOeSPT1PtUtjPcNLKsywmJT+6KZ3H1DZ4IxVmCSEXoijKPKucrt5HHb0oHcrpAbmPAGDjg+/Xk1QWzW31CC6uUzOqGIOrZ2A4zkDgg4q+4hLunluCMYbdhcj6dxTcDdnGTjB9f/wBVUK4sYZ8eUMk5wvQ59OfWny2JvY8M724Q5kVeCRjlSOtV5beO8t3gmBKNglkYggjoQR0IpksbadDzK8sSDIlbcTj1OckmkxIb/wAIvpImR/KeV1bcquxIB9SM9afLOBNtdE8plK704KMO2B1qaCR54op7a5t7+2cZEqKVYj/61DSBFJfBBOeePxzUpFq5n2720im2KklGEkaOzAEHn5W7H2q/brDHlReLabjgNM+c9yBnqasXKtEhiuBFOijcsitxg9sjgH8eaz57aG4ngcwKxSTIXrjI6iqRJYUtjKIrueeWxn3ojeRkQnykkBOe4wOw9Kll0EXKI08DSbPmVyxTH4expI42UHIGOzDk/XFDYBGZyEaB0jOerqSMe+Ki+0vBKQzxvIPvKjY4PcZpz3IgR3dykcfLBVzx9PpRcWulSz+akVrcysAwSVs/KeeR2FQwI4NTjv42t5XhOzqpUHI7Z9TUNhdwWIktraXYm4sE8rHJ644FXgYWbd9mgjBXbsjQfdp8NyFTLRNOBjau77mPrVsCopDMTvGW/I59ulWYJpCCkYDlAMxr1x6qOhxUtzbQs6SInlI4O5FUkE+o7VU2lGRg7ArwNrYGDT3AlWV5ScoUwT99cH60GMlCEch/764OPfHpTPNDMASXwc09QMnb8xPfvUgRxCdMxXN39scDg7e3oT3oWNkwXCgE4D7s5PYEU8qCoAOw9Qy9v/rUiqSScpxyCmcUDRHGruHx0POxlzge2KkC7VII4B6Hpg04c9OCOhoLYGSM9qogRUCzpIryptBDJE2AQezDvTAQZEw8owONq9x1zntQswtJY8wOwYgYXAwOx9xUK2k9pePcvcvd+bKWCOoCwKFACqB94dTk85pIrYkaeKBd7ZjPcrkj6mqtxqyRunn6NLqMABEksaLKyAjnavXP0IrShL+U7oglSMAyRrjp3yPpVeGe3idjZxvBbOASvIYN7e1DAbEI44UEHnGJsFTNnO0joc8jHp2qOK7vrWVoms1AU/u5Y8sCMZ5HapbaWbyAWASQsc5ckEZ4yfUinmSXCEupIGDsyMj6UJ3AqafrIW9kS6tZYLZh+7mTDrO5HI2rkpg5HzdaWW9haFJ9KeW5TJWRlx8jbugzxxU0kZnKbCERhncV2tu75FQTHV7KeCOysrPULQygXDTOFJjPXaAchh6nIpkiXer6jYXsU7WzyxsAP3LA9eCGx69qqvqUsrSy2WmTQXDrtaWbJUYPG5ehB9q0I7mW0leMCIc5C9SV7HP0pXlN1N5f237NLL0Z03YI7DPHNRZlENvqM8wP26O23xgMTa5UIOhYhug+lLqYvYzBPY2v3cNlLgKsvH3Tng5FRSqfnQxJfz58uVWlMIK9zn3HaorTR9PsEkigz5TNnyZJS2wnrgntSRVjRtJZbxydkVpIuPMhdwTHkY5I4PsfWseTV9VuYbS4gg+wJaTGO6W+Q4ngxtDKw5znnAq49oUKPGEfaAdrqMEA9DjqBnNTpPeW02XtvPicZVYpVOwjpgH1p2vsJOxRsx5oneKd70OQT5zlhkdwp6GrFixRDatJK8QlMkUa87ARyAfQHtUg1MyyuTChDqQynhgfWoQ3lkNuVApH3s4P5VotiWSXltcoiTW12nyjEtvMud4P909OlV7KWa0gNqJIhaLnbGinzUB6qD90jP1q017bTHYHdz19MD1wRyM1FIo80hHHn4zhlJBBPZug/pSEJHfxQyQQiK6gycEy8jnGBkYwB6CnLZ/YJpVjjQEsZF2YKnPBBz60bQ6FWHyd1Zunvml3FUBJygBxjk9e1ADY7qcypIIEtGU/MsSqQR0OPY96ZFaW+naiJwiB52wxf5TIT2zUklx5K78B4xy3sK8d+Lfxftjr6fDzQrPUNU8X3EsBtZbBVENtKfnCzO3RSgJOOgpMErnrE1nFbX0s6RN82AHb5sE9V5qzY6n9n1Eo88tshjGUNvnzM9cEdMU2O6LTTxSoVK8Md3BIwMDP86J41hTzUdXnRgpi3HBOM0wOC+M+kvqHw08Sm0vEu47dftIhdCrIAQWPpjHSvlOFYh8QrIo37j+y5JoO/BIDKPTBr7a1jXLCXSru1ntppINRja0KIm4bypAVu4yTwTXxlp+my6XdCyuSr3NlbvaSOnIJDkHaf94VwYmKbTPYwFS0XAt+CdsHjGVQS4YMeevA6Cux3bM+1ef+CroJ4vieTk5IY9xnvXc3EhR3HQ5OSfTNcUkdy3EkkypB5ABxjjkVYtCWGR+IrMkctMVTiMAfj61ZsrgIST6NmpR0rY2I+Qg788fhxU9qRHLvUfOeDVSKVdisH4H6CrEOCmQchuR/9Y961RS7GxauFH4/eX+taOmzsVLPghSQF9uxzXNWxZp448sC33UHTHc59fateO7MEe1IUzwDluDx1rvoSsTy2OmsFeeT5UYADPGKtx3kQJQyojrnCvxzXNRTOcPnZlduA3GPQVM95JKpUSOC2AdyqQQPfrXp06qsc/srnQM8FwuAfNXrmJ/uEdhWPOXVXRWQzNzJEVDbAf4jnjJ9e1ImqoltvKJHcgtHGEQqAP8Ab5x+NY0upR3Epkmj/wBIY4kkTIWQDoAP605TSRUacoDRdQWbFEidUJKl4TtGSOcnvmud1G6R7h1XzQUG0JKvI989xWzq06yQSwkxiNsGT5sbADnt6VxGteJYkmSKM79pZs7MEZxxn09K86pI3iaBmEeN3HYVJbXIycFi+eFC8YrAtblrydTvJjjBbcvvwBWrpRb7NvKbzlvrisS1G+502lSl50ALZYjHpXW6YpXCA/PuOE+vrXLeHMRyR5TB+9j9K7rw5Y/a1QM8aGdjFvlYjkZJBJGOnQetdNNX2OeUrEgjYMHwcg5+fHI98VG5LHaMgkZB7VpPpNvazMlu7YfCgls4P1qrNYXNiC9ynlorBRIOQSfU9q6uWS2Mk4sozXZhDbhn09yKje6N1aPEjsm4cn0x2qPUXAwjP5e7lX2ZzjqPxrJ3j5lzjcAvy/UVjdm8Y3RYvSkflyqfMlVcF07H2FTW96YLu2Z1j8wsu15WCjB6kt2wO9cvPr8MBa1uTsJOfMXlgBnnHtTN8Fztjc+ehAIV856cj+tZe1cHoaKk2tT1GyvTcXE5AkeIL5Yz8wck5zkfXj1p00cqZBICKBw2OM+tcVompug8m2L23lqNsiP8uPQit2O7T5C4SYghmy5GSOnrx616EK/Mjn9jZl155bZN1pIqRrg5jQE578n7wppmnuRlp0eTGdhRVJ/HtUTXRuXLEIJG52xNlRj+QqMtuGN3B7D29D6USdyoxsAbDYI2YOPqf896emflJ6nn2qVY4jjjjH3T0pMEEBQee1c71KSsiNJmhcMrsg+6cdCM5GRWis7uQTwcfdXGD9aozW5Kcck4Jx1BHenQv5p4PPJKlvSsimi5ZyqC5kcJzj5uOPr3p0U6Sbg7gYPG/wDpVEndkDkj+LvVcOwwDyR37VhKdjFo0JHG7PUD0qlcSleQ+H5IzzjAzmmvKCM9gPvVUv5Nun3JQ5k8siNvcjArmbMlGx5348nltNJtr2A7DLE3mJsyCWOSR75rmfhli2v9bhBJ+2xyxHj1hyOfciu2+IFhJfeGjFCN8qRcMvBGFyT/AI1554F1RLfULmUOBEPKmLfewNrK1c6lyyOmnHmg7HaeOtDGo/BLwQ4AEtjJH/F2KnKg9hkV33wmspobW1EMANxHIkkcSNwT97Ge4PvWJ4gtjcfBTSJ8YSGWEFGXqCCAT6c13Hwosjv0py6RPH+83dFfCkYz1PXvWKpc2JUvJG0qnLhHB92eopbWGp6hbST6eLHUbldsc0LZXIHAyO5GRyO3NUNI0m0a41iKSN4pNuJYo2Kq6nODgcZyM5pZQl29g01s8UsFwzE2kpUhRnaR2PWr1hI4lCv5kpk+Vp/lyM5xu6fpX0B8YQ2olkjSzklMguY3WK4kXJQhcAFh3Hv1qB1ubHUNDW4uXS8+xGJr6NQFkKH5ldemcd6tbpLeSJ4Y2klikEhtlYrvJ4Yqemcc+9XDKsiJIm4iJnVVbGQDwQfpQO5TvFAc3kcjHy4pFj4yDG7An6EY7dqLe/8AKuZUnkQ22IjFcopw4J2kDPof0qxobfZrm4IfzYPNBiXcARHt+ZffDVStdLf+y3sri/eQGZ2j3xYwC2VwRxxVIlGnPFNe2l7avjz0by4pXUEAdQQcZwfSkkty1siMGBQqxaLhSR1bioNKt5oQPtlyhnkyowuAcD374qPSoluYX2ZguFnMWzc2HBXIP4k4qRl25MskYlHMkUgIdeDtOOR60zJkkKCV4mM0TRnqQcnOD7jtRBFDeJBbreul2Im8tVYMJNhAcEeqk4I61Visf7Wtree3v0jmSRZRvQgEg9D3z1oAme0njvLfzbYXf2a4eS3k3/NGH+8BjnBUkbehqvbXMEmoy6cm7T7mSOSVY1yVdk5bgcKcEEZ7Vp2ct/8A2tcJK9nFbSAmN4t28HjBXPB54Iqjf+HtSi1CLULHUIhcK0m5JYcpIGUDY3dQcdR3oFdEv2XU5XSYRguYVaLZLiUZ7MOjDP5U+6AsVnuZ/KtkkhDSrKykIwxyrHkA45HrWFbeFl0/yE06W5TTJUZTZTXBJtnLZZY2PIXPIGTjtWw5drt4Lob0wY/3yggrgYJB659amJTLBCIunnzQYLpSyzQ/Mo43KSe4PTinWspRrZ2KwDzCxB5HJIPPOO1NsbVUto7SNPIjtuIUC/Kg7j2ogw1sVbdsYHGOep4I7Va0EkDaWs1ySjtBcLcLIpT1ByRg+oH5U2RLn/hILaeLYlos7xXHzAEqQSpAI5w3pzTdQaS31TRJQ7S+ZceW5dtpwFJ+hIPH1qd1Kx7hJ5fnkyKkvKhs4wD6HHTtRccdSrpMhuYZROWSWNmiJZMA+jg5yfcetLNYtcWEUBuXS5jYETKo3Eg5x9CODipot6X8kUsXl7YjIxVgRgjoMHPWpbQm4tpAz5dWxx94DqDUsZDqLXM6vNbEC8jDSKsqDD5xkEDH/wCqoLuG2s5Lye3H2ckrNJa7jtLbQMr2UnnOOtWb8fatNMw/1qqGGxj1B5/wNLK8V5awOqMRJGNoK8jHGD7g0kJDbhjcxpgtLalRJDdQruYEDJyDyCDxUZksmV9SCJBcXUscdxMi4JI4G7ucA96Vc2dtcmJ2QMDLsXjBH3jkeuKlubdblZYCTF5m0q23gEjIz7VSKW5PFbtFZlI42eKAlVSLtg9h02n2pmmyPYLHBcYPmt5RR1wDnJAwehx+JrF8Mz6g/hIabduZL+APl5WKkkOSo3Ad1xzWoJovEUdlJ5r+ZbyrMsbtk7hwyse+PzqExEdroNpbRvpMDvaRpKt5EsDFdjA5KgehGeKtaxEupFBPHvAl8wN7YxgipImmn1KWZDH5ZCCItncDn5lYH9MdqreI4JbcQXkMbkNKBceVklAeMhfT1pgtyzZAzTDa7blYSB+MnAxgk88VBp9zPFfoVh320pYTLuA8sjlWx3x/WhoQlyfLucFSQrDlsHnPpiksIL2SPVftVoPMUqYruFgfPXqcL2I6Ed6u4rCahNNb3E8cGzeFLR7lB5I4OG9DRb6k13Y26arFFLdiMLO0SgfMehI9x+FSapG85tLmAb3bMRBXggDk57EeneoLwXhvbO7tokdI1Mc3951A4K+4PrUF+6WBFBcxiJjyQY1ZMkoRyOPSnW+y4hLq+9XBVtrHkA4II+tZ/wDakCeIoHntkeOS3bbNC7BzIMDlen3f1rSngtNP04gTvFEQZRK3YE5PI6YoIfYbcapaWq2aXKPKGlEWerRgd/dasPawRXT7SMXEhDIzHac45C9AR2IqvJCl1ocSXdzFcxuPNhu1bBCn7uGH9ay9Zn1DTbWBpbmK0triNIY7pVEqJJnCsx7E9+3FP4RENxeyW95PLbO1ts/dyRTJuU4GAcHrkda2dXuTcaRZS2e1ArREiDBGDwyhTxj27VU1/UdL0NjPq8U0RaICS8jQ7C44bgcZPUeoq9e6YbtImsdTiijXErJsBYKVG3Kg8UfCNuL3JLyA3Nxi2A8ggEb2Iww6Ffaobua5i1a2uFEcaRSKtxv5JUrycj0qFGQajK5ufP8AIUELuIyp4LEHtnv2pl1ckol7DA08W7bKg5BUcbs+wp3Gkac6OIftlpOsoeQFYpeDkH5lLH1qDxGtzBphntoszqC3lI2WzjOBjgkflVddPh0/THtod/2dWNxG0jE4yc7QfT0rTEhv7aOeLfgghlVc7DjqfY0ErQqEW+rWulXFzZIEk2yC3u0DNHIOoPUEg85z71PDdf2pJe2rRSW7xN+7mlX5ZcgH5T3x0I/Gn6U4eFIZUAlgOQO2D0YfXniqgli+0ywxSh5wolMZbJHoQP50AMNnaXVw7X6I6RZG9XIII7jHP9aZJHa3WswS22qyGX7LJgLKSkgz1KnqQO/arV7Ebq1jubazzcoRIRG2CSCMjPuM9etO1G/jtpY7uW0AVf3e6VVV0DYGQegHODnrTQdSvb6lG9hbJMGj3KZYzsO18NgD2J7VYlieaA8fPIAC/AOOv3vwqpeW1lp00VlNdzRI2BGz5YYPBweg/CrVvbXERRogksCkxllcEpjjOKQHORmMB946jPytyW9PT8aTzoXaB44pUDA+ZEV4Q9juHHNPkhubcmcBHsyAFd05yfQg5575FOjLvHkSIgzyQuQfwz+tJPmLTsZtx9kt7yORhdQTMDjyXAU44O5Sec1YS+Mtvvtbb7WVYAorlCT7kjggelaNpPb+WYJwnnpLgHapxnoWPYE1V+0RWN4Vl+0GTGcRMAApOMsD6e1IQyKVJS+62+yTjhgX3e/U96sROWjcr1xyr9D749DTnkO8lEilPZ3YgEfUCqk0rWkUkzzyWmw5aSJA4GfUHOR6ntQBaWzN11SJJCu0TRrlhn0PXg9Khg1L7HdR2lxO93c7WAlkUZkxwc44ziq+6SbYXvUuUb5opo8bSPUYOCKRja5/4+PLKDLBkzjns3GKC7otRNBbqVIdU3HHUjJ7AGmfaYy/lt5cHICncQZCegA6ZqB5I5ASmHJ4Y7sg0s1vbXMCMiX0BXK7rN8h/rkHBHtzQQTiIXRMD4dG4KM2C+KHR7OdEiAttuPk28kd1yeRn1qudMleFBFA3lRqNvnPyR3JzzmpAskWCzuhwR83IHuOfm+lA79CYZLH5DzzhFzzSskrj5AC/o/APryKW2nDxeWZdjgZZdoUSA9156euKcA8RIO0xnkHkEH0PatEIhcloiplazOeZYfmKfQHr+NTW8lssYRL+e8cDnzkC59ew4+hpsuFUMdxHcjpinxRwOuBO8ZH8DcAfQ1IkZ8GkadExED3EfJISCUMB7YarM9taSwP5okcEchc5IPbAp1xHskRjb4JwCVYKXx3x6/SkT5H5cl15CqvTHXLetSaGZo+m6YF+zacLu0iiyTBcsUVyeSQDnd7GtBYYnR4GllRDyqhVVgR3B6n61YkM+oMg8qKV4wSrswBQd8ZHfvUQst6A3FuJ3jbIIbJIPtx07c4qbdCCC20SYkyDXNSkjbC+VMysBg/w8cGppdOuYuEvJZD3aZhkdPTpmqEtwmm2ksk9291FG2ZEdlVkBboQpPTtU+dHmmtnSTzZ9pMT7W5B6DIwv51QE0drq8AlknsY72LrHHBLyR3G5sZ/Gq8bSS3EUcFsLIyA7Uuk+XI/hLKTz9KntpyswSJjBKvzB5PnUqPvDbkHI7VHd6y99aSQR7LwKQwSJQpJHYHoM+5p3AZdm702LzJEgkKn/lgxYJ3xjrRFLfmFJoOY35Hm8Eg+laNlcm700yXdnBZSRjJg+0BnQHoWKgAn6ZHvUFveRxQFxI+xjy8isCCO2O3tSsBXjvJbXKvI8AY52y9PoM8c1PDfW0siRm5jSRs4R3xn+lINY3um9I54lBA2NufPY9MCnPexNCGlgjmiPLI6KzD6incCmus/wClG3kiVH5KuFAyB156flVoSF0LRDJHHJxz9at3M2nalaRo8GUU5iZE2hD3xjH61ErWoDxSo/kPHhnLkY/ADJoZSHRpOEPloXf1LZH4kdvXFIItQVd08VogG75oWJJ/4Ce1Uo9OtLGT7fpPlJI3yzR73Cyr9ByD745qR0nlZZ7K5tAhXAkG4kEHlcEdunWlexIGf5uTz6jpTvOlziGQRvkfOyZGB1GPp37VItnFzvk3lhzJF1DHnNV30uaKcyR3rpEwxsmAIB9sUDuSKz+WFadpSM/PL79valaLcm0DeBu6sfk/ChY5IhlnSQDqYsjH1B701XMUaEyPIFB+d8DC9cHp0oEVbPTHsYkWCV02knfMxYnJyQT6dh6CtMSwSECUjkZ29fyqFZgiZPIPRuoP0NMCkBMpgdmb39vSgbJRtUnafL5HybQeO2fTimndkAOML/yyZBke49/eoY1EEhIzz68DipoxJJsb7PlByWDjH4DOT+AoEL5chhckh1Ub/wB62CCB1HvUSneEdXMmQMMnHP174qutssNwBcjysHdHvm3b/XaD6VJFO0qkiyFuhJxscEZ98dCetOIE2XMQExAAx95gTntg9v5VVbEjSRPBcHbyCNoBx374A9akdI8iR03vgYzwoz2KjqPWppNQMYSRLZCp+8obHPQ7TnBHsaJbAVyC5Q+YiFR9984IHYlaSK3Ms/7oRSkj7quOcdgTzT1vIbmQReWlnO4yr7gckeoA4qLUEvJnR7tIpbTaFlht/lYg8ZyD681FgJIreO0lls53eDzRuWaVtwQkY25PTmopo7zTpkiuQyRsfldGBUjHXIPBB7U4y2FxbeRb6hDc7etskolZB2JGSQOMDJqG1tXvoyttKiODu2XCYY/gOQau6FYnaJ8F03OMEnZgg+2TWdofiKy12GV7OPUrZoZWgkN5aGBt45JQNw6ejDrV6Ke402Ui52R5IJMjbE44JVsY6dfWoZNXtTex202mXcW5htuWZWt3Uj7ysG4B9CAaLodi3FbWdzIJES7NyRzIrAdfUHnk+lJG5WTYEktDuwEl4L+4HcVTee2n+TyJZogfllD7Du9BmrJAMaBt3yDAXeHKd/vDoaE7k2RIFuYSCdkhB5Utj8jUttJ5rkFEDnJx0zj36VWkknGN+S5x7Hjpmqkl9JGgmEYndGxIr4UhfUHp9PWqQG7aFklGxE83oQ20j9eDXMXnw/8AC+reMIPF0uhLF4nt4mtfPhlKxSoeMsq8FgOAe1aJAuuURJYnAI38FO+Dz1+lKEVonQzyICQwVIcAEeh60hdB39nCM7VleR1A2o7jJH+NU7TSTpEl+8d7cT20/wC98u4csYGH3hgDkY96mutUuFFwg0q4MkX3bt2UW8mRwBtyVJPHIHrU2m3lvrljHdRLc6dIv7uWG6iCmN8cjccB19GGQaBkOkXKXDxXMECW0sHJimUqZQekijJyP1r5d+LmmjT/AIjeIIo/kg+0NIEVcbPNUOQAOwPfrzX07bQavDeG2utQs9Qt1G63fdsmQH7wPBUr+P4V8/8AxbJf4maqcABDD5iK4ODs9h3FcuIf7u56OC0meP6FNs8RQSh8DGd30/wrvr6QG5Rgch8EN+Ga4zUNKGlaslz5uEMpbAThEPPQfxexrq3fzI4tpztVRu+nHpXmPU9pO8kxplGcHdsP+elLEGkcBSUHUn69RjPWqofa+CDj9frirSvhRjqf8/nQbrc1YX8zCDGz+63TAq9azIYRGqMCvB7DHtWRFMVT5T371ZhnI4D4z/F/WqQRRr2z+TIHQqCARtPOc1aimK8YPru6c+nNY0N8uQuxnf8A3uKsLeOCigKMnnHQfnXRTkWbcV5tXCo3+9uqKSWN1G/KYyc7uP8A6+Kqi7gZ3Qh88YD9/oRVISMhkLyvJ5km5UfAEY9AK6VIIoE8RSjUJFUK9og8svKjbXcc5HtipZtSM8UheRYCp4ZMkY9qrNK0o5OM/wB5ugrntV1QxQXBR2+UHb/IkCsZVLaGlo9Cv4i8VpFZ+WoKHcQGVQxOBwdxOTmsrwzpEviGI3l3JLbwKcKvG5yOp+npnrXMSyyXl/Zo5aRRIpL/AFfp7Zr1HTJIrTTUjxs8obflXgAnofcVPMOVlG0QktWS0dLfCSHq7cHPsOnTtUdlKYHRVDOnQ7V6frUF9rdtHCRFJ5jrgcISQff0rL/4SRIi7yxrx13OWI56YHNVFoyTex6HYTCTBX5GXj5e/pXS6PrE8GXBjkckAblyB64XpnHfrXm+l+IANk1pO7xPkNmHAOOO57Gtm18VQPGzq7l4iA2EOM+1XGty7HLKLPUrbWFmnGxBGcBhjAA7cZ61ettUjVTaXE+bck7vlBcZHQE/eyenpXm9rqUCOhWcySuMCN0JGPQ46VZGqvbb5I35QhtipvPH90Hqa6IYruT7Psb+r6ULuOOOB3R0OVZmJwAeAffHWs+fS5rSJFuUMEhb5cqeR2IFZq/ECVoTmTeN2D5i7Wz6YHGPetzRvFY1aHyrxHfJ2+a2Gwp7E9cCqVSnOVkdFNTSPNfHGjS6RqkFzEjPC8e1izdGPOD2AP1p2ia2Gt4CzvJIseJUlTBGfTB/KvRdXsba+S5sn2SW8kfBCnByvH/1q8O0t303Vru08zlWMeS/UL2z6+lcNT3JXOyEueOvQ9It5o5SklvtKE8ZXByD6etbljO5XBGefujA61yWmX8EhKPO6BVyHdyM9BwRWzZXhjO8byinhkx84HXk9q1pSFynSWzbZgMbOCR3zj0rTjJlTKkEYwdi9Meo9awo7rcoI3vGwyH3bV/AdvzqZZZGKMkjRkdQrDBH9cV0qppY5ZRNa1mFyj8MCDyG7jHBzTnQoW+cOCBtYN+dU4pSgEpGMZJUex7VZ3BhlTvGOPm5Gfy4q01YSiSxNs5JwOvzVBFGkVzJKjrhuAq9Of60ZVg6sWRmG35V6H1qNYRbxJyzohG5zxmsmyrEkhxhhvGT+H51XfGMlwP9pqmMmFLDBP8AniqpzGI8PgqeR069hXJLcwSH5DFPvYOTu44A6Z+tQ36hrYK3Qsp+Vc9DnFSRtzk/Ifbpj+tRajKyRQAHoTx2zWRna7KlpAl9qEFtJtMT7o2DYOVIINfNuhJcaVdX9kXxPAJLeQsuclJDkZ+nSvpPRriC1v5Lq4dYo7W3klLtnCEDI57f0r5/jge61Ce7c7I76eVjlhlN5yuT1P5Vm9Ejtw2jlc9v8MY1n4bnTXLu4kiYnfzgHt6c16L4L36fGimJH8qExsXwQAfusPckYNcD4C0m503RrlZ/kRiqqi98dD+tek+F9iJeXszxlLfy4mR2wXUnqM8HBPArrox95NnmYmfLBpnVxOEt4GldEkb5S5+XexHAwfUdMU826TkoJDHcqBIQq5OR/wDWpl7bImY5YIruIFZIWZRg4HBX3A64qzYuLrTTcRZDrJujcLgADt69+a7rdD55jY7lpMSPJ5hXJVwuCM9QQPvDj8KnsMNfGK3KSTmMnyXypIBycf8A16g1Fzp8qSyhEDMNyu+0gE8MBjGP51I9qi+KNKufPZ54GaAiKXhwRkHimtBWQ6MFLs7U2GQ7Y13AgE/eBI456g1Z8me4SSFABKeEBYlcjoMjnBHFF3Ajh5F/dOpy3dSCSQ3t6E1TuLSK6WygnnljDkSwyQvtYODkfN0/DuKNxWQ7T7eSPRLeC6gaN4ZXYv5wlKEnHXAOPbt3qaETQ6hYDZ5oaNvmHADDkZHUHPOaiuLGaSC8W21X7NLNKJClxEJUfHUAAgjPfFSXMd5BHZC9lE8sEouY5okIIUdV29SmPfNIY21S2+2T2wtprCUeZcRTQqNodiN5U9cnvxS2PmlUDHDqxaRhyQc8nI7HryO9PgQqEKX73MTLhPOUABSScArg9ePm5p0mnHVoHgV9k8issblsNAe44OTjFOwEd1ZRXbvbmTyJV3GKZHKlGzn8s1MNblsDPJdwNPbqqmf7Iu9o8jCtt4YrkckdPpUbXEt3NAWj824jXbIjsElwAFYZPBII3VXN/PFN+8sHS8hbymd0KrIgPPzY6EHjtSFYfqohn06/Ijlu4IZkDCFds0ROG3dsjHpzSxLLbai8hnuJbZ4lxC/VAPvEBvmB9e1F5E8U9hd28lxBEzKZLeN96Sqesb5HT0PbpWbqEsVn4p0yW21FoHjBFzaXrM6GIsScMAWVum09OMHik3qUi+uoPHbayqW03n2kiSRbcATxk4DKc9R0IPIrQsI4r6OeOO73iAgEJgFGIJG4Dp6g9DSrNc28u+MWk9tOcKrS4OTyMkA9RwMd8VQtoSt09ysdu17IWiiML7PtK7WIjkVucgAkEdcUxklvbyTabBHPO5u7WUyLKVypYt1K/wC71A+tSapE7W6LaeSZBuHk3CnY+CCykjkAjODzg1G9xcpYxXdtYNeRmRRLC0vlShSCMr1DMCMYJANDX6XdxLpltepBfthrYMwLPjko6HpkcZ4pMLkszRG6SXy1DlSpeLnHQAHucU/ywk29A8cjYUh12g46++aRryO4Pm3BSJGOTviwQRwVPfPoKzbzVFgnliVJngnkjljaRgAhLbW2tySMDOCODSLWu5qSkCKVicREHLjtnPOP51Dpu5NOgicoCpcKyMSHHXP1zmrFy8qXElsSLiIW4UkMu8EklW46gjioxbzh4ntrxIwrK0iPFlXAHGB/DnuRQLoOkjMtrciN2GY2jzEw4JXH5gnOKjknzZwTtKTPtjRm2jllGG6HHPTHrSMkFi1zL8kCTzhpCqswySFGV9j6dqr3MT2mo/YJbfz4JyBJHEp+Q5OZAeAAepH49aARZvTJYFIot3mFXmWPaN+BgttHcgHNO0uQg3kTXgl5jljXYFIJG4twM4I4INVNQ+0Rro9ylt9rigYxGWOUNLBkhcjON2R1GelagFsNTnu7e4AlgURSLswSp6Z9vftTQmypPei31byHbEF1ExiYoTiRMcZ6HI5rQ025u7mAy3AR3ZflljUKHIz8p69elU1zY213FMDc2issqxMxLRAnBCkdAOoplvMNMtyE8z7MoJxtLHb1zgcnFFhJ3KWvazFo2q2U0lhIIgN1xG3RFC8lSDgsD0HQg1oW2o2uo6dBd205udOvIxLFcqmNhJ4BHVSOnNSG6W7hTEcWo2kyhonTBDqB0YN0IPoT703WGwkFvD5dnPOcxCRtikrglTtyM4PFIFqXIbYrbREu4mkIkIZSRwDjHocdaydBuZSYoPPjklYPJgOpIGeCo78dqsW2o3tlex2L738wiWKWFfNUA8MGJx8vuB+FZ+ow2/ie1D2yWdtqtlIs1tdwqJQQrfMV2kEZHBU07iSaL1tcLqpuY54yHguPLxMoGeMq6EDOD0OfSrF8kv2K2jIaSIfu22KWyCT2H5U75xePN8hJjG6JOhHqqnkE+h/OmtNcTLJbQu4nRTJiRSOM5U+4HQ00DHWsDKlnp5k8iCHMUkbIpWRT0U55GO2KyNKtI7Kx1DR9UbzLYynMWAPKU8KRuOSvA+hzirurK2ILuWLy/MjAlMbblD9Mg9RntRHqDNoMElzbNODJ9lnd2BDqOdwbqDjpnvxSYyZbC5Hh86XqMsWpxsrRkOv30z8vJyCRxzUOnvbWl7cXD6XMLgW8UUrRMP3m04BU5GQMDOavaJNa6jbR3Ok3dvPaZKhN3zAg4KkZIBFUdButQEUq6nbeRcQ3DhX2lQVJyuezD+Hpz9aHsStdi6i272ct2Emlguo1KlIhvRS3I49D17VnRR3un28c9pcvc2S7kmtJEUPjPDKRwR65q9bWtsJTCqNZyQRkRFWJTByxBUdVyTmm2LyRwXFs8CxlZdwidTtKkdY2GQcGnYUbdCvsjRbSeMzRwTDy5EZQWiPUfLnBx7VYfTZ7i9tpbTUXgSKQybrf7sgHBR1b174p0ssU8LspWXZKI22clCPUDkVNbb0Yq5xznPp9MUtimR6fdR3FxeiLgxAq2G5Qg8f4/Sqx26tcW1zPbCy1SOQxyBcESDttbjORzj3xU8rWlp4gIEEyyzxF/P5KHPBGexyKJ5SksYAQkjO1+px0x6H0qlsIYI5/Mjngilt5UlBwrHD44IZenI4+tW4xFra3unXqISymSKF+Jdh656ggNjBFQW88sj289lc5TaRPazgk+xHPBB79xVmaI3y/araXyrmKJo/LkQADPOCTzjjtxQloLpYr28KXUUVncKN8agwSSruCMPlAY+/Sk0DfFPe2d6iJcwkf6lGUFTwGB6HnrUUEk09kYrvYssqr5csf3eDkEE9cGrlw80kNoLmNY5NpIl80gk44xj16jrSTuFmczbm5VOsSWy5VSkp3BewK4wRQFCDegc5OC+0kHPoelQ217GL37NcxSiV13RzA5UY6q2OM1K+qy3OmyWlzG6RbvlmT2Ptz7VJY9IblX/dxokUilbg7gHwB8pxjPWoJQysUMTykc7w2S+f4R3/OnDSrCaGKZI3L97jzST6c5649Kesqwkpbo4C8l2XjJoNiNLC7JcylIIOCsZbLbfqKkAis3M9sPNKqQYXYDJ6Yx3J7E0LNnOTjnks3H55qW3/tCW5NvBPCm6MsryRADHrnPzYoMSK1S41GBgttHplyq5jS4YYOPYD9MUtv9lurYrd3GnrclvLjaN2BLf3cMAWOfSst7ErewG7ddQ2nzbe8t2yuSeVKg8EfrU8tvplzfR3d1p8Mt7EMR3csQLRr14PUAHmpRVi1fWjXemuyiTTLlY/+Pm1iWU8HshIBJ9M02OW+1SLyNNkuoCgHmXF2giHT07k9cCrI0uWG4MkUk0RkAYQKw8lyRyw9SfypTLNcoBcyZA3DZ1IHpnt0ppXJILJb22tI4L+5S5uYyQ0yLtD+hxzThskz5ju5xw+4ZQ+qqBz70pwG3ZkG7+F2yP5UnKkFHYY7px/nmn5ARGQAHYDO4B8tVwpLDoAT0BpLLUZNRs0newl0yTJWS2mcMwI4yCOCD1qcFnO8Jvx13Yxn8hTxIWeQk5LDndVANguTGpDjJwfmPQj6UloY5ZNqvGgweU4I9/pSxqEAI7eq5P4VBPpdvdq2yeSKcAnaigq/fkHn8qGxqxLFY3NoxWTUI5ST8qugGzPqAckfSmQmYJ5d0kMU6n96LTJABPDAE55HepjPG+xy/lSABTuXPSmyAytuCebIBj5F5IxwAR69qSiFwDGDEqSYKdfl6g+3SpI2aXZIiRyjIwNxXP1PSq8E0kSoWtrg7gCI+NyZ7NjjgVMIgWJxn0B5/lQhDnsEWaaWK0RDKMyyJhiR6FvUVSSzR4HgYzGSNtyxfaFAK9QpYAHn8xV2K3FoshgBijkGJFXuex59PaodgIQOVAQAbnUnOO9DQ7iXWj6RrFnBNcWEMBQlY3F2x57qcHJpbO4KNPbxaZLYRRYVZJVXy5wR1Tac8Hg7uaS48PM4N1BPHCWBYiNdof6ntnvxUWnG6vrIkT2ongYxyxo4Yj3yex9+aVhEkUEVvcyTwQCCWQAM+89vbtT0mdWLhzIe7NzzTYoGnTESRLKDyZnxn1A7fjTPJuonRLm2QHtJDMCPxBp3Y7Imk1yCGMm4iSAZwXSIYOfUAZH1qNbP5jIksMkBP8DfNg9DnGOKQStCQ2SCOMy/496jjRY5PMCDefvKvy5z69iPakIleKFwHP2iORemXAU/XbwaFQ5BL4wcbm4IpADjAdsDjcqZ/D2oAwoGOlBSGKoSR2RFDvgttXOcdOKQazbWToJjLBApPmOEOE9d2B37mpCFxgfIDxuLZ/AU4SS7FQSbAvH3cnjt/wDroJHJNEWSWF1nt2AZSGKkg9cbsHj3FSJNBLGXjeN06bkYHn6jvVfdypcK7DrvUEnioFtoWkSVLeK0PIMcPCnPRj6GmwJQ/wAw2nODyVbOD7inq5T5hyTwe+8e+ajjmYMEkRQf7yNz/KnOyIuTuyT90cUhsascjsZEsoZTnLRmXaCOn4UKgj5EZhGeEaXcE9g3cU3dI/UxlONpdSG/IcGhcIM56dcLiluCVxt1LcQQ5igjliUEnsQB6561WhktHvoJzHmWMEx3AUkRkjkewNX7W+MchjEbg/3zggj3B9ailD2jEwv5FnIQWjRejHjOfQ+lMQpiiuwPNH2llOV87nYf9nHIzR9nghcyRhwWwCy5IwPb8eTRGCWcBMjj94Op9+lVY5514MTxnORvYEkZ7eg+tGgFnytjAgZDDg/Mce341Ua3dcFLuG3lOTGtxkxOw7HbyM+o6VNBA8hy9/JBtO4Iu0K/tzz+VSzWsUsEizWxeJ/mMarkk9yvPBx6UMYwR3eoRETWURnX+C0bKP8A7rHBz6g/hSw2uoxwSobN5IBgqr4zEoHzZI4ZRjIGM+9MkklmZJ4nt4II8KodWMo4x1zjn6U35J5omuJblZFPyyRsQB6gjoQRU2EQQvLA0FxYR2SWUozNOcKpXoBhRkkHnJ6Vdlt472Msru6MN2+09M/wt1GD3qpHPYWyxRWr77Mlw9sy4WMH+EFegPvmlYzWZT7JPDbOo/dxO3G30OOSo9RQxssRwtbEiKeadGHyx3TKyg9+GBxmifUYZI9k8UUtnP8AK3y8ZHquBjB9KqnVJY5j9vSHTIFAMl81xvR/pxkfjToobTUgZtMgd06Ndq4ZZcccKe3uKQixLY291aSJEhjdQCJtxI2g+h7VVTRrjyjc2P2C5cfu/LkYxAE8fMO3HSpItPvbWSOUQSOPmXAYA4/HjFKLKOZ/Nni8+fbgujkAgHoQOMj1q7IkdBcyywGO7s/s08RAKbgyk9Mow6ge/NPba853GBCU2MjtzIvYkZ604eX/AKqXeOMDewJB96qQrMkhiuLeGeBTiN3UKQR3BOcg+lUA6KOK2jFsIhAisSpViwOfQnofalUED+EfWpQzD5VRgCD/ABAgemagllitg8pfYi4MjIxYAY5OBk4HfFC7CexJ5pgYhtwgYDLNwPx9cVRE2p6XcSJcR2F/pVwWEN8LhWW2PUF1Jyc9wBxU2m6sVuzGifa7A4JklibkHqAGxgdgDzU2nppcUFxDNp1rploZSTIq5M6nuy8EEeuTSuCZFepFcWm7To4dcubdUkkt7NgrbT1eLdhTjuAa8E+KTInxNvQqSRx3cEU2x1w7nbhsjngdue1e8S6I1hLaTWlyz2ccf7p7ZiAVHRWz1Q9/SvH/AI/27v4n0jWTaC2i+zixd1bKly4ZRzyMLntzXPXV4Hdg5Wqnl2prb3ruDGzlTjf3BHpShsx/i33uvT09aNYcWk/lhAH4zt/QUtkwmi3AckE/lXmI9xLlK8wOXAxzx97/ADzSRfdI3kbj/nmmzP8AOzZ9hu9KbFIQCR/kUkzoiy9BJtOAdo9DVqGdguGx8vPy9f8ACsnzW5xy4GfwqzDc/KOWzjHoKDW0eU0llGfmIOfzx9amSdkzjcePrj2/+vWXFIXYgcD161dilICIB0HVv51omhNxNOO9LR5JCZHLN0qEyqzZLqeOGb0qkGIVxknJzVSW4EYz8xPfc3Iz/L6U+YtNdC5c3qouT85boE71w2v6k8kflYMk8g2hRwqEn0rSn1CVMleXX+Lv/wDWrKt9NudUnM5AQEnJZc8ChOwR01ZhbzZW8exFbGJD8xPJOea6Zdee9kUpMwyP7u0A4/U1leJNKXTtJim80uVYLt28YNc/BqHk4JaqmjTSTueNftG/FTxZpGp2lrpuq3OlWjRbmW0ZkLnpy3euV+G/7Vmr+H3jsPE0ba7pxKj7T924iA9GH3vxr034k+E4vHMEYWTy0RfLIKfkRXCaV8ALK2v4ri7TeinmPccfXB5xWtOa5bNHm4jD1ZSUqcj6Y8H+LNJ8WaWmp6Jfre2LY3bshoj/AHWUng100OrfZnCB2A+9gemMdPrXhPhHw/B4S1pLrT5HSd8RS+hTuMdOnr0r0iPWlSRCT+66HucZrJwOuEZPRnqWj6k3mpEpdz1DBc9/evJvi7+1h4W+HU89lYSP4o1nJDRWr7baJvR5BjJz1C9K6LUzBqGhSQfb5oLeT5ZDA21yndc9Rk14f40+BegeIniOnwTW2QFOxsnjuSfXPNOm7MiVNyi1Hc8/1T9tDx9rGpPcxHT7OxJwLMWyuAPQsfmPPfNfTPwH+Okvj6waSaJrPUYZEW4hD/I5/vLnovt2r55X9mG10+dZ1uJ8KwISXt7e9eseBPDsXhdQkARJJAq/dwff65pVJK/uIvCU6kYtVWrn1pp/iS7u28yb95GpB2I3P+GPavNfFDR/8JLckYw0hPD8DIGRj1qTwtqTwQyPJIwCAZZ34f2Ge/0qFbI3BleQBBJIZN7rwCRTTlNanSoxjYt6RMUOyPkEfNnnH59K6WxmTyDBsYIcneeetcnF5unXDJ8yRsMluzj61tWV1uCEvwP5e1ZwlyhGXY6mzuWtfKQDekahcK3b1x6/Wti0uAWIIIKjIY9vY+9cxp1yk5ykm9O/bnvWtDIQ6EPnp97niuinIzlG5t2c2UKkfdkIDBuxq5E4AwT1OKy4JsjOOavKzKwcD92w8xW6j6iumLZkWUIU5JOB/FQ065Pt19TSRc/7H58+9RyONvJ3n8f1pNiYwsTnIwRj5WbnB6VExz9Kc5xkDr/d/rmmDBXB+b1P+FcxgLnYMDpjpVe9IYRk5LjkLVsp0JqjqDf6SRg8KDn3IqHsQYfi95IfBeqLCAZrvbaRZcfOXPOF74AqS08BQXPhKzV7SQyxFTv3BQDjPJHJ54NblpbRXqJbyQRyCP8AeFXUH5ugI9OK2teB07QJI7Y7EEiSbOmQTgjjinCClqxKTSsiCyLS20rumCreWyds4B69x6Gut8OWdy2kTzRS2n+lwsI45VJZJUb5T6bSBgjuOR0ri7xmSLVniL5gClUVs8FR0H16V6JaWTRw4QM8EkUcYa3bDxSIu4lTg8knoeDXZS11PPxLtCxJpd1eWemafZalOHka4MsSrDyiHh17ZUMcgjkDrmodOiks9F1sS6o5ifVhGreTxHGVCleOxPOexqd9SF7P4euLlVvDbzNH5xQLNu255HA568dan0GVotGuYLmOOUT3xmiaNDzGRyG3dWB9OK3R5BZuba2u9QubaY5eK383LsSrqD7/AIHNRv8AafNtJLPyxcl1mj85Mq6j+E456dGFSQsjlmjDSFlMckcq7crnowPPPtUVtBHBcWkQsLlLaBh5UlnKB5RB+6d3JBP6UyVfqbGoziHSknW4htA1wdwkcsACCSobjHPY+4plrE81raQSbJYIyDtVBjPqOegzVaLVC3iKLTJ44ZrK9t5JMSplwygtlsfKAc4z69KdFbwf2Z5Y3wB5C0E27eqMONvX8CDQFkVtVN80Op2aWDRExE2szuDEWPKMrLzweorR07VdYn8NaOdUtrODVfIX7XFCxdI3HcNwcH+tUrWKfSLK5a41P7XBOTIYXXcMBeTEOqkdxzmrdu66xYW2o6ZPNeQS2mPL2lGJzypVsEEehoQ2OvlS/s9RjtNmn3625kUj5lBGCrFThvr6+tRB7bVbbTbm9gxcS3EeLqwYlQw43YJyqkjBGSOefWpbSSCW6gnIf7XDELcTOoD7c8q+OuPcVWuNOtbeSIWzmyinkKSRorYjkJyrhR2PfHTOaBGvd24e9uUuLeR41i8z7WGXcASQxHcY689aht9QvLWKzed4b+wUmOSdGO7YAQrEHgHPBBOKqwaXeXM09y7rHfwyG1kVMGK4jBDKy5P3hkg9+xqsun/b/D9zYRkGCdSYJoXaJ0BOcFgD0YZBoC1zVh1KIxyRBHjnK+YqOuFOTjAPbHpjpUM4Y3z3dvtlxGIZrbj543+8QeoKk5H5VG91dXE2l3Mbyp/oskdxFcKC5cLhG6AEhhnPfNRLqURt9Qv0kWQiFY5PLwMOOCcdVPfFJgkPTT7iK20i1h8nYWLLM/ZlO5VbHYgbT6E1TLyaxp14f7IMGq6VqiXU1mz8ggErJG/R1Ocg/UHkU688Ux+HL/QNI1XT7mWDVDttdStkMsQk5Yxykf6skdCeD0zmtTyUt7uVVdyV3JG0rcbWyQjeqg4xnpQ9UUtdhqWV5IHJgH2OcRz/AHtssBC/Mrdm+Y5BHrVfxDotzqN1o+pWky2mp6fId5ChTOhGSuSOmfX8Km0+6maOyDxb5/s5jurSNyzJyQzK3AdQecDnBqxa6zZXV2ltAzyBcRyblyYyR8quv3gCAeaZIyK5t5ZnV8ieXMgKocBgcnJ9R29aVZINaEsIKPfxqULx/KxI5VhxjtUclvL9pvZFML26SbriHkEIV+VlP8JB59xUN5a3sFzFNA7EXWI/LRQRHIg3Bww5KsOopM090sQzXF29pLcxKksS+XJIrKxdhwTkDgA/w+tPfzoog1tBFcOmGELNgyqPvAY71XiuHsNZQb0e2vZC0Y2Y2MFBZWJ7Hkj61dniEFvApj8x4ZSQN2GCE5GD7A9O9LTqQyuN1zPOGQR2MkQbZI2JonBDcEcED0NS3X2lL+OaYrJEIwVZmPUjnPGOfeluYFeK4aEea6liF6F8jIGPUnio9O1RNZ0ieZYpLacL5Utjd4DROV5UjkEA9CKaBblO0hltJri2aSWCCXY1u6KAoPUrnnBJ9ulaVnK97f3EpjTBBiuAjZJBHBOACQMcEdKpaIzR2lgSHjJjImgk5IYnbkHn6ioVsJEvoBbO8Vyku4OnQ4PzBgSMjHBFCbKtcvrBN/pDWzt5hj2hXb5io9PUj0qnqGo6rbxQT6XBaSzqVMsV27RArnDcqp5xkg4xnGa145WmlknSVQU6o6AsD2IIOSKoTySLbkxO7uyktHKpAOfvDB6GhtdBJkuqWCyT21xayyC3ORmBAVQ9cFR0J9e/erqiK8s081FnQSEEFcYIHBU9vwqF7J7iIy6bqJsn8tfMjZQVzjOTwSD2ptjqDXFukN1GElRiJF6EEdMf3gQc5ouySKOIOYrmycPJaAia0k++gznK4OcelUbMCy1NwEREu4jIVChSSTyTjrmrN5c29mRqsFv/AGhJGvk7YWCyoM8hScbuCTtP4VPrsl0thIbOREnEOYZSgIJ4PIPQ9iKRd2Pt4Qt0kkaIm3IYbch1Pb2x1rP8mddaGoywAIBm0ubWVlDxDhklXJBIPI9q1UuSZ44n229y0QY/J8oOATwexPUZzUGj6bEkEtva+baSYeSS03kwuxPJUHkA9fxpJXJuEmp2aOzy3MNok6+UPO+7uJAX5jxyaq+F7W9gutZsNUkiHmzA2/lY+RQPlYnGCTmqK+GIrq1ubSWOG4tvMBMMrcRv29cexq0LUu5kvPNl+zgW4SF/mA9wPvYH41UQsaFnogsJpII3gdFQsIoofKYZOScjjGeajnM1jfwCQs9sTlpXckhTyRzksP5U6RLmKKe509zcTqqiOGR8ZUcEZ7HFNh1WLxDGUhLefbNia2kX5ozjkH1HoR1piLk9tBbsl2C0CKoBkR8qQSQCT0III5pI4YUMERvVSWNCRFv+faTwNvfB7iqcFvJqnhk2dwfPfJCyqv8AAGBH3fTmppELTkqMOVKgsvPHTntTuOxHosdkw1AQW00VwbgecyoVBPbBbg/hT9Si2lFlDfZmH+sRiJUIPUEccdx3qaK6C28QuUaASSGPJ52HGQeOwp0jm3cSxXJnjK44HBx1yDkE0rB1KOmeJ7t/EMuj6jbNPbeT5trqQUFJAB8yyKPusOo6g1ft57LxAhMTyJLAMiRccj+7yOntS3kUTmCRjseDEkcq/KQ3cHHBBHUVRnjewgN7E/mQyHDPE33M84I9aBWRI9ultq8SujgsrMrs3XA5Bx1HpVmMRzsUR7TfgqEmbJJx6ds1Nc6cLma0eK5b9xklT6EZxk1RtRJcxapZSxBLyONZI14O9SOBu6cngU/MTehRXS47K3CS2yWaLJ80acIATyVA6A+1CpcaTb3lnHdh7afmycsWaJhjOA3XjnjvWmlvFY6YipG0Q8vKq7FthxyAfY9qg1HU9LvNIt5blJIy0iqHkiywYDG8DpjHf0pDvqYq20vmBIhv5+gP50gtZLb55i/ByFif7h9/rUeoRveiJoLsCVJASobGR3/HvjpUx8gqVMwgkbHlrtLMfXIHT15qErGtkWJY1RslOHw2E5x+VV1iZ5JSJ2IIX/R2UDYQOx64PfNQ2dtOoRQ6SyfezD8oOe5qR4XeQyyzvbeXncFQNvHTk+lMFoMLTpIn+iIgbcvlBs5P8qI4JbmBHuwj+WxKpHn5MdjjrSrq1tHLGtvKty4GeGJH5+uO1WDOZGLo7DHUHjj6d6FqJhFDp13ZItpBDAkTZMSLgA9x68k0xlRInIRBhSCwU5x3pk1m1vc+ZbkeRIA3DZJJ6gg8kmpYpHikR0f5GH7yN0+bnqB7UDSKmmQmytALa9FzZEkorZLID/CpzxVhAEHL70Kg/M2SPUN70LFDFxFFFAjHJRFxz649aaFdQN45A6pk/maFoUhy+o4zyGPNKmcjABOcYTv68GmcMCMshzkEfyP1pxAdSro2wnI25GCO4PaqMhHH73OxkfAUp047GlaGRlAzvA6BV7e9NyqJkuSAOWkbJ9OtOikV06sPp3+lNaBuNKyxRGU7igXOxFy30x61Xtpzep50H2uxeM4JmiIZx6LnsanguJoJdypv2k5Vu+f5GludRmlu0R45hwfnDBlI+p54qEApRWOWwB3ZV5P4UyIgxJkw7wzKvkkkkf7WejUbGHBRh3DvjB+nvQFVFIWMoDyVZRgn+8feqAjkN1aw+ZvM6E/ci4IA9ahmuZJLUmG5jtXK5jlkXKlh0XjnmrMUwVyVPOAD8o5+tTw6jFp6+bLaWxgXnfJxg+oAHU0rDuYWgy3+oPIb+B7R1437uH91X0Fa0qS2yo+PPtw2JCrYIz0PPB/CnXEtprYSYbZ0UnBDYyp5wCOcepqsttZNIxFtMTjbsmm3IPcKe9QhrUuJcJbjy/PE6MMgjkD6de/Wq8jwK7bikDMMsVUAkDgZxRBDBAwWKPyATkiL7p9zxx+FPitikRSW4RyD+6cJjYD2Yn71UD3ENtFMuHKyR9nVwpGfWmxQiFMLvl2jGHbJP4jig6dEzpcGCT7QARvD5V89io449TQF/ekLePECARE6gqPoaaJC3uXVoy9m0qP+7ZAudhz9459BT4Ii6kI/mbOvzDOPXHU0mN+Q53nHLb9vHrntULQIk8U5RkuYciOVWyRnrjPXNICR2MMXmujiEdTtz/Kok1O0DbTKYyeQ7rgk9xSC91OzMs0elvOgAOFcMSufmwvGCRUolDvkKZImOdkyYIb0GeuKbeoDDOH3k4Yf3NufpmhHCEA455GzJP4/SpDCGOfL56fI23/61RS6cY18yK/8p8874gwx3GaRUR5kB+U9/SlU8nDsc49CfzqPygcESK+em35Q/v7UsURXJAYHuD+lK7JFdA8Zy/lEHO9k3celOidINoj/AHueS79PwHaojtOQY9+Rg7pduP8AgPeokIhwgwg7Dt+OKSAsKQOcKSM/xf5/ChX3DHA9F61AMrnCZP8Af3bQPpn9adiSPqm8Y5ZW4/D1/CqAWQSkAwSRJKON8i5Ax1yKek9y0Jimlhn3HcWVeM56AdhTGcAOEx/3zx+IpEvHf9w2nxnIybsNtwfTb6++alFIGKrvDB07+ajFVz6HHemEo5BO/evIO4EH2x1NKVDgFd3p8645/l+NQqILmD5Ll5XViDGImCAjqC2OT9DVB6Evl/ahkS+ZGPvQPEMZHXaeq1UuGlgVPPvHjRWBUH+AD3HUVM+lTSgSich+xiXaP071LaQx2bSRi2VzJ8zPI27JxjBJ6A0Duxm9EuUie4a5EsYaO4RRg5/hyuQPqaekkywZB+zSEZjldcmMg8DHQg9M1F/ZVlbFIki/sx2JYQwttBz1INU7Cz1U6tfx3up/bbCTyxY6a6IrW7DO871wXUnGN3INTqQadvNOy7WhiCGTJReAmepBHbdyM1Ut9P1mLBuLnTZIo1KqQjGVwTnDN0HPbpTSblJ/LuZUe7YYZEYEZHRWx1I9BTI5pZlMhiitASBJGjkl8eoPQdxSA0LdRc2qCURy/JiXemQT9DxxRc3CafEsjxymIHy1WziYsAPVV6Cs2a4S02OJTjdlWVSQPQfL1HrUkN3cCZ3tNV+xzy8swXKn2GO5rRMLEkepy2N6SiTfYpQPMluGbg4yMA8g1EHtJnk2faI3PLGFjErgnqM/xetaS6jcBERwJ59vJ3kZ9GHGD75qN0u0CXBeF94Ik8xOx9P6UyRsWnrqNt5Txtsx8rljnI5yT3qtHesZTE8DPcqcOrqQAAOCT7jpTiAGDxscBsj5iRn2x1zVm81F5ohnU7OwuWO0PKoxx0AU9TQBFHMGKMAhzjK7ssD9fakDSQyRvDPsKnK7FGAR1yO+fenxmFgWS5SXH3nRQAT6kdRUAL70MEETxtzI4Y4+o96WgXuaepebdKhS7jgdwJFJXO8H68DNZq3T7TG0G+XuHUkEe3anaetpb8wRuiNISyK3O49cZzx9Kp3E17aW0q2l4+obX3LFNECUUnkcYJA96ZSLEMutyXVzBaG1trBowYn2fvUYf7PQg9q4X4gaHruteD54tWuVuzast5FuiCy71PRhxgAZ4rs9TC69ZQWsWonTDIVa4eNPn2AZKqf4STist73U7qPUdIvL+HUftFvLDayNblJY1KlQzMTyfU1EldWHT0kj5o1jfJqSeTGZIj1cdlA60/R2DPEgP8bfw/7JqvLcSWSfYpU/0iImKWIc4YcHn8KboE6XGp4TcDHuJH1GK8e+p9WleCZA5KqMnORmo1devZat3ibpSg4QMAfb6+tZyqeVPrUlw1RZjlGMdM/3aetyh48zgcYPGf8A9VUjJjj8M0wSgkDrzSbNVoasF0pxg8dd1WIZiEypyOv41jiXYmAMkfwn1+tS28pAP3kz/DVxZNjRecrtGWGKo3MhGc8nv605GB5Pz+v+faoZDkk9P8+tU2NIiWNWkCkAox27WbPzHpXQ2Wm+UgBGyVRj5On5+9Q6dbCMbgeo3c9enXFasJO3j5Tkfrwa0pxMZSvojA1PSZdSi+zKke0tk724IHOMdc15t4l8JPb3Mt3bAfZyqs0CKTz0yPr6CvaZITMgMTKZOcZbB9D9MgVRfRIGcLPBG+1SBs5684J710KNy6dRxPD7e0kVhiFkT+8wwPpk1Sksbl1LxW0jptPzbec5r3w6HaFyEjCRHH7oKCCfbPIz3pieHo7jKIiIPLIJfnGeMDFaKkX7dPoeBWMcxv8Ay2trjgfeKECtyC3Lrj0/g6GvWpfBcUOZQM5Gd3qP6fhWHr+iLbJgbRhgB8uOo7HqTWMoMvmTfunG2VpLO4iVWKZ57jk1v6V4eLMco0p4+VOMDvn/AOtWn4e0WW8IESZTzCpduhI9AO36V6FpmkRom1Ymyqso9uOoqadJyYpSaR5zZ+E7hN5mgb7T5hEalSQV7VWn8HT3cqOh2jBw6xbwGHG0jqDXtS6RGkIVkEnHzNJkmrmm+HbSKQvHaHYQFLnkA+3vXX9WRMa7jqzyzw14Lml+xvOcxxSFiJW/jGcACvUNE8PWy6ZEs9uhyWJSTkgZ6A574FatvpUEMYRMY8zzOVAYHoAO2D61orZpawfP1UgH2bPc9OD3rSnR5SJ1nJHnfiPw6n2pPszymeJW3ALuBJ55Hb61h2KFWIPbGfb2r1a7g+0FyEADAiQ/e5PevOL/AMOnR53EXyJNISfmyEOM8DrgiuOtS+0i6Mruxa0+UxSZL/ICc7u+en/1q1rclpM/c5xt3cY9x61g2ZaBnSUhwcYfvn+eK1bO6TeiNuBboduRXNCXKdF7HSWshT5M++6tC3HmL5Xy5Ocb2xisK0nOPlfnODV6K4QFEOSQOo/rXUpGDNOy8yNQJsoRkfM1ICWAJGx+n49vwqGGdQmeOe3NET7+QPpVN3E3fcceOg5xzREecc8jp2FN8wBSCMHt83en25I54PTqvFYHPIkTBwc8Z/lWZff6wkk5JJ5rRC4KtnAUdKoXMYckgLkj+dQ0Sty5osJVHcjBYkfh2xWrqCfaNKuI5OUIXlm9DmsvSJN1vs6FePw9vetR5PMWNMZBlQlNvBAPOKtbE2d7mfavafapTf3EVpZvEVnldsYYjCZ/Gutu/FFtpkn9oh7VHgtYPtvlseMkBZgoIDAqQSByKzfC39k32gpCJLTVUe4l+1RnGUcNtC/N1AHy+xq/FZacRJYPBDexXlkVjSRcl40cHaQOQR0BHauqCkkeLWnzysbl9erba5By+bWUXDRRpnCsuNyt6Ec7TyK0YzF5LG3LPGJMj5eSD7dqyZLy2XxNczxIXtJIYFCxsAUwMbcN1I6VY06eDUDqdglyEuVUSx7GG4qcgkL1yCOR1FbpnJJF55EaCeckp5BXe/dAenI7Vi+NfFl58Pfh/qviC4tI9bhhlikiSOURMY3OMsxHGDyDitCKXz7WWdZfPjuIVQ4cYJHDAr6/WrWmzRtYGzETNGFEZinQTJIvuDkNjHenHfUi2hHoOq6R4sttK8QWMYfzrdvs8jNlgG+/GwU/eyMHPerWn21jptqkdtGLCKebIQ7sGQ+xJwTjFQDRmgthFo8VnZTvMZVhRAkTucMxCrgBj7cZqyJbuC/nltonjDSAiOVcjggsFU85Bzj17U+ug29AhurW4QvaSi4iSY/Jt5ikHDKMjIPtVq3ZLjy1W98i5LErsfaXI5Bw3XPes17qBtYvbpURLK+H2iG4hUowlXCusitjn6dRTdTs11DSriVEhmeOJZLe8iTDA7gdrL1U9jSvYSdzZu4ybqW4DP5vlpIZUUYkBbBBxxxUPiCO/ubJDpmpppl/FcLLBLMimKRhz5TgjhSP4hg9KjF89tewWzxyWzsvlquzcOTu7eh4q3NmSyvIZoFlDFDnaMEgkHH4UAxbO2njvr8SQQGzkuBcWr27ESx5UblbPB+bOCvaiDSxM8lsxeRW3ryxXGQSBxjHPShraW/0O5kt7ZZ7mPmOHeFLlTkYb+HPQVTgu4NZiL2b3dleRSqs0E+VcEAZB3cNjoGUmhCRDpTaxpPh+SynEovbGIxxSzYYuo5Vgf4sDitK4Bm0mS78uPN3CglaFB/rMjcTj1zzTzcXTgw3MvnorExHaM4IIwSOvtim2i2sSi2hJQGEs0aLj5gfvY7H+dCVgK9zqEyOlmZTA6kPHFMhKTqMA4bpuGc/hVuGRTdnKSnEZZhncpB6ZHUk84qKPUEa+fTRdie5WHzYoJmHmvHzlkyPm6HIHIqtqEt2mnR6np9gmoglTcWolKuUJA3R5wAR94hj2NDehSZa+eZbiOOWWOWAxSxYiwUU9fc47inT21vdJJcywR295IqhryFAH4PytuHXGehzip5GZI3eIxyImVAZuoIzgkHIPXvVZAgR1WNTEesbcjnrjnil1EhLLS5Y9f1Gd7wXcF1bxwtEE5DoDiQDpgghSPXmi1hubO3e2u0bKTCWN+Au0rgbT6DkUXEktusE0QlOJAFYf3ejD1q3JaC5u4lOwwKCcSMRlTkMpPoc5FIuxQvrF9ShltIdn2lSCFkUnYOm4gYI9M96k1aWe3uLD97G8qQgyQ/d8xRgEDPp1HNczqt5P4Y1K0v30bURfwTraRXTSgw3MJbAVipO0AYwWFddq17b3V5AssTpsxFhE3gg53KSOgx1PYGkmiR93CEOd5gDREh2bOwHhTx2Hc0k9vvgLPtMibXZgvGSuM5HY9awzff8I7ZWZltJ7zTzI8MckeZSkBGcHAzwehPatTUJNPt7dPs92iACOJd7lQUPK5PQkH/9dMChZ3uLSKaW2ZJyWiKx5IOG+U/7Jx2q6xgn1PTL22n8y3iZ2liOQyAjaCR1OD1pY1ms0gt0jazMkyyGPht4PXB5HPX1pWjV5DI6NKPNEhVV5Rs47YIzjvxTsBZis4V1GRYrtopACN6LuUgj+L0we9QS+fdom/ZHcR4UqzfK+fulW9Djoeak0pIVuHhU/vdpDJuw2wnPTqMZ59DTb6K0Om3t0kU04jkSRlT5pUdGAxtJHI4OO46UNgnYp2xj03xCEM7xTvaNIyD7smCAAT6jtVq0tZXgtIrW9RA826JpcTAqASynuMZwfSnaxFa3c84KzW1zBwJIuDkYwcHII5wRVWx0+GDVLa3EYPniTBXIVG2glj6E9M0g8yzBIs2pGxmgMEg3SLcooKBkI3I/TBIO4Z6gHFPaBpkQOgjKlSWRtwcAkFWXqAQc8dDRcx30ttLEDAl4sOI5pF+VyTgCQcHgAgkdaWxuLm2uU82CNIGi2eWrAAEnIIY9ckcA81QEqmWRCYk8/ZIIwrnjntn+R9KjsRHNqCFhLbuMsCnK7ge59MUQeZDHcxpJHBPE4aTzgQXJHGO2Ox96h1EX4tblLRPKvUZTC6tlQT1PP8J79qS0F5Dzp0MMs97EjF55BJJj+PGeDTnneG9je0iZzKAZoJUIY/3WBHp69Kliv5TDA00SwSmMC4WJvlDAYJGOxqjrUflrY3mWHlwyEOGIIYHccEdsdqLAuxpebJ5cjWVvi9iAJtZH4kUn5trD0GcVUvJAdT+0JFNBP5YYKjYdwOCAcenapmMOpaYl9E6SOsPmeYmVKZX7wPcZ61WutXlsv7I+27PNEQaaU5+cE7SVxznBFMQTytZ6hpdzaSn7HdSYuopFIwrrkkY+6wI4/GrNxFdwyGezu/tiTnIhmxtBCgZVuDtOOc1Q8QxrYajHFG6O8kTbS7HJAHA9Mg9PatVrjcIGdhEqKrBlQ9SoBB7HmlbUb7iwkTqkcwByPMKLzsYdcGoBINOTy5i7wMeqYynpx3qVXIuZB5iPAYwBtxwx689agytjKWkfzbYDlFTcSD79iDTETyPbYj2TyTwFcl17H0I9vSqlnY21/pV7aR3Ji89gfMC8nHfB6GrUskAYGNTKkjLuif5CFI5YEjnHp3qHSJEWE5RIyJCFk6EYbgH8KLpjQWV0bm0vYi5nijjEZmfOC2MD6gjvVTxLFc2FvBqdlKLaW0kUmKZCVliKhWQ46juKtLaixlvLhN5E0qysitlTjrgdBz271rXZR7GRwknKZMUq8P7d8Z/SluhGRaa1crYu3lxahpjkPC8bfNgthlIOAMH8an1Ozeb7HBCUEZkIMUy/K6lSevqDWSscFjo1oIIbx4LiV2aCTaGjYfeUHABB6j1rbspIHtojaukloQTH82cEHpnsRyCKafQF5HNvp8X8caZ6qobGPpzmnwMIwMckrgszZyPehbC235ZU3g8Pt55+vApFiG0otzCHXcTEPv8A8xUmoIqorlwyCMZ+VemOcgVDZanBqRk2FpVTjdMhU/kQM0sX2obCNk48w7XRCNh6gNyeR68CpLieWXYJXaQjozJ0PQjP+FAXY+V4p7ZIZAhMTbo2VANh6dsdc1AsDsWRlRyAGVtxwQf5kelKkKY+dy/+xtAAP1HNPDiPGzfvU/cZSVGeuDjGTQOxGskaw7Z7lEhHDNtOQc+3P5U4XdrCiCfU4d2Mh5m++OxXjn6ULgZ3FpDnKMyjIPWmDYZhJNpYv3T7rfKMDuMEipexKJQoTgyb367towePWiOOKRwCJM9mVjgVVVZLdE2QeYMkKEbgDqM59OlWllWQoREIMADYjE8gevcVSZaEAVeDgHoc+3ekVsjhuPVlwPyPFNILNj8s/wCNOBLbiTyeQDyD60EhyCdnJH8IU/nScyZLfTO3GPy6UschUrjr22015QuWKbyf4e5oAUJ5ZQENg5G4LnB7E57U4OYo9rDoeuzJ+vHrUSyvKpJiII42b88flSF1gXc7mNMdP8aCB8hTad0ib1DcKwYj32gk/kM1Bv8ANjGX3jIYPuPbnGOvPoanj2+YGigigH99EVST65AyaWRUZjJv8vnLYRdpY/xHjOTTQEfnGSNC5yccll707a9md7P9mzg72YEIPUg5GPfFDNHwTGXJGCzccHvVEabp17FLaXcdpeadIwYhvMEoYdF3qQCM9vzpNgXd7SKGISVDyHgUkEe3QcU1QJVJjjEkHXdJkMCPbr+PSoraDRtMh8uKOdFU8fvXlCAdgeSo9ulP82WKYTQm3KEAr5qEnafY4H4UANinD7lU7yp+4OSPbA5pstwIoHklJgjVcsNpJGOwXGfyqeQxsS8qRRyk/vJLeLys59hyfxp1vPdW7o9pF58ijgnGSD1+ZuaAOYu9I1nXRban4WuLyCyK4a1vA0Kkg8sF4Jzn1rZs4byONI7+VLe7TG7YpIII96u2usXbSzQS6q86McraBAGjz/Du6kDoPamy+bO6AxRxYIzI7k8fQZFSu5aZEDcwrsiji1BAf+Wi449DjrSxyyMCJokjOPlijXB47AUkRdcN++jOOUkxxjuNvGPakFzBNK8IkSa5UDhGAYDPcdcVRBLiYgSmzcpEch92CmRz7fhzSBQGBA68jqc0ixhGzypH99iB78dM/hQAGX5UyR/f6mgBY3EfZuenU/59qiVmVgwCgjI+8On0PX8qaBycR555iLHB9+KI/LOSgEowYyyqDgjtz/SkioodtYnK5Hc4UUkm9z9/IH+zQhJI8p4gO/mqwP8AwEf5FPc44xs9nbJPrz6U0iRglEZVXOwscKGTdk/gP604k7SRycE+2e3FOWYFSEc89c5H602OIyoXHmwBTjfE2CD6HNOwEYtWlKPM4+UY8pcbXz13D0HagIIuFXAHRFyQO2MdBTZbKeSTKODGAu0uqk+/4+hpAs0QwwdOyjpnHPekA9VPr/wBOcfWmFivGCB0+WlE27JYlCeDnOf0qDzkV8byw5AXqf8AHHvQBZhjnuSTbymF1XMb7RlD9DwRUTXMFwDD/aM0aEkNLaNyG9cEEdfQVGkBuF8xgg2ngqx6fT1pj29vOiIkaxTruY3ET4J+v+B4qWBI5MbiCK5dLkgAPMwUykdPl6ZPfFEkk8lqY7mJ8AYl24Kv9fb2qskSQuJpZWnuAch5H3MMcDH4d6kGp20M5Sa5jFwf4SpLZ7cYxSAWytrKxQpa28kYciTeVLRP7Lknafbip50EylxhHxgyJgEAcg8/yFQxO7nOSJT95CwUEDvtB4pBKsYJlCkA/MWQAAfXvSTsPcjtIHNvJFHL/qmB2+UFLscE5YnuO9ShHz5pRYpSMs20YBHTJHX8sUy/jEHlPczvJFPnyZolBCYOQCq9c9M9qhjCeajkOXJALq2Pz9h6U00ItwXksIJfZIh52xqAMnqc0x4oXG5LaK0A6tDxn3Izx9ajW3vZJDFDLZ7xyHKEtg9PkGBj3qKK61C2uHM1tM6rhd8doDn3HqD79KaZVi/Ek8iRP5XByqzM3BA9T04qtDPIlxse5FtExIaQKJTnsFB6A+tZc+k6d9ou7+2tPLvbkDznR3VpMfw7S2Bn2A96t2bTvZ28l3bKjuo8uO4dGYDHCsVwOnYk0rse+xaiitQ7mGe44yFMbliPX5cEj8KQOowGkZy3AuXUMyH/AIEOB6iq6RvK/lW8T2zj+OJ9pPtleSPxpdS1prYJFJdnJODFEmCD3LYyRVX7kFqKxn8+N2FvhT87hcF/6c1FJZWFvcebHPqETsxylspaIE9yoIwKjj1m/upESK2t441x5jnJLjHQDsf1q3bgSAt5EqD5sMybc+3rWi2DYda2K3EnkB2lc8jG5QD0pqalPoWoyRyQbxJH5ciFcYI/i3emOtYepx3FxZmKeK9tJIslZ7O7ClwegA7EVY07UJLmxitr6DVUltFCm5vVUtcKB1O3Ab68E1KAbp1t9vaKCW/vLm2kkyJIVRNg5yGbHKD86g1qGHyJ5JrR5UslLR6kHCq6Z5BUc5H5GtNdKOpxxsk9tcQMMq8q7HwOoKgjBH0rnNR1aTUo59O0iX7aFJiupt4AHzYMZVsFsdzjHpmpfmKK948s+Jnw9ubtD4i0G2E8t0EjuLWJkDO2P9YvPXAyc15Z4Ke6k1iQS28qW7xFVkx8hcf7Y4zX0rcWceoamj3sTS39pKYxLCghVIFQkrxxnPc18yfAqeSf4J6JdnzBBLr+pxxCWXOVMzlRjpgY/WuGpRTfNE9rD4qXK6bOj1JcM74w+4cKx4z7mswqFJ/MN2HNbt+nnhyTnIPzN9MA/QVhx5REU43gD/arjPSoPQjH7tcikEZJAPf0p0beZ0LZH91aWMAnjv0+ppNHSnYREUKARnPQHpT4wVD5DZHQ9s+lCjZ0OxAcGlVc85xWi0DYkRy5xxwf7v8AKpLeIMwJOcfw1AGx/t44xuxz7Z61LHdGHcVA39m2gketBLfY04ZPmiPBGP7wzx2q7FOgkBc9fz/GseC9BGAhTHO7jH5danS6SSTsm7+Fq6Io5kjX81dvJU8cLu/IZFJbzebIf9gct6f/AF/SqYmRBhT90Y9uKF1S209TNdybIA3LhhnJ6YB61tFroOnaXwmoGCEMSAV6My5/Kt7w/bo8ZnMWSWwucrkDvg/zrzm5+IWkRnYhYzrjCSIOeeOhIroNG+In2uV4GkTylAbC4AOO2ccVtTnyy1N1RqtfCdlcH5gAiRg8cL3rI1e1gl8suglCfeR8bNwBIyp9uhyBWr/a2n6jFHJBcLHI8fmbXYcHPI9P/rVTX+zbaYPd3DSplv3MeOT7k4z9K6mlIlRb0SNDQ7K1fTLScW8SF4ywZUGcljnOO/1rTMSKrBI1T1PesiTx5odokcKI8qBiCiMAEwMAc469atWXifTdVlAguDE+AxSVhkg+mOmOnNEJQWhn7Or9qJcig2kEjA798g0WyLDI5O7k52jtj6VNHNE6oVdAeM/OKik+b7nbgheB9c1q32JXmOch24fr6dM+1aUM8c1sVfeHyAy7QBkcjOeuTWM0p3AFydpyPm6/X1ptrfyJGULtgfxtzwOmfU+9Z83vFWutDamZIo2iAySPpjtnj1rndc0lXhEhd0PynCqCMj/PNbM8+23zvVzy2764rHusuXPyEM2fvZxgY4GePyrKry2CktbnNxW2GYOgjI481V4IHoev0qeK3kEqbAT3+VTVi5Xaww6j/fU4/MUtqcZUHZwDtrynD3jsUizBKNwHl/OB/kVdSUZzjBI/ixxWdFEQemMnkqnHHqfWrlu4lI2ISR/EM4rRJEtItRMRip433YJ69v4arFPQ4x271JGSDkn+X8jUohomGXPXkdauQ4Vc9jwW64x2qnHk846H/P6VetAcZ79BTMZaDgDn0HTj0+lZ88yWsUlzLxBEpZt3bAOP1rQ7detcL8avFsfgX4R+ItabYfIjXy0ZsGQlhlQfXFKXM1oYxa5oqRp+DtR8yxgLOpLEszb+Mnn9K6w6glhEbq5OYII2nJRckqBnjHWvmDwh+038OLbRor6XxTFbYAP2JLd2uOnK+WAST+GPeuF+Jf7Vd14l1G3m8PazbeGNCszj7JqmRPekc/vFPKpjoFP1pUYzlujSvOnFScXofR3wV8eWD61rvhe5Mlxbav5mr2+9CJYi7qsqKSOxKOPTnrXtlq11pnjnSJU1B57a3ilT7LNbqTFOwC/KwAPKgnDZ9q+TPhR8Vx8ZPE/hDU1t0tNRtLueK6hSUkBY7clfL9QxeMj8jX1m97fXEN7LNYQjWbfUozdW4bJKMmY3jce+QR2NdsNND5yT5m2jb1C8gg8ab2ib7HeWhZZmT9ykinncR90kdM8Zqvc6jpkXiuXR7/w9NaapDYteW+oJbkwTgg/dmXoegIYZ5qXTwmveHhc3tot+hV4pkZyksDAksvYEAd+tXLG4u5PD1hBAkmo2SShYpGu1Z488AburADjB5ArRmZR0DWtL1yC7jWOG01C3ESzWyZ3wMRyzDAyp7MAc1NDqcd3p0DaTqdldyqWmCBsF0Q7ZI2U8hgeR06VqW15EniK7aWzR5I4xGLxFXziByFY4yRnpziufivbe68R6ZbyaVNYXOqiWGO8jhC4lVSwL46qVyCw5zRsKPmdDpt9Jf6i9t9icqQpBLAA5B5RjwWGMkdRUq6xLNZPer5jy2shhkSZSGRgcHd1xnqCOD2rmHgs/ENnYWWtR+RfwN/aFjeWcrW80bIcEK6kEPgEYP3lJGK6N9VtP7X2ajbh7a8hWSSQOVZBnqdvUfQ/hQpEtGkrtHZ/YpQlzBHIsscszB8Z+Zs9x1OM8im/2PHcG98i4mt5LpcROjjytwOcZAxntzzWRLBe/2hBqOhazYajpTkxS2twv71GB6BgR06FWHSrkNq8eri7t7Z9PnjJkeC3lWa3nyMHKkYUd+MEGquKxLFqMqR2RuH3k5EnQlCOuD6e9XpEAtDdQFJU2+YoDZ3gDLA59O9UNNu/tOlbiEjCzHaypuI4+Yc9s1LbMDKiJOkkBl2kJ9wHGckdQatCLVppojjikgeUtIBIIi43OxGQuc4yfb0qPZLf2N7FcXs0Xmq0arLa4eCTszHuAR1BwRVa223tnc2VxBAhjkPleVuwhHIYf3SRz14/Grc+qG106K+upZTFErLK6KWCEDndnkeoxUgUreZtP8OxSXj/b/LOJJrXABBON2BzwcZAq/AfMhLxoC/lgrvXnBPKnP503RLm01TQ4JrZ7efS7tS0LxOFbfk5BHHfqOoNNjjFqhPmOgaNSGlcFHI4wT1HPGe1Uh9BJ7eL7bpEkqGWW1jkXzmxujBGVZSOcE8cU5JJIUnMMUtylwoEkMe0kYPLBSQCfUZHGahvdSg0iPT5rizvHiJMUk0aFvIA52tjrgng46VNe2MZtEAia/gkjOHRiokjJztOCCGAJGQQfxqQRHCiWyXNoY/sjxSmMqiMoxjKsAc5BX9RSabqEN47uZ12WbLGfs6q/mKVP3l+8CD0NWo1VILZ7dZYBFEI41Zj93ptbcScjpyTxzVeNGsdZdChghvoQrXlumG8wHClnUcEds9jUlX0JorN/stzZm8Nw8DFo3kQ/JkZX5Rg7R061k+H/ABRPr/m2xs4ZdR066WK7hVym+Ag4lj3DOQcZU8H16VqxvdyaYkt/byxanATFLJuDeagb5W+XjBHqMjvU9tb+bOk7+RcpIpkEyIBKB/dLDrjHrmjXcSelg8t0SJJjtCq2RuwHBPAYHrgYx6EVLZTBP9Iik+1RLKzZj5Efy42t3HPXNY2pywaFdIUdjbyN5vk8FgSRkqD1xnJFape0sb+ULbNbCcNBLJHwNxGQ5Tpk569e1AGd4V1KQ6reac9teWwtlM1reNtNtODwycEnIPUMBnqOKv6pYC6s3tLgKPNUxbgBjkdMe3tUFtvsbeB5GRJII/KaRVIWQZxyPfr7HvV62nN7aXZeIjyJhGvTkFcgj8+DTtoJq0rmDJp0d3oOn6XqNo6COGOPe8rAkowAyRyOnBzVzUdPjvtUjubO5+xao+3DxtkTxhs7WU8MAc5xyKsSRCdYop/nwCsexiCQfX1NMtLaPTWEZxvt1eaJzyUzjcQTzg96Vuha8ivLJFP44guGghiu1iMcrchnBA8s8nHByMj+laNjDbz3V5KIPMiuW8m+hYMMMo+Vhz0IPJHB6jmo723i1T968VpOTGwt5toJBAyOeuAexrD0PSbb+3b3VI/tJ1lLdbSS3Mzi3ngJDKxUfxKQQGPIGcdTRHR2JtGxu3XlJaksJUnsgcKX3GRSRgjPLY9B071mXkOowarHf6deqm+PyszMGiwSpOVPOQRxitCRVk0pL20iUTxSFvLilEqyEMNw5yemcj2qWCaCVbkRogdHZhBIoYSKTuBU49M9DwRVDWxdkkOpW9yWeF5EXHmxKVUgnGCSTznkHPSsi50mDUBPpl3F5kbRqGjbIByOWjI6EcHOasaVDs1R5YpZoEaLyzCjDySRypCnpkVaVDdtG5LwXGQhimXaQMcFT3oWqJXuyMLwzBH/AGHc6VdXF3eiGV/LkmXc/lnBAyecDJGDk8VoeHLW+sNKEV7qDapJDK5jmSEJiIkCNGVfvEAdTyaLWyZdk8EjGVAVO5j84z19sU5HuILi5SFm88hcjdgYHOfcHNJIr4h1tOl3Hv2GOVZSJFZCpwOhwfUHNWraGG+0y5jtrmKWRFPmRhgQCR3HbNU9Pvb2XWy9zcQ/Z/JMUlmIc4fqr5POCMg4OKp6ZbDTdXvwbaOOwvI0X9yx3hgSdwB6rz0zxiquhWZYiglsPD0aGWElP3TebwvlsfVemM9elWbuxcaVAl3KZxGREGdAw9ipA3EY757VXfVbeTWbPS5Ulliu4niM0duVwQOCeyj0ODzTfCs1xZW1zp0s8l35Exwbt/3sWfuhl6Fe4K/lSuKxfvZLt7Hy9/2wE5XMKk4HBAA5zj8aNOuEMVxbSJKkkGMLMpKup5DqevPQjqD1rJ8K+JIvFv8AaNldRTW17pk20XcOUWQbjjaM9uhB4PUVrpPvgilV3fqD8pBGOpKnp7g0CX8pH5BKu8RUhl+VXXA9ufQ1ZsSuo2nkyqsckinIXkgjuPUe9MtXiSK2glGwtuUbF4HXqRVbTreO6mubaSOWKe1HyurkHr6HsetUhskvpJ7X7GUt5LmCBtsrRrlo1P8AFjuB1qSMSxTmIJFLERkS7QQR9RWdbTLc667kiKcL+7mVmVjjkqRnDD2IrUj3pNbOZQIzIVbyl3b8rgBh/CAeeOlREGQmEXFs9reoCZSY/wBy5Vij/LwfUZyO9MC3llYmwmeV3jAjjm3AGRRgAn3I6+9Pe9sLvU3sob2E6hbp5jWzrglDxuBbg4PcZp+8JaESxuSmSNoJOQO3foOaYhJtSvIFjMlmLmzRhumdSxCBSdxxjGD146VDpj2VpYSOvkwWyqZSgYLEATnJPYc9aSO4u7TV98K276ZdR+b5zOS0TEd1B5Gevt1qV0lKOogggvIJFAHlERTxkfNt6g57AelNq4mjAna5MZzbwTWxGSEbbKeecYpzoiPhUCAAY+XJHHrUMERt08tnBKdS3enBgQCMnnIaoOkcCSTt3fPhXRuAR7+x70iscECOURAkAlSVHqAaVApIBKnJ6NzmjB24wXAGQm04AJ4GP8KAEwwBAMpQjqGyn19QaN/H8QA42hutJuIORx2OOPzFNjcdssPz/Wggm2Y7bB29ePWjcBIES4aznxlXVdxIHUHIx+dKoyBnv/C3OaXzlaIorZAPPsfSjcsYqPcAoH3Pk/MVxmohG8bEHr2YVKxGCffIp8ZJ2ggEkD8R9KaVjEhXkkH/ADigAklc8kZGP8KFuTC+Ht3OM87hmmghwSo2ckjPXNIdw25PKAmpraBJmwY3kyMfIwyPfmowACfvf8C60C2jud8cifuz12sRz16jmgRBDiMFSzcHGPen+TbFUE8EsvP7vKkpu7Ant+NSfYEZiVLIexX/AOvQIZ1dBId9uwwY2b146DvTsBGuI2K+Q0XQYXnH/wBanq5HBQuQPu7efwpAoGxQpACqq/NlsAd/8arz3ITCGOV3JGAiHJGe2On40gLyWpZsuZ7ZHGSgf9cHOPwqOW0gtVDef9pkzj5+31HAzVVLmSKRIXKRSkbgkm4MQfpxn61IUaRn2YeTuu7p9aAHDJKvvCZ6tuA//WKiFzGk3lmWNH6jzWCA564PTNKLcSDbPZpI475BH4GhLaznTyX08EA5VZlDDnuAehoAXJV2AOwryEdsgfQ0sTuThC4I4J28fge9QLcWzzvbQPGbmLrbupAA9BkdPpSfZ78n5LwW0fXygoYD6Z9aALDybmxwr46bcEj64oGGKE9AMBj/AC/GhVcqQ+6U5BJROc564HSo/MDEY4Ofutwffj1oAkGAMq4Tvg5/pUrW8rIZxGuCADJtG4j0LdTVVZCRx75DL37c/wBKpvLBHcYcESjlMynJ9tvSgC6sbFQd8Um0cM7ZYY6fKetRKHlIcRsc9fmxj/PtSqJ2mSURbJ15D7QCBjtn1pySm5AlPmxFsja6gEY7mlsabDTC6pjMqDsYmwR/+qlW4DsMzmRgOS2CfrgAYpyRO5ICb89Wibt7etRLJJbEglBLk7PLU8Dtuz1I70kStRyB+Q0nmg9S3X8z/SgDyB1Yg992R9KiF+8UfmXU+ATgyMgA/IUy2lt7uPdb73zIcsGIX8BTuPlJftQZwAfu9c+vp6VGZojOjgSykAj5G+VPfB4/rS+W0kvlumYgGyvJGfUjuab9mySI0R0Bz6c96TIJBcOQACA/UZ7+hplsoKu/2m7nQ4ASdsiMjrgdRk9c9sVEIgzHe8uTzjg8Z/lTyz253gJK7cNv64HSheYEm8Ak4VEPUrnn86UR2sa5RAHIILHk1VV5ro9I0wSAivyfXioZ76CyfbOXgAGS4QkD8R3obAnuVETIUfD9/lzxUK6hBPP9jf7ZBOTgOIsKfcN0x9afD9pni82KRJIGUmHzExhv4WIODj9aSK2ka3H9pziW5df3n2f5V9Pl5OKlO+xa0JZrSW0yJXilboGRMce/of0plsID5gQojxHEm9MdRkYJHPHpSW+zT4SiCM2EallRVbcPXJyS3tUNzarqASaydreeRQypLk4HqRx+VSArFG+eN3Q9pFUBvft0NSYV3wH3kdflDdexBpj2+oWdvi4top5FQkBplQEgZ4J7k9qpRNf3dpG6gaZcMuZIW2uydgGYcZ96rQmxejCwNkb0P8Q2gEf8BHHSmF1SJmcrGgPDs2FzmoYUbyhBJG0+0HJ3dQPU037JBJPEWlmeULuEZUG3AB6+u704qXqNlpopmQvbyI84AyjdT6ZbOQKkW8vLSBEubl5btsnMTbQFPbjqMdzWf9gAy0UrW7t954+/1z2oe3d1UGclzgedKm7A7kAf1p7Elg3K+bsCMQwzudcEN646FfTvTLZ4Ll3jkjlvI7ckMkilYkYDjP8AeH06UC0e0iCy3Mt2WOVaRAMAdRgdM0y7d5441ltpFQN8rxvlTx/EM1Ra8ixfXFy1oWtJ4rSVsBSnJC/7J7cdKksvMv4z9vn88KAFfYqv0/iYcn8aqR7LYpEhQSYzs3cgduOwqGdVnTyyjpGTyA2D9eKq+gcpZlu00tDPbWkl/wCUcCBXCsc/7R9KVkv7wpi8ayDASNFE2W5/hLHg4qouoSQEIXlnwfl81cEDpg46+xp7hpEw6YDdQ3AIoTJZbgudz4ngF+VO0O+P6enSoVv7cr+5Ryf4Tv8Al98g5PBqqJVaMRCBYtg4kDcnn0FRLZsSHikaId07E/keaL6EpDdQs7a8VJYoLZLxuSJ1JHHHUHj8qg1u5u9A0Ke6udKtdjyIM2+DcSMSMKp7/Wl23MMjvLdNPtOUSZhj8wAT9KzAF1rUoHvZv7MFrG0kce4ursehYnhfas2+hskU/Euq2U2g6jFbu8kjW8sPlqhRgzjb944zgnnFfP8A8KdGOhfB3w5p4jeJ9L1S9kkh3cI5mdWJPcAHpXvmuzPqciOkcroqxxwAt8spLZZ+nKgDivKFuU0H4NePLqcQ2iWOpXk0k287eZgX4xnI4rOSvGxpS01K93tjYjOeMfWsaVQCAB16AVtaoFDRsh4cBtw5GCoIx+dZTkkEngrXnWsz3aLdtCoAAOv0pyKWJH3x/u4/CgJkg5DipAoAwNz0I64MZGuwj5Md8UZA5B47U9QByOTinJbnYCSQPT/PrVF3KF5J5WxsN8vGeP8A9dNju1aMHGAabqxEKYJ61jT3zxAsP3caAZ+XP40EN3NsXoi5LhM9vWk/tO2TYXl8jO7G/wD+tXFDxFDaFg8qIDyC+ev171wni/x/aTtEh1dIkVWDQq3U571tGaW5dOl7SVj0nXviXBDGYrV/NwSC2/aCOmBg9+tcpLqs2oJHJNM7hTwzNj2rg9O1JBbQS/Igx/rUcOvHuPaoZpXbKJcMm/HETAt17Cto8q1PqMJgqS1R3M1/FBIdr8pwx7pU9l4l8lnxJLEp/iRq4T7a6Ptlu22DgRNTraXbcDJ+T9KaqxlGyPZjhYSWp65oHjKwiugsWoeQWziVWOQSO9aepeIGu1Pm3MsvlkEeb/7LjvXlFvCGUSKm/GfvdK6TRlilsrvfIzyfKYgW+4AOcDvzSVWPNYhYGindGxDrsjzkIivj+I/N1HQ571Ja6/eWrfup3HGdqtxn2rj7TUZI4kMw3vjJbp8/fj2FaVtqdvPGjF9m1uAfmJx649aenMdDwkduU9H8L/EzU9G89o5XQykEmXBXgfwhuea9H8M/F+31gxR3L7JZFKhNoU7s9WHvXz3pWsQuux5VgMe75nwRg+g9QTxU13GhG6K5jO1VbzN21nxz09fxq1Jx2Z5WJy2nLaOp9Xz3YkJWN1kKkEhGz17Ui9cA5557cV83eD/iVNpVxcSz3jhPLG7KGZjjHNe56L4xt9XikbAlcYAKfJvU89D0OKqNWMj5WvhpYeVmdLFcBFSN+exB5HPrVeS4UMfKl3kdU28jHqcVSm1SNkxhkGPY/wCfrWZFqsDT74JVfBIYMvUUnUicUOUvXuQ8ZLZR8hV9/wCLPt9aksJEPGMHbz+HT8azr6+RijHbgsCGPQk8Y9jU+mYY8vzxiuZy941Tujat3MfI6dhVmGQzH5uM9O2Kr2kbeXyCATlW/SrkbByW4/zj2rVIgUg9Dz6URgHkj/x3/GnBgGAPIP5ZpWjwwK8H3rNvUUWSQAE4IyOp71dTkAk/4cd/eqtuATk9/wBat5GSMeny+ntUowmDfKPcH8K8E/bA0PV/G/gjw34O0S0huJ9V1eKS6uZ8iG0iB2q78fdLYHrXvT5bgdTzivO/jLJDb+FLG8aWVJ2voIlSLd8/l3ETnPGPug1UX7xxVHofKkv7CfjCDWA+oeLfCWmMQYvNRJiUzwWUleSPTNeveHP2HZfDs8Fne+IfDz3EcHGpSaO13dO5GThpXIA9scV9FeGLq21XxDe6NJE2oaVJNPNcZiMgRicqORw3HFWNdtmeTSPIdLcy3DRGWTlhxlQB3JxiutS0uebZNnDfCn9m3w58NI9cubbUW1fxbqdoA1zPbpbPbwo+7daqgAAJxnqeOeK9ktptUaa71O4ezvYpLWISWzLtJb+Fgw7/AMjVJ7Y3Vlp7wT+Vc6fdvJb3S4yjFPujP3gTwV9DUtnbv/wkFzewO0FuLdI73TA2+LP3t0Wfujdzjt0oV73M0ixY6q9p4njsEimsJZ4FnW8kQvBIc4aNsdGK5ANLa6Pp1p8Tf7S8PbdOlWJvtVnJblobkEghTyArDBIcClvby9sfEMVzFL5sZUAo64DqRggH+8D1Fa2ma7FNDIXjeLUI5MSLsysi9sN7U7dBWLmm+JLSfUb67S2+zJJ+72hgQCOc+/PWnjxDFc+IotN1CA2TqqzWV4rqyTk9QOOD+tZRszbaDc3NsjRCG6EoleEEvEcbhgdcVctlOpm8RJLS4sowrfdKlGbODtI5GO46UBaJqG2S6MtrNYJeReYxmQoCEYjO4qegI7jrRaJoF5CGGnxxzxD/AFJVsgA4wpPGMcgDise0ludP1DzNQssuY2jM0OQ5A5B+UkEfrWnp2pIkjh2Bg28fLkgE8E/1rRO4uUl0/RrG2u7y406fZb3u2VodoOHHGcHlTjt3pzCeC6id5Y5S1uZrW7T5SQW+ZSM4INUrWaSxvrvbcrLaMBJGmwAgDGckc8H9K0WklfZbp5Mtk8XkraOgyGJ+Vo27A85X8qEQRafdTx3F3Bc2/lhZd0boww6ld3KjoQflOOvWr5nI00zxxJO/2jGzjJGME/UVl3ulTWOvXKB3+xxtHJb7mDAED5hnqCD69auRbmLtDb+eRkzBXAKEg7WIPqB2pJ9AsWJdKhu7wXthdS2c78ywldyuSNpPtxVXS7nURo+q21qgvL+xumiNrM3lOVwCOSMHK5IzkH1qTQb+y1bTLi0E6XaWUW5VLjzUQnIBIwcDoD+dW57CO4jg82SYbmwsiKSxH8IZgc5HY1RJgFdJTw9pd5c6MdAS61JftEd2oieKVm2q3ykqAxAJ6A963jFBa6uLSdJJYLmVomRYtyjIzluwGR1HfFVbrRYL2KWyuneWAlW+ds5ZDkHnqQeat4vUv4pd7SRAESsMKcnoSKmxRXaQ2k8cbxiNnuAoETFVcY4PXG4Dqe9LcrJptvciwtLi52kzCzZgXOcbim49RgnHftUmoyRRi0S4QPBcS+UzMvCEj5T+fHFSW9vL9pcI6R+WF+zNySDg5XJ7DqKdgBi7Ol3CPMtoMMUMpVjuGMMuOoPXNQpbSxXRKXdz9mmJlEcbjMBAwQOxUnsehqWLAt7kSbHlZjGzo2FzjuO2TVeNLbU7q2uokIvIo3iDRuSSw5ZSuRnp0oYJF+0lG4B5PNRiYy7thgxHTPTn3qK1sntmHDJ5ZO7H8GRjOOnHrUCtBqNpHfALAZGH2qHkZYcAjOORS6bqF7ax3Y1iW1d/MZIJrZWHmIV4DKcjcCeopgRPCniTQ5YL2CZZVnCwzllDEAjDqV5HvVyTzre6vPOAcTR7oZOuGUYOfTNUbaebS2itJoE8pYlMc8MufMJ6kg8g89a2LiZPLIfcnlgsZOvAFDAyfMuZbSwktJYyAxFxAzDBUjkEHnrVnTi9lpbReZLNEuZIxIgDIATldy/eGOmeaXbGIoHCby6k70GMgjuPpRqbXmjyWlwrxXOmSfup0VcyJkfKykdh3GKkryGi1g1vTHKiRHKkY3YO7qBjtwO1LpemwXeiwRpPKhMLsp3/ADxEgjbn2b1qtatLY2PyXMlwisAvnphgoPrxkY6E1akv7O30q/nlkeO3liEReHhkBO1mVhxkdTQD5jEMElroVhYXs7vPdL/Z7XhUACcj920gXGATxkCl8PLPqelW9taXplvdHkKskdwBKgVjhGzhipxgZ6jrTdVgXQvCRM5TU7a3ljjZ5mzlCy7WYjuByD2qzFp8Ft4q8QaukVvbXc2nLH9oLljIEZmJKjrxgkjk4qFuJmh4VvLq/wBGlN7paaZf/ankkhi5ByeWGemR1p4lj8gObZIjBLmGYOcOrLtYYHRsZ4PFLb6gLjTLLUMkFrcyyNC5JQjhgB16dqjuRFFfpLFOs9vfRiUI4x0API7cdjWvQiy5iJfNkSeyubcfLgWN55vM8YySpYYwy8YB6j3pJr/V47/Ro40lljZY476OXaxAAyHBPv1IOcVd063ilguLPO+BwJFh4yMryQev/wCqku7do9glLYA8oSquG29B75HrUjj5lyYm8stjwRvnLL5a8Agk57H8KoXP22S0iNmIXli4+dih2EYyCMnOexqbRtYM1xLZXIhF7aQiVnTq6g7Q2Pp149aS4ui8pu4BNYyoobyXQBJVJ6q3TPsSKrRgtBumX09xPMl0gIEUYV9xBJBOdxqW4uGs9Ysg8UpgeMj7QmCqE9FPc/h0pkZa7llcQeU/UIWBJz9KZfLdzWiPEiO8TKzKjckA/NjPFJlJDViSyuZA8YAaYsPnYlMj+HPvzjOKkk1qxjlvFkDi4giDlHiwzj/ZJ+9j0q1LNHqGnXKASo5k3AunQis+8tY9T09ImGLmMeXFO6ZIGcn5gfwosJeZatprK8aDVrZI3+0jaVeLY2V42sccjPrTtQgSC/QqhiEoEnlZyM9GAqRm860jDPnYVEm7kAjv9KrXkQh1K2DX7IkmIkSbDREkkhhnkMc49D0pkr4i04luFd9MvIY7lBzFcISCO4Ydce4p9lcS/wBtSQG2ykkIlLo+NjDjAJ5IPv0qrp4imuwJIzFdxliHVjgqDyMdxiprG6tp3Mx2CVSYt+7GATxz0xT3Fa5RubS0/t3Bdh565PzHchIIJB/Wq1r4ev7a6/0TUJ7LypRL+6dWWcDHysGBIBHBxWzqC3C3aDyBKGKkurYwpPJ/DrVe9mk0vUbdi6Czl483gsM8MOePQgmk11GnfQjupZo2S7ltEM9vmRti4JUnlQ2OmOcdDRq95e6DcafPFp5v9PeUrcSq5EsAI+Vgo4K56+1WBKl1Zvi8F2Y5TEzw4OVHUEDjjNZ97r+o6Po8txFH56WpTKIn714gQGKDPPynP4Ur8qH0H3N5babrMEcsXkWV2oaKYcruPVc9BmtkWttfWUVpPuRFBxJv5U9fyIqndzRXumGaOCWWzljWRZVTGFI5bH0PNUdASKPRYILsR3BjjCyBWILkElSM9CAaGybXRmLI5m2PFNAUbAkZMZB6ZB45pS+zgjA9X4z+HaiS8aeYRHzX3Lu+4SvHTLdAaYJBChJgluUA+6q8/Tnt70jpHxRtI5CI7uv8Kcnj6U1d/I2PHj+POR+VRvbw3ERUbhESDsRzFyOQrEdR7dKftdmB+V3/AIsN8pU+oHcUkQmiJXnW5JfT3eLjZJI4CyHuAByMfrT5ZEPzA4z1A7Z9akEz3MUZMjShfu72KgAcdCM06CJ9vlyGNtxIBZsA8/rTSIIIdyISqbIzznjr9OtPVwM85I47/rmmsIcsRI/ng4aI8qR0ODSjAGTnAPXt9DQAEFiQCD2wrcUw29zFs81P3ZGQ24E89hjpin5MZyCOMEbeMelW4vtH2aMu/ny4bc4UdM57ccCgCkIyx+Y5QDjcvP50rHchz1xgNu71OVL8Zweeq4/MVGy+SwMZ2kcHLc/hQWAIYn+ME9D/ACpo2RyBlRicc/4CkDAjncE5JO3J/Kl6jmQYIyMLj8/SnYm4M7v8wLDgHb6dqUSOqdcjv2NMwRyDknoXbjPoTTEmkRwZ4AhPG6Ni3ftkChiJsncCfvkcHpkfWpBNJHGV6A8gs35jPeql1II4zId+zrwpJ+mKbFM5YZPGMhNvPNDAsb85wcj/AGuaaJPLGEAxwSBTTxn7oI/zzTAAWUg8r36Z/CkO49GYnO4I395VzSiTsSwf2Xg+4NQ+W7Dej+Vjhkdc5NKJJVOXD8d+1CYibLSbC215AOCOWGfQ00klssHBwDsk4x+FRZIOGDDI49TQHHTPGfu9Tn600AOWeMhJ5rSTjEsL4YY5/XuO9JlmYl3aQnq+3BJ7nj1phXds3xPJtOR5a5I/UUqXAQqEKgn+CVsEfnSAchhlQ7JMlSQV+YEY9iKUzRQYEaAyAddvIqvk7t5xkHO9u2fWljjLMSiNzydnIPvz2oLiOlvbmQhEkiuIsEsiIxYc+vSmiSV1ykTyk9N3ykj6tUsM4hBOeO6qvJP4U2G8E+ArtLEp27WU5BpXKRALEy53o8cRA+WNypB/CphGmOfNwBj53zx7HGarrq2nXty8FvqttLPCQJItrBh6AkgAn6E06RvKXc8hRP8AdBPtz71K/uktPoOiktomwwVyDj943y+nfrT2AfKkJsIKlBxwewx0pnluUw2zB5zLjB/Sow5fONj44LR5IH1NL1D1HKXwkSO8SDGUf72B6mlM5fG3KDJwXBHAqJGQnY7xoR1hfB3+6g9TUqqXGACTg+305pljBITkkZPv/npmoB5sjArO6Bc7kjUbXHoc8/lUoy6guiJJ3SJiVBHoTyaUS5KKSpwGx8pDfgehqE76GdiIxlc5g5OAX25PTjHpU1rcGJBGAmxj/G3Ix7c8VGJYpGwzOMcBvT8O9NCMqnymdz3M3XPbtQSS+VcMk8p2SeUN8mFKgD8etQR3AaIlEZnXnyumfcDuD/OoZ4bvfEbyabyoj5nkQvt34PQ46j2NSi6smnMiae3mnO13c4B+nb6Yp37Gi8hv2pp5kLwyg8bVZduP/r1NbK675ZSJZ5MBoo8khegyOo96UXs6qXdERFUsxXlU45yTzms1dStL6Xy0OLsruKxIyggd9w4/WncS8jR/si1twS8CJk5LyMWAx6AmhnD4DomDjDK3Bx9O1ZZtMHaxV0BBCO5YZ6/MDVsTMTghEI6DoPwHapv5BZElxbzRDfbos5BHyI4I49wccdwajMxbJmT7LPkZhPGPTnv1plmfsybYX8oZLBAo2gnqfqfWnrIuZJLi8mluT91No4HYKccfj0q/MrzFiR5jN5flu8Q8yRQ+SB6ke+MCmQyvKP3SPbFlJ8yZfb5doB9eaa9vOUS6iM1kCQsrMyqzr12seSwHXilEe50HliTJyJWb5o8eg/izRuC1GwRPBCjXM/mzKMSXEjBfMPoB7VLGWQExxs7nHAXJx6Dt71DPDFc7BIgkIO5SUxs9T9ajR2t2Mpv5uPljQoCEz144JOOnpQTyjLawt7SR5USY3LE+Y9x7nOMegqRgixAswxnhucH8ajtdQtr4F7W5juwrbWdF4BHY+9Oc4Ynp6/NwaXQdkQRzTrlZZzLB/wAs0Zc5x33YyPpVSTbEZHF9eROMMsMi74to9Dgbc/WrxyOM8HqrNTMRRAE5Yk/xN8o/CluJIo/bLqVB9ntt5PUvgBD2Le3tT4pp5vkJ+0PtAbsT7gdAPbrUrSxRSy3Je7CRYCwWiAtIffOBz9QPWs77ElrE9ylxcxO5yJLrgoScDcgzkDtzzSWgFjM7XMcC2Xnzr/qkl+VQT0Jz941Sur+a3u5baW0JCgLIrqCSx5xkZGPai3Fu8Je5jv5woZY55pvmJ6bhtPyZPQHoKj0ZpNOVxvbYfmkjlfdvOOWLdc9qlcxV2Y+pXkdndmfVbhriUSKsG5/JUK3CrgehNeUeO4pNN+DfxTswftNhaXF7cSQGEsxV44mbBHQZYnJ7CvWL+LUfEGu6O8VnbR2Ud810I2XcTsT5VZiRgEnP1ry74uahK3gv46COKQCGyglGxt2Y2hV3kKjkqdpT8OeKauXB8pZ15Ee9kMYSOBljMSDoF8tMAfSueyM4GDXRamV8s7EZCJFYs0RQ7WhVsYPGAflGOwrmXPlt9zPb5GzXnS+I9vDSi4kmNndn+tNwG5x/47TVbI4Oe3FCgdM5x39qg67knlnb/FjHWnL+7Uq/bn7v9fSoxIASp7/3e1PWQKckA5P15xVJlGfrCPLGgJAjHPzLgCuD1GXzmkTkAHpurudVuJbiPakScYIJ5/TvXJPpqF3l3sCSSVOCpprUhvucHr+kz6qiWSN5ECkS74u7fSuL1v4diEGRbC2ljk5YouPL9yTX0Fp3h5chpzk9TswoP171fuPD9s0e37MhJYfxFvwPtWkUkVTr8sopny3b+HbSW1ijtC0UfLBB1298n69qux+BtXkbFs+wgFg/m9APU44Feoah4Ti0a9k+zwLEHkY71XIjyeBVTT2MM0m2XfuXyzjuD1498V0whGXxH3mClFxXKzxu/wDCutyCO7mE0pdVkibYRvXtjjFRadP4j0i7V4/OBXqtwuVOfavozTdZNxGlrPEbs+ekwhfb5OEXCoy+nfHrXUW//CJatd2V7d6U9lbLavutI4UYvNyMyEkDb3GORThg4W0bPRs7ao+ZT4p1l7mJhbWcVxHzwrrg+hGe9aFj418R2ks93PYJNA0e3avy7Pp6flX0de/Cb4aaj4ZnubC4uHuIJYpJL8/eLFsNEQQPk2nqO4qno3wd+H1xe6jA97M8r+Xb2ryO3kxO/Qcc7fUnIFS8DKMviNqcqdno/uPnuXxpqtwJBFZJbyN83mliRyOo469KH8W6yYsDToYiQM7F+bPrz619HeH/AIZ+Ervw5pkUuuWula/9n8qeKeF5UeVHZWI7AMAuMdOtX7X4Q+H9SntLZYFtJJ7ZOA/WQjOFZvu55Izzito4Sf8AMaqrC7VnofMkvi27hjjkutKlR+0o9fb0q5H44t5oyHE0AP3t6ZIA7kgV75ffCbw4bYxW0jpcz2rywSPnakiMVZXHIYgjr3rK1T4eeG2tILm1guEcxgXVsFBy2PmdQeOvao+rThszOVaPmeS23ifSbffJELsvjl2iJBHtXSeGvjlpXh64SW61O/8AmONqRbgR3GO2RxWpL8NkjSRRcvcOCyxoCEUp2ZicgcencGr/AIG+A8V3bwXeoSl/s68QwxD7xzkkgc8dMVhUoziro+ex9SkotyL2kftGaP4jElvYSXCOQYx5lvt98BvX2rodA8VmbUMMmbcDPyrggk+oqG/+EFpAiJFEC4BZWVNvlkdyOOo6d6Sw0SbSwituIP8AHtwRj1rmnfqfItwlK8TvNQnN5BEhCFI2Dj1OOn5VvaSFvIY2Y7Cy/Mq9q4K0aZ72HajPjqvrmu80tStvkDYwYH5hxt9KIvUhaI6bSZHntQD0i/dn0cj0/CraLsfg+4+XHBqlpxSKMspKZO7Y3vVwSEZ5zzXVzWJuWsgsCeP6UsKk4OKZFIrYHX/PSpoeCSPnxUIwvYltwAd2ck1MehxwTzUCEE4I3n/dqUckkDIBx+VNGTY1zsUscY2kbfWuN+OEM9p8I7lMXEVnaeRqS3wXcqSJOh8snsGBI5rt4Yma7iC8JHumbdydqKS3HU9O3avO/jXsHwT8T3ttOkuiajpDKPPmYDzzMgKLxgnkbT15z0rWCs2ziqy95HoXw207U7/xN4j8yWXTJ21SK6t5FUYlHlD5WHdSeoHrUGlXsupeEPFtlqNiINb0XVJJfJRgSjbt0bx99uM/yplrBPDrxiiFzB9jFvcKpfMLypyUDqQchcfXPNdPqlvaazY6hqVnaRwai1wJZX3YIjKnc3XJXPrWiVkcjeo1HW20opYSWmoafrTG6Xzcbo7hVAYqOD9R2/GtVYJVgS6tIw9xNGLeUJgMAFBJB9m9a5fS7uJdA0Ca70i3ubS02Na31jcApIzPtY7TznaPrmug0d0t5Li2hkeSeOSQxxuuHRX+bj+8uOozmtIsh6F7TbtNZs7COC8ivHihYfN8sqSxZLFgQDntnvRHrktnc2ULWd5OLqMtcZhyqMD8pbuAR0YcGqMWoxab8R/D8ZEcSXVpLHJKygruK/MzHIK5GAc81sXlqU1VLq1v2tPsdqIG8mUMjxs/y7l5DAfXIp3e4miTw+1vZfabS0snGmSSElXcnBPJIBORz+VRzKwtrkKZo7m1wrBWwzxEnb2wSD+lVbGVTd6jaS20pCForqKFSrjC7ldOxB4PH0pmn6ot5pumapb3FzJb30TDybmLGAOVBOMq3pnIagR07zl722MAlkikt0JLrwh7qe4PqaVpXQxfaLL7RHn5WhXDlTyB6Ee1ZVr5+oiCawl8i4uoy0MOoK0J3DgqVPbv9DmptA1Sa4sZ2e2W0RJ5I5CrnEE6fKwBP8PftVpkOJNZ38Vjqksi7nSMMvkSrzhh8ynPUgdDWnDYH+05IjB9os58CERthZBjcCAejA1nW+qvdzzxzTwy3NuVjmBRSUYruUtwOoPB9KqWcU+jeN3lgn+0aVc2/wBrjtnYqba6UgNtP9xlPHHtTuQaltNELk+VciWCUmM7myRIuRgk9GHQg1Npaj7Zc3cTtHOIVjkEqKVIUnBz2xyKkvplZLg/2epd2MxMPOSe5HXP0qrZalbWUl5K9ygt3HlS72wYsc5+bAxz60XAWOO1S7inFtClwUNvG20Dep/hBGMg+hp+nOYEvLDTrlwiSLJ5Ey7mjYddrdSpx07dquTQxGWJTFDcp5Zki2uCHHYqRkEe9OiuFt7qK9QzQSpzJbth8+oGBkjHTuKLFPcg/tu21jSraUgbXvPJJidQyMGw3TofY0kIu7TXdQaTVBeWcsRjWFodrA5ypz0OMY4FO1HTFuNOnvtCaFEuJBNcQMqgl848wejDvnrVvT4pby7gEqFJWhUfMoJJHXkdc0kSMv3gkSKGXADKJVlC52EHAHse9QG9SbRp72wglu72xkChHUjfnup/yKkls5/tMRhDc4jaIYBjYEkNg9j60lvqRmnEoSayv4siWCZdokXpnjj3qgXkTkwvPLJbp5YdRKw6fNgZz9DmqqS2eotpF3EUfdI3lyx5hKMBghl4IOOPer2myPfaof8ARoTbrGVlbcRgnpjg7j7HFUIViGl3NxHLEwsz5c0e05jc8ZPHIwc59qBp8rtIulI8SJIWeB+WbqRn5c/59Krw28kdsLa5L3YWQxrM21S5A6MB0JGP50ji5tIltppXnIxHHcbPvg/Mreh9DT5Wa2ubi4jDGOYGRkXH3h/XHT24oGvIbI1nfWduURIwWEe9OTG2QpUjqOeKmlugLq5SSJwg+U7lxkdyP5UssT/2ZFeW8TTmQBtm3ByBnB9DkfjUf2iLUbZJzbNLHOq+YC2SM8HPTGDxUIUSeICJBgfJtURr3A9KpX11aXlkjWb5kRvKlQqVY9+h9MdaXXNTi8PJpkvmiCDzhFJvBbCngkjB4Hr2q9eW7nXpYpIhJEyiRZAoJxjnI7e3rVRH1RJHdi908XESeYSBGY9wJDHggjrVeGGz1vw2+nHfLHcJI3HA3KxBU9+DTdHt0gvdodfLlUyFtuB8vfnHSm6ISsM4ilQS2zOViK/MjHnIP8SnPSkFirplvBeaXFaRTzDy4WjmtpVBWQNgYycjI6juK0LWdLKG5llCeXbgqXZASFCnOD16dqhjtQtxOuVQFll/d9M8E8HnBq1Y3CWjSmZ18i4lEasyZ2EjGG7AHpVrYTI4I7WT7Nd2T7opWOU2jCArk7SPXjio9eWddOkAi/1UokiAAyYsDIUd23YAqMaadHe4iTalpOpMezqCBg7QOOPXvU0Tvf6cllLc+ZcCHBcYBIHG4L03eoHeoF5krol5P5RjME/lGWKTZho2AyQR3yOoqpP/AGlBBFBLbJ2b5ZRkjJ4BPIYdhUd7dWw1Iw3V4baOaEFX4GWACnGfbGdpq9JqEcd/b2l68b2bR7jPuIMbA4Bz0wR1z0poa93Uo6hYxavaXjt/oWqJEIVvI1HnIBzg44I/TmptNvpbLTDNODqFnLGoG5yWCovzZXBAOeR602bT5rXU9QDxSxRsf3U4xiQEeoJzxxyPpUem6tNDDc6dFJBFeQR/aYyrcyoTkhl65A9OtLbUndFiC+iQma2k8y2aING7Lk8jJUqcc49KmuNHSeyjvbHZLFIqkoWIAU9ge+D2PSptShlvJCVmikRwssflfK+BjJGOGAz9RVfTZn02+u4vK8qASeYsiM2JGI+fcpGB7YNNjXkOhunheC2lItpXO2L5v9Znqvv7Uy8VLS9EoR1Qrll7E9+PWrFvDLdaOYzl5IJCyszAkYJKsD2x0xTLG4OpRJdkMY5VyJkwVyOGBXrnA9OKX90PMfHeWVvPE4uJDBODtymRwMlW/HpUz5FtB56Q3YBYyBlAO09CuOhFQQrBcsggkjuI2BwNmCPUYODipdghYRkbDtz93gqPSruSVBZC18p7Z5AEkBVJGLGPnLDPoRV3VbJJhIYyCGIPlMvynPY80ywlaWVN/QZyu4c8dMeverEEeJAoG9BwynBP5ev86QFDT0Bs3khLR+U3lmJlyE/2VbqRUl5eu85tpHhzFtm2uoPy9jg8EeuOlM0doF+1xvGwJlMhkVyATnAG08jjrTbm0M8IjwxKZKuzZwCeVJHOD2o6D6ky6NabU1DSitu8o88/ZeYpQRz8uMHNYNjfXdtJbXD3lre6HJm1kMKMXidh8rAgZC44P19q6PQLT+xNKW3ikeW2txtj3uGcZJIXAxwCcD2GKzPs02mPqI0bT3u3N0gmtJnEUZUr8zRkg4I6n1NK1xRfQsaXo76Zdm2tNXme0itx/wAS2VclFzjcrnkgdOaonUItHbMqy3cTMM7lyyYO1mHqRWlqGnRNdwaik81letEYY5Q5KkdSrLgru9D3pNZuQs1vMjypJGFmLvEdpydrDdjGeMkfpTFc5xXGSqljtIB68E+vpUiZ55fC9SOw/rinPdNdYLgkEYG5QCPqB3FRmB32Mj+Uyn7j/dI7EjHNSWSKQoIRwXP9/wCX8e9RyXEdvGXcSFANzRwqXwPXA5PNLs8okNh85w4XGw9/X8qekroQyO4C/wASNx+GKC7oqyajbFo0S580SjIaFd3HozDIH0ODmplQBcOBj8x9akWeaNCLZ4bTJ3E7cAk9yqg5Prmo90qg+bKJCvVwuBj6VKIF3FRwRg9W2+np/wDXpMk8F8cFlDc4Pt7/AI0rfuFR3BQEkAhSTx7CkR0fYRJvB5DbSOfp1GKoBRlum3njP/6qhVZwUMsrIcDOx9oz6/jUw57Lz/d/pUqRRTRlZRjPyhg3p0PtTS7lpkeTCcj5/fd2/KoXlJXdsQAD74znHvkYqlLHqKkRxMsRU8ySoSpH+zir0WhrYyrejUXvCw2mFmwAT/sj6d6V9Rq0Ritvzg9eNu6n7gpJIwDwc9zTZpAw3kLsbglug+nFM3OrbY5YRyBiRc9fbOSPSncUR0t1GnzNujQcltnT8qibV4ZFQxtE6AnLP0cH+7g5DZ9RVmOBYpcSGJ4D2Lck/Q9qjQaY8pRdOTeM4l2FcY9c9aGPQav2ec5MUhGPvJMRgHjkd6kZjHhUbL4wOmTx603fa2SO2PIH8W0lgPwFHnqxUxuCAMq23JGe/Pb0pBoV7WK6iyLqN0I6Nt4IPqRkZqUOCSBwV43OMAD+tPaY+W5MkwC8kRNkEeoH9BTXkiuUQxys4H8Sp1+oPepsS0N3oBuZEKLwX/wNJ5+R8jpnvv7D6etMubaeaCSO2k8q7K/u3MW9c+hUY4/GqVt5umlIbvfPeYBZrdCq4PpnI/Wi/cEXlbsS2Dzt7fWnDjBQgc8/LnPr+NQS30FvGHklMaEjG9CSM8DgUR3kTnYkqTuOSu0gge4ob7DsyVsDldo57c49OKDK8gG/ypCBtMpU7gAc4HYVGZIzwdyDnPykEY9PXPrT/ncI3l4jYZEm9RkfTk0McQXzQ6YceWeg285qMqrD55X3g/d27QfTbToyFOJQ8W4ZAVgRj3x3qZoI9nmpKgC/wk5P4DqaNx7kJE8i5S9lgIGAUiVj+v8AOo5rS6ubkFtUmgiVcMiovLepYc/hSC5gYRj7YkcjH5U2HJI54Pb8ahkm1We6RIZLc6d1MZiO7PchgcYzzQxll7CK4g2QQNeyqMq7dcjoe3fmm2MGqiNDqMFulyx+VkY4IPcqfu0kQaBcybzw2fLY1At+6u52F4DwQWyxB46VK0I2LEbvAx2RpI4YqySNwD6g9Djqfakl023uyDcK0jjrslZf0BHH1pgdooUigcwIAAF2hlx9D/jT0k2EuUZ5MYO1QCRTuh8xBGltDOLa2sLoBRua6lYFUPTaCxzk9celSRoVXzDL5j5xsCkAdvzoWKTzRI8ezHG525569KawYZOzeigkdgT2B9M+tQTuO8wlsb8DP3m4pr3JtwgXT2v/ADG2swdQIP8AaOeWH0qG3lu54y9zBHaEj/VRvuB/TPFOaJQcHa+M8KpGaCR42yMfKjZ8cZ24AqIl/uIgeRfukdU9s+/SkwikArzzna2B9DmlRUVQNhA6/K3r1qrlaiCQoD5nBU8jdy5/ujPOaeJX5D/KDztXr9PwNJETyZI0GD91G3fTn1I5PpTlwg5RkH9zqfrmpRSGLHvDq8vlQZ/eJtJyD2AHvSO0uPISRIYE5+eL5SO2Mc0gt45trmTzB/c3FWH1xSLaruPlu7nr+8b/ABoENj+VfMaN0BB2ZUZ+uD3B6Zqv5pt7cefI86HgyhCSSemVAyPcgcVOl3NCwQICg67uP/r0lvcxzuQpeNxydy5BBPPI5BFG4asZHKGYgbCR12NkfnT/AJVztSLOfmd2bI45AUdvrUvn2yywRGXdLIdsa7Dz7+3A7mo5WkWcKXYR4P7oqMFvXI549Kd9B30KEMN48vn6lcxXMigx2/kQ+SqIeTkEn5h/eNTJIoKRl7XysH5d5Eu71A6YqxG7BuDHL6q645zxx0xilku4oghntJYkY4aZFXan+1tHJH0pJjRDEoY5BYkfQ/jz1p00TqodtwA4Dbf1Pr9KDEZ/njn83P3UDDOOzEY6Gosu0i75HJQEFEf5ST9R196q5NkColviKCIRxMTlY1wCeuc+9Rh1ZjkdP7yjBPtSy3c+RGJQbbb80LKQQxPUMOTxxioHJxgJntndg/l3qWwJ4Q0jnYEdyeFKDp6Z7VWuL2KK8e0LoZ1XcYV6gepPSomKsHSRGKdDjr/TmoF8vT4ykVsJd2ZPLC/M5HYknNEi9yVZQilg7nsMp/PHUVCt3vjMwEqJu2qqpy4/vFTk8mnCeW+2M8DWhKj5HbDR8dWxxgenfvTJv3bFBI5cDbv25L46nPalcAWNrjzCEec87kTGSRk4PYEfWs61khuILd44igl5VHbDHJ6Fh19asXdzMsKW9pb3jhkxI9ooV345XeThQe5x06VSsoYoDbRCBkaJdsahvuZ7H3oY2JHci31clSnmQh41HUbjj5vqK868fS/ZPFXiixe3zYeJvBlxby3HmgKZLbzSwBA4GyXB9ua6mynsrXU7mL9+ZGvGjVXQsA20dMc9e5rmvi5GX07S0id4pJI72AlOCVePa6/iMg/WlB2Vwjqxt3CNU0DzTExkiEQWSBSyBdvyjceoC8bu9cRcgEqQMt2bpx2rutGkttX0vTLawneC2nt7eSbyW+QKEA4J4LAjHtXG38aCbEUrzovIdlxnnsK4qm56OHly6FQFl4PX37U5WxkEY4z82f8ACon3JkndheM0zfwRjGf4f61ieoiXIwMbvb2puSrDAJJOeO/tTUcnHtzSDLtj1B4oNF7yIZgSxHHPTvz/AJ9Kq6fbwXpyhSWND0Vsjg9MdSa0xB5gwDjjqO1T6faJbgCCIDAyW9fX86pIzqKwkVqkO/ZtQnrn5hnv3oZfL6HFXmjMaYGeP7tUJ4S8ikDpuqzltcyb6MI4UIhHUtt/Ssa40ywlTyi4tupI2Acj0xzW3dxkjOzPXPzdf/1VhXPzPljz/wDX/Wqu4nq4XETpbSK6aJ5TF4syuf8AlrEucfTJAFSbHRuQmR129fx9aIFQNkxo/qzLUhdFBP3D6buP/rVca0onv0c0lT3JdODQtJFLAziRg20N8uR0JHqKsy5Q5TbG4ZXHygcjr7mq+n62IQR9nU8YyrcZ+hq3DrUci7XgHy85DdP0raNeT3PQpZrF6tBJcyvJKVLRBpDJ8rYxnkgY+7+FMt7m9jeWKC8dTOBtaTLEMPmBU9c9smrNhNHJLtI/dngEdNw681tafNBFIR3O3kdeKpV7G8s0glohul6VetH5Ijt4k8wSGaWUnYTyxAxnJ9uK1bjwXcIoiLpcrIzkSBCvljjHXkk1rafe+Yo2F5OP426d62LOA3EYOeD0254+lNV7ng1synJ3Rj2fgW1mitBPum8oOdiKAoYj6ZJ+tdRaaNBb20UY/dhF2gBR27/jVqEJFFlYwOQQq/z/AApVkAKKDycn/wCvTcr7nz9bETrPUzL+1VpMBNmByT0Jx+tcbrGmojurHIfJx6E/SvR5IxPGFx93+Ju349q5bxHp5kMk0YxII1JUtzgdePpXLUic8HY5Syt0huYzHHgpzuY9MV1+kfIEP93qp7fXPFc7ZwDcH7g5XbXUWKPICwHIGcMvUfTiuZHR1N22ASMAbfU07kEAjB/z/OoLR2kj3sOc/Tj3qwq+vHb7vTFdFMm5NCxC5HOenpV62OAvrjnnriqsQAO4dKsJkZPVuOnA5oRkyYEZGOg/vcn86mj+SPJ3YJ/U1DHwwGF4/Wmz3kWn+XJLh98gjjTbyWJ6VRg3ZFW8/tOPWrC803UbVBaxkXVq6H7jEA7mH95crjqOted/tDyWY+Fj6Nazx251jWtLsrNVV/uveK8hZR/CI0kJ2jO0HtXWHSovB9qdYWzkk05bprW+h+0EGeIkEsCxI3K5GMduDWN4+sYvHvxN8N2NrDK8ekWlze3d/EoAiklAVYzjgSCLzCvpnPet6a0ueXUd2j1GXw/f+HnjmtB9tjMrzM+47SXYAFeM42gHHT8Kn16x/sj+19S061+3y3Fv9llswitvBPzBeQQ2TkH9Kn0/VzNpVn9lsrnUNrCIhZQrJhQq8njIHHFT28F7LrsVvb3drqj7fMltZP3N2ip97djAbB6Njmqaj0MU7GDoEmgaRoNlbMl2nh+0gEYMsTebA4P3nA9Cecdq6qbTYdNn+3x3bvdGBBOsLECfPCyop5ViD1BxXKeIne/j1OPTrezM88DFdNuWZfMycEFwcjJ+Ud8nPSui8UsdK8HeF9Xs7OaDTniih1C0eXe1nEowWDfeIV+D6jHSiL3E7k1tsu9Tu5rmzh1VIrUqr3CfvEkCnAGMbhjrn86XRLm1urOK5WwtZ9EvLJI4rm1Y7o5QxDJJEcYAPQjpTLq1khs7bUbeeS2uZYRKsqYaGdTnaSw7kdfetOG/EdjZ3MUTzwPFlliZUPX5hjoeapaATaTr9vdX0STvJa3unxlWd0YK6kfKysAcjHbOalsr8TXMsMphuBckx8MQJFIyPvYIYGqc7TLol7Np05k3KJoRK2MEHlWqzbP5+lH+07SN4Cq5uIm3bJO+dvK+3pVpit3IL+0TTdU0o3d7eaQ9jcZtZj84cuAuGDAhhyOO1Wb973w3c6ibtGL3U4t5vJizvJ5WQY4wQcH34qtdaXBd6ANJmnvLuOMSTBZnyHUnO1WHOB1B61sf2hqTWFnLZBJ9yqsnmvkoB0b/AGumCOvemhamcmtW15czs7zQahayC1lSaEKXUKWVvlySBgjnv0rSu5Z4ZgRJDHcTxRCI3b7YpckFc+hI6e9RarpeleL9Xtby5t5tM1yIbRJA5QOw6Bh0ZSehPPaqJtNM1gXeiavobyxOoZ45MGF2Q/NjaQQQOeOvaq1BbaHQ6mbuxWaWTTnOxSMq3Qgc/Nxx6VEuq2jSm2v41eDU18tUnQqMhcMpzjgjgEcZp2oWlst7PLb3s1vZX1r5X2dlLRFlTAIDZwdo9s45qGOaey/snT7q2iubKSEmG6RS4gYKCEcEcAjkHPB4pk9Cu1pb6Jos4tZHNnZRHcjdUjHChT9eM4/WpH1AeJfCUeo6FeQie5h+0Wl1NEXQhPvAqCCH4OMkciizv0s/EmoWP9iL5U1oDFcrjypCGyyNk/LkHIGK0Iok0lnstPtvsAEQmtYduAWPJCnpzz07VJT7BpeqzXOlwajLLDIk8Bikks0xEZNuC2OSpJ6gng1U06W3gW2SfXHtnt1F1I27AB43AMRwCOo6U60ikmsNbuLfy7MXtuskkcW4GOcAjzFA4IOOQMEmtCNRfKomdJJfKSOU7ACSV53L0570K/Ulfyl27Fz9nN6JEvQybg0W0ZU8LtZeDUDa08MEDTaZNPGv/Hw6uhCIV5Yc5LD+7jPvWQun6Voul2Fkhk0/7PNi3mZWaLLtnaeT8pJ6H7ta0gne4lMSKkuDHJGi8FwNwI9Mj86NxWRFbWgsb+fU7aT7TYXtuFKO7KEOPlJUjr6ng8kVNFYCxhnEXkeRdxKJrRnJUkDadrcEAg1mDxPpsNlPNfFrWB1VpRKpK8dcADPB7Ve1COwuo7Tyb1YxPHuhmj+7Ivpg8ZFPyBLuPy2mtHFcTr9inVbWNpl3GKQDK5bqQRxyOCBUskckUjxugBUcMhBVx1ypwOR3FRo00trYPLH9rt5LhTJJGu1owOAxzxgnA7cc04wmOSdWGR5hAbdnjt+BoStoC0HQs0apAZD5e7AUOfvdRUdxpDSXVvLbTtBJEwlD27na/PzKy9DnvSSyhBkHBVhnawyMdx71fS7tlQ3Us6RAhY2lZ8Ln3HYmmD0Ri+K7W01K4Fk88sBMZzFGwJwTywHbHpVme1lknlaC5hke3jSOB5GbO3gMH9efTpVbxiNS0yGW9tYILq5Kg28u3Kn/AGTznke+KvG6t7u3S7gje3uHUebDtyAcDIGM8VDQl0K1xpt5e+Hr2C4tre92LiNY8oSC2drck8DqfTtRp86JqsnkhI4VtQTC7Fm3AD7mfvKOh5z7VftWlEF68TshjUMMcA5FZ0KbCk5t5Z5A2SsKZbBIycHjAHX2ptdS+hYWdZp/OtnGWUNtVcZxwRg56elWrC4SWG9iuFUo2ZGTac84C4zxxjkVnzr9qur1EL26MzJG6LtwOPmX396uNdrEkErz+e4i8tt6lWkAOOoyA386dxdR+lKtkwgicJDcStJtPI3EcqM9DkDjpVW7s4G1KzvY9rmGWSOWLaCRkfMyEdCCAMdCDTNUgCa+iQJ5iyeXcNC6EruB25DAjkg8ipdQWN7xJbecW7xylpIYlXE6n5RkHsCOo5zSEkSvAZbqzd8T2TBluLe+Vd0efuspI4IPGBUcsFxHDcxvYWcrpIT5crnynjKkAbsDax6cgipLCW01OC9tUw8tnsEqMxLBCSVIY+4P0xU2l+XqE1wJQPtMkZiMvJGAeN2DjJ+nWnZk3RHpaW1xpsU2nlEt1/dyWwmLmCQAFlDHrjjiqc2n2U99FqCor3kfyxk9QpGG2ntn06VNoUC2KSrmRBKxZkVsqGBHzAdvelikF15FxEkNzFFJJ54ifyiMYAbaeuKGgiuUjs7q2ivpEAlSSOEn97EQNvGSp6Z7YrWCTCFJcJPZsoYbWKlCfbkEfTFZzWil5I0laORiZIyjfwkZ2nOflpYJL2Gznk09FnvIgoaLcCHUdQASBnHaiIx11K9vdQG3HzjJPzN0PPQcH8ansGge3eS32RyxkzMIlGC3cnHHIpwke8ubZhAtnPFGZFQ4OVPBHrxnkdqW381U82F418s8xMmGQH1A4INMXQoaJe2mpSJdxYRzmPej5GTyMZ55HXPStePLSR8N8u6M4Tjn3rOt7FITcxQeVbeZmWLC8BgM4296T7dPJabHfYXUKyxrwDjkjuKSb6jH2cU7W3myRi3uIiSVZckehI9COaWKEPM92kccd5IoUu6ECTHQHafmx7c1Jp2twSaibW7tihYJFHN1Dk9uuRz1zVWLR0027PlI6FbhpAsrkh85zz2HPSmSuzJ9TiuTseydILmSQFn2blORzgNyPbNUNZ13UNOMFzb20M7rMkcwkfClScEjHQ9wegPUVp3F1C9zBA0v2a5GTEDkrKo5ZT7+lJcW32jG1EdWPQ9uKbGrbDL2zltdQlNtJHBG8okZHTeHTcCV5I69iOmaeuqRzW8lyyTfKSJEiXc6YJA4BBIxzxTbaN533mVSEkMMh3ZII5I/+saqw2cen3zzwlJU8whgWORzzgjv7UhWWxeCMglWKfzbbIlWFoiG2gfMuD1P0xTliS21ZLu3kaRMCzuIZGYgxkFlIHRWBPJOcg4qGS4srxku7SWVLmAlQEZjjJ5DKeDx3/KliuN8t+gnAnMatJC6cvgY3Bu4I4wOQabQmjnAuwcjjP3t3T8KEOScAg+jNkH0I9BQriUYAMYPVJVwcevNEkE8EiFJFLHBDGLg+x5xz61mtDayEiKEkIWQAcAd+eQAeaUEN8xEoQ8jtg/SpJVnjuJIrhGikUghR6EdB7e1MVjuyDlh/C38qVwEQ7gNhUg9HHAJpfmAIwpcdHlyBj+tNBBbJI9SG6AdxxSLIkkbmKQH02c81RA6LEUrsMJcMBuKPnOOTgHpSvK8hyS5Ix8+3gfhUMjTmNGjkzcIRh3UAHHY01n1mV906WaR9RjOT9SOtSi0idcluTnPVtuM0sTMh4IBHdl/pSYVsgBQeoPpj+lNzkEdOMg9Dkdz9a0INA3LvGY3QPkdl4qmyRL96J3f2bA+vFJ9oCLgjBxgFe5qMMSACcew6n259aTLiTxXMEKKJbY3KLxs3YH/AOuoZ5MbPJt4xFnEhkblF744ySO2KXG7pScpgtvQnn5etMTfYYhAGFcbOoZlOcerZp6ybsn5XPfrg/4Goww3gFyTz/Dx+dDLgHPBH+0OahEifalKny0fev8ABLjJA/pSCRnBLjYg49fyxT1ZG2P5XlSKed+Ccfh60CLoRwP7zdM0zYYpBYHH0bsaBnJBPWh42RSCWfviotwYZznt9KXmS+5Mr7FTD4xnBDc5/wDrU+a/KxYllyncs2AaqMIz0Rgf9puv/wBamQxESgb1QE/f4OPwPf0pXJ0J4nQjfFjHdw36UwOd5It40zwXZev1YU0WlvazeaqSyTkENKz8fXb0yaA+/IwwwOVPHHv2qh2Q5LcsS8kqYB4SHsPcmm+RIg3pExB43qvB+o6/jQE3DK/J/vLUYZbJ5boiWVzgsiZ2j02rzj3oLGhmb74COOu1f55pxggk2SXU/kBejlMgn04p5vheoGUbOxU9R7UiXThyj6d+4HSZ3ByewC8HHvUAEem2R3hIo5DOB5khQgkDof8AOKlt0SAeWJ9if3Cpx+dVHkaaEloxMep28BMehpgjluTtCcdfvZAoIuydyUYERpJnrKrEH/CommjVgjGBA2QA7fMT7Ac0qx46uzv6K3FKINRaYy2z2aQBdu+Rcv7jPUc+lS2wTEiQImFwM/8APLI+nDc4qPzShJD5/wBp1J/+v1py210TnEM854xExX8MnoKUxzR5Mp5IwPm3Ee2c4JpEDQ8wGxtxA6sF4B9u/wCdMEL+YJHkZ9v8KtgAe47mnrkLgb+eqlutNC5OcFPd/QUdDToODmRQIztO7Enncnb7Ed881G00CO6NJvkHYcnPvjtS/OVDkxhMhVyxJOehCgd+3p3qSFvlJS2icqPvopBPtnHNCBFb+0BGmRbK6Dq6Nzz/ALNSkHAbY/IHUc4PSnCc7RLLAInPVNvAP0qEX3k5YlwGOSyrn8AOpoKBeflCFMdhjP4AilXLNvYl/U7cdO1Is8d4C6Fx6O67SD+NLiUSEMkLf7rHj39KDEaNgI/ceW/d1ckn6j0NJNsliKPB9rQ9Y9xBP4jkU4FQTkF0PUrjr2FNEhDblRgcY+/gH8qpFxK4heVSqLsC5KocjHpyetKltPHEjzxWdkehKykk575xirJuptgUFJCT35xUQd3YFj53YAYx+GeAPWkkkWNjBdSt26SkthUhX5QCOm71PrSxRJbxCOJAIwMBZGJAHoQOc0GREkSMnYQPv9gO9NWZGYhCzkdlXj260ibDozJMxCyxEqMlIkK4+pPamuYgTvdEIGAu4Hf9P8KQuZWwd3+63A+v0pNgCmUqhGeZNuSPYGjoHQBNlH2SNGSuN6YBGOeDUGQRtBc4HzMeuT9KdcQJcgB5BaRrglk7+mc5qp/aNuGMYcui/wAadD6YFJslEhwjYG1D23N/Oo/OBHyoHIPPzdvaonvopDhN5T+6mCfzNN+78x4OOFbkjPbipRpYRBMzqXlQxr0RVwfzqvHDcsTI0fkBuCVbdkVMZTuxx9ahELltwRnx1fdgCmUJ5kcshjzvxhSCpHXmmRkAM6giIZLBcnJ9/RaeYSId8jhMf7X9ar43oVD/ACMDGdv909fz6UDQtxdl4iBcxxzsG/djgkeoNVZAbQggMiGMlXUBnRQOWyeRz0NWlheQPtjQhQfmC84HqQOB+NUZVtCpZLiGWSdQJGjbJ2g/dz6fSnYEij4Xt5IdOnhgE13I9wWku7liZeRkk7eDx0rE8Q2o1OaA3sqjMwt7WKLK4T7zMc85OOa6CZkXzUt3lgDqAWjyvA7g+tY8en2l1eOIoLm5kjtzh5Wyck5yT24B5rNtWsJPW5zfhO8gs4o9Gvbh9JFtLNAGKgiRS+4AA9MD8wa4fQw11/a8aSNILOd1XPORvIOPbH616U2iw31zcSsIkS9ZTK6/vpkA5WRc52kEY9COK4P4X2EFyNRzJIJZJVlmjKbVLM7ZI77cAcetc7ijpg+W7IHUJvIQfRe1UHcE8J0/pWzrtjLYX8qCM+TIxZGZsZA4474rE6DjI7f/AFq5z1qUroVJDk8EjHPzdKmhzLgBPeqZfP3f++V9qtadPtlIfgf3aDdtl62g9AvP5/jVq3kCggYOAPvNzRBtbOBx6huff8acgIBHXH0qo7mN7j0VJMhgCO1NeByNkaM5J+8OlTRlQcF8luR/DVpCxjwe4/yaYrmJc2hOUdCM/wASLXN6lpccG4xSh0JAw3UH2rvnXKEHkdx9Kjj0iEEfu0k3HJVlB5rWKuOD7HllxiPjK56fiKrKzyLwGwOpr08+DYJCdkcTluWdlA4P86rS/Dq0uiyid7fjl4VwMH1/xqlTfQ3TZ5uIghyD06CpTlcAn6eleqQ/CqJ9ixX6HcMfOn8j60j/AAjvIhG1u9v5RLBpHY7wewC/nT9nMu67nCadG8JLOZD0B74x/kV0em2nmqjlMyE8Af1rpLb4S3MMY8w2wkbAV0lcE4+tall4CmtZRIgBIGNu4k/nR7GRbnG25T03TsqmAYwB/d4/M1tWMnlqygMTnn/PerFvpU9jcbJdh2kbeuDmthbJIwmEABP8K04w945XKzI7ZcIhZMZAPPUE0rRCYPGUYxuNrfLkH61ZigxnjeR/D7VOsCL0RkIGcdDjvn2raxk3EzxGtsCWKRliB83qeOfyqpqNp52HL4faV+7k8/8A1q0p7VLpBFLuKBvM2/38U6ZFe3dMYJGAE7UuXQcZXOJbS3tbhBC5zkSDcPQ1r+aZJCd+N3fd/SrhgCuhPJU8FvWongDZKj/gIrk5bGsWPsJWKEsNmcjZ7D3/AFq1G4UDb8hwDu9s4qpaxkYD/IecY68c81aUFSc46/gaEyU9SeJgoX06elXII225x0/velUrVEncKcHuV/8A11ob8IPnx/u+1WjOT6D4gynAHJ6D0rnp7m217ULNLK8Y3MN21qIlVSoIIDvnrwDkeuMUnirxfH4djjtlu3guZY/Nk8rbuigU/NIS3T0HrXnPhGe7vbjTL/weRHcveTR3viHUGKWiRux27Yj807qMcjCj+9WkVrY4atSysehXOsT6J4F8L6H4jtE1fxCZrqBUt1J+2YkzHMSvCIQE3s3A6Dmm+GfAup+DbDxQXnku9Uvp11O6vI+YXI+8NuBtUL8pz/CBVDS/h7q3hbS/G+szahJqGr6nKlrBqcrAER5yzKFOEXdxsUYAwfWvQPCWpXWnyvHdyC5eTT2UQ7vlnzGwkXcfXt71tfWzOHVou6LPH4iu7q00yJBcxxiRYoZQvmqVyHUdyO/pVS/lg8QeJtOuQ8dl4xsoJhDdRuUZ4RhXVuzZ3Dr1NZvhvw9ZW2k+C9Ws7+RBcyK0CqwykgByu8cgcYKNWp9k07XvF00NzbPbaraWjGSQOBDKrt8yqvfjncKSTsKyTNy9ihvrtItQ0q1e4tgsDXjLlgRht2Rgj/Gm6Vcxah4a+xRebZ3FncutzYXmZRJG5IC56MpHzccgVn6aJ9R1K90cTy2mq6fH9ot5pcNDcjGdrZ6grx7EU+7iufEWgappj6fFbeI44Yr63MZZBcKGIynPDAAgjp0q7iNHSUl0+58P2dkgs4LSIQS2iOzQ4AYFVJ52gYwD0Oa0bHTXe8/sq1dZNkck0ccjAE55YDHoao6paRXk0uqRS3VtczxJLHKrnyshQHBXHD5HPr1pmj3K3txBfWyQz6paShWBl+aWJxhmQjoR1K+1F+gk0O05p0S7P9mTNHqm2ImJ/li2KTu29iW64rW0m6WSzt7uC2MDzxrFcW8rcEDKkkDgE+tV9K1GXRLhIjK9zpcEzWkzzQlJYHJyrkjhlOeoq45ltZrky2Yg+zyHLlxsljPJZW7Ee9CBlqxs4QLG2hk8qNvPWNplLBMDgEjsc4yeKz9KupLBraJ/JCSzLbkbtq7icAqegJ64NNt77W9MuvPa0eAWmqm1aO7QGK9tZYch42U8kMPxq2iafd2ZF3bxGBQWV/4QQchvUEfpVpiLet2t4EkSGCO8n+YW8Us6oXYDIXPPOenelttQXU1kuzaOk/2I2t1G6gvFJj5mJGMjIwCOSOafpzQahf6jd2WoWd7FbLGZIUZWMGVyJFIOQSOpPX61HPNdWjyzPLG9ldSC3uMKu5GKkLtI5BIOfm4NPzAteHhdppNzZSkbNwaxZ2DfIVHDfjnFWtKW5ks9KmLojxGWK6hcEB4yCpUFeM5xg1R0mSV7/TFg1CK7SxtTa3aowDlQdquV/vA4BNVo7oXdnHqejXrPbwM63FpI2BuH8WG9T1B7cinoBq3+nXzwQPHFDfmAEyKzBZMHAUDHc9PelWRmhQ+RM9vb7tyM3+rcAZU56detU9Z0fUrywjMf2S21w2QW4S0ZlinzhgFY8gjAIJ9aksfEcV85vLtJbLUVs1jvrZVDRT5+XIx3Un6gHBzSv0I8xkk0VjMktvqFxBaN+9a0kySmDl8E9VxyPSteRbZNdvDJeI8ZWIxytgDOM9R7HvWPZNBY2t/aNLHqBtImuIIZVw6ZXlQ3XBHBBFblldLImnzQxQxG4WNpYJWGQD1AP8WO1UhPcqw6tp09rPK9zDIkGWlibkxgMAWI7gEjmp7+C4sri31C0nTfKUMyFiYZ1+7uAHO/aeMdTTdEttIvPEms2SQGC8chT5qAAgHcVUdxjk9jWRpVteQ6NFd2RHkHUJIo43lBBQEgHvtIK9OvSmnYacWa8tzf6RqSR3Yhu7CeXbDJ9nywB6Kx7EZ61ahWB0S3ljDxIzAJ6HrxnkVTttTvGtoHlw6Tryv3tkgPZvcjBFSCT7VaQSlHtJJSWZByQ3cZ6Y9KES0N0m3jtmuG+2PewKzxyRMuAityVI7gduKkisbWKSRLR2MeVIw+cY7Ulsqpr9zcOrEtbqJEVMFwVOT6ZGPrUVpbfZNVleGV7izki4TjKE4OMdaLajsXpLQynfHw6Mc7hkODxg+mM1HBAJnMEqRA4ClHXKup+vWoobSR53vYJH+0+VhVVvlkQnklScFhjrVmCae52QTBEnRiI5duc45wfrT8iSnaX002kGUWD20SyyW7Wd0oAG04DKR2IGQKsaNM89lBKkaxYBVUXnjPOTUlw8FxcC1uHa2uWbzSjKcHHXDdMEdOarWGntZQSOjmeLzi3yMRgdsdaENWsLqGqQ6Bpt5qVy8gs5M7gi5wemAB60+3vBaWMd3psj31tJaNcRIcfvARnaG7MPf6YpscEVzpqWEs/lR6gXWOWVdxSQfMCAeCfQd6lDD+z5bXUAjmOIxs8CFVOBjIA+7nqfelcRDp04ltLa5RMJLGZVjkXBQnPyk9sH8KsRkXFoYHxZTsCAY2B+bGeD0OOtQw2wtrdLaNmxFEpj3tuJHXr3qPV4Wn06KWwuY47lHBVbpCFyflJzjnjOKQFi6v7lYI2eIS3cEiKVC4yOBnPv7U7WtKWeeC8gskcwiQ7lHJB5IyeOOoFR6bcX8uhQRau8X9oQZjaeBcK+T8rYAyDjHtmobtrq0hkkt3lub37Oy/YFlyZ1HG4ZwA2euOaoUShcx2/hq8j8QHTrg6hdQixaNHwsqK+5SVPRupFaOs3sWmz2GqW0T+U8bxt82CM4YBlHPPTParmlypqPhrT4gkkD7VkH2tSzRMOqtnB4+7nuOaLb7BqWrX8FtL5V7Z7YbiAqQOV3KRn7ykHG4dxjtSQ18XvDbG5S4EE9sv7q7i80RnGYm6sP8AD1qG3tRa6rLIltGYJ7fEkX3STnk+nIqyFu7KzggukEmw7Y5tuCCOgOP50y0kvzJbxTTpNkMoYIFOfvAH/gPem9xxK+mqGv43GTEuYsOuGGeApHsOhp2o2DwXaTw3jQFJSZVZeCoGMjHP1FWI1R4iZIGe5hzJsVsE45GPfHfvTre7ttUtPPi3JlsFZV5Q9wR/XvU26CKd3JFKYLlLkCWP5Y5A3BB+8DngfjV4TtbRWzvB5vmZjkVFyR6MMcEe1QanbJIQYgiPH8zQhM5XGAV6fjTEgLQWX2cEFABsDHGfStEPcuTJHC8e9MuP9XL0GSOmP5010Ehy4wcYbtjHrSX9wk1skyDmNjujkyBno3uCO1M+VrMXIdRBk5d+RjPGaTII59MJmiA2u6SK0Tlhg85x/wDXq+u6Vm3FsmQ5VmyAfT2xWbqgs7b7DJNIN55WYBioIIIJx05rVnjZp3ZNibSCw6cnuPX601sNmbNI9trECmMSo0RVgrc8nhhnjirEXlCcwxOwJG9Efj5geh9z2qW5ibAlPz5B2xFQSCOOD796yL64ltrG21G00sariUCWKFyGQA4PXqR6VL0H0LsdnZ2GoXM8UYj+0ndMoB+dscHHTcKesKLKbmENBK4EhWZeMgY6en0q1Z3NpqxMtvsk3riSN1GUI7MAeoPBxUD2l3FbxxwJGHEhYMr5HXlfmHfnAp2FcqhIJUKXMTQTtFgSxsSpIORyOeO1RHXtNg1aC01KdbSeYiOIlSVfPygZx8pJx171e1GHUY4hcWO6IxtiSGRAwdD1O31HtWdcPczamlwjwm2WIxvbTQdWByJEY8hhnkdDgUMRiiOaFnae9e9JAxvXAH+7jtmpigkhAlTYGBBBc4/z/KkCTQyIXKRSg5WSF8/mCBj6U1Lh3XbPK9wTnErLgEenb+VQdBLH5Cwxx29556oMeYz7mHsWb096CyBRtuUuCOuzr+I/wqKJYmQqlvvTJyGUAZ9cdDQtv5arLGkKRN8rbYuTjkbfTHrQA5DzkZ/4F/LHpQMApsQRnPKJx/P1pAdwHzDK9yg/HAyKVpYkYjzec8o2Ds+mOR9DUohIkVPlwdwQ87hg4+lNYgjBlUkdCyHJPpjpVdV2cK7R5P3tp4/Dnr6VLFM8EnzolzBk7l2Et0/hAxzVFichSrR4cZO/dx+WM/jmnFfLc5JfGSMrjHtUUbFVyqS+UeB52c8eueak35JBJ5FBHKPX5SBjGRmmMvZv8KBhhguY8jAdPvDNJ9ndFJe9S96cBcH8eetNsgRTvfYMk/kT6c0qx88Zz0KFs/rQDuG07iP7jN/kVG7tGowCAei0gHFGJ2kpkDlNx3Go3iSByEGcj7y81GZ5TnZI8GR/rQvP5mrDXHkwRFE8xzkBYmHJ7n0/OlctMhilyAxxsz9Kr3M8st1bWUelXF+b3cv2tGCw2hGOXyQec8YqwGnEwLREu3AVcA+3qB+FMe5yCANuTgr3+maGWV54NUsx5aR/aY04ZV5GfUHIP9Kdb6gXiL7AhHEilsEHvjNXre4WJEPmNAi9XXkj/GmSRWdxMLjZkgdduAfwqbCbK63GSCT/AN9dcfhTvOjhj810kdAQCqpu6/7PUfWpEtooDmGLBIwVbn8utRtbMmMwecRwEd9v60WYaDvNiAGHA/2C/P4jtTVZm2hyxcDIwpCgehboTQY1j+5Hscc7QoP16/zp+wocZIHXYc8E/SgyGx75iFBYg8fKwHPpzSSWzI6FJXQAYkij4JPY59KR93KguE7sPb0HrRGDGpCDdxgLExJ+nzd6su7GCzlYtKcyjHMrKMYH071H9l8//WSSyH/lmFboPXnOc0+a1WS4S5lvbuB1XaLNHzEfdlPAb3FOMMUpw3m5PXa5x9MD1rOw4kV6tvbxL9rt0RPuKkuTv98DqfWml1dEWIum37vlYC49DxzTp4dO0Z/tK+ZHOvy72YykZ7gHPFRpaXdy+06qQjc4e3G3/wAdwRRYqyElaS3iRpQ6eYcLu5z7gDmqn9pJav8Avp5TIflCJtfYT6lRgVcsbCy0+7lnubxpbhlxJNsYKAOcYycD6VfZ7cohiRHRgMOi4yOx6cipGtCgm68j/fu5GPuspX+QFLb2SomIEdB32sPkA6/eqV7mVmzLcvOB08zGB9MdfxqHzfPb5Jc7T8wRhjjufWqvoIAPmBCMdpzjcM0m4h9hMSO3Ijlf5iPbginSEQcGMmdvujb8o9CcYIpiSssgSV4ROBnbCpAwfr1NFibEq2sUYMruEkIAJdjgE9PX8Diq7xy/KZNUaMfw7GwR78DkfWmtHZBjLHOXuc7TGz5P5E4x+FKLgxq5TYYz8rYUFsHsc8YPfijQOhHHPasyI+pyXbtwsA2g8dWwBnHv0q4LMmQIkcbgct5kuGB64A6Ee9QtMybAkUcaKgCuMK2Poev0BqL+0AzopCrjjLckn19vYUXBK5bITHIxgn5SwHI6/Wo2yBwevZf85ph86N0QBN+P+WinHPoo/wAajkeWFN0oSV/+nZSB7YyTyf8AIplDgrtnKOhHG8bf5U0w7MLvCADnK5OfWoYLguoMdteuV4PmQ7QfcEHJ/KpI/ul3RbdGI2+a45J7Y5OfaoM7CGQKfvhz0+7tz70qvId/mRKkYGVdHDEn024AH404LPE5L6hCYG4WBLcrz/vHkmmNcOkiIiAuTy8i5UAdsetVYu7E8oGTLh0DfdifGQPfHT6dqYdiDk70HO73/Dml8smMlyCCcHYwByOTxnr7VUaOdZ0ETqIACZNrZY56AA8ZFRcOUuKSy8FUGR97j8MH+VQThFljZ3ZXXdgLnH4jp+lQPpWriUSG5SKNVzFHKgIGe7c/e+lRgXMk8kEtzFKQNxjVWVgv97I45p3uJK4m97zI+5EwIO7IYD+VK0unW0Uai2WCOMBfOuMli3TjjGT60SrJaRYcoqDps3Mef7zN3p0OqSw5K2xQHILvwvpxg559AM0kirdhNllEpeU221Rny1XAcjpyP61VV2mXJiEbk/wuSRn+HnrinhYZlXzZMuxDCNHycepXGOfSpI7URRvM0jXMmPv7cAf7IUYH40iiv9mk5CjzCOib8gn0/wAaptZStgS20Yk6iJHOB7nnFXCZZt52KhPVIEPIHHOe/vTRBHCuSiwhR15x9CD3oAqyx3ENrHLNbbIi21d7bgT6YHX2pkpEMh8wrHhsDfwPwprWlo+sQak9vGL2KL7PHPuYsEJ4ULnbn3AB96il0sA/6XcSJJyIoEYDjOSSDkliepNADZbjYhIuZHg6eTE42OxHJPrxVOBIIUM0McYCjl9oAAHYn0zVz+xxID50b20eBtdJQpIz8xx0qpNpNlHB9nBd7SM+Y4dtwfvlug60teolbqUL+fMcQiuIpZD8v7hyqlj2HqKVLfUILgl44Ug8vbu80Zdhzggc/nTbzXZZbqO007TDduY+JggEEBJx5jtjIwOmO9Svolz5WBqkFzGq5P8Ao5yMdcsT3rNrUuJl+E7GTTre7kmCQX8kjKse/KZCkAAf3T1968h8C6JeWrW93bXclzLHaGcwRsFMqKXDDr0DHg17RppEd0iKHSU5YFGzjK4/TrXmXhHT4nW0iNywu9P0+6a4SNcl1MmSoZVGeOQKzhsbJ6M6G4srXxT4ZsLuN9iND5gml4YMONpB5znjmvP7yGaCUrKGikTqo6c9/wAa7aLfqcNtqOl2jRSTxJF5cz7vPX+9t4AYD86wPE6211dyNaxNG8UflzO/8bg+nQY6YrGSOmhPllY53zSko7VIrZXeOcVTwRwaktnIO53wehKr/Wsz1rGtZXRC5zjPX14649frWtbSmXjZnnr2PuPWuZSQgcMfX7uMfj/hWhpF4kjGIkByM/8A6qaJaOhST5dvOG/2uuOlSJLnk7s5/Os+KcZJyj9ON/8AnpUscpySMfSqMGjQhPzH3PSposnA/wDZqpwS5/vf72386lV3eQBQuMf3v8cVpB8pcWaWnt8nIBJGPYY5/CrKXcCki5GxCOnJz6jj0rOt5wjFFGUPIf2+lSGQYzvUp6V08x0RV9zo7KVFh3xHg4K8Y78cVo/bY2L7gy5xyWxz2/OuXstRhIcB0RFHfgZ+tX47r50YvwTgNtwOlXGokS4anQ2dykyFJYGJGPlRuh/GpA4QI3zfLnKt2rK0+6NyzyBwAoxhW5z6Y9hWhZ4eQEkMW6qnJraErmbj3LN9pwvZ7aZnUeQckBR8/pnPcVYRdgALh9oxuK7Tiozt5Ckcdqa0gRCAeefw/wDrVfKtzBrsOdQJOmwjnc3A/OjBTCZ4/n7ZqINuQO7q/b5eRikVjkjspB/Tmue5NmKFA6HJ6fLzUUu1RySh+napgCvTnHWq8rBMEnGOPWobCO5VlAJ4DVGB8jk85qSVstzyfWo1G3r16kBe9ZN3RutgiwGGB13fdqVTkcY/CoSSBjh/+A0+JixwEz6g1kii3bkKSSAhXr8tVdc1210LTjd3bbEOY4Y/4p5AMhF9T60XF3FZQpLKcAEfKjDLk54AJAH1zXmfiVb3xHc2+oPAHtzOsdi8TFjb73C7gM8sex9aV9LHLUkoOzJl0m28V6/4Y12/tzc6hqF1JayWFzLnZDtJKopGBsIzhutab6dBZeHpdJv42vLCGQzxzQv5UsEJYAEHpgN1HTFLqEdveSXCaTcvHA8/9ntcyuBcW98HUFmDYIUjjgd66bWdMfxHaaq0Np9g1S+068gltHw8RcPt4VeqsF3KeoNaRTPOk7u7NbwppaeGv7bsHuLu5sJZjqE1xKytHFIU24VOoQrg8cZ5p1v4evJpYtS8ParFK8UJMdpL8yTy4xtUcFOOmO9ZV3c6hoHijw3axQR3Mc1uIp33lfMBi4VlPTgd6taa9tpurC6gBtv7LmE6xlA6mM8FAegbPQ5raLT0M7Pc3tG1u9trI2V3o9xZiKQ3BS3VZ7cDHzOoBDLg9fSrD6jYaxqFpIkCS30cf7uKJsSyKeoXd971xVdYptE8f63qKo1x4bu9JknAhBLiRyA6p1wRjcVI5HSi3lttO8X+FrJWS7S90knT5vJ3LvQk7o37OVOCM9RVxvsyLLc0rUi/hsxpl2keptcSxi2vE27MKRtZuMqRxnqDTdA1WK/0nw809pNpl/HBJ5qJLvNu4clkVj95CVOPY1LOsGvaTrMdgif25FA5gEylG89eiup55I+8Omagtb9JrPSLi/srzQr258qTy5og32eYA743I4IPOD361VriOiEzNY/bdN8s233rizm48oHqVIyOeuDTNQ/sq8soHuY7ZLYHBktV2smRwVK8g+tZcGsQeA9cv7jUY7geF9SP2M3MSb1t2cjy2bGSEzkHIOM56VcmKWT61Z3kCR3enTIIxuBjvbV8BWVxwHGcgflVXFYjNtf6BqlzLFqhvLDyltbqG8cneR91hn+IAjDdcda3383WtJnc7rW9spGt5beVlaK5XaAcg9CVPFZOtWgsbmfSdXuVGmTyRfZdSlbJRjjashA4J6Enirym907xHqdtc4NteHyy8DKYo2AA3YbksQBjHBpLayC5oaTcxyG0g5jhtWDW6O+djBenPYA8D3qSzzp66pMNpQsY2g3AhBt69OCS3PbmqNvbW8/lRSRRGQykH5DuDYIwV7ZHb8qmtrWFGgazkm02eSQx7oFV14GSrK2eOBkdaq+giDStH8I2iLq50gWV/ebrGaaOJld8kYV9pxgHocVb0fwrpGgw3MllI3/EwVY5vtO4h2iyFLBj1HYjnFWLFdTtbjUJBHb3dlJJHIwhXa6MeCwQngDvipvt81xpjtLZS25WdhNZ3bZMqg43Ky8DK8j06URSEyjpvhqPTZTr50aGDXQoaeayuCzTxg7SQp9VwSME8das65obpK4tjG9ndkSusq8Eng5C4IypGPQ+1FrbwJ9ieJ5GEbEK7ZDBCeVY57VemeSKCRlKkqQAhzgsWwB9COmKpDE0zXY2N4Lpo4pLCYWvnDPzqIwy59CF4J7mrUcFv4gt7PU9NnheeSEtC6MDG4P95e/vS6NIjXmor5kUsEcxjmtZIQWBYDD5PVQemQR2rL0vQrTSY5whh0yReYpEXBTJyeDxg/lTQki3eQSvZXy20ELXMq7ZInYhSRwcNjdjuKj1Tzr210/ULac20ttMIJETayggZx6j2NX7WeebT86ltF5FlZWibOcnAZSOxHUVnX4tdE0SdmE1s9uXuJ7lOV+VQdzA53Ar2HNOxN2atwVe/tLuUCO7tWWSKZkwkhPylSwPv+HWmaVp2n6I8mzSG05Lu4NxcQpypkJPzDBIGfUYzSRraeILKK5stT32moQLPEsLfJIhGDhWAI59OQakhiLTS2Rlke5hiUAu3LqOhOOD+I6ip0YlZlTzbXRHeGO1eewnlMv3wSjkgEg9RwBx61pSRmGSTYc2ZVZFdmwyZGDuHbHesW9+2uuoQwacLvULMqwhhlVTPGSCGUMcZAzkHHPQ1oafr41W3fFuJSAYZrR12MjBclHB6EgjI7g5GaqL7g/IcY/Ku4pRKkV7gEjeDvjOcHaex559asLbW9/JclZ5UxC0cqKuCgdSVY4zyB0xUWoaCZra0l06CzgcRBYo5U3qMDJQMDkc8ZycVjajFeQWera7psEzaxJbpb/2dJcBLcMCOrYOMnq3JAoYRNPw/Zy2NlZ6dKyNcwR+XG+75ZR8zAqT1OOPqKi0u6fxBa34ty8FxBJ5kUvAO4ZwrKegyMHPY1chv2lt9PvDZ/ZpkiWSSB2VjBJt+ZCy/KxByAy8HqKWWxVdR82BI45blQ23gGQhcnA7kUMS8y1ZahPqOn280tsBNKo3RBgRG/RlB6EZ7ds1ky7LW8kjS4itDOBHHFK5UeYDgAAetW9PmF1p4kjgmilJ3NCVwAR349apa3c2Gt6Np4u4ADe3AjLHIaCQnAPODjcOcUnsEVaRpxpK5s7a52I5kH7osrBGHoe/tUd5OIbl2mPlPIDEd2SCR1B7HIptvFLIphnjh89cHzIuhIOMjJ4p90GnjufNR3idcl0UYBHRsnp9RQP7Q2zW2uJoDA/+rG1kGcf7OM8ipwd9sELtKqk4b7x4Oe1ZsbXL2ySWnk/bFYExTZUOoI43L0yPXNXri3RrgiF/sbtncic/N9adiRIoSl1OACgZRIM9ye2D7U6S3RriwuHBD2spMZ3YyCpVlPsep9xTIZZmtdl5GryKSFliYk7c45z39cUlvdIp5nUYIyCvQ9j7A5o2KQlvNdWTh5o4zpTKZBfC4H7sg42svJIIzz0BFRvEiasRNtngucgyqxyYzz8rLyMZz1q7DbrY2cUECeYjMWMRwSMnJOO4rO1Qy6frej6jbTiKyleSK7t92FlBXClVxwwPJwQMdqFoJam3NbXFn4bRQHu3ihA82dwWODxuZevHGcfWsv8As+CeRLkPv27ZYfmI8slcFSRjdgkjmmeC7W00O1uNMFxIIFupGt5buUthGIYLuJxgEkAHnFO1m/8A7AtnnuCiQwAmRkUkAZ4oVmTHsXDNeWcrsbeGWUqRFMCSRnswHJFVHkU3XmrH9i1AAeZDuPlyL2YqeRzkA1qXFzCsKSxgTxHa0flMQdpGcjp+R5quxsbjUkjKXZYKIw7uQMfeyO/50LyH8ik+s6ZN4jTTpBdwXrKZF3sCgUDPGcEqT0x3qfynlu7YQXoFzHlhFu2tIB94beQcD8atyWNjJcwSsVk24iO/G4Z5AJx/KqK2MDXBixJBcxs0sM+3eAehUtnIJHqOlHqLS2hprJHtdZUdyVGfkLZB9T0qnb6bb21xM8Esz2lyNssG4bQfVf7p9qSyW6WKMSzyCeKUyAh8oQcfKR/d/lUemzYkvDKGi3S9P4QecAA0wsBmvNP/AHcFm95GspjKbQS6+oOfTrUiXI1WGRlgW3ZC0ZRnJO3+Fs+/p2q5Ext5AzSKNpxnOFI9weB+FNntIEkDRp5bqT/q+eSc/TFOyC5DGTHZxKc70Xn5velsZ44rl4g7RROrnyymVdiPwKsD+dFw0qIpUnBON20cEdvrU19c7Ld33rvYExsy8Bu2cUhGVLZQLJPc29m8Ywu54lw0ZHGcd8HmrCak8uoSQXAliubdVaTCYSdCeHA7Ed8d6dBM7ypKLmS3leHyyqN8khzksQQeR0BzkCnRJFrjGe0u0kuLNjazRbsgZAbnvyMHmgFbqXrW5sZHvVluLkiUjiV8BBjBKYxj3FU1L2txeWhMT3gJMXnKRFKCBjJGcEgnIHPFR3OmXElkyG1iuYiSzEsDsIwflweSD1FMa+kkukgn/dTuY5Yn24WQAAMFJ/iB6qe1BPL2MOUBpNzIHP8At9M0yOdZAQOAT/eJP4Zp0aRNzIQE6Fh82BTo3jClUjVQpb5uuR6+oqToQxoYZ8Ce2Qy/wbnJGPoDikZVjjHlSiSMHPlRNlRx/ninAAggBsH/AD+VJFCLPZFFbqEbc2+Pghvp3o0DQhEqL991IHzE7cAL36dO1Luk3IUSMRsf9cvJcn8OuPxq00Yuiiz+S/lkmMv8vP0HGarSKBERIWjgBJHlqMjHofWkykICUBYfMOpUdcfTuakjuLIiMujSuxyqygqQR9OhHv1pDHAmzKMQMYfgkZ7n2qEslsv77MiKRndycZ46daWxnYVrKW5kMk9/cEk8OmFKD04HT0p0YnVAJJFkCjAZFwcf7XvUonS4UPA++MjKmVSD+XakV2HJxnHIRQozQikCxyKiOSjo3RkcHp2xmmjCqSAMn+JU5NV7Wyh0+IRQxiKLliiqOSep9c5qdT/vf8C4qiXuIYyxJ8xowo69QfwqHy4w2XDOQfvMvH4AHp9and33Ioill3HBKYwFx97/APVTAqhQPM46buaDQaV2kgOh/wCBbQP602NCJC0cYc/dL8jI+nQY9utTIkGHL24nLdFLYI9xSxyLFH5cQ2BTjDNkpQBC8U8kflSRp5RIB/e8/pgj8KRbSNhsed0AHGxcZ9iTwT+NIZLv+BEn44eR8EZ+nGBSx3HmIgI2SY+aPkrn1B75qPUn1HxWxVOBtQHhuv51ZjhMnSTnsNw4qkIg2HOVI6DdgDPrim+Q0zEZBQcna3X8vSnoLQturFHRZME9X2jIHt2qGMhECB3fHBc8k+tKXMcZG36Y7fSq6M7jG1FHGGViD+PpTbGyU3CqUCAuTn5guQPr0NR+dIOBITj+Dt+HfFOCBRtFzHkjhlbJz9KiRSSAX3kcb9uM+9TdlApzz3PGKY8pTBV1Dr0PGAPUf/XpHfyzsKO5I4Crn8TSLMGby1jkd+jHyQF/I8GkibDYBK0pMIS5nbJIHynHfkcZqvfambG4S1W2kkuSPMZIm+ZF7MwPY9AavSabPqEPy3aQTr/q32qiDHQkLjJ/GjTfDsGlvJc3V/Pc3soHmyu+c47AdgOwyfeptIpOxDa6ULdfOup5nfIIR3GMZyAeOadLrlirvCLkJt5YPhf/ANdS3d7ZTERXLrEmcq4Us7n0Pb8BUfmWEMIj+0pI5JJkmRVz+A6YFVe2wJogspba8n8vTJzPKeW+bITPpkAc/pUiwzwZEpdCvVS+5fqAOOe1N1KbS7C3RInWW5kXMSQMWLkdckDC/jzUNpPM+N9kLIYBHmSlsk9hjgfjzRcCcMZdm0LFubDeb1A9aVPsyjY9hD1/4+EbGR9KQ3CIQEgtkbp93dVkSADLYOB7ZH0FStw9Cla3iOkjadZpEFJDNcJgPn+7nmpY5bvBS4hhjBHCrx1P6/nVg3Mc7RoIGEqH7ysRj+lME6uDIk6S553bwevBqrCepWSG1inMrwQTyKu0HaGZM9dpPIz3waS28i9zLaI2FO1prhMZ/wB0DqP6ipbhXlt1bTpILK9jyUmeHzVAJ5BUkA5HftSDUroKguYPtjqMb4l25Pc7egHpUkkRksLa+gs5ZYY7mXJAlXgADknsp9M1dUWc0TqApB4LFip+oI6+2KzZdXEkUoeye32/6ua8VWz6/X0FR29091IUHnEgZEjxbVx6KehoAtQ6dNZps0qBLgyn95Le3BYpjvhuW9MAjHWlgeWLCyzZniO0skISPd/eXksRj1qtJHc3HmKyfZP4ftCSgsPdV6D6GmJaXENogQXd+6x/692GT7tzx+VBXKWHuhcvue7c5OA6MQQQc9hyPXNQl1BLuIyF5I2hjkd+vJpvEKZmAjc9FR93Hb3BPpQsYcIznY45IVMnA7YouOyJormLllTzCTw7sMD8O34VCo8/lSZ4uvlW7AMcd8nt6VFp89tqbbo5/saMSVS6h8puOSAO/tT4xaXsRkinMsZGcFChH9TSTuHQfFbkyHEUqPj/AJaoPkGfb7x96WJpxvYwO0SR586Vhvdiem1eABQLQiIIkjRYHHm5YH355HXtUaTai7Aq8Y45SNeeOhJNMOUdEyWspLyCMNljH8zEnoDg5wPpRK0FwhinCkN12/KarCM257b2JZnblnyeQzensKgDQAnZkIvX5yBn8aSdgSHMl/aXk8q+Zc6dEqiGztnUO5AOdxbjnjGSKhjsbydd9y6LISZTC7qywc9m49sjsRxxTI4SrEsZjIejrtAweuVPyk024ikmtZI5Q0towwUkQFf096RQskBtpSAftEjDJ2oFOD3PYiq/klHJOR3+VuKlnv1huBHPGbaIKpMzuAH45wvUAe9ZEninT7hykV5G8mcKiKxzzgYIoGky3JcXO+Ty7uWzT+8jD+tCzPOibrkSptHzbRyR3PrU09npVqDJfypv4LLuJweuCuf6VUGp2V08eyJLQvkKGYZc/QdKnXqNEg5GQ4dzz9T1470RWE6Nl54RbKpaT5S0qeynpj9aYTdu6IkUdtajAJddxJHUqR0/GormRJbqSEROIkGT82FLHt/iazJIIYrq9tnmldLVJMqtpK5bC9AzAcDPXFZB8MWmmobu58uSfhY0DMVLE4A25Jb6VoG+mfUfsNvp08VvFEJJLtiPILH+Be7EdzVdZnuL7OQkFqwZpWOFTjrnrke1O6Q0hZRq8Go7JXiFhApP+jNzLIeu5R6dAKr3kV7OHFtJHG7Px9oXHy9CeKs2VzBqCST2Un2m3Vmw0akK7fjz9T3pszNK5M8SWgAC5V931PsOnFJuxUVZlFUNlLbYnSQswUtHwE/yeK4HT47fRfHptWMtvJeCeOJrh8bywBUBQcADD8967Z9K1G/voIokjNvCDNNIX2gYPy5H8h3rz/4gW9zH4i0fUrSLyHSTzmYxbl3odxUnkEsoPesluaLsdH5cUdoj3cjxWccTLIq5JKg45C9ifTmuS8QeUskE9rBst1i8sburknOWHUDHTPOK66843lYlxchZIVdj84JBxx3HcCue8Y2zRvcNLGkQlnSNSnTIXNQ9zSk9ThZ5NjADgH+90qMS/cHIGeaS6yAATmTvu9P8az45Srnt9f1rmbke1B2NKC7wMYwOPm7VajcRtvzsxzmsgS57/l3qQSb9hz93GPwoT7myjfc3rS6Jc7jvB5+nvVuO9aEjeQ2PTt7VzVrdGPAGf89vpVwO6JhpC/19PatIy7C9mb1rqEsjFHAHoVbt2q3HcoQVyOg+YtXKw3b+Z9/D9vp0pwvGRQCcnPX1qudkqmdhHfyKmVB46bqW31d5R8yIM/xL0x7VzNpqkiDDbimfut1z7e1Xo9SRyBs4HXd2oUi4wN+OcNk/+PN3qaK980CNzlV+YeoOa5zzPtCbXOR2PcEVJHctF9w7/lxgt1780JmkV0O+sbzymQq6kOAx6Z3Ef1qf+1RCERCI2zncnr71yNlfB4I3J/ehmwF/gHp+NXJLkq4Vt20kn5cHJ7V0U6nKKENTvf7UIkI8zYD0b19qik1Pcm6MsR0Zd38q5aLU2icxhw+D06/maV7p7hBH9zI52/wHtg10e2SF7KKOnhvV3+Uw3kZ+90H51M2rrnaEVxjg9yf/AK1YQvFYxghSQNu/uT6n1+lMWZVO5No7n+lT7RGfJE6Jr8GLJDIw4C+v4+tQreA8E7B2xWC+srNnBwB1Hv7VEt5I/wB12GeqmuaVQh0jdknBIA3Icc54/SojeEkjv2/yaxxcNuyXXOM5qF78RqCTnPXLdaxcxxpSNz7YirlnJyPubs8VXF+qtgYOTgJ0OTWKmomXBGNmDz710HhvTkEYvZgHdxiMOpOP9oURbkypRjSV2YnjWwju18Pic74Y7iS8niVirEhGWJVx1O8jjoRSeGdOl1q+8LaXfvvkdjdajcI4heNoEJ24AwPmAxjGRVDxz4lnTxxLaXNtNHYQQwm0n2DY8xXoT2Ge/euhWe50LWpbNI4tRSYrNdIUMQt49u58v/ECvzYreN7nhVJXdzA0+G58TvaeKA6zgav/AGlMNwySF2rkdgfet2fWn09fEE721xEJreeaG6gfE1myIf3iK3DoWO04OVyGrFjsZ/Ast7rPh+WGTRrgW6wq/wA6TxytiNceqnPzemK6WKD+3dM1XQ0Bils5mjinLf6yCVf3qrnuMYAHGaqO+pk2aVqsGpaJ4a1GRy9/e6XZ+eHc/eAOGIP8Y+6SODVh7ePTRZWEjmB7q+JLSL8skZUlomYcDnDDPSm6XeuqWmhtZeallYx/YbubAPmKfmRjnPIwcU/WfDdp4u0m50iC5lsLt4pNRjYsT5piXcygng9cccjvxWi8iOp0/hOGa7l8QWST+Rf2dqGXZ8x2bTtZl/iI6H2rE8MahDrL+E7MXdvJDBE0V1avCVErElvNhcfddT1XoRVHTfEN3aR6d4utoIvtDRi1m7EI6hW3DuAe35VvXKDTvCkGmxQCOKDF7GT1jYuFTBHIBY84PPQ1omhF611O5fVtTvbq8LyWUwhDOoyVK4+YgfNggfMelXtMQXN6ZRqf7q4kDQ+ZtZdyn7qn3bjGPaqfiG1tZ9J1mRNOW01O6hGIkfIMgAzz0IPOPes3VdItrePw/dl5jYWEcU8Vu6BZrecEbjuH3lPUg8U0+UlWN2a2u71pZAWnt7iaSExQOUaNiCcMjY9D60z+1rHxd4W1W6Ebx3ul30AuLW4iKklCAqgdMEcgA8+lX9ds5rUapeC4bfeXUTC3m5SORed0ZHKhlyKytPtLbTG1x3gkmstdkt/JjLFjBKuSu09MZHHfNPYXTQvarFd6Tq+p3NrBFe2RuIvMhlYsp3KMoV5wQeR71ZvpLfxT4QvUT7Xp0d5C8kV1DlZ7SSI8qQ2cgkcFcZXik1SWC+tdQg0q2H/CQ3URu44mUoZ3gXOW55P8PSrekX0Wr6JpF3bWs0Vter++jdgXtHK5dW9RnOCD0prqO/UfFI+sQW5W/F+ZxGz3dqwhmjESgmTBAyCeGyOVPvTdW+1RWd5cJEz22pMnkyo4UI24KWUn7pwORx65o0u6gtdeymneRG1icXKcwuR8oUN2Yqc4A5/CtCx0ueW8s5tMubN7GYPaz6VdKcSMmSrRsTwwPBUjBHvVInYjutI1SXwjpE8F3bWl6N1rdJOrOk8YJUZYEFG6MCMgng8U/wAP39/b2sdldzl7+0VYpkmQfOD90kk85Hes20u7vSrtNOvY5/7PuFbASJpRBLuOVO3OFHHWtG3lg1S2kkQJfRqvkyOmeQR9055DDqO4qkJLcuERRrKQjWz5wqljtCn2J45qS/SW0uiWObd415XpuAGT6j61mp9hTT4rIXM8JtSI5PPXczh+jepAbHHpVwWrvcS24QO6yeXJsbjoMkZ9hmmmCTLF5YNNfgwOYLySRJlkiYZlQcnHZge471Zgjl1a31K0uIY5QoEcVz5oZnyctkYGCBgDOarWv2b9wL+wOn3e1o47tX+XjkNnPy59uOaa2jxLeO/2me2lEfls0LYILDiQH+9j25HWmA7SbK70a0NnqN79rgJAguHh2FOvyscnd7MetO1Jp43u3LSXdnJbyRtEjZOCuAcDn8RT3sdds9B1OFNXsr0w2oW3nuoQzFz0aUZyR2z+VOuzHa29lPc2k1vOkYEq6axLFuNxTqSvcA9qXkLXqO0i0tNXgsrV4FjEcMdxDI7fcbG0rtHbjj3606ZNTuNTs3eWO3vYWeNZoVGJc8jcDngjIK/jVe6tm07UraaLUZZIIY0xNMOSoydrEAYIY85HSp7+Bru7cJdtburLLG6sDg9Ay/j1z9KZJcvGd/EcEV5YCOWWNWj1G0yVLDqrjqvHQ5Ip1hM1w9zmNBIoMkg243tuAU57sB684+lK1/Ib+KK5LOGjAadFAIYcA44GDjnFVNSgm0/Ud8dybZLuNVimiYhXcclSOme+O9ADrieKe3ikt4Giu7G6SS4hfIaMnPII4KnrkVct9Rtbq3vBKQ4YeY0bMFPTgkHtx1qSe7N+kqIgS5hZeZcmJzxlTjkAjp6VT3wQazKLizEdtKube8jYkID95T6DOetUQXYraCOFHhx5EsYI2L0yM5NVri2UWCLNGwkglLLJCpLIueCM9DjqB2qJIrjS5zHbBJ4JGwYS5GQehX0IrQuDsndSSgjBO7rxjJ5HWpK2GadOJ7h4DKjydnRtueM5wDkA1Vv7hb+wtodReGK5EjLFcumdjDlTn0OOSak8mwv3tpZY1d5Yy0UyfKSegUkY5x0zViK0a3vop0fz7YRkN5uGOSOAc9adh3RW0jU0e8trmCeHUbC6kFu/2dQwiYA/MGHO3PUEcdRRHpsFlJPBEbiXbINvnTMwIzzx0rHuNOudC0j7fpBTS54roSXFusIZJQTg5AwRx3FblvNFqN0Zot/mlRKcHqCMcfTvST6A1rcriApqISKPPKsqs331B5H1FWIZnuPE17aOgS3MStDL82dxPIbtjHTFJG5lujtQgxof4cZBPJ9j9Ksx3xidJXA3phSS3BA96aAqC7f7ZcwATQXFvKAXK8SDGQV7HHQ+1L5MtzeRyrApyVjlXgb07kA8daluJDqFy8ttLEZLaUeYiHIcEZxn1x2NRC6NpdQoJWjeXJXfgg46rQyCznz7e5nXcTDwuMguMkYx/jTYtQgbRbOHUUjtHnk2xpOpBD8lenRqM+XZSxNn5mLB0bGAeeR3FQaNe3kl1qsRltb22tzGbWJsiRGI+YMTkEHqPTpVIb2JY4PJSJ1kR0dlSRFTcBg/eBOP1H41VOnT6lDqul6s8N3bmTNoWRoSB12sRgMPTH41p27oYbmVf3cMY8wjk7P7wx6Vn6rJ9mhF7bWcuqSRBfMhtpcM6P3VTwDjnFQItWdsl1Z/Zri2cnA3xq2DxwCrAgjGOKzriK70y+gkF/IkaEYS6hEhK9CpbIJPoe1aVxai6tblbZJnO0ERv8rEAZwPUiqOh69BrBFjL5ttqum/LPa3iFWdT0ZScggjpg1V7jTsaNzLFG4jVLMylhJJEZtjbf7y54JHp3pIUNuTO8BSIj5nZQOfcevfPQ1LfwefaSIYI5QxADTICBnsTjOKns7VDbm2lIDlBmNXPAA525zxTsTcr2slvc3XkmV+FyZAuFBPTJP9aaiqE/0gp5btsYq3GPUH1HBrHt4joWp3MlsGkjVlEysxZXUjtnuBWyyW3nooDIjsWVGXOGPXr25/CkMguLW8sLmIWV2tzAIyTaXCBkkz0IYchgQe+Mdqt295FOkRQCMqOU7A/wD6+3WlR4kubSNJ0QqCphPV8DnBP58VH5UbPLHJsIdmMe5tvPXGaCQwY7eTD7CSW27Qee/FOuFMMaI7p82dr4/iKntUWp2pNriKRopVwrIvJwR2Jpl3eJ5mmQXcU0Uk58oOq5AkAyCT2BFAeZDDezxeH0+13Mcr28gLSsoHy9/oKLiwstBvba8S6SwEuAxWUKJCxGN397GRjJqa6sINU025srmCO6tnJjYbsEHHIzwfp71HDodlPaQaWQktmsQhEUybgVH8Jznkdjn+VAFq+hXRtT+2xDyzNncUY7ZGAwSRyMkd6W5aK8t96bJEBDRZXlAT8y59AeRVTT9I/s23+zQFSgkJKyuSpz6Ek4OKt2s08AlglEbheVZecqc8Z9qAOOSdbpyDbFo15jbbz/wIcY+lSIp3k4K+iuuCfw/pVl7sPGkun3KS5OJU3Y/Dnk1D5jO5D4cn/Zxj/GoRuhu948hXZAeuFySD7Usb3CFGOyV+6quB7cc9qbkpu+fH/Aeaa29Zdgt2ljxzLvAGD2xnP40XsTdCvYzR3hmvJZJUZd0dqVAVB67gAW9s1KFZk8xeRjBT0qC30y006J4oI7goW8zfcTtKQT6Fj09qcqiN9wdgeob1pRGhA6MBJHIz7hkBl4+nrnNKvnR+XOYN6bgGRHyx9COwGaRmKYJRGJHV2x37kd/aoYdTihu/swuVgdgSMKMPntk+tHqHqWGckFm/dp23tz+PpQJIJ8KJ1SToNnTP1PamJPHIDuOR3Eq4P0NJIunzBBKgkx0XaePbiqKJPu8DHr7fWmhyH3fj+FM3wqxWJ4sLxtRuntUuwqpYgdAQjNjP0NBNkMjBCIoDgDGGRueDmp0vHgDD5GBOdz8kfTtUEUrpE7ziKNBj7jE8nt6/lTV8+YZG6RByIlx17/nQK1tio+piW+QIGEfmYaXbjA75FTkA7wpJOc7uv4ip3uYLi2MZi8iQN/qw4JyOhOO1QxPuQsXxjI27uePb1oLHiXnB+T0HfH/1qjyqZAd8nq3+BpwBVQDt/Fu3akaEuz7dwY96lERGLI+QDg5P97n8fWohewSSGCMrLIhyyent6VIDGQADjPJ2+o7n3qYkmLa/QfdO3v6UiloQ+c7MFAGMc+tKQx4KNz/EcHNIEzkKF5PVv8T2pSpiJHAPXaMGoMiOKCMvlUCOON+3JzUmx1UBSw45O3OTUUc28cuqJ1+XqQKUzllzvbGDx/Wq902RYEhiTkL6gHg49M1E0xcYyUA64bK//qqpHjy95f7LAxAX7UMtIx/uqvb60guIo2CB2BU9HUD8gP60uYXKTlg+QQhHoVyAfX24pDDcumGOVbo6qGyP97PFN8i5nfLBBEejlguPwHUe1SRW1xayAwz2txI46SO2EH+yq8H6HFC8wsiKMGzTBCJjrIy8/h6Un+j7wlxEsiEA4fpg96dHqF1Gg87ypVzhiVGB/u+1JBeXDLL9osIYtoyqQS7i/fBBA6+lDQWLFhawWDyvZaf9nRyHkm3cEjPI78e1Ksq3yfup/NQZJG3gE9+f51nwap5YBV3QtnEb5BGP4SpzT0vpJJSYrSaKQj76KMP+HY1S5R2RdjcwREIkNucYU9T/AC61TlFyhTybT7STnzG5PPtg08Xk8gJe0mjcf89FGCR647VIk5TawC5HOP8APvS90XwlSeWWziR5InDjPyxruyc/xHtUUMjbEk2C3DDIi4GwntxWjHqU+cR20JHUkr1ye9NksReSGd7iSJ26wQsNnHTAPIp2GNVZSM7HwO6cj2+tByxKgcjBKjnZ6Z9KhNjFA6O0juRkCJ3OD7kZ601wnllFfyEzyo4JI9T1xQvIn0LPmpChM52BcEqy59uBUQme4fyUEsuRzt6Adz7CmpcCQGKVC5x9/sfpUcumzzRbGndLBxzjG4/7O70NBQryRxoRgAdEQNkk98d6hkgWdgDE8ZGGZw5BP+yeeQKX+z47WTzba3d7r/llLcIzBOgO4qeBjoKmjtdRlkwot5IwvCchi3c56ADrilYojhjjDbSkCS5z8iEYHbcT1NPuHhtpEikeSeSQ4LRsNqDsWP8AhTBo2pT30rzap59mcRx2EduuBjvvHJJPVvSo7bzZXKDSH0YIdo+2TIWlI/iVVJO09s4PtUkXJ7nyr6P7PNslTIIyucY6Yb1qKKF7ePIeWcE8vK2efoMcUM7PkMX45+XoD61WhvBdX8lvFBOotwBJcSNtVyeyj+IAd6BkysmSuxZZe6rn9MnpRO4Vcgc9M+/t60skjqvDDj/vqqqW+073DbyW5PWgXKMEsUPMhUQH7zFjjn2pjTac6FTK6EY+fvjrjmrEcbMSyvsx0G4bvpg1AbtIW2yRFD3Lvke3y4pXHZEVxcq9wkSS52pkoU/iP8WfpVcxsZo5xLPaBMq0UallnJ+7nHTHr0rQmAI8yZ4RJj5U3gHj6dM1VC7ihZ48DHMT8/Tjvz3qLjjoQx2duoneWNZ92SxdyWJ9BnoPSq6aja20RSz0iawnJAWUW6lQOpPPer4jLMgVMnso5JNVxczbcykRDJyXPA9/YUIaZkJpumafc3N6lhCHuJCxe5diZHPLNjtn0FWbd4Cm8Ih5wMJk89gcVaa+hedNsX2kqCd7dM9gKhkvw0Ui+U8BPVo2A2ehGetId2V5ruUgny/KQZ+TduyB0J/wqvGwQb2OTwT7/gakF2qDagDnuXYn/wDXVeSY4JdCSMEnsSfT6Vm2OxFe6oYkQC4S2TJIDoWJ9OB0/GqNvfWH2cxXNxHAg5/0htocnknH9DU0twBKIltri5lI4S1xnHqSeMU8QRTslvLYCBcZaObaxc9NzHoB7UdR7GVL4m0W5sxLHeXCJuKQmGEqHIHLKBnIHrRbW8klsBbRu8SfxXbFS5POf/rVq+fPYHyrV4YowM/uUU57cY6etU7y/uwkpiia5ueBGu/bj1Y59PSpt3FF9iF9G1Mwx3UkahLcmU2aS7UuyRhA7HnjqB3rD8ZWuo+IvC5soIBFK1xFNInm8IAcHbj64HrWrMJbkwq8n7uJvM2vKAAwHX3wazpVaNJngl3yTEhZGlIJx1ZR7HpTXKaLe6OH0mZ7aOC1vrtoNTsQ0ccJywID44x3HQ1Z8WTz3Frbicr5qXAbhwQAVI6epqXVnsPDWt2l22DfzW8nz7ssJQQVJU9Ff7pY96i8YTyz6dbTyoIJ5p1zEmMBQvXPqSaxe50U/iOMuMlyTyfWsqVCjnHStG4lOW/AiqDpu3kdBWMb9T0UUwx6dB/9elE79Qd/b0pGyHwOvejI2/zptW1N4TLEUpXBK8/3d1Sxz4GOm3+GqP3OOlOE3ydfrUOKOmMjRUkDKjJX9RSh0UuX6Y5rNWcb+uHz0PpU63ZJG09ahXRpoaMXy84z29jUtvkdeves5boFgD0/2eKsRXXJz0pqZUV2Nq2Ypx0B/Opd5UcAH/e/xrHhvVTAD1Il+GHzSY47VV13BxNy2lXbgdSOfr0rSh1ALGQ4Z2ByFFco96M8oR/u+lPGqyLn0H+zn9c0KZVk9zqlvYplIX5dvT1J9qki1MRKnmS7CuCDt71yEOpHOGOf8KtQ3+7G59nHA3U+ZFOB1cWqbky7uhI7/XrQ2oSucNIz4/DFYFveJ5fI2Y43M2Rj6U7+0OQF7f5FTzPsQ4o347rP+wF5JqQ6kYVwh69uoPvXO/bpJNgHIU4zu7+9SpL5YYyypGndutZ3uCS6mrJqhEgABLn+lMZ3lUPInGf19MetO03TJ7sJJB5cQAB86ZTyD/d9TXS6Zolrp8hm817idv45VAAB/ujtVqLZjKrGGxHoOis7RyXMflxgDbCRycH+L/CuptcPKkSHPH8XGAPT2qgZlhjB4J7bjwT6eorU0u1+zmRyg80qTudiwjGM8+w610QXRHm1ZSnqcD4hDavocGhRpDceI9YsDPbpM4hb5H58pm4LgfwntS6jrcuu+GbTxbonmi9GnnS9QsLlfmScDyvMZc/MgI+8vasC41K0uvEngPVdVeUi91eezR5lIOPKYK8bDohOCCOK3LJLW18X6h4Z1iS5iSz0+OI6jHlJd7A7UK9yFwxYA5710JcqPLb1NfTra20LwPqFx5D2V5on2e11qzhZXidCqhXWMnIQbs5UZFWW+yaYl3cvJJHbQ5mnaNSwgiGMkd9p6+3Wn6Yg/wCFhazpLlru0vNFih3kDcc5+aRhgjPU+h6Ul1p1xpvhi5n0bzvPGjRQKxYSt5kcm1l5+/lOgP3jxRa5mXb2xls0vvEMc9ld28kVu1iyMR828Fy2eGBQ4GOc4pdSvrTwPbGw1LMf2e+upbW65H7qZdjKe3Q4Pp1rL0GO11S48Ja5bXkI0bUNNktNY0Tym+zpcZ2/JzmKQMsZIPIyQa3oyfFfgPXfBvizyr+8u4zFBcFcNAzAAsGHOAfyFaRtYT8y1oOl20lpf6BeITBrEQ8r5tpgkiGVO4dAQOCK1odQ0rWF0sSO0TzqLWO5TlNgbdgjoQGH51x2nX9pqeta7pNlruo+BvGulKtpu1aET2F7bBQA204Uqezggjg1N4hu7n4f6VG2qaOp0q4tFkju9MfzraKcNl2APKkjnH5U46Im12d21hqECXNql4J5ICywSBdxcckKQe56CreoWB8X+CAbmDyLyW0ntZjauy7HCFVYY6McjINUNA1a0ufEdoiXCT25sU1S3u937qePO0/MOMgnn09KNG1Z/DFjp9nrbzWUt5dyLHMVJiy7lljZhwQSQA3pWiZOpFpl9q0Hw/0uK6RtYv8AS47fzkdGE04i+Vic/eJQ9e+K1NP8U2S3U94lzHJpdoyC8tY0+dN4zEQp6AHqR3q1D4judLTW7m/AiFgonUnAZFHyt04ZD1BHIq3cWtlMhcWdsTfWS3rIi4aRQDyMcsBkHvinbzB+Zn2lpDa6tZaldXMWo3dpcbbXUo8iWOGT7wdQe4O0jHIpIrabwN45tIra88jSL2SWCRVTfCGcfupmDEBQGyDgjPSqOk6gi+M/Dlv9j+06ZqunXRa8RwDbSxqAAw4LfX8a0fGES6z8N9R1qCwkOqW8XkXlijfNII3BAwTjJxkH3xSXw6B6mxFaTte6nZJJbPJZgRTJaP8AcL/MoK5ypKgkDtninE2wtkgmtyrsz3A3qymNwRg8cqT2qlDp9ldfEXxKIfOg1WHQbJpnCbXuQ6lUZyvDOrKRnkgHHTFJb+ILTURAbq5l3YMMmN3nIUOFZsDIU4xnFaJ2JvfY24Ly50vVY57fUfkaOSSS1uF5I+XJDcEgE8E0qaXFcjUL+wRYNQvB50kLsVhlZOAy44VscE96hhhN3qF4ksL6ppc8Mk1u8uFlikOD5aPx8pxwG71V8PuZrHT5rC9ljjiuvtC/MpaSLG2SIjoQG+U478igLGleX3222R7qyNnPaSxK0m8EOu3JyF5ADY4P1q3pJW+huJjM887XG4RFQHjJXawVu6kfMM1nDVrOW6vRPG9o63RhFyVyhcDlTt9iOvFXoUdZJYx5ZeNiAyfKCxGVIPqc4oQmRW0N3L4dkjmnh8QW63XmQmb5X8gcMhYdW4OD61dtbWy86UJbz2aNGhD7wy8jKqVJ/Oo7drhdPgm02NE2zETQO6rsOAc/Qk9qfHPe2Op2yB4bSW5bMef3qSKgJZcgDaxBGATzjg00BHFJ5XmytuuB5RjMgUgHByAR0PpV6xuF1XSYHVDZXMUnytuBGQeB7j2qlAZfK1WOYM9vc7StunDJ82WYGptOxAk8Lyb4iF8vauARnqfQ1S5mBbhkuzFG9yIrgMSrOnBz0wQOMnsap29xZapd2UkULB7m2abD5SVGRtjAr6dwPxqy7S6ZZl1iFzAbhFaNmwRG3BIPdgegpb+1W4lt5IJLfMZA/e5DgMfm2n3HY96on7Q+N0vdLEshzjd16jB4ppl3abLLBsn8tluGiKblkJ+VsDsQOQR1qPdf6LpEYIB8u4/eK6hsIWPX17ZParRkDXcEkKRzWN5GJMou14wR8pBHBweDnFJsQ6KCOG8NzBG2+dkjkKscOo6EqeAw6E9cVIWnsbaeJUacGQiSPcBwec8+1ULjTbq7OlE3M1pObp2kjHX7uAp55U43VoO/ltID++KAsdnzHjr8vXihAOQq0+09lDAuM8HpS293FJe3Nu0jJ5RUHvsJ4B+lRRqzi0ubWeMoWQlSxw8fKsAeuR1HoetRyW5g1O5kaVZYLoAgTLyhH8II4Knr9adwuhs9ynkRJKg0+eKQMN6jacHJHXHNWNdtXktLcQBi8u6XyQ+Mgc/KfXacgVSvFZ7Q2lzFHe2jx5bzWydh4AbPYHjI5q60b20yRQxoYIAm22fIxgAHaT0HHTNAl5DdauS/hKV0LiaOIgu/cgYBzUFgERLNbhG3pGMvExXDAAgjHbNTRvDeR3ttOm+CX5jC7cDPHy49e9NntIktkMUboY1G07sjPoakd9LDoIVM8pDyucnAlbPU5xn0zV+ONJNJkDIXQKxBZe47H3FZW4mOSM/uzgt8vQkcj8zWvZStPo8rK67zydzYBz3BpolmBoSNBGZw4AlkG7auOgx83atKSKK7dDJAEgkJCzJg8gZDKfY9fWobRH09bwT2kdxBKF8vD4OSMFSOn0NUdE0y38O2HlaYjwRSSGZkeVmAc9fvdOPSkPqal1ayq9okE+di/M20cqT1IoElvc29wJ4mg2yALKuEy2OOR60CYXNxGZYFDsoAfrj/AGT9ak1CyTUtHNrNFxckKZS4GGBypB7EdqdxW6GVpJvbZ7S+uZJrYSwlZbeRlMUjAkBi3IORiteNbcT3MscYilkVFYrwCB0xjjjt7VR0dIvsMUNteJcPaTtHdRzKCSehVlzhW5GPanSFUJiB8tz/ABbTgAc9unpRYLXJbyAssUr7iYpARIGOQR0zjnFWGNxqlgFcol6gMi7l+UkdFPcfXNU7qT7TDKYn+d4/l2tkccgnGCKTTtUWRLa9NzLbbIzFcWm0MBJ23fxDgZHY5pDsUZIrm4NtLvvIJ4JPN2QsfKf1Rh3U1tW2qC1WO4NsyRquZbduWRScEg9SB1+lULrUrlxZX+mxpq+lTjy5khbDBw2CwbjGB1HerplR53UW2+2CkFHUiUE8njOSCO3rVrQW5M8UcYLomYrlTIfm5Cnpg03yVaM5faF+66tyD/M5qCynW40pJLYFCikrFcIQQA2NrA4Kn0q3DFFcMHRNkkkW5gqgAt6jPIyOvamiVoRz3aS6dBLd+V5sUhjEu3BB4xnHTIpb22W+8uJh/FuBRvvg9cfUd6q3sU9nZzIXCRXBVSyqGKejfgalhMVxZRRmRPtlsPL3pnnH8XPY9frRYLDr8nT7RHWB3jQ+WyhsnB6HJ5Jqe2vUvVjILbAMskuNyEDoR/WooL8zPe2M6YMGNrhudpGcMDVePyJ5bh1MR8xVAeLGePUj29ahoSRaijEMpVECCRvMHo7H+uKdHFNPOQM7AG6ZBJHPPqCO1KGeWzkLxh5EHAPAJx8vPb61Bp009vFbC5iWzdwdyBg4DZ7N6Ec0wEfTx58jmIxwTKGJ3dGB64zxxUsSyRziNk5CgjKkKV6cH2zUwtRvciSWQnIKO24H1xnpxUFkHgtygLGJTld75wP7uT+FOwdDk1QAAgB9vccY/D1peSBjcfRu/wCmKMDd1Y7h90rg01GQHBSTPYl8g/h2qDWyJggKkhEPqZWA5P8AjUe8545PH4f59aHgjbBeNC4/iHajHzYA6/xf4/40rjuNWGON8me4O4AETSgjPtwOKcMxsUGyQnBHlc5wMdelRwomopIsZljeJysiSp98eo9RUhT7NsEYV8cb34wMdh7UJBqFtNLISj6e7p18x2XIPoB1+lTzPBe22JYFBibhZVH6EVWJR9gO2TepI+Yr0ODt+hoiWBMHf5ZHbk5/+vTHYjSdLkgo64/vdOlTJEkAyp355pswmkZDFbC5jXjIYBgPfpkUNbGMksU3k8oi8fifapRKaGvMFYB0EYOQenP1/wDr1BbmWWQCz3SRZ/eOeQP93PA+gq3GEjXAwRnB3Yzge3pSG6eXAAVHXp3yPYUWHYiubJFmimJdzG2QN2AfqBRIDcMhUJBjP3GyT6Z6YFBmnYAO+QpyEVcAZpVYIoBdUzxzjn2qihirKjEqAT2xSfYgkrvzvl5b5uh9qmEpAwyZ7HK8fhShwqcYTH6VNiOUjVH5GFOMY8vP6+9Ku62XLx4JOfr71Wa4QNhJMsvZG6H0pq3SoPJNpK5k77GKk+56ClcOYJS95GWilewCEeZMFU5A6g5GMU2BjHnbcvdo2PnTaQOO23jmrSkAGJowUPGwcgg9Rg56d6MwW6hMJGh42RLgD6gULUaKrGFXSO4057sSEgzI4wn+98wP5CpH0q0CgCBSg5C7zxj+7zn60w+XECXIRM4HzAH/ABNMiuHk4tUecj0Xt9agfKWtu4bkiWRyOA/QfWoSsj5WWMIRzsj+aiN2dQZY2jcdVZs/jxToncErJsRAfllic5IPqp70C5hod1fMjqT0UKuMD6kfrTkvQnAjiQnj7oPPbLetLa2t5cI5uRCvzkRrCzcr2LA9/XtThpHHMqx5/wBoYA+hOKrUq6E+1hC5uE8hFUszyttAUd/pVKKz0+dBPbxRESDKTBmIIPOV9B7VPLpkNoEhkuIJ4yM+S2CxH0JORTvsrpHsgnTI4VZU3LGOwCjGR+NDdwa7jbeKOI58hH7ltxz+XSpHiS8VHE8fDBiFbGPTIH9ajMU8OBJLkqMtJtwD7AAcewpqW0OCPJVA3LfOB19wKe4k7ll7xInISW0Jxz5bBfwPUmo11S3disDqZB1jZsEe4HUj3pkMFumDbwMCvH3lKn8MdfrUhdpHAmSN5OgdogDgduOTTuMjNyG4ZHjXuWYH+XPNLtjIyZMHqAqe3f0xSFQrfcWMDuzfzAHTPSmbAygPsA74XA9zg9azAZObu2kAGnPICobzDkgg9gq8jHcmljuxOSYUfKkqy7MEH3yelPS7+wgRgzREdJI2AXHXrz+WKbLrEG5C0qPIONm/LH36fmataDuNeUtzO5jTH3kiLc9to5Oahi8+aYmGyne3U486XarY7sUbDAVTtvGC3bStHo2p5jnMMe9FzOQBhlwcbM8fNg1oSrqD3CPPeNbwKMNaxIDk9cFuv15xmoBp9SPyEm2kFwitkujAKceuRxTXlZJI/szyo5ySw2suAMbSTx+VSZVPmKM5xkIW5Oe2MY/OhFfYgKNAn/PNsAcdjiqSM00Au7uJAI5fLQ/e+XJJ+n5VHi7m2CNFvcsBI0bqmwd8gZ7dqd5iRDfMf3a8lhzwPcVBZPYeQX05FhhdixKqQSe5IPJNHUuPUtPbPGm2O4MaYKqAuCgH93+hqvFptnAHkXMD8gzNkn/eyetRLcnG9JE5ODuUjkem7vRta5USEuqN0dlwPz6VLYEm+CdDJFPcGJSBtdgN5Hr3xTZUBjQ22oRW07Nk79rAqBjG1sYIPcVC8VvC6MbeTeRxIrqQfYLnuO9JNa21zsP2KRM8/wClOOT2IApXCyK93qV3DshRxczsf3SbQCWHQ5XjBHTsOpp93HLp8STXeoQPKBlrUqzMc9gw5wDnnHNWIL+4R5UMCafaRny4oYsYfI5ZupP/AAHGKpXEdjpqXF+8iwSGMlppF3g84AAOeM9qzKMuC907xE0Eds926NJtmu7AqTEACSrK5yFJxyOe3FacUSQkqZJJzkgyyIVAAHAPJAPv3psUEDWaFbSHZIAx2J5W8+oC4x+OajESROjmN38tTtiLHZz0IHRiehJrRAJ/ZlhFK8oMdt5hEjPCu4uw4weeT+lRRSFXlfT0k04iQLK99brmcYJAUAkAZ7j8adDa6jbkvdW1rBkEhYZeMn16BSB7802SZA+yW5aIgKFAwTLIeirnIIHUkdBWb3KjuKzTzW0hiuXtpyreXcDbuQkcMAeCR1xWbYQ/YLC3t3uJL94oxG08/wA0srfxM3QcnnFXLyEMqGVA+Gyp4PPt/jUG12YAPlyBGM8AH27fWkmuokI80KJ+8L/MRhEQ5P5fyqCe4MkbiBDFIBhXnXCg+vPYVYV4J5JBFJ5vlD94kfY98noM1A9vAJXwoRzlfnY4Jx1x3A9qi4IhUkoiFwR3wuN/+0epz7jio9u9QUKg5IO3kD8j19amkTYqYLEty2/rn046Adh271A8wLbQhRhwdy7QT6Lxg/hTGhW8+NC6SeU5fG9FAYD68nms4KZ4Jbh7mbkiMveISzqP4V7Bc9zzV7c29APvudqxryST+nAqhqkNhbSwHVpw4i3SiJHyoI5OQCATgcA96iJSCCFoxIwjEcY4jaN+cdM+mT0qsUvI7l/9Ht7K0QARzfaFMp7sSp75qjL4v037Nby3N4tpFMN0dmyHzSCflyQME9CQOlOF9FeOiWpSUYJ/e4UYHX5T6etDY7MkMumgYlSW7dZPmYMVAHUnIyCxNERhieKaO2SMr91pGyUB7ADimmLzQgiTAU5LpnGT0wvSm3FmGTeb3ys8bkiBxnqDnnmoYzJvIInZBOjPAscsREiBjIr4JxnvnpXF6y1y0KWVycQW5/cmRQHdSOC2CQSOldxN4fEMb3322S7uE/eRRBdqHHba3LcfhXFeLZ2udZlcDACoAuzATjkCsmdVHc5OU5UEdTj5R3qqPkYg7cjtVi8ZYWAXBB7DsKq/dPT8P61J6UCGZPTdVYfIMelWXJIx/H0H+fWoe78df9rFNA9xgyid/egL8yD8s0H1X0/PNPVOXCkfL/D2/Cm1cuLKzIce1QOXQ7vMUA/xleOvpV8RAfwdKiMWRwOP559qixspEIuZFOcZI7+lOF+7g56gfdqMJuGMf0pFi4xlvm7VDRSkydL9jJy/U/3qs2107YA5qpaxnfg9Gq/FAGP8IOKnkNFJ9R4vBGNoGR3qSO6EgyMj37fjTra0KsCQp9R3A7Vfs7YLyAOO3+etQl2NE0QWts8pG0HP91l/WrNvaywnB/izWrb24Iyeh/SpvswPITPv3/OtIRBVNTNtrZ3BIHA7/StWx01GUiRCeePmKnGPb3qezgEiALGzt7t0Fa9tpwTe8m15GHGM4T/HNVymcqpV0/Ty7IkEUYyeZWbAGe/vW7p2i2cMwuHiE9yBhXk5xnrgdP0pLWJYk/2em1f65qZrxLcZeRsdeKpRUTnlNmjCQJCWz0AHy8Y7fhVW41JIpEii33Nwxx5aLnkHv6CmJbX+rBAXXT7dv49m53U+nPBrpdC02z0W3xZxkO64e4lbLuM85rVK5zuSjuJpei/ZAZbl99y2TsDZSMHnAz3HrVq5JNrfhUzm0n+VmAyfLYdTwOe9WDMJGGH4/vdq5z4jaidF+GvjTUU/1tpod5LGv+0Iio4+tax+Kxz3bbueefBO+TUPhvoC30F9q+gW+lx6hZzS7Jbq3blXtyw4ZPlLKe2MV32s+HH8X3tzPpd7DqcElikNnDcrsu4Bu5uI5c8OOV2sCOMZryT4HaqsvwQ0Lw3fR+Ze21jLaQ7LjyvMEUnmjDfwttdCM8HGK9T0a20PxLqlw2sxzaFqOoGKZdSsJWhMm0DMbrjCsGG4/wALHkV0vc8yaak2Ydtqo+H3i+XUfGNhc2dnGXtZNZtsm3u7MpgpLHyQVbkleQeelbvwtgfQL65tdV1FTb2klwtnJC5ZZLJxuQzRkZDxnADKSMHNUvHsuoX/AIZuLTUrm3vvC2pwzaeddtF3z2cj/KrSJ2J7etR6JfvaXnhrTNUdLQeG9Ni0+S8g+QHau2Mv6iQHkHoeKy2Y7XRB4j0/Wfhz4r1PVPt6PpGu6xaCe28oMsSygKtzGy5wATgtjnvXosLarafDPVEMSaveWeozwlpnDypGZNsbhlGdh755X3qncyXU63OnvBDFHPEI7TOHTcDkhyPuqfTsar6p9qksoNT0O7m8LeN7eGQahZlle2uGCgLu/hZWA3K3XPWmny6hZs6HRdes/GHg29dytzJZqdOnEihmO9dpQnuobOG+hPNQeG7/AFDwZ4U/sTVbC41zR7iYRWtzDF5pEYwCkq+oHQqORR4fhstLhnlj05Y5NXVJrt4V2sXJwzbenX5hVpL82sllDZaxLOLO4WT96oBkJJVcZ/iDdRVRZNhuiWXhrXtPJ8M6mNOjMUogih4hixlcqrALwwyUYCtKG61TQIdO0jWk+2o6xSy3aRGWJ8EfMo52kjnHbtWRrk5/tfw5ftpk1lqdvqsi6lbQoAsseMO/HDKQdxBzmuh1DxHawL4pWSR4tOsreOVLlsmIg8jHcYAHGOKpJENDJLabUNG1zTr2WLU9EuZJLIXVmyx3MURYMPUhgTznnHNbUdpJ4h1xLVLlIpLBT9nmRis0VwB8oUHhlIGGxkEdq5rQje6d481e3kjhttL1PTrVrPWYnVvIvDuH7yMkZR1KYbnnjitHRT/b39oz6lp8On+JfDOqNDIrKxWfcisDG2AWQbuCeARj1q4u4mFzd6muo6fdmys5Hjkf/R505ik2lXUlcMoY8j9aseK10bT7e48RXMVxpAGnIuqR2zl4Srj5N68kfMCofgdj3qPXPs+paVJHfybLa7k2teQNtmgnP3WUjtnBIPHar9tdXFollc3tzbSajf6eNCW5iQD/AEpN7Y2NkMjqQxUg4IJHU1KQIsaZ4t0650i01621NLiIWq+ZdIwLICQgSQDlTnGAeeKMtbeM9P1FNXubS4ayksWtBtFtfsWLLv3LneByGB5HHSmXWk6R/wAI9f6g+hWaZEdvqM2lqE+QgByyLwecZwMjr2qDxLbPpPiiydI2udInFqIWUFngYIV80AcHIOCR6citbsi3Q6OwW3gtp9bs3nv0ija1lsu2SOqnocEcZFV/Dek+HtDtYILHT/siGSWUw72JDvhnbkkKe5CnHtWVaG80qXUIrYfvZLjy4izFUkUDIBbpk5/pWlFdXGrW9wY7NfI8oySRRN8yMFwV4Gd3oaE0Npl6LQrWSDUXtLiVLe+uN80U3zLuAC7lBAPOKytK1HUdE1e0sLi2fUbWeQqHtULSwYH3nBP3AAMgZNaU2pTt4asLjTJ/7Qksgguo5mPmkBvmXLYG4Zzg9hxWjA8Buj5RjE90WZY5htLkjJCt2JHT1pryEmc7Hrlk2s3OgWaTfa4fPvY7OViGKjDGLLfdBByOTtz6Yq5f6jqdheaVeySIfC+pwQQtZ6khEtlLySzFcZyDyT6CnXq6VrGq6FqF3cHStX0a6MQaa3zvJDoVdh0QqSN2eM81c8LSXFrpMmkXlyj3NlbjcN+WTDFVZVYfMgyOtJX1QOxDC76jLrj6RcxamLDZ5Nu8uCSV3Fdw+bp0JHJ4qQF0u4IJt9u7RrNJb3WAAv8AEBjPTvioXjgs9Uc3UaW97PDF+/hQxeYoJK44AyD1Ga0buaCJYLjUI4rsRRqgu1TLAEjdkemPzxVISCxM1tqksRdJtOvYxHBOWyiOCCqMvUZGcNx0xTp4T5SGa3WR0IJ2NnKjJwCBkj+VUrzSLXT5dPhtnmubCS6RxscfIC3BVuRgMdwz0FS6TrVzM+o2k8DwX9jcGE7V2+YpOUZcE8Fccjg5pp9xlnQbmCGyksS8lyIGNwEuMiUROxwFY9cHOO4GKlt9KtXsLOzieYQQRt5e1sMUJO5WB7Z/DNWEurmK/eV5XSLaYpYGVSQx5DKw5BHTB4NUvEemxSWc+pb+YoolimdiGBDncCenAOemKCBw0G5s5tPMF7Ne28MxkENwozgjBXcehHbmpLuVjqFmzeUJbWQl88M64+6QOvPSrVsboRGK48md9y+U8fHmjb1I5G4+o7U4zW0reXcxkCZdsiOuAhHRgeo+oIqgXmR6YkXk7LYBII2LRqjjKK3JyO3OabcSC9hltHDEljJDLEuRwM4bPQHoDRDoEWnySiN/Mt7zH7uXBMZA/hYdQevNV7K8gfU7mwiuRJe6cUee0ZsTRo4yrY6FD2IyM8Hmkg0NKxMF+kiKQ2yP5ovbGcL6/jWXc3by+H7SQOXecLNC4zn5GG5DnnOAQaMy25vLyzGye6iBEbqMZHysATwMnke9O13xJaeHtR8LRXNhePBeXHkhoEDLAzr95wOdu7uOmc8ihC2NCxltr6R5oSjmSRRkMMgkZ249Qarz+aLS5VDIJ4geFXdjHPOOSDU0ulRWsoWMxJFIzHfHjO8/dPTv3qtcSanpOumV7aa80u5jX99arloJApVwwHO0jBBIwOxpCYwTSRatFOFxZXVsJgDnCOR90g+tWJrC8tBFPZ3BuLaf5pE2g4OM4qt/aFgUS3e4WIwqoX7WxBKjoSO4B71p3NnczaIbe2liivBtljljbKls56jsR64poopreT3a2jw7EjMhjuI5kIJ4yGU+36065V7aYRyDMTjMbjOAc9mPXjtRayPeyh5Y7i0uYhtlt35Q553CptyTFF3tIFIKiRtwDDuMY5pBtsNs2Eit03+ZlU3BScDpz3oMCXYjaTdEfKJmtZmHmI2eGG3I+tN8V280nh4T21kLmeORZGjRxESvRsMe+OnvTtJ1KC933cTybzEsctpMqiWPHqecg+vINJbkrVXRBc2VrpN9LexWZ8+TZ9rezUF5FOFDsOpxxzjpWmLZftBdPMnKx7d+08gHuMdfeqtxbRTXsl7Y7re/tIxHsdAwlRuoPIJH1PB5FPs5jGwe6SS180Nb7VbKEn7pJ7Ejt2qxBeQvHJE+8JA0e1WVQDn39qqQWOkavdSLlbTViRuQuQJSBhTzweBToLq40+yS0ISSSJsbLtSflz6g5JI6H8KsXpthaXF0ttFPtUtt6ZXHIz1GB1pqw3cp6bZX2jyT7EJti43W7rt2EHJZVBxjHcdasT3zWgM06NJGxLfJ2BGRgk547jGadZ6nFNp1tcWh+6FDQudxCn+EMeuPxqXWYlnig2FcSnzFJwpz14PTI9KQhRdSxrAIkBBZWYuu7KnqM9s/WrMQX+05GRCkAjG1X+Uhscj8vzqnHclZjMybyCCY1/5aA8cVdiijjeeQGWVGwQCvzADqOO3vQhMjdYrnUJIlPmxeTlkGeCPryKracZJbZHlSKQD93vifLcd8VHa3bS67FOJR9pAMZh5AlU+59ByPcVYhsRHK7goQshXerfMAT91u4wfWgNtCx5qLIWmgM8LREGRFyQRztI4JBHpWVYQWCS/adOnb7HIDKFRCACOCpB55q1f2gngSyuJZIzOwMU0TAGJl5VlJ7+3epZPOjitGupUuZWZg0kcQTeOnTJGfX1oDqWLYQ3MXkmUO8iMPJlYDJHYd81k6LfNqML280EsFxb43RSLkDqOD68VYkiQSJJbmEyQyLLEzpyR/Fgnvjjj1qc6jYXdxPduktm4zFKqtkuMYVgF7+mOaBbOxFcWLXGn3B8t95AZWibaQwOQffFFqZ4LKzlkRoLmSRY5Ygu4ZIIwwGMZAycd6YJrnTLmygBl1DTLlTH5rY2gY4BJ5U+metWZI5UdLb/Ry/wDrYknzkkcYBB646UAcpuSNwZkeUnoqrn+XShgxHKEf8BxmoRA8kZRZPLP3g/f8KkEKBQGkkkfu5zx9BUnQNwC4OMOaFJUjBCuAcjqOfWjIxhj1/i2/0FNByMoOOgDZ/r6UAOMpTkOcDjhsg578Uz7axOxvnHbPcUsToOvyYP5/405YI5cb42Of4QwHFGvQn0GvOg5PTr93pTRKjkhXV2H8KHkUraH9mtg4n8iAdMZJBJpkdtDbZZTLISvzOycnHWpVwVxwb5slyO3PWlVyRyd46FnbOaaGCAgpvcnIbbzx3/8ArVHPfQW6mRyzlRkoqknHTHHeqCxK4ght3ljto5bscKnQk56delRZlljQyhYXP3o1bOCPepFtMzfa7dFjnkGcsp4HuDTmhM3II3deFxmgoijYjn8D81KMJ91+OMj1pABGBu+TPq3f2qQjjJ5pIVxoPOCOh/i6UKeAMD8ecUvzKc7NmOM0xXROWfH+19fT3pjH28UFucwxCN+pZV7+tS+fIhJ3kD09aqDc4JV2ki6/3QB9e9IT1I3Yzj73qOPzqUBIZN+0b2T/AD2pq2UjybsohJBO7qcdxTFwxI8zY391kOOffpSMUnkNs07z7drGRtoH4EenelpsJeRKken2j+fEn2y5TO2LeCST2ABwDT1uC4ybcQORlkVgMfXHFVhp0FoQ8QWOc/xJjGPXHv61LHOjbA74c5y+wlQO3PQVYx0mZWDHYT6KuAP8+tRrkEEbw/bCgj8f8ac8qR8GTzOn70LxzTYrltmYIGkPdCVH8+n0qAJ4/MLKBLN7hXwPpjvR1XypFZ05BTvTGJTguyZ/uL1Pel6gAhhtHLe30qwIorOwtV2xJFBjqXYAn6EnNRySzE+VboqFvvGWJmGP9kjgE9qcssSNte7hD4yEdcHH5f1pxureHYDqKCRjmO0Z/v8A0XPIrECrIZNOhMks7+RFnd5rZwo7Ad+tWjEVcDYBkDBbkgkVLJKkiMHAlB/gZQBn/CqLzywMdpDIMfunXkfQ9ataDWrJcEtsORITjdtKge4PQ4qGfT9Msbv7Vc3u+5x5Z8yU7QDyAccAn3pofUH3xGfyowu44X5QOc4B5JA60toINPgaUX6XsUmMIqqMZ6F1POc9D6VAidBGRmAxyxY+V4skY9MnrTQWBwd3vnr60RXKMuI4y4AzkMBgfy/DFKrEL3z/AL2Cfoe1Wo9QSFXz41Bt5EjckZd1DDH09T0p4mlZt8oR3x99VAGPxHWqkt20KfJaSzuefn+5x6nqT7CnpJJdwut3ZtAjhifmG0j2OeP51Vh2JwfKysWQTyVTCg/lxk+tU9s4kSN7Z8nBjWbBAOeuOtSCIeUDE/ydA/XgdgfWmx2plklS6gmGenmP1GP9nsfwpPsxDZ7mW2KCCUb/ADGMp2hvl/ujPT60gmLpvAVsnH3s/gD60q6RaOmwQMoU8LE5XrycZPNV5PDNtPMkkckonQBQm84HOcsOm73rL3gLMUbBgQmx/wC9xx+HSmSSOXQBchRzKrjOfTiqtw16Ua2Nj8wO1pLiUYwP4gF6561NbwiBREHEhA5YMM59cUwshx/eMGY8qMZZgeO+AaiAO9CZH2LkeWPukH+8Dxx7VL5RdwS4QN0Kfe+o7cVCYCrvGZHuQvXeoxz2JFADorgx5MexDwuRgY9ueKpSa3p0N7d2093MJ7cqJs25VQzDdgN/FgdSvA6VYhieVt4iAxgKpfqfY4pkEK2jk3MG+7fJLBiwA7HceBU6jRMyQxy7D5byACTa/JAIwpx0/GsXVtmpT7I92xSI23LhTyCWXtgdKvPFEhcomyMkkg85PUnrnPYDpTXHlIhLxJEy/wCrHJJ7EkfdwKlvsCGyp5lwSBhMbN2/GB02qB04qKMgwb/LkiwD8jtuIxxyRwM9eKrNfCGXyjc7zjzDC6/fJ4GGHOPWoLmPX4beFLKXTQjt+/M27IGP4fX0xSvEdhqJKGleJPNnIzskfILdB19s1bETxhI5TH9o+VjCGB8vP3T7H0oCDG8wS3KAcpD8pJ7cntms1m0a1kSE2ksGo3O6VoWZmYkcYLdAPT0FJNoaLEkoadyf9Zt2l9vYdPpnNNWPJyIk6ff3daZPFHbbAEeCNRkq7ZJPXqfTpWNJqdyJZJbi9g0/TkUMZX5Y9iFVcn9KSdikma17GL2FbISG3IIkk8ptjAepbvn0qvHbQaZGhe7e5ubgHE7vuVIhzxjHzH1qnHPDfKblrx5bTBYTIp6DoRkA81as4wYkldCiFcgvgEg9Bj1qHqVy2Hs4PKnYDxy3X6Cq0hfcAXyiggJjOCe+TT7u4iR4FcYkYnadmQgA7noPaq25ViGX2BePr6UEIcJ0i++dkZyD8pOB+FZumWVpFefaHtI5Y0VljiK5GT3x61JcyymTICzxiPm26EsehyP1FOjsLiaPzX8rSoF+YrIw3E+qhSeB05pXuyugahqVoihrlIsoCFVk3bPYelZN3qehCOZxcJPIQN0VmhynHKkngkmrH2nzL57VLeZwuCZJUwj59DVh3JCLJGiDIJSIDqOmfpUqVykrGXqsckt3pEFsDaiWE3EqyZ3J2AODxUEMFwtyZXn80AeWscTcPjuTVvVtVnuNSuL9vJsdOMXlyXV46qsaoAMKSRnJJJ9hXFL8VvAn2iJp/Gen+XtC+TF5hJx64TGaltdTto4WvNXhDm/E6PBe9E8ke+5VcRyD/lmDxtU/qa4TVVD6leoE2BJSNu7uAM1Q8f8A7Svg34f2mdOuZfFmqzMAttZpshiz93fIwA/ADNSzTyXbmeUr58+2eTb0R2AOB7DpWLaktGbRo1KMrzjy3Ofuw/mEHp0qr3HHT8q17y2LA9h229QfWslxkZ4x03befanHY2QzGOM1DnIz9wVKMDJK9M5x79KjACNk/wDfLUIYkZCHB6elOX5BkD7tNQnbz89OxjP8H9KoBiAEbf46aI2GeOOf17GpcANn0GNv9KRQMAe1TLY0i9CoAOvTpjHSnRjGMnr61IArAElvUeV/Wm+V8ucJ7bVI/n1rM2Q6NA/OwVoWIAwSOPX3qjFEeQN31q/aR5IIwRQaF2BOmBxir9km4gEf981TtxkgAc8DFbenQbkyOHXghu/40uVDUi3Z2sszDagQk/eZsVpQ6QkiBpXY5OTt6/TFJZYGPlB75q8ucfw56nFaHO2La26wIFTOB0zV2Hai5L+WF/iK9M1Wt98jgKjEZ59P8ircOmpNLtnc4xjbu6+/p9KaEVopPtrkW37wdN/QZxx+dXdK0kQnzS4kkkXy9u37nPvnmr8dpEWjD58uLlUHy4I+lWkUdskGqSJRPAmAgzk8e341bVzjGapKQeB8/P3qljJXA37s/wCzQZMuxMEG7PUfgP8AGuA/aGdl+A/j0R58yTTGhOGx99gp6dsV3KMSoznn06//AKqxvG/h3/hM/BeuaB9o+zPqNqYopewl4ZN3sSMH61abV2h0oxlJKXw3PFPgXoyeKtCggsL02l3YNBLYwuofMhtyGVh1OSpHNenvf6je/CHW/FOlXFo+q3tuYdLjmiy8VyGKvE8bDk7gcAetfMGj+IdT0XVbee0L6B4o0NvLmDcs8q/Lnb0br37V7p8Pvjdo+rWVpY+LRDp8lpqH22F44mFvIWwWzjlW3ZPpzxWFHGRk7T3Pocdw1iI01iMN70Px/wCCjvrOzv74eEPEtgDpwv4oP+Eg8O3SAwiUD5wFH3XJxgdqRtNlm8a2FveG1TVNa32eqaXMrNDcQLKWiktnUcPGSAc9R17Vian8RvDfha91GGz8X6Nfm7ke7tzK52RyM+4b8A8gfL7it+HxrpOs6hpWs6ZrOmanqdusskD20xPluVxIApAPI6cc11qrGUrHycsuxUFeUH9w+4OueFvBsYS0+2a/aXctqsLP+6uFJb5sgZXK4weoNb9he2HiS1t7uJGiEtqsN1Ld/JcWUgHyQyKeCCcgOeoqaHVLPVtNtrhZ/LfUJSIbtFJV5Ewz5H8Oe4qrNZ6Ve+L7TSFu47bxBrMUkYt5Uby5xF8x3dg/ORzzWjWhwbaSNTT9Out2iQXKTadPFIrSFsFcknC45GB7VB4vsiNUF6sUdvbKSGk/h80MDyOxqxpt5e6M0sU8byCO78s7H3bCQDuw3PXjHStnXtFsvEenvpt6hSyv1YlkbbyeCQezA9PemlpykXsxupa7FHZpfa9HNYC3hluBc+UzKAi5ZWVQW+7yMDpVU2t491peo6JqemyQTwM3751a3vXIASGQc/KULjcPmBwOvFV/FGo+INH09PFelacNbfw+qk6bcOVa4YAITlf4ghJLEYPcYqpot/4a8TabqujXPhMWVpqcNxqmlyxqYgZA6hkGOEmUvu98EgVpddRJO1zrNU0SyuG0u2ks/sdhLMsUkO/cEj3bgqH+5kcf3eMVHpN3rkWt+IYry9kuLRbidoAigNJaSoFUE8nchyR6nBqCeWT/AIRO7nshJqA0i0yPL++7LwGK9QT/APX71cTWII7G91eGeV4GtIbiMbCrQEHbIGB5AJI56VXUa21LaQXcvgm8jgiiubuKFfKuXZVedh8gMq8DeR1Pc07w1Ba6r4c8PTvbb7SO7a6vrW7Qb0uFXaCMfdYMBnB6VX1v7Xpd/qhtBHf2lrbpLfWrqx82MqJdybc7mGOMdTU+jatpGrWdlqWl3aRQa5G8kKM5CmTbuyo7McYIpJWYrNojGl6j4U0zW7zR715dPuJjceTcbX8iQcnb0ypyQQeRgHua2LfVX1zSNAinH+kzxMFYKFIcMSAB1VsYAH+NUNMbUbbR9RtLwpqAW9kIV1IPllQwz0HHTj2os7WfUPDeoyRaY/8Aaek3YktHhbcZIztZhgnsM59eMU0Jpmnba5bC2nu5nnNnJBJKIUTcwlQn5cdmypOOprCfTLXXfCNtqthrE9u9xJFfLe6dcbXt5CCVZl+vDKwwehrq7HUBciB/s2BJhidwAyeQcevr3qOKwsoI7yC2sLcS3EbNsVQplYAsFJ6ZJHFWo9RLTQhTVFvNMu5rl45EmcG4ljwOQAC5A+7k96oa39iQ2Whf2hLZS6xayf2deKu7yJQw+ZcgAkDBC5yVziodIuNMWz0jXBpk2lnUbc2txZvgqG67WOcZOO9beoQrqekaJPZH7FbW8TsIpVVvIck7X7kDj1xg0XuD30LZ10rfy6ZrcivcKq27P5JUTgrgsvUYOM9e9VLR4ptZktjLNBPAqyl92MgHAQlhhlI64/nWhqM13Nb2ckGp26SxxJ5bzriKQnggnsCT07Gi+sHsdYkv4oEISEgpE3IHGV2nt3ANVdolBLcf2ldFBOJxABIId2cAHGB6gelT294kq3IgeAkDI8z7u4fwOOoB7HGKx1gOn3H2+zDukcZaS1Vc5J5ymOcjrt6GpNXlnjg1NLm28idfLlt72PjejAZ3qPyIPSmn3Fa5dvfsWmXUWn3E8OnXN0D5IlbMTswyArdME9PpVe+snuNUiMn/ABL9Yt0Ro5Y33Q3IBwPpgZwa2Lowanb2kc0UN2n2dF3MgKOAPmIBzjB6elZNpp8NnpEtqjj7J9pDabLLkpGNoJj3DJAJBIz60PyEr9TR00Pqup3scyWkkQDNJ5c3+kQcfKfcE5HOMVntaXenyanaLd/arC4jXzIpOcSZBJHblOCOncc0ui2umTX0GqvbW8GuSKbWQpKdsiE9GHc9MZHBrUmktYbS8aSJ7K4eTyyxf5HYYx7cjp0qUURToTBYYjCT28qzRyo5AxgqQQcjpxU0iTyRRz28SXIYE7Gb5wM85XrxU8FvBdALG+x4gFOzDYJHFZ6+H7u1n0vUBfNvsovsd/GEAWdGOVde6sDj2I61RF7E1gsZuZ4ba5RzHtlks2XJTOQCPY4x+FNuL+6guoLhIoZ71j5I84bCRuzjcASB6Z4zSQaXe2n2mTUjHqE+5jDqUEWxkjPKq2PvY71V0+6+2WclpeIjp5LoLsZGQeAGJ/i9x0oGlcuajbC0vJZbdJpImfMtqWzs4wSo9Ce1WHuItQ0yARFvLZSQrqAQVOOP89Kgt1e2jgil3TzwKsUh3/MMDABPU5HINNukU2MRRGkeBj5kS8FAc5z68UCLVwHERR/vzqJFj3jJUdWUj6896j0a4vrTTot8q6l5pYl3cqQAxAB+gOPem3LW8a6FBEkyMcxKOpGcE5PvzU/2Np5kSyl8l0lKlNowDu5BB4GaS3G9ie+QSyESwB+OFkUEEEZ+VvT61S8y2uvDM8skYtwSbYokpTC9gT/CR/PpUmpGTLghopF4jdsLlQenoD7VRSwGt+F/JBSK6DNK8XGZIw2GJHfHr60xW0NWx0SC4sYAgd5YAIpElmYkDGAQ3fNY+lWZtYXRxNbFXMbQzPkAhuGUnsR2rSCIptLZJ8+biNU3bSSDgDPr3ApZruOa7Fnfy5kfLKXXpgYwDjvjigE9TQgj+36Q8LFndo3j+8ADjkZJzj8azFsBp8VpIbZRO8YjlcsCx4znI4IHqKbZztbXVukBSdx90M3Ue+O1XrmSC9kjVA6OuZBFuHAHB+oBNP3RK6IRCVhF0J5Y0yYyF6gHj+fNSQSS2LWVjd7J4pLjKvt3HpgAg9Oecio1SWD9zKjeXKMD1+ufarf2GZry2cyB4txkV9wx6Y57n0pohkN7KG1d13/djB2D05BPtTLWRtP37pzLbE7mUquRngn3U96chlj1SdyiODIY8beqenrnNKVXzMSR70+78vykA9j60DGXjW+n205UERbdy+UwUZ7bewB65qaW0hmhkiScSWc4V4QeiSDkkN2zVXSLmS11EaPqNuvmGNmtbpOUnjB+6wP3WAPI6GnwJb6dqUumSu5tpId8SYywYseFz3GMimgG2j28rwWyyypO24+VKMgkDJAPYDFOvbiWGzgS0uTYSqxCyOm7K9hk+h/SpbGJvtrmNPtKRgxxzDh0f+JWX3GDkVDbNqWIILSRCsbGRobhAx2kngZx9fXioHuXLq5eaKdjFE9yoXK9AWH9D1qniGbWJ5beWGKdoQ0sLZyGIxkgckZ71ee/gfUkjkgy7ERkqvGCOv0FR3kIs7mOQwQuRlY3C/MVHO0kdPpVEoA73EKQ3aR+YgB3jJAbGCRu5waiiKy2Ua27o5tpGVvLb+Ik/KfQ+me9X1jaHUYEMu+KXIG7HGBnH1rOljT7XczFH3s3lHy2ADocfNjoSMcHqDS1BE8ZP28xOkkcbR5WYKNuSOjZ5UnP0qvdwTrKiCL7Tsjy23AbA6Eevvjmr0Mm+3kiuIH+eMqzBskEE4PvniqU13K0VvO2nyW93bShTGzZV4jjcwI4OByR1FVYn3uYZbSPPpN4iRySbI1mijVgQWBIKgevrVhLmIRxyzxzJEyiRl2ZKEDPbnjHanKkmnSCB28+KQt5UmzblSchWxwcdj3osrowGVdnmgLuVVfBGDyuPpSGcktzEiDccbRg96eku4BkfgjIyvr696Ps6PyAgOOd+SaBwwPTjAJ7VJ0Fb7bMjbmxwTyiYOKkF2r/AHM7z0fj19P0pHmMZBEfm84duOntSW9xpsvmghkkAB2qoBHqPx9qnYlaFmG3NzEXUFdvB3rgk+1VZbS56xxyFj1ROT/+qoJbJZ71Jg8jleI03HaMc5x0z9asfabnaESRyc8bcjJ9/amyiNdNuYCj+YNinJjVsjntj1HSpBnryNv8StzSKxZP3rrvOQV2nBJ6DinRIpJ3PyPl+8MDH09KSQaijKknHP8AP/CnRMUBQbefm+VR2qJHVwQDjtgrTgFILqSQvXaucZPTiqARTeyK8khSMZ4Q5LD69qFlK4B/76pQSwzkn/epGweccDvt9aAJYtlyCmBkj+LHHvnpUL209s2HRRjJDhsjH41EhVJfmB5Hdev0x2+tOQ7QM7kHXuePX2oAbE65LF13dSqtnJ+lPIEqgSBsAhtm2mrxyOUP8YXBx9OtNUqGRWfBP8Z4A+vtUMiQ5WI4+4McDoBilCkkDGBUY2KAEnjlQE/6rkZ78nk1KqF2cD50ByXk4AHpx19aaLAAuvCYxkff6jHpQCiwiNYkjA/ifg/jSmM7kIwcEgFuOMds96RY33hE5cjvtAH1zxVAMhUsxSNCHC7slgVIzgCmC1uS5DmOKI5yiNkFvWpPLmwVQ+QejMihs/Q9vwp6qGACnIU5Tc2ee+c+tKwtxtvtiXYJwNuT9w5OffpTijlgzhjnA3tjkfhUiwiUFCBORg7HXg+9NlgS3dAC4lY52BeAvr/9amMhjbHAOCevykfrQiLnnPruYnj8KgutVtNJeAahdzR+exWEJbs4dgOQSoO32zimwa9ZTMSHcBT82ImY4H4dcVF0KzLAg8xwHCbBxulXnnptPrUUWjWkF8byLTIbe72+WLvduYjHoeAOe3NVQXuVSWLVZorNTvkS8TYCOoxwWFRW17Dqh806ff2UmQFe8YKrj+Eqqseo9cH2qboaNlIzGEDowz/Fwf8AOaiht7SWWQoQJoztkxuDDPTJ6H8KpCDaCfLlQnKnc2Mj1GKJHuSfJjeL7Jt/efe3k+mRwB79adwL1lfWl7I8Me62CgnLtuYkn5uvX2FVn086gfNijTQyCPNe8iR3lX+HGDx6+oqL7NbmKLyL1A69YTFn8jwc1US30fTbV7qV4UdS3mSu5J3E9MEnn0xU2GjRe5nTETJEdpP71H++Ox2noT6VCl7ZWpD3s7hGOAqISeOp47VNb2lvcIJAHQsAQ0m4DB9A3Jpq2Vpfv5X22PUSh5iCbdn1xjI/Gq1FoQC/trsqLUG+gLELvBGfTIIzn8KmS11QLLcXMizopJitUVYsY6A5PzEdTjPFSC3j06CdrK2jMigsIUYqJG/u7jnH+cVSk06LxF9mvIroRahanJiLMVgJ4ZcMM8dj1NMCfOxowkqJcNj5Ebke4U9voKbLshUQXc3luQ0h3yjJ9sA5/Cqghlt3dLpIndsATQuVY+oJx6cjHT1pItLtnjJtoEkY4AZ0JYkd8n/JqWwsixDbG9jGLaWW2wf3v3VGP9o0oa4tDtSNIoF+ULG+eSO+M5+tV73wvBqBKanJLLFKqrJabyInA7gZHPrVn7NZ2kMEdvbpGIQBHsYjYBxz61KKViFpFxuuXQYxuP3VH0PaoY7e2WWW5iEZuJOW8tiwyR2J9R1xxTo5WckhCAQQdy8f4c+lIzQ2vKIIA39xcAsPQdRTJKz61bRtGkBe4uclZlLgRQKDksO7N7CqxvtNELzSx3xiWURq+0rvfrnaT909ietXoYodRnNzOkKDpG/2fawHcHH6nvUs1jFdMAxeWDgpG6/KGHIIXqceh4paj0I11GeWF5biKGJAygRxueFPTcTj5vYVCbqe9URR7CGb5vJyAQOgO739KWWGWSfYgZ9pyEkwQ56ndnt29qZIsk7bw8doeP8AR7f09Q2eKLlJXLFzA1jb+bcusaGQR/OoIBPQDbn8ay5L22iyYYPtrk48m2UDex7YOO3fpUb6dpk91Ck6XhnXMgKNiKMnjk5zuI9ARV7yrS1g8uy8y3nAKrMU3EEfxMSefpUWCyIhfRZx9jRJzgBC3KE9sqMY9earQ4kTexiRyxUtu4GDigwl2f7bcuUUbpZyoX8cLkfgKa82mWsMc5uYI7Mtw7sVEn6fjz+FZdREjQyRu4JeyKqSJy2Vx3OB0455qmLy3EloVlmuLYRM2+G3ZjOeobOMEH0zTUsbaCzlSOeS9juj5kklxLvZx2UcDao7DHPeli81L65u53v4N6rFHZi43IiqMBlVeFznn3plIoT6fZ6xffaZrm8SARKVh3FcsR029VJ7k8VoW1vp9hFA3kfvQo8slQ2O/LeoqslvapJ5thBF9pLENNebmZyMYG70FMa72vi5kLux5IzhCey4H3fSkmga7Fqe/LZlM8HpsbBI/DGOaoSyvJwHEgyM5XPPoPao7u5tZLgh4HJgwQeibiQFG7+I+2DikcurYEZyed/AH09zSXvDSEkuA7EbGAGdjM/HpmoFie5dE8tstnb/AHsgZxz0ye9TPvRtrBkwAQCuSWPTjuAemKrGG+WWEXNsbK4n3RxyQszgrnGPmAIx1OeBUNDQkspsYzOtvJcyKRiKBlZ3P16CqrWEuoWst/fac8BBAiiab7iep9SajsdTtLize50y7j1WwVnhimgU/vHQ7WJLY4DAjI64rJ8d6s2heFftmoW01vYSxf8AH1NME8wg/djXqxz6Ck2orU6qVCdaap01zM2JGLSQQSuIvNJYq7jhccfKOcCuY8f/ABF0L4b2jvdS/wBoai/7u30qBvmdj3kP8Cfqa8k1/wDaHv2s0tPD1n/ZR8sLPqWpQ+bOgH8MS8qgPqQW78V45PLLve4lkkuLuaQtJM7hmc7fvEnrXn1cSl8J+hZRwpVqy9pivdj26m94y8Z658T9UM+ry+akZ22+mxKFt7dM5ChRwWz1Y9fWuL1vxja+GojaWRX7RjFxcpt+Rv7qf41Y8Q6ufC+kuEd4r+VQJG3D5I/m+X/eJrR+DPwrh1xoPEviGPfErFrLT36OQeJJfUeg79646cZ1ZXb9WfT5jiMNlNL2VKPoix8Kfg6fEWzxZ4pjeDSzL5tjpsuQ92w5V5O4QH8z7V7nI4llONkJ/uJ0Ax0H0pl9cSSSeY75OMD2A6Ae1RQtvX37+lenGKhHlifldfFTxVRzkOZQRkdRztbmsqeFCcBF+b+71JrWGWbDZfH6f/WqlLEUbI49+mKcNjOJjyI20sOo6e/P9KgEhkPHr92r88QJb5eDVWaEuR0x0+VqqyGhjNnjGM9aVSDwEHpzVcTjO09/xNSROG9+cUWAkU59v6ULHjnOcDpt9OaUIqqQeAaUnJ5PPPBp3AYUGCBxnrTY0wMn+HvUpxnBoUBOc/1pM3TEg3hcVatUIc57/wA6ZasJJdp59a27S3gI3fNsXgL1+ufWosmaJspLMIsMQHGeV3cGuh0qZZV3lWQ4wOpFQ2VnE+WCKSpwB+FbdjA0y73CFF/AinYTZY063a4l5lWPHoueB6VqwWQOzjfuzuHTg1DY/K+ScgjitSFN2MDJI/AVSMmxbWMQQhE2jjBZlHIHGakjCgpkcgY556emKj81IlBbr6DqfxpY3JXnAzx7iqJLCt3+apVlOMH/AAqpuy3Uc/3s/lUgfJx39qbZO5cRz1HH8qdGxf5cdarxErxs571ctQuPlf5f4u/+RUpgkWYSQEA7cD8PX2pl0xWLA2uWA/Q5qRVII4zjt6/Wqs025gF6/wCz/nimZo+eP2mfCbaRruleOrSN4vtMi2ephOA8gX9259yi7CfYV5xGUKhwN8b/ADL+VfWvi/wrB458KaroFxsCXkW2N92NjjlD3718aaU91HHcaXfHZd2kjQSRsmHR0IB6/SvDxi9nLmXX8z9g4TzH2tF4eb1j+Qy48lXOY0Qlv7i103g61jljKRokUqxmRZU4aIjuCOc1z5cSSbH4C103hM/ZxLLs5VV2p/47XLh5t1Ln3/1elV92SPoD4eavfeLPC48Q6dIbW70Kd4dW0u3PyXDmM+XcRLg4JBGVIwSDg132tanAdR+HNzLdxJqOoQrcWkmzZ5j7PmU90c9Pc182fDj4ky/DLVNQuUtJby0vY1jngjl25YOSpX+9jlfxr1y9+M/gDx3Nodzel9EudIvYLuOHWVaJdqMCzJLHleOoDYzivpcNXhKDUn7x+HcQ8OYmjiJVKEOaHkeleLLa/gu7yKythcX8k0UjWMz7DIDgMquP4/TPGetb2uSp/YetRyW88iWGR5KY85GCh9vH3ifbqeKw/EEya54ysLiylh1vR9Zk8yWSzlUmNg37uRGU5B6OUbg+ma2Zo5brxDZ6fvE140i+aqZAu8AkPu7MMEEHOK7U4u9j8/nh6kLRmrMki1LVfCt+Tbyzavpd7p+4W7JsbzwAdis3KsUPAbjjFVxc201lLdaPqDxafey/ZZILxNr2V0/3X2N1AfAKg4IPBrSac/ZZLO/ldI2ui0U0yMjQEgrsbPDD3/KuV1q21PU/AF/ofinR7HXZ21SJrG505nB+zxEMjynhg4wQNpOcgHBFNOxny2Okls59B8X6JFFbPF/bK3FrfTWysEDRw7lYqf4S6gDHriqOi+LdA+JXhZ9Thvbay8SvosmnSxzM6xW8kuVZJY8YI3JycZWug8Oy6B47sNGfSNbklayaSTS7yzumBkiDYZX3fedCNrBvmHXmuL+GHiPXPDHxB1SDXIrHUPB2oST3TaqbdIntJixUxvg/OMj7wHGc1V7PyZmldeZ32myXOmTQ3ckVk8tnpNpayXthcMVnwxWRSh4GFxg9eat6zolrqFrGgij0+6TfPaTRsFETkfIwxxz3X1qnc6NHYmTTrIyG0lt5bqBvldfkTcoJHDKTgDPOKyPDuvP4t+Gs6X1tHcXd7phmihtlCrKqyKrqhyfnU87eo7Zqk0tCeV7i6tqGt6L41nlgg/tKNtLtWvbAZGMPslnjXqflJYqOTiuruEsNTvNK+y38Pl3Er/ZJfNIE5BKsvHRgcA59cGufmXUNG8ceHNVdH1i2Wx+w3tyF2sImbKsw/vqeCQOR9an8ReEJ01YaPYyLLaO76npk0eBJAZWG4cEBkDgHBGcUK+pbtoaVrqJskvVvongu4Myy+bwHVTgNkcBsfnWslwixQTC2W4in2mMs4Uhf4jg87sHIxzWdq2qSDT75tVto7wjy7aZOizknGVzwuG55PFVNZ0B9P8S2ujzx21z4XuLVJSk8rCe2ulJZHjYcEEcEZAxyM1avHQzt1NXSLa2kvbTTAlp9l+2uJrS7bLEMpGVU8Z6H+VZtvbXGm+G7s28s9lcaVbmJsLubCElRhhh1JGD7Gr+qQLI8c8kEU4k2rI6bS2QcFWxgrx0Iqb7feaHreBbfbdPurZV2FsskmCCrHOGUjHPUGmSJ4l1dF0K11GXSLvXNKu4YorhNPt1cospUndESDgHuDkEVG98NHbV9InN3ZXke77FezN5sVyhPCqT1cdCp+bHNT6PdHTtP0uX7FeaUbEyWs9nMh23KkbgyknOCx4PYgjpVgRgakmlWmppFqclu+ofZplUx3OeGDA5II4O5elO3UF5hdQwa5BZtY36W1+21oHRScSbcMGj4LKecjt2p9nqt/bX/ANhvbRxGwBW8C7reQjG5SOWQHnG7vWbcpc2WjWctz5LmzIaO4dVDR5PB3jGcZwM/jV+Oe41WS9iUOby1iiZTC2RKr4PB+6TuHI9KpDRo2ItIrqSS0j+wT+UVltNuQils7lHTtniq0WpDRrJ3utqRTymORVXMRIPyuDj5SR1pLG/S6vNMS6jAgUuYJlZlYOvDIxGcYPIzwaWJrm1t47O72yNdAqJJceU8hJPlseikryCcA9ByKSfYnQmbRrLWHuI4rNEubeItaXseSMlScN3PPOPSsfSDPrVlYXclpc6Vd2cjQ3dpcN50LkAKQQcnaVwwc8itBr7T9P8ADkr3kbWU8YMlx8rFrcI20MQvJXHJIB+Xk8U+PzIb2O70sfbbKe0N1b3sMoMTyBseTleGBU5GemMGjQZNawW0tz5gsmB5ysTEZAOeoPPsabpNzBLZ3M1pPMUlkaTEzHcAP4ST1weme9VpL+9sorC6h0S5CPcNHcxq6kxDAKsozllySOOmPpW1tXVtLuDbuEn+6Sy4MYOcEgDIyfXNJCZDpWsJe2ii3uVvEeJZf3bfNHk4ZWU4I/Lmma5b3N1o050yLzbmNsiJcAyL3AU4GcCq1xot7PElzbSWdnrEaiJriKJvKlQDI3KpBzu7g56irVxdSfbra1aREuZIPOjMQKh2XAYAk+/APNUJBFLBql1ayxhh9qgMm8rg5VcYb0YHj8KoaLrzPZRTCUTxTyNayDZyJAQA3PNa+j3qavaFlwJ45GBQ/KcDqcetZPiDbZQWzpEHiW4DShX2kMTkMcDkE9e9KzH5GnegtfaWZIpsRSmMvFjHHIJxgDNZ2sS32l6tBqumMhguJ1FzbycjJBUYI55zkYrU1G4e3v7RmEP9neWZJcqSQWHG1geOTzkVR1CI3WnWzWx8oGQAfMFZCD94A5Bwe3cUNdRI1v7X1BtWtbC/0uO8sJ8RtdQ4IjYKSxb2yABj8elY+heH7a02LakF7OVzBMjkeYCzErJk89eo4OK0j5x0vIkae7gZRIYF271LDLAE9ADyar26/YtQnjcHPKsoXg85B46ZpishusaENQvNLu7m3mEun3XnL5TEAtjjeB94DqPToavRXT3V5Eu2N9ki7hJnnPAx6HNM0/UHttS+xXMss8ExO1zzsJ7DuBUtpBKt6f3iOsQEe1153A9Qfzz3oDyISthJ4hESW6wXKxGYqmV5GVwueG9SBWdBrELazJpMglguxb7rVzjbLwSyqw5BAHQ/hmrmsWw1eW9Npc+Xf6XIpkjdeApXcCDnkHnkY7jBqLw3ObrSEmubeKW7iJKyBcb8k4KsehA4pvsC1jY0MSXUFmRcSWxH7yOVWxvIGWDZHQiodCWJbBzO809vPIZY4nwRExbJC8ZHPPJpLi8Gl6LcXUaP5aIJMu28o3Qgq3BBz1Wr7sfKcITBs2yRyFMK6sCdufUdDTIKsbeRdxAv8jykK/XHGRuJ4NSJHc6jayoqQpewSENErH50OMEEepqnZ2+1YbkIY4JZRKYg5dQBwxUHp+GauaY8qv8AveJHifLBSARu4znntmkinuVNP1N7uZyP4C6D5s7HHDLgjIbvxwRV3zjfiAyBJLkANEH4BYe46GmafeyFbi4MaxmWVjLEV7oAoYY5wwHfnNKtgk8UE1o7vFODIrQsGCOPr0BH5UyRtw8Es/kSGW2lZRcBQxVuDycjg4bqO4pJ41Or2d67Spcxw7W28KSSSTt6chuoqtqcd/BZwXKebdvbsQuzaWBIzgjptOK2XY6jtk8jypWiBI3AkEjJXsD6ZpNaCdjM+0iOQS/LLASQdnJwenI9KuzRZnjdY2lQ8FP4hxwTVSxa3uoIhsdEfn5PlIPQgg+h4/WrVmyXKyxfaP8ASYpCInVhk5GOR0OOlNDZMlqqzxkjzEUsRuxwfUHsayVFzaTQFpEljlkyYlbIKZ5ZWAwCOlWm1GaK2R3iScMWjbY+0Fh1DAjgn8qLdLe3WCKFHjt4zhY2YFRnkgEZzQ32BIh1q/TSbdLh55UgMgUsikhAe7dflHeprzV4o9MsLmKKTUEWRcpb8ugIwWKkj5fWpIrmZ9EnhfY4TcAdg5Xn8CO1UZTFpi6XMNiQT7f3fRUyOdpHb2p+gl5lppbQXRSESxlJQ4y5KHoeM8LViWWy89JWifKyEGSNM+WdvO7HYg1mxanpUOpxaZf6pCb26Vmgi+60gBwQD0LDsucmpoxeWF/eyGz+1acVjlhuUl2zbhkOrIcDAHIPfmhPQGcqZ03oDGHHXLtyD2+XpVgAMfnIGR97d/kVJJYWZGFgRyf42U84qFkOOY1VRjCr0rJGqJXsS8ZaJ3jcD76YLAeoB4z71iQXelQ6q+nCcJqZwTbuuHJI3ZJHcjnsPStW7u5Et3MRSAKPMkk2ZIjX5nAHXJA4xXz/AOIbG38dfHjw38S/BFtD4l061W2t7q+tptq5TzUfj+IBHJyB1SpnK1rFwSZ7mc2rJKJ2ECZDR7zgj1PB6VbRnlXfGnXBPcGo7i4NrIXiAlwSB8vBGfQU75LjDfNHnsWwwz6ZqkQhYpUJIjfDjqvcD+tVb3T557pJba2mnEcY8wWiBjnPcZAzjrVp1RSRFbQ5bk/3icdOoH1zVdjeWsJewfyCDny5V+XIPJ45/pTZQ6IOPkdJYyOqOoU8+oFHlQnZKUeSVedm4gBenzAcHjkVYlaW4kSaR1dzjKqpAx/PNNhdTkF1Prnrn/CiwCK6DgDenqKTIYcDJPQ9vzpiwGEEKVdOSCqnI+oojZSyB0KD/npsIX8PendASrK7jaYHQHgq7DJ9wB2pmA+TvAK8Y3E5PrT8bhjepPbdyaiGFIOEHYlWJP4joKAEAYEY5z0Kdvr6UMo25ZM567uc/X8KdFP1BgYEdFbGTz19MUQ7U5PHf5qAGq3BARMd19vwo2CQ7ZEfqPm3YI+hB9OtRvKI22+WxHUeU2Dj/eNSRkjny2ROAD2yegz61LBDTG7qVkc7Og8lhkdPmye/r1pY7WaUYt71bbbx5UsQYj1JOcHPXA4p+zPREJzjPf8AA0y44wgIHB3bex9/rSAdHZXSfM2oRgd9iEA4746CngNISE3SnP8AAvf1xVRGvY3BIEsR4bDAMPT6r696dLZQXIInneAZ4dJSoJHTJ4z7U0K9xjXczgRQvdxopw3kohBx2YsQQPp3qO1ivSso/tGZ0zw6xDCf7J75PqKlNuIpNoxsxt3o55z1JB4pWYKfkeElRgoG3YI9SOPxqbjHw3DxIRc7LuPpIdm3n2wevv1pLi4LwyJFOlhGq5847QAOuADz9ajD3MjAwBPMzwm4Y+g3cVJLpdpJLG9zbJPMOQjg8EcnBNF9B9ShZXtprDlIHaMK3KToyEgd8YI59au3EjvKQSBGAQIQu5cDjcT1DemOlS3d4XJDHLr0QLnHsPXiq8dzuQq8boV/iRBjHoeaLCIjHErBbd5Z7kDEqysWKA9AV4HPrwRQytZKTdf6NbLwXXLjcfuguDkfTBAFPllBb/RbRHu3IzLxyo6lgMEnsAarPqd4E5gji2EAJMw2nPGdq5PA7GpAsxQxXT4WW3lcj5TE4I/MU82V4XEtzaWcXlL+7WJeX/2iSTyPToDVUxWpYFLSIEEES2/GSO/oQO3So4oszSMr3V3LJtLBGy59WJYgBR3AqkBYQyFzJGfnHIeTLDI69eufTFZ9nfalrpkik06Swt8mNbhVJVyP4ioAKjPTJ61fiidTiLfJOAcMVwA2OCT6Zp7TX0cSDU9UjklIw0MH3SevYdfapBJENtbI5dI55ZzEfLkeRCq7uuQMZI96mRUWfzxGguCvlGVcjIHt2/HmopL6Z02JsEOR875BGOxHemiX5grkb2HynGc46/Sq0AteaW5xk+p/zmo0V8hzvMuMFzxx67V4/HrUWSCMwOeeRuB+mOmBVe4IMOLZHE7EbmVvmA7j2NMCRbeC2SUmVxLIcgsxbn2BrLn86AOJ9QaSBsCK2CKpyepLAZOT09KtRwRySlJ5EjjI/exOjZ47A8YNWoY7RQ4h3yRHj50PAP8AdY84FZ2KIJIJ9LWJJ4wPMJ+VGLAYGc88d8VBbX1ncyxpEzTXJUkJsJwB1YkjAHbg5q1DpdnbzPKiSSEjG24mYgcnJVfX+dR34+1RsXeOC3jGA4QFh3BVchTg9uc0wKkurRxwlrT7W8w4IK4GT025HT+dQwWOr3qk/wBp3Gno2GkkeJfwCqSB+RFTxSaUwRI0vJ7lMN5l2rKCexBGAfp0q0HSW4je8SWdICGVN2Iy3dmHcegqdwKMWk3Nkpdb24kuZCA3mYZXHTC5+6O+RzUktq9tHtdEjfbglecY7n/6/Io+0XdjE++7aeWQsIzMowhPcY5OB61VV0MT3Nrcx3ESggSHJG4H5mJ74PGO1J8thpXJ1UIN4RS7LgYTJI6nH/18VmP4h80Rmy0DVr4k/fdBBEADy3mMfm/3QKkjkmjUTz3EE7scE2+9Tzxx1DEVO11FNEZVe8nn24+TcY0UdyD0J71DfYSQ+3vLm2jzd+TPJgsY4flXnopPQkdyOtUpADE7FMlsFbd0DKBnsD1/GnNIi3Udt5rT3MsImEUURAROmWPUEnp6ii5sra/hNtdGQQdWfftzjn7w59sVLYHP3viOC11aO3isL5LwxsS4t8wOgO7/AFnRSOwP0rSsrgS2cEr+VHPN8wga4/eopPG7aMbyOSh6VrnUlsIDtdBpyJtP2mYKoHUlt3DcdsVzNiNBunbUdNlFld3amQOigRYJwGIY8E9eOtTHRmq12RpS3aK8UYSUuS0jBHHCjABYHgknoM1XuLyfZJApS2gK+X5saAy46kENwPQYz61XWUXCQQHV7gzySHEiQhVkI7FTwUHPOeatDSbpJZ5G1GO4tkAURMgVYj1JZiQBnPc+1CbZrCjKWiK0lpYx4dbi8SQZEYZUIQnqQCOfrUEcFxLLJLBG+yNQPtNzjPJ5Kr/DnnnrXL+KPid4M8G3Bi1PxBbz3MZw1npqG4n3dhtXjHucV5r4j/ajeeOOLw94clgC5P2vWbgEBv4T5SZDY9zj2rKdanA9zC5HjMVrCm7een5nt6wzzX0dtBOY3uMkybskAdS2eAMepFcX4m+J/gjwC/k3uu/2vqkZJk0/Q2+1unXG4khEb1BYYr5u8W/ETxN40kP9taxLcQSbv9Cs1NvaD/tmo5/4ETXMoUiUqAkQG0CMIoGAOPu1588WuiPu8v4L05sVL/t1f5nrviH9pTU5oHh8KaRZ+G44s7b28f7Rc4/2Y9oRCN3QFue9eR6z4i1DxNqJvta1G51y9A2x3F/KzlB6ICcIvsoFVmkR3GPn/hqBQsRzv5NcEq8qmreh9/gclweBiuSFpfj95K7bWLB+T/t7uabpkQfUMnlIwZD9AG/i96jILfjVjSyUhfO9DJKIt+35fdf1rBy5pJHrSVolK38Mf8J946EU6Qy2enYLLEvEsjDcA3sBjd9Pc19A6fbrYWscMWI41GB6JnsPQCvNfg5pyWtlPelEQ3V7NJJJ/EVHyouB24J/GvUIx8mPl5r3KK5aaXc/As7rSrYuV9kVrgAgEenH1qC3Y5yBirLsC3JPXOD2piRgNgpvyM1rY+fuODAHLJilkRVc8YKYGOtNUDGOAB+Q+lLkDg++N1IaMy5iK4f5iOm72qiRkfM+K1JCHQg8+mOCKpFBGpBG8Hsas3voUmALZI59+eO341DAvltxg7f7vv8A1qzIu1Mg/TdUaxFuVGcZx9aVtDNJx1H54PHX9TTgDnPXnn/D2pIoycEjZn+LuPpSg7jj0/hX+dSXHcPu8Y477VoCB8A/MKQAoow2MdkXGPWl3Ds6j+VJmkNi1CVRt4+ck5//AFYrUhYMiDPz5yW9sdvxrAiBWTjsMcfzrf01MhOPkOBUm6Zbt5WRwRg7SeFz2HOfrWxp8xMe+MshP8O3p7AGspUBIIOQMj/E/jV7SVPml85Qfwn/AOv6VSMnsdDp7tkMVxzn7xzV3dvALfX0P/6/eqNoRtHqelW4yABnIK5+Xrn/AAqogiwjnoNxJpyzDeib1yeNx6nio1PGCM7uxoUkOQMJn+4vpRcS3JEf5DuAAc5+tWY2APJ5qkpXKKOp6BO9W7WB5c7v3aKeVHX2qUJk6hpeIQzvnqen41tW8K20YRSCepbb3NVLL9ymAF45yaka5c/KMc8lvQdhWsdCG7aMllmES5PBNVYsyl3J6nI296jiUzfJv46k96vQ24VeN3rhvT29qRPwjIgQ2N2HBym3rnrXzX+0j4UOifEfT9fjiSO316D/AEjy1yPtEZCsT2yUwePSvptflb0rxj9qmEyeE/DEpbmLVlCg+jKQR9MiuTEx5qTue/kFeVHGwa6ux89XieVek/Jh1VldK6fw6EW2c42R7flT+Lt/7NWTrcCw22jybfkmt2DJs+4wYhttafh0BoBt++Fb7n4eteDh/wCKf0RS97UinUQ3T7hjazNTozxknj+JP/sqS/41Jxjhfl+br92oLpT5ZA5Y12vRm0obJl7SJ30q7E+nSXOnXEZDG4s5mhlBHKjAI3fjurpNV+J/je90qC2XxjqwgtzkLFKkJ56kOihiT3yea5C1MpuGI5Xhu1acv7qAk8jadrFuef4aITcVpKxwVMsw1ZqUqcXLzSZteCfjH408NX+0a/f63ZzEGex1a4NxDKARuG5gWjJCkB16da+ufBPjSw8Q67bap4a1hxFeaVNb3Hh67dWRJw0YjYHgqQN4yvDE18NaWoe8Rn2BFVtxf6fdrXmggkiHmxRpKm0xyIgBjx/tK2f1rqw+JnFe9ofKZrwlhcwipU/ckuqX5o+6I7S+0TTYdV0fQ5HurUG5u9MRAsyeYP3jJ03HJ3MODt5GelYvhO+0XxH4h1/w/Y6zDbBrXzNQsNS/0e7guXP7pgjAqVOOefmB55r5T8N/FHxf4UlP9ieJ9St4yfmhuXFxF90jBVwTjB7EV6NoH7S2srq0d74k8O6VrguIFtL25sAILiVVPySFWUhiASMFgCPSvRhjIPfQ/NsXwVj6F3StOP3P8T3+y8TWxtPBAvrS80fUdRjn097vS2Wa3g8gfM0nJG0nnIye1P8AE+gaVpNhb2V9pjp4XuN/+n6PLtaCcYYzKq8Llzu/PvxXBeEvjj4Q1mM6fFe3Gji1gJtLLVbcRKZA4bekgz8xXIIyQR1r07SdKggIiiDHSJYWkt281WUb8jcc5UkZ6eldcKkai0Z8bisuxOFny1YOJl67o6w3/hiK+1G4ubix1FbrTNTVmUyAxkAyhTyCCQSwK9OhrZaS5m1rVWnjgubOPRTLpdzCxaYTxMxZAAMfMpAHIORwMmq+q6SmtRaJFe/bPD2q20M9vHqtnKvlRoFDIzJyGRiPunBU5wcGo/CkusJ4dtNSkitr/wCzmWC6SzUp+8Byk20ZypXrg9a6VueUo3Vjd0WWPWdCuJA5u4pre3uZrRkAd2cg/MrcBhgqQepHNUrrVLy0+Jdzptza3V7ol3p6tZXqIDFbSoM+TL/Epbt6dqufDu+lvU1fT1SG9GnBbgrG4FxmQs21lJyQOqk/SlMT3esXctvI8F9qdu0V0du6HzVGI5CgOdwHBA9KSfMkxW96xBJYzyeGLm5tIk0u8llRpldQ8WEYblOORlc4YCtK/v7DU7g22oWk1tvjBARiGCg7l2njJz3HUU0SQPHBpl5cWv2t40ibY5UO4H7zG7oCASM9KZd2qavJqtkJPs0+nSqLG+4ZSwwTwD8y4wCverETPcnS7i20+6vZr2G6BnsXuMsCm0boWYgEMDkjOcj3qeOS4trLSLx0/tF7GSSQySsFlEZ+UhSOoCnG3vjoaqeKtPu9f8NafFZXNsdRtYklhkuYmMMhDknay5IIHGMZwOaq+JfFVpoSwfb1e3s9Q8sRzbT5O4gb9zfwDAJ5ovbcS8jp47yGKAxXNvFcW7DbNDjLeUeFbaeCPaoLDSb/AEbU0l0kRvZoSbi1VjtkTttU8qR1BHQ8dKL+RZdUBgeNxJERE8eG3sCGX5hxgqeB3qXQbtm1z7JH50V00ZNu8q5iLBSWRm6gEjP8qsjZXKei3VtNC8LD/R3ujcRSWrsssGW+YsCCCc9V5FBu1bVL2zuo3juxIshkDjyrlcgJIF6dMEjGAap+G/FtzJ9psdd0h9HuI5/KW4R1eKTdkqQRgqCexGB0yTWtLA+rxyNAkMur6cvkiJXCt5RIYMd3TBH0INSijRvLx7Oe0lu4tlw4eGOdeS4HUMOh/LHaq1hZ2Gh2E8VrZvZ2csrSSJaISiSsfmZVz8ueuFAFZU9jYS+Gp2l067i3XUl4XhmB8iR8K+3J4Unqo4ycjFalhYXNxoNvOksNtcxlI7gwvkSD7p3A984PvyKa1diY+YqavbpbRvM8kQeQxkyodo9DuxgZ/nV3yRLOjRyZkXHzJkF1/usMAGsC3uLltI1vTL2KX7TaSON7/KsoGGQAdOR3HNWtL1gavYWU8sDxXICyhQ33GHB57jjv1qU7Dt1RoW99IZb1UjZJIzld/APOOCPT3FTS3sV40VyEkSCK4Nu8bqoKEgYYHnKHsevalvC89hLcRPELlMEeaBjk4KsByAfWqy6GrWdotmPI8kEy2pffgZ3AKe+D0z24qySB7DU7LxPZ3FvLa6hZLKxl85fJnjQrgjK8OfTge9X7q/n08JlPNgaQrIZVX5FPTP4ccVHFfIpllnJt4ljKl5lwAx5BGeoycU6KEXFjBBcTx3LuzFivynpyB68cigCdyt7HK6IPOiX5rRlysqDoV98dqp6fNb6rp8F3ZFHtpMkBVYFD0ZWVuhBHPrU+nhEimeyldzFgbC2DjnGR+HFVYJUliF/p+UkWQiSGZcAnPQjjr60DRLeWdpJbRyzE4gcgv02E9iR0pYplmP2lXjuw6sSyZBz9cCpI7iK3hlcW9wYJ5CxaJPNCE4ySOCQDUyWySaTPFp8gBDZC424Iwc49DQIpuGZvOtjLFLEVkHyhvqBntUjTRtfSzxF4vNkEgXdwWAHIWl2yW9vI/lMbhVG5zyCB6kUt1bDUDZyRfJcLkDawwcrwSDx0p3LLrXsA+1yXO5A6eW0ycnjpxjkAnjNUtPhtrewgEEstzbEEBtu2RGB6EcAeo4zSWEjy/a7G7RklVtvyNg8Lkdeo4qv4cv5Jku45IXjkii8ws+0pKoJBKgchhgdex600zPltqi9JJBdqdN1ECS3vIG8uTb8yFTllyOckcjntVtIojoUVs+J4hEIhvbJBAIBP4VTMixWUc8Rd7eRVZYpUw0fdge/FOvrtItOkuxEDFuURsj9WJx07A5z7UvULFOLSY9NFk1qkvB2tHaOdrocBhtY4GepI79q07SG3ub2SJDMjQShQZFweF3d+2OlVF1OP7P8AaDhBAw8xpWJAB759j0NWLS8Lxxyyypdvgk3ETAg85HT0FGgfaK0Gn31lf3Mtvfx6hpTESRxNgS27E9F/vgjJ5IIPGKle1lRTLaStBOrAxxIyrvz94AH296mgEUUUstuI0LyR+bleCwOQfbiiSP8AtCIyxIkkina0S88FvlYehA447VdhLzJNKtZ4VlidIzESJZNq4OehznqD3/SgRy2shEcBnSM+ZG8bDlc5AwfQU2yLo0ocEbeC2454JzxSyym1uY5AHl86LMkO3IKqvAB7MaT2J6jV3YOM+ZgyqsqgkZJwCPTPFSmySGQtFEiQOfMjIbOGPUY7c1R0LUbHX9B+2GzlgBBjMTsC0RDAFQV6jPP49K07aOC2g/dpKiHJZhyPXOOmamIMp3cv2azuSUJSOMtIqoXbGMnKjlh+tV5GF94ahv8AQryy835JY5NhERwRuBX+E7cjBAweuKvPcRRK92El82JGyVQ7sY6ADgn61XsRDqdvJ9mKSAyFpERApyRjLKPUd/Wq3Gncv6w32exuJ1j3ny1ykSk5yQCQMHAAOT1qjC73Wgxiwt4by2iYxyW02MEA8shPIz3HbtUlwb93tily8X2dlLIrD5wDyCR6gYNQR6n9g1i3tb+CK3ku5ZI7d42yJVK7gSCPlbrkZ7UmyXFlpbax1S0RJdPQOjDdHsU8egPUHHcGq+kGLSraWIOxsGmKwsjGUgE9DnkDOev3cU+/uG0hZL1EkuYmbMkMa/MDj7yn2APFKwiztihZA20xttAWTIzw3r6jrmgDlI7qWMFERMf3mzke2OlSRlTECCD6j0J7VCwEjIAjBwOWGNpHbrTY/NjYHYEz1DcipOgkEQlBQopRsxuG7g8EfTHBq0ul2GnaWLPTLKz063jGFjs4gi8nJwB71Ry0vzAMBno1TfaDkggjHKvuzQmK3chSC5Qb3jRHU8BM5wO+ac0pMnPfu65qMySxgjJJPOTzgf1o3nBDDPb7vJ9aVxjVmWBkEkZedhnavA9vwqK60/X76zllsNTsNOuVVjHDNE0iFsfxHOQPoPrT4rcRja8ue4iZs/j61MpUjIOQKSVwIbL7ULK3F5LFJeCNfOeDhS5Hzbc84z0qQSGPkHAzyepxQzLGu4nZn+KXjBoiZWwykP67Vzx1qrMBVzIMBPk5+71yOn4U+WKWPBKJ5f8AC2/cenp2rP1DVLLTYg93eRWw6Zd8Z+g7/hUcDR3FvHPbedcxN8wES4xx1I9DUXQF/aOipv5+6n88+lEbY7MCOwbj8u9VYZQSA6SCTONi8EfUd6nUnKfe46fN0xQiYj1BYBcZB5+9QcSPgOHzxuHPzfWmxxmRshCT7dKkWEbduEwM/wCrXBPrTRRW8y3hbZskvJSdxI+bB9AB1pRE8nyG8bTkPImliDAMOnDYAPpVmJ44YPkSKN1yEcKAeOufpVJ9Wg1O0IaeG5gzy+zJGOoAHv3qWOwyK3uomUJrF3ckcEywxqrnuwAGQCOgBqwF2AYcNjmTeuc+w9DUcVzFdxbo5/IQDCuyEEY74Pb605DGAMXjXLnALDocHPGOKkQrkgoXkxk4DcA5PQU1gsilZY/Nzzs29x39M+9PWdApQI757FcAd8/gTUZeNgQJXck/wKRg+1VcCOFXCP8Aa5RKW48lUyQPQnoR61HFqelkvBBcxxyxyCIwrEUAPYLxhh2yKmmDyyoilnlzhVLfLnoN3sDTRZXljfvLqc8smAPKtplXyYB0JUDkk/3jU3Ghs0MrkIBIIAD5nTBOeMDqMetRrYJHIiSzvcBs4UuST69OgHSrKfvfuO4zknZwT9Ceoqq9xb27SBhLGQMYkUAn0Cn+dAh/kQ2WxI4mlTP8Devb6VJ5iW8SvOiW3XakOTx23Hu36URTS26oxgTDjAR3BGT6YzTBMWZRxPIu4iNV+VD7nnFUgGR3ouD5S20wB5EqcA/U8EVYgEceUjO8Dgl8E5PoetNDSSKUBUqQT93kD2P/ANamm+hSXynkiDqOBH1H49qhPlAUwCNco5Geqdvw9Kb5AaPDoSG4dvugfTHJpkl0dx2hnAGBu5JNR7X3+aY5omI/jXt9Kd0BOFWRSvz4I5RWwHH1pIYI4gFixEg4AVjj1696bG0txs2BUB+8ZGIP4LUdzdi0Aj8t9787+yAdveqb7jRNwzIwQYBB+dyck9wOB+dReZvbEfOCwJ96r/2g24B7bzQFLgQjLuD7dMH1qxbid4Ue4sxp7uM/Zt4YjHQlhgc0XGtByQtjgoASPmZvmP0p6SIgwihAOc9CfqfWofLQtu2LI6jHmbTx/sj6etOVPk5wfZ+Rx64p7kobNqUsW9QkRTsZGP4Dj72aFv2EcSzJieTO2ONDtwOSfYc0GUWtsjNH51wONkSgjJPQZ/hAqMvqbHzpZVtEPyiCNQWI7kseOfagCrcX7wDdMmxD1ki5CD1Pc1Jb2yTGCQBJ0B3R7kIHPck9foRUsKtFztCEj7p5I/Hp9ahu72QHyIESedwc7mOE46kjjI9Kz9QJ7jVJYVwkG91wF34AH4fSq9u8WoK4glecr80zBNrAdOjDjJ9KjtbB/NR3njlgUcfKeuPf0NOuY91qQ15FHKg3R5QkSN/tbeSAO3TNDZSQy7ia1SSV5EsraAbvPnfp3z3zzVG21aDUA9xHJDcQBQpWOIgPnrnPBz1461ciCxW+JHadMgkzLkcDOApzxmpZNUtpoE/dtE7MFj2KuMnoSB0HvUpcyEilPrtvZGCS5vLWKAnh7t2BTA6KoGOBVKLVpdSk82K7mktycxys+1X9COBx7YrSWy02G582WK3u7xshfM+ZUx3C8rn3pv8AaL307qJLUIB+9nlVQiADON3ADY6UrS6msIueiIo0iieYqkTzykNcXG47s4+UZ9MdqqX1yu0D5iCcbdnX868/8Z/H7wZ4ReWO2u5PEeohiPs2lKPLBHB3yt8uPpk14/4i/ai8Z60HttLg0/w5aScq9sn2i4TH3v3jDG4/TiuWeIpQ0bPqsv4bx2N1UOWPd6H0TrPg7w74igS48UxKdMs13CCZtkGMfMWAYbhg1y/ir45/CuytktgRrFvbgfZbbRNPaXYFG35mbA57c4Ar5H1/Xr/xPdfa9XvbvWJ/my9/Nu2H2VQAPyqihbYqg7FC7fkfj/x2vOnjZc1oxPvMHwRFa15N+h7FrX7TXiV9XkOh2tro2jRYjsrW5t0mmTC7WLMSPnPXHIXpzXmPiDxXrPi5iNZ1nUdXiJMhhmmGwknJ3Iox16VjK8uflOwf39wp7loo+ByK43Vc95H3OFyPBYbl5YJSCILBGUhjQJu3bNu2kWUEkgUgA3YApN+3lulZc1tLHtxpxjokBIHUZz973qMgjgjpUoA7jYKrz8ICfkrNjSvoVywRuPkpi4PSkY/NilgUnr1rEVtBzgbEz/Evz1Z0tSbSJ0HAm+5u71RkZQmBy9XdFmKwSKQpMcom/wBrH3W21L92VzCsvdsd78LQYvDlkgPyB5M59ia7rARBjov3f8+tcN4OeKwQxRvkQ7k2N6FtwJA784967MSgPg8f73bP+eDX0VB81JM/nnM48mMnF9xoJJ2+/wB4+tAOWyByeMbu3pSggHafkp8TLtzs4zjHcntW1jybMjH7sZX8Mc96azBeBuqRf3bAj0pjpkEdPSqWwR+IoOwZ8j5MjJX09qa6hmL7MZ/hp5Qkk9qglXjJoNXuQsoxjuP84pvy8DJ6YH1qRBlhk8UKu3nf9dv9KAI9pIK524/z1qMLsPt/dC8jPrU/lH5uPrTtpx3APB/rQBWwf8mnIMjLbuvHt7VajthIeRjsD71ai08eYQd2F/2utQapFa0gLS7wen61u2cIWIkZcngqO3qKqW1jK0g2Rs/P93+vQVqrG9smSfn67dtBSkUY5SrgD+Hcp+orQ02+AZwdybzn8OlU30yeRsqimN8kbup96mhs543AaI5PIwvHFJopOL3Ojt7lQAACR0q/BchxkdP1rn4o5wiHy3QH16fWtmyt2WMZ3b8/lTIaLnm4AJOBz+NOSNpBHwybzgbuv5elJDCityAQpzjmrVuxZiS+SetNEp9izp1gIm3s2+X9B9PSrhUYG0YH933qvbkiP69asRt2z8467v6U7mVx8QIHPFKFBx6Zz9DTNwz1xtPLevsKInwMsNijJqTMs2wOMEYLDn6+gqcvx147n/H6VHEcYxtPGdz+uenT0p4wx52j9asgeowM7Ae/zcV4V+1JfA6f4T0jzP8AS3vmuig6eUqkAn/gZr3aEbmGTgDkk8V8qfEnxE3xG+JlzLaDFhZR/wBnW7lcb2DZd/8AdB/QVyYqp7Ok092fXcM4SWJx0X9mOpzHiO2iRNCthJvMdu7Ns9DISv6Vc0WERJvA3Zj3fyrP1i6Oqa/cXKYxlYo9vdUAX9cVq6WwRQV2ZKj+VeHh48spM/oahCTuQ6nCGvC2cONtVHACbVq/OPOYFE4XrWZPgb8jfitLSujWaloW9PAzk9FqzdMRblT83FQ6fEAuTxlfv/xU+aPzVCl+PvVrBWXvFU9Nyv5YL5KdKk8xxECZd/8At+1NOwM4Z+v9+obibHI4pNkJ2dkXLBnlkcqeR8+ytEShUBPz7f8AgNZ2igG3B6Et9/8A+yq5I4SMgH560UWkWo6DmnFuAQd42/xtWjoXizVvDrq+ianc6WHUqv2e4YQ5PojAj9KwJtpJEfU0QLcgnjH+xx89XC8VdP7znqYKhXjarCL9T3bQf2nPFFnbrb6xp+m63ZZDf6MzW03APGcFWB4zkKMdq9P8O/H7wJrOuwGO41LwdczQMrJdREWnmAYVCwBXBJPJ6+1fJUUhXp9z+5x/n71O37FEcsnmIfm2bflrpo4iot/xPjcZwbgMXrBckvL/AC2PuDTvDVnpmrp45tLe507xBKq2E17p1xujnQqPLdkOVcA/3scV11xoum+J7bTL2eWaDUy3mSXWmuFSeeJdu9VGdpxyVHUZGK+GPB3jrxD4Du9+g6jNZoT5jWlxia2nP+1ExP8A47ivor4afHzw3rVoLXUbCLwrrSs0i7HP2S4ZuGMbEAoxzna3foa9KhiIS0eiPyjOOEsXl/v01zx7rf5o9U16N7nTpZItRCTyhRb3ewFQxPytjGRk5BxxV+6sYLi90vVpbeHMUElvdqi4BY42uCCMEnOAR3rO0SwitfD8ulXQS5iLTQxxH5WjQNuDA9cZPBFXtLmutOe3hFnHd28o8tnLjdhRwSP4vrXeldXPg5QcXYbomof2WlnpzXwinJBO8gDcW+8N3HQ8gGtTUNUeOGW11C3iv7A3QhjSTaAkgXOQfQj+dU/EtvBqeg7JZIraVZkNu9xCCgbcMRseoB/nU2seEormUhb+5tNGvf8AXR2+1vKlIC5DN0APT0xjvVu5grdSDV47S6ltAkT2V7JIgmsC+3AXgSR8YYAYyAeRUcOu3Omy2Nzqdmz2yXe6O6trjcODwWUAcYwcfWtSytdROmW2m+IbaO81OyDRC6s1ws8eCqOF7MU6gHg5xXP6ZoNx4I0e/wAF7zTll86GCbLLsx8qsOdpOTkjjoeKav0CNmtTq9Q0Dw/rrS2krm0ub9JI43bkOD8zDng4zkA9O1Yeix32javPbX9yiXM9r9jhvI12rOyf6skHPzFfzIqjosmmWMNtFbi4+z391KYFvHDtHOQCY1Y9cr0Gc8V0Fle2moLd6VPbC5udOuBJLanAkQZG2ZM4zg8EA5BoWuobIkGtS6foZe+KuU/0KW6dF8qRjgYdRggEHkjpWf4d0u2TUPFdxDc3EEbyxWt1olyg8pJ0+YTRP1w6477ePXNGi+JNE168u/Dkeo207zibzbWVdlzEMbWZo24JDEH9aybPUde8L6eltrNzba/pkUxg/tK2QxTGJMZ3DJDYx1z6jFSmr3QrX0O2OpJE9vHc28tzFcyGNpE+YoxXcCQe2ODUK6fMdXjtUnhTTrq1P2eWFfnEgPc/3cdsUurKl3Gl5ZXc1lcNGsg+UGKfPCk8cHHUj2rMsoZmutLu3v4o9QgRoPtSuDFIpJIVh2cA43d60Em+hqWEdzbu8GqRiUzYjEwXaJFByAR2YH86htWuNJ1GNJXhT7QXjhkiUkAEZAZTxnHvyaLfUb+6kvLK/RpZ4GEsaBArJj7pVh1B9fqK01nW/wBPilEckU4blJlG4HpjHQj3pLUNirouq/2noUa3Fo8EiytDLFMvyyKDwQT2Ix+NWH0+SzdJ7V0RFGSpYApkYAwetNtpb2S/XTbiJbm0l5ZiwVogQSpXsRnt1FRJK+pWM622w6nbMV8q6ypIUj7w9x3pkk9q0qTiRIA5B8uTZhcjByGJ9KoS6gNK3i5t7hFwSzxPkIvVWIA5x04q8t0kTo4gWJJSCw3EY7H/ACamttQRbtIpI2NuY2G7bkgjjA7GjcCrpmrL9sSxGCk8fmxShsEnbkgjHQryKLS7R9VkvYHEsbKI2XaADjvir+lTW73DxlESW3YeWyqOU29OlVv7MguLCSdEjicSYyFP49KdgvrYkiu2lBHl5IyMp0IPbFQsRFcpEFYovzKzLggjoPY1VfStTs839tdo8chUSwbTggHgrnoSPSlvtYsbfUp4r0PZJLh1n2kohAyQ2Pu59aLgvI1J7iN49MW5SW7SaaSMuWUbAV+8TwcAcCsPStKTRbzUDbOUs2jMMaliShLZHJ6g1u+faSx2VuUW5s5onYSBvuMOjfQk1leFb3zZ7mN5djuTEbWRPl3JzuB75HFLQUdmT69DqEEWl3thdyuI5MyQqylJFK4Ktn8SPer15DbL4dfzYvs3mxEsw+4GB6kexGTVe+t520j7MieaigSKY+GQA5xjvjp7ii4lttT0GW1aeUpdKQUlyChPBABpoEM0udNPtLxJ4xcbAskqW2WYKV4IUjBBHNOtLC2sATpz4iH7x0dcZyB0HbAOKzPDFwPtSW7horlQLfc/KyhR8rKR04yCK2LXUHKSxy2iRFVIO5SDnPGD34oWw3oxbaHcJBvESblOWXI3YwAR6GoIIDba35JGxyScq3ykHsPenW7pHb6XI935Uly20JuwJyclVI9Riq1ta3MVzfzPctPZzyCSOJsD7PIP7p64I6qaaYomu9pC11JcRxmOWU4kXd8ufXHYmnx3ksB5H7uRc7PQ4wCDUNgiDVPKDs5WLc2/oRjIz6ketQ2s63UO+TAijbbvj5+XuT7evpQJeYyxs4rfUjLbXPmJkiSJ12kZ/hIHB65z3p2pSX+mW7vp8Fu1yreYsM0pVZFxyNwzg+meKdNZfZdVuZUMZjkUEYzyMDBz70t4LiJ0MU/mRJ8xt3UcggA4OOaBF3M7D7TavEHkiUiN3yATjIyOCB61RkSa31BTcRBCwMRdFA+UnIG4e/rUrwiV/KwDCeAvTtkEEUttLLLbwSs7guTGQe2CQd3qKBR0K4nSSTyDKIrlTnZIpAkUnHGeM1Zl23JFrOiSxr80SPncCODhutUNevZbeztJWsmu0Epilwpyg6qw79RjPvV+a5uJ7qRn0x/sjKJIrlZV4bAG0rjcpHrnFAMrTeIItH8Q6RZS29xFBqCeXG/GxJQCQrHryAQD649asSaaYI4I1kMtg26VoZFUmMg5ypGOh/Kq2uXVva3uhWd3bPd2F5O9u5ZC3lOVBQkjkDPGe1Lpwexje3urOVEtJWWKSRtyyxkc5I9uuaBHKhsjHzHvuXp9KcLrAXYjFORynP0poIDY3og6hO+KbHMUYgjj8c1nc2uhwnlkIOxQPfrj+lSK2FBYeWCfr+NQMLghJLQRHn5lm4GPUH19qaJHBzJtc4/g6CixRZZvIUM7omGwr/dBBPApwiUKchEJ5wjDn/8AXVWJpMuXP7ojGOCCffNNisRJluMdM8/54ouTdFgmKNufLDjgMUBP50KHkJbYm/HDRIAMfhVW2uEQyRA4dOv09R9aeHbGfMESDk5bGf8A6wouiiaLYpz5ZkAzzI2efx7VFLMeCECj0Ven5U0XiQuiyl97j5Qikgj1HtVLfqOp3GzT5RbRx5Mlw/3t3ZVB4PvQ2A210DQYtWR7/TJJ9TlDSC8u1LRIvZQM4X24rTNnLps0r2wEEZAyFYbj34HpVj5hZpBdlpZCuSd3Jx1b86z5IrOWMJLExOfvI7A89+tK3UESrcC6AdjLvYcyuuGApqqx5Pzkk5OMDr2qxb6dbQJvj4Jx8+8ngdjmoclFyT8h6K1P1Ap31vc3NqFstQfS7nzEYzxIrExg/MgDDAyON3UVJcSTNDKbdGJUf6oNhn9ge3rT9qIhmldQE4OWxk9lH1NNtb6d+XiijAJ2oW5x7kDqO9TcfoR2thPYvsvXF7BOQw8tCGRe6tgjcc96LjV9FtJUZpdkmflSGLJBHdgvT0BNVr/+0PEVzLaC2az04DDTxS7SWJGADjngHkdKuf2RbaHcGKziUmRVdpQ2S+OADnPA6/Wp66CJ5EluG/erAqHkyxttO3/az94mmRrCUJi3pGOTEmCDgdgB1NU0sAYHnlkuDcM26TzOSF/uqBRHb292olaCdJT0d3Kt9Qox+tAEqSlrQXJSWKDJB/hYYz2P+TT7eaJ4vNiP7ojOZGG4g9wBVW3nhtL4x3MDpcuoIMy5O0dDjpg1YMks8hf7G0BPAk42geuKTGxYpDAuUH7hzy3A69Sx6gUtppgsIDHZCV4ixZg8pc5PUjdlsGopYIbi6S5e8vI3iUr9nTb5UmejNx1Haqb3VwLqRI45Q6gETo4JcHqMdhnikmI0nYBfnkdxgYdmzjB6f0xTo1kK42ImCDvKeYSD2A7fWqkd5EmIAP3jDOwKSEJ65I4pkeDJuETEDn52K5PsRzirXmBa2rASERUHOUC8HPeo2uHUOEc25J5KYGfrxzUazyXaBjbPYHp5RfIOO4PWnRwCMHa5LHr5vJH5UubsNjpIZFt87423DgspUE+nr+NVbG1ne3xfwWttcgkzJaKSuP4eWOScdTU4tILlsl5nIGM78J+Gf0qQ6fD5SMY2kCg4d2yx/wB6iwJWII5k09CIFHBwrHLHPrRauLyWSUPsvJAPM7E46fK3b6UouWsSlxEEeSI/uhKhK5PABx29aZcrJ5CSam8Nw6kymWFWVt55Cr3wOgFJAgk1GK1mNvPI8ZC7vNK4UfiOdxPahRFOUzIlzB1+RskH0Oe9Oi+0W2Fe0e2DAN5srBi+RnaQQTkUyKU7nERilycs+0AD/ex3NFhDvI258gxwAnJbbuP0B6D6VErJC3HnXIbplgRnufYUl/epZxukBTz1AHl7CQMnnI+nSp/PgZikTodv3kjUZHsQOnNJNgQzz6m3liyghucsAy3FxsAXvtwPmPtQRLGpLTp5pbBZ1GBz0x64704Z28o5I4Xb7+46UCKcjKKN5HSVhx+NNPqARAn5hL5jrnCu3HpzUKWtxeS7Z9+/aSZY8d+gHYVYeGU/JjknAYevt61zPjrx/ofw2sUm8QXEto7g+RDay+ZcXbY/hjU8DnG48CplNRXNI66OHqYiap0o3ZuR2UqsIoJ0ARRgSscH2OASTntVe81S08PRF9W1Gw0iIjd/p04iyBxuAJBwSPSvlPxr+054n8SI9h4f/wCKO0cHarwuJr+dcbWZ5SCq+uFH414zfXB1G8NxfTz6hd42m6v7j7QSB0XLA/8A2NedPGxXwq5+i5bwViMQlKu+WP3s+27j9oH4eRylJvGumx4P/LGGZxj2YLzWno3xN8JeJLiODRfE+mX8hJyGuFibpwFDY696+DPtChAERAU/vquKpyLbOxaaBJAvP3Frm+vy/lPoZ8C0FD3JtSP0rm0+9Zci0Lg8gx8g/Tbxis28tv7OHm3kUNpkYDzSrFge5Yjivz8t/EF3ZIUttR1e1i/uwarMip9FDYFV7vUZtQ3m7ubvU9+0bb24eY4HzY+Yn5ar6+ltH8TyqfA1Vz96fu+h9eeMf2hvAvheGWKyuB4n1PcIja6axEe3B5MuMYyOduT6V89+P/jJ4p+IkCWuo3FtZ6GDuj0XTQIYNoPHmMRudg2MEkfSuCaXcoEYSAbm+RE2L/47TWkeNMq+wr+tck8XUq6PQ+4yzhXB4G0uXml3f6FjKeQkaxhEQYwn/j3y1Agwnyvnb+HzU70GOtQCURjAON1cqnzI+wjCMFyxHh9h4Kf8D6U1fb5v5mlGdvH/AAKkSQ7cn/vipGAJVh/47TMcZP36lHoP4qRRs70AMX5uM0oG7g09AVX+5SoCrNmgCNUyMVBI+cZ/8cqb7wFVpcYGfuVL2B7sqy/f205Cdn/xFIY9+M8NUkQ2rk9/l/GueJFyDqMjo1La3hsrsSl38ofLKibeQajfEzbUf92v3v8A4mnpbJtBP3KStJ6EaPQ7jwvfxZubJhLLKzeZG6/dMYHTGPeus0+9AAX+8OH2j8zXk+kXj6fqDsr7HI+V35/4D/3zXoWi6hDqMPmRgCRVVmiboCd33favXwVdOPLI/LeJcmlzfWaUfU6uLDDjp2p4Yd/pWVb3J2OT1Xru9atwzKXP1xlenTrXp2sfmagWlGQT0JP86ecbhnGT1+Xt6Zqt5+Fx9x/7tN3Hgxe/3/ekiFAdKEGdxyf1qDyw+SeSO4qGKVl+Z8DB4+lWIiH2A+x/u/nQymyNIww5xz/nFReXkEBAP89qnUA8HdTtjLycevHWhlWsQjgHPX+735oKBmbP4elSJnjtg/eWhcfxdBjP41RJJagFwev+1/8AWrRsEhmQLNtPPCtxn8qzrcAZGOnerMLDKOT/AHui5/OoNlsdFaWaIhWEbM5+4x49auJbQMSJESQAfxrnpzWDZXbxjKPsOePYelaK6k5AGOT3/wDre9Bm4s1VgUqiBMx4yC359qeYlcFivzn1yOPTArMt795ACxHPXt0q5HduGIwj/wCy3r7Gm2SlYtxLg5A+bsvUfkatcdc1ShmGT2/wq0rDI9D2akUtCzFgEfofSpoo/LQgEuMj71RWwOQQ2M8f/rqxgDGenpTQWZLCSPnIXA/SnrckAlflP+1/SqTzKzABAh6ZXI/nS2+Tk7+OgaqLXmWo5iwGOw/z9KmV/ly3TrjucVVRgS/qvP8A9anowXrux1+g9vrTREVymtbEsoOR9PTPepYtoODwDx83pnGKzrOYbpM7iFXn5uM5rH8W+MbHw1o891eyK6R4lkQNyccoikdSxwMDkdTScoxXNI0pUZ4iahTj7xjfGXx8nhvRPsGnOp1O+DW8KIuSSBh2J/gUA/ia8EtYf+ER8NKxAe7u4Tb26v8AK2Cf3kxXrjspzyc10Nul94ovrvxN4kleC3hwX2MoECnDrDF/tYxnua5XXtTfxNfG7mOxIx5UEafLsjH3V/3hXz9eo6z5n8PQ/cuH8oWX0NdZPV+T7GZYxKoiwNpX5a1ljf7IoPzlQKyLZts2w7/lrfRCIcl96Faml7mp91RfKyMXGSVBqIRq8xkI/wCAVCWEbIF5cVJDIZOC/K1PN73KaNa2RNp8RiiIb7xpLoM4OHqaFVRcYw9U7y48sZUc10dbF3dyOSUtkCqe955QgGXH/fVSSyHkDl6dp1sJpwSXGfm3/wDAq5FZy5TnjqdBaJ5FsA4zjHyUyXqoD8MvFTCQxDA+Qr/HVcsDyv8ACuyuyT5FoaWsiv1bmnIR1qEAJHipFVU+Xrj/AL5qEak6nplMZ3bv/Qas27AtkPVQbAeB/vVNYhXkIPOKaktjOLVy9FhI92OtWLeQPb7JNmxlPyOqt1+WoIWDYOzYe3vQh8rgj/vitbdwcI1FZnsXwv8Ajrc+Do7PS9ckl1TS4w0dteQruu7Rjk/NziRB2H3gOAe1e9R6/B41Gnaj4T1i31DYjymGzbFwhAySwbB4JGUI7mviJZirbWdDJ/C/r+VT2WoSaOYpLN7mwv1kyNRs38mUHdwSRjd+P3q7aWLcFyv4T8yzng2jipOrh3yTf3M+6tf8TO/g7WZ77SmvLSymijvreOJomMTru81T2eNxncOAOtWtOnmi0HTL3S9XbWdD1CNxFdvEpQgZZQ4HORtK7zg56jNfNOhftb+M9Hhlg1Oy03xTaTARyvNm2dwPlIIVCpztycjrU3hb9qPTPB7C00Pwtf6ZZTXz3txp818s1uS53SCMMMqCecfdr01iqO7kfl1ThLM6UpQ9nzejR9Nahb2/jDS7bTTrtxpFxc6ct0qQox8tgTh45QQQB3GSPWrVpqPinR4rJ7yWz8QaEYjb3U0bBGdCdokDKDkhckjufQ14H4L/AGlfD3hqYx/2VqGgaevmfZ0ki+1xQLK2WT5SSEL8gDoenFew+DvH3hLxnbWllompWtxE2VktoX2GBiC4IQ849MA+9b060J7S1PFxOS43Bx/eUpcv9dSxqUGkW81n4N18SXeh6xFJJFeFCPs1wrK0TlhgoxHRwfvAZxmuj03TrfTftula/L9tGo3rRw3IyHB2r8vmLg7gwyOelO12KDWNKs7S9CmSKURiTo6AgbWXH8QxyOhFWhps/iKDU9GunjtHE0VxZajaPz56kMp56Z2DOOoLA9a3seA1Y5nSdD8JeK/G738VpJZ6/Z5hj1WNgDOyDDRtnO7jB5HI78Vf8HvLpDG0eN57OZnj2bcqWLEk8jIJ5rE8MPJLod/creLZaxPOJxpupRKmyfdtYRuMbkYA4PbNdBdW1tqmo20ltc3emavp5M0unS9XHBI9CO4NSu4/Uvra402C08w7J5Z/IK5DJnGNoOeAefSsTS7fTPFejJqGhLZvKszx3cMLbN+wlN5Q8owdSpHoc1talawx6vo94tzMg8wzxb2G1GI2lSOwPQj1qHTrWyi8W6io0pItRjgJM20JvicgOuV4Pzc/rTtcEuxDoGo3Oq2sL6hbyR3KTND5zoNxA7EjG7GeCKfpkFzpz3KLcSyQBjtD4b5Tzn65qUyy6fBmeOYxRna3y5BwdoYgd9vUjrU9wIrW5gEs6RCdhHE7fxuTkKfqtWtEBbhufOhR1Yo6yAbl4IIPoe3tTtTs4JdTe5jCC7ZQN27HmAfeH1xVWSB7SDUd7x7NxMTK2ckdzzU1pI95b+aNrlVBPfrwRQRbqWPLjneNWDvA5AYH6f0qvBpiWDXpg8yOSSTzpIdxZMgY3KD93IOTjqadbzrcSyxDhkXcT2GT0/CnL9pj1GzheKKWykEkUsm8ho2ADRlQOGUnIPpxQBXuHms762nidPs9woWRSuWEo6YPoeQfWrkskkMNygDOJPmZFU49/pWfZXF3Dp32S+CPcxTkgbgd46jHue1a2oQOrm9Uj7MQv1GR1OPTvQBHARFZm2JZ0QEqzc8DqB9PSq9x/o96kpRAGiAE4TchU8MrDpn2NWNOAvtPljCjfCTLFIpxnnBH0IqN1udMtTdC8kns7qQRyxxKDs/hyuOOvWnYLoZpEi77Y3MAtpfNe1hlhbICnpuHTBqLwzY3VneIly8c5WWTa8bcle4OcHPpTNVt71tK0+LS7jyrlZvMHmKBvwcAZGQCfetOD7PqWoo0cXkTwSA3UUuQULDqO3OOoosF7BJMlveoqXIieOXjevOR1U+xHQ1JrpgFslwgME7tgxlcjJPr7+tYOnXU+pxXMOsuttqdjMyRXUK7Vniz8pI6EgYB96va9qU9rpUEMht791wxY/IzqckHJ4BFO5K5m0NsoHNknnRpbTxyuN9u2AV+8Djsc+nFNudSvrZ9HBe2vba4lGZZ+H2HpyMZ9KtSS2stjb201mw81hGyO4JAbqQR1xkVXuPDB02G2s7FEnSziJjjd8sMknIyc8k/hUlF6/uIVtZSlnv+xyrJCm3PPP3SelD26RfvPKMZnxLIrNk7iMcgce3FLBdm/wBOQtA9k64yjrlXI5z6jnoaTzN8kZMrjcxD7VBAyeCc9hT0ElYnili3ODvjnbCxzIvIIOcfQ9/Wo5JBHdOxQDdncu3AcEYII9cVD50RcW8k6JKVyEl+UuAeq9s1fjJlVFch8c73UEDHqO9MWxT+0xLLHB5ExAAjDooIAI4H0FR214Z5LhJI2glgIXBxh8Z5U9wK0oYPNmlVHUZBIHYisa/mu0ie32eeVlUkxqA4G4AkZ64H6UCvccNVie6msbZ1F55SzCCZSA6k4OH6Hp061bW8tbLV9Ps7i5SJ7hiIY5M7icZZVPQk+/OKb51vq19exRROk9ocjcmPlI42t0zxnHaqeiXT6g9m14mTaSMN9xECTkYUqxHDDHJoGo3Q6xeeFtT0d55Z54pC0LS8OVdi21WPBxxjqQKitrjV1kgWSD7PKkbLInDZYjjP4c1J4g8qbRpU1iR7m03LJG0P3gQ3ysrLgqQetW9RjuL0WF1YSJcW/lDzYpsrLgDAYEdSe+aCYvuTwm9WNN+7k5Yhwpx35pHvb3Tbe5eXy7+LzxJGw4KIQMBsZDc5GabbyvcWcu0jzIio2uuQR15x7d6asFzJLZS29yIHtmYXEDrkSxkYwPp1Hoab2C1zjYmKnsdvTbipEJfDF/7x3Z5/KqbNHpyIkkjuehkdeSfU44pn2l55PKiGUPV920Z9zWCN7I0XR5VMcU+yRhwNuef5VGLaWKQRSoPMXrnjn6HtVf7I8BKGcggjy3RwSM89eRViLeIsSuj+5yWI9zWgDRAVJVC74/g6gfSk2XC/6xGiwTgbs5HqcdqkE5hTKNGcfdTPr6+gqAF5mLycuR0ToB/Wp0YkyZ7l5gFVBleNxUdvXHOKgaGByBdvlB/eXj6fSpEJzyvT+83Sk83acByD3X2+tQMdLNAltJLsLxRrnd2AH8gKxdP1+18YzXenadJtgs8edIiEdeu1hwSDVfWri91i5TRLQyWAmkAa5Q4wo5JYYO4D079K6Sx0mLwzp0GmQXIv40jH+ksiqZGx824LgUk3KWmw9tTLh0O30cOyXd5PI4w0l5Luwo/ujA21BoS6ozXMuoB0spGzapKwLFOm7gcLgdM5rZWxYMLvUbkohORCuFyB6g/y603VLx7+SONGRwc7nRSCAOwHYVVhdLELMjKPLR5XX+BWCj8zSKCDwmw4xsDbgPUfzpEBjkkVpPkJ+VOAqD696qR6rBJrSaRFunlMJuJXH3UTHHPdieAM8daV+o1tYtNbQzn97+8x/AW4z2JA96XydYjTzLlNNezQHEVru+0A/wAOSwGRjrjpRc6gtmqBI5HIIG2L5j6ZOK4qPwjf32vS69DqcmqXMDMbQXm5ZbNf4o0UHaQeh4zjrUsqKTO+g2XyGCaOaDC8zRcqDjsO+KgttLGkxGS2uZbvJ5DoAJD6D+6c9TTbWTUL6wQxmFLsr5jQzZCZPVcg5X61HZTapchw0EFvc52hIpTKoHfGcYP51ppYj3r6ksM8rFDcwSWFycAwysOv+yR97inTzTxSKsaRPng+e23GenOM1SuNL1Tz/JR5ZUnJAeOUARYx97OG5ycYqGXQ5YYvKvd8sBJLPazMoB7Bi2SScdu9RqBtwtFHve6SLKrk5Yke+0kAn6VnLd22qRieKV2RT/FlVGPUdxVNrFprYRwJMiR4OZpdzAk9NzZJJqVrHVrSSAKbWySM7mEzGVp/RVVQMeuc9alMaL0UNvK0ZkufPlQZEIXbFz0JAGTj3NPjmwSoj82VhjzUXaMent9Kp75rhkRX+zAHcWbgn26YA/Wo5zLbRpFLcwiCQnEUTEMSOwGaq4jRe3uYsCcJGh58uLIGevLHvTSVkJLNvPT9305rOgjktpjDE9x5uAWSVyykHkEKc7SO5zViFry4m8sxRIi9djBcY5wSepPr0ppp7hZEzwLAyAGMyOOFd/mA/qar3rpG8EW9DcspZY06uB1PvUI064mkR5rh5T5hZtzbihIwqLx90e9Nh0u9iknnSWKz24C3V4pY5JwFVRgY5+lIaViu8mq3V7FCk9rFphjO7zIcsZc/KvXG3BJOBnP5VLbeH7SKeSUSATg4klhlypxyVG44H4Cr7RXYtyt/cJekglmiUKdo/hA55xxnrUaadZzxwbf+JdGDgRyvgoT0+93+lJR7iHh3TPkpmXHy9x9aqiTIIlnWeTOT8245+o4HtUx060ZQkpe8z8u53YH81IzTILxGup7ZbSGCK1wN6MxYn0544ocR2Gx2so4SOWU/eIdz365J4FSJYmNt6XHlJnLQpgB2x8uT1OPQUye9SQiJA7pnqzY/T60jlX2Fky6524XkepU9uKVkIfaxrCyHe+89Xk6n3YmnvJFvKIYi45kePA5POcgfzqISYQF3+Q/3ufzqG8vLXS7Xz7qf7MSVAdE3ZJ9uMAmnyjsPeVI8bvzVsH/Cl+0R4QJ/EcfIvf6CkAE7gyHPpD0GT0JrxL49fHgeCYrnwt4Zu0fxK8TLeajDhl0tD2Hy484huB2HPXrFScacbs9TL8BWzGvGlSWrLXxm+PEXw61O507Qp01HxH5Kxyea+bfTGI6uo4dyOqZ44zXybeag19ey6hdzyXt7O3zXkzZYr/EF7Aew4HaqKxo0AQYQKWLPuJMjHgsxONzbv4qRSs0ewfIN1fPVqzqy1P6JyXIMPldJJrml1YrOWAyHQ7cfPVYyEoAr7BtpxIZ/7j/5/iamZKrn5K429D6wGkLJz8lV2+9x/DUsuBxVY/K+A2T827ZUJmK1J9w3U5XBXB4FRj5l4OKKSYJFmAs/J/io2DA9BTIXYcD/AMeqZSNoJ/zinzs0TGL+7bA+T/P92lLAj3/v76Y3LUK+F4pX6ksbT48Y42Y96j/j/ClB3N8uz+7TQiRl7/5/76pVYqoI2UK3z4GxP4dmz5aRZCAQeN3/AI5UJ30LSFGEH9KUnoW+T7tKiZIFJIoVefu0JgR52jgcn72+qcgESpjjb/HT55/vqN+T9zZVGQNLyX38ZKJwKmTJbGecEk+VN/8AsJURZ5TmR/kX+BP4KlVSGwPuU5YlJJA24rPlcjO7Fs4+gPb/AGFqwQqfdpkYVTgVOFIVd3atIx5CVuQSwDydyFwT6VqaDrctmybXUuOsbdHUen+171RjBiJPr/So0gjmcZfyiPulP71UoqDvEznCNSMoSXNE9U0u+j1CMywSxPtGWiZ/nQd9w7j6VYDiDD544JLdOeleW6RrVzo2oRXcZSCUbsTfw9Nu1v8AZ5713Gj+K01RRFeRJA4j3ebHgq/qSDyPwr0MPjFOXLPc/Ls34cmpSrYfbsdOjgFNpyABz6/40zO0hSd/HFRCOW3XLkGI/wAbN8ox2z0xg+tLGyuiYIwRkFGBHX1r04vTQ/P50pUnyyXvDQojUEfxAYY9T/8AXpYJWSTgY5yfSoyw3ktnGT8vofUD3pBjHBOf9qmnc5+VlxZicnZgeu4kmnMc5Gecn7v659qhibHQcVIORgbcf3dvH1H0ouOwADaMdO23v9TTBgnJ7dhSq2cg4zn8aFzIOSzBedvT8aNmEYkkOW4U55wW6CrkSEFM5i/3OPyqtb5RQMbx2YtU+8hemwerNk59M1DZqolkFnHyjf6gKN31z/WpfOMQk3IoCkYLfLz/AE9qqo4wQ3z/AO76e9R3Nw0agIMnOOOTRcqyLAvXkk3odjr/AA9frnPSrFtqIZgN4O3+Id6wEvLiR8MSg9UbHHv71bsVLzDqnI+WmJJcx2OnTCWJDjqD78g9MVowkAbTuGR+NY+nOFVPnwi8cemOa2baJi20hkKj+L3pIxlKxchcFSWIBbrjjn0GOlTCQDofY+/1Pse9Qx/KQAWQ45+btVeSdCyBT8gH+fpVPYlbkquSf75PSpYJ/lHcdB71mmURgI54xgZX+fani7SP5CCM9kXp/h/WhD5ZGoJggBJ/4B0pj3SxJuBXPbLd/wCtYdzrJlGxA3lgZk3rwPXnPArmrvxTPquoJaaDYS6vIqtG15I5+zQMQMNkcSAHsMVE6sKau2ejg8ur4ySUEdD4i8Z2fh6xFzdoxRsiGFOZZ3HACop7nqTxjPpXnN1a3evzJr/ix49IsoI1kg02Hkop+ZWT1ctwSRnt0qxeWml+Fn+368V1rXpx5beRIu5MZIUkf6tSTjC4OK4vU9Zn8QXPm3JXeAscccXyxRRp91F+mevevGrVpVXb7Pb/ADP1zJMghhFzy1l37ehN4i8TXHiadVkRIrGKQtbWqpt2kgDLerFRz/47XPXDhEDZ61ZVzGMdM0iLv6GsVGKep99TjGnGyWhDMgB3JvLr8w7qf726tSO4N1aeaHCEf3emapQZf5gcGpYXMM+HP7uXP8XQn7272NJR5WVH3WROxkmAFWNPUtH0qEoPNCH+GrltFtHHyVm10NElsTLkgjOxzWW8Zj4/u/8A16vPLs2Y+TH9yqcxDI5CcCtk+Qb2sU5RhwMZNbOlWiwR7wPnC7W/Gsq1g8245Tit6GNlRAw5X7qUqMdeYiEeg5sY+WojuI/v1JKo3jPZqiJH3RXV8ZuyjLlD8ok/4DTTG8bZUZqy8SB801XVzxWLqIHU7DYmEpznNaNiGXDF03iqlvCCQB24/CtEoLeIAdBV0+WTsEUm7IshsdP+BfWqlzvaHAPNSIQDz85HSmSyll5rTZlL3WRoPLfgfPSTzqVCnen/AMVSBygOXqhcyhsqOgWoTutCLXfvErMfLEZfK/daptNCPPGfkAG38qpyyqnB+TH3v9irtghgBHQbvl/+KqIy55WMk+bRmpGwSMouxAPvbPap7e4RJ4p0D29xESYp7ZgJYmPQqQMg1SQkj5yx/hqeKcKd397/AICa7CKmHp1VaSue2fDr9pLVvC00OmeJ45vFOh58tpJUJvokOQTvUASEdRzux3NfSXgLxBY+K9PuF02+TWbO2uFaG5tHEMrrt3L8x43DoRwcjFfA9rc7blEzwfm+Tjt/49XU+A/G2qfD/wAR/wBp6VKkkDcXtlLzDeKB0I/gcbvlccg/3hXfQxcoSUZ6o/MM/wCDqNeMq+FXLO23R/5H3N4i0uw8RabeTz2kpikZWZW2sQxIBYMOUYd8fWqFyja+jRQXz2mr2kXl2+pRBfNCgjKyI3DKR36jt1qD4e+MYPiB4dGr+H5UgklPlT210oLQyD+Bug/HuDWp4i08eNdFvYRPJoWqJ5UkV/aIGaKVG3ghf4lOwqyE8qa9nSS5kfg9ejPDzdKqrOJfudQt9f1O30q8uLXz7iAm3R0aJ/OQDJUkYOSc4z0qpCdQiuCt9F+/UGNnV9xPbA6Ec8iqV/f3kWueH478xajo+pxiH+0rFQPs1ynKsyk/KrEEEg8HitF7688y9t7mS2gvbacCN5WwkqkgqxOeCenWmu5zx006BD4itjZRfa0luIFl8uR0Y7kGeNyjkgHvWpBBZXFzPYkpPsC3HllfmGDhXBPfnH41l3H26DXY5La7kQxsBNDIq4yVyACF5U+p6VelL2mu6ffQJJsZTazRvyu0ncfm6jDYNNa6iGzER2+p2tzBHLYSRNIs2043D7yEjo/cc81n6C1hAtleaReS3loYwCDzlSTjI6hh0rZtIhbW14JYneKbdJIjvgEgnBXtyMcj0rO8MeTe6KSju4jmcKr4E0YPzFGI+8ATkH34pfaAv2E8tvrjxy2u+Jm2BxgYBGRu45zVm2j+z3RtjIMEttVmwdxHH4npisLV7e9fwxHGBvn+1IweBiGChsEEk54FXZJri71GUuBP5Shod/UEehHXJHXqKoW+pa1axMjxSph45/lK9gQMjPcNntVjR4kg06S2mDQDJBbdkhSfyHNU5L61vYntUkUXKEyywr1QkdTUk9wjQTmH55YolOxzgyAjkD1x6UE9LEXhK3WGC4gGoy3JjumJgu0GY1BwQpHLKcZGe/SlstLl0mKTThLDBHPdtPE8THa4Jzgqfukeg4qeykt7preVI2t7wxLJcIuN+AMKWI5YDpj0qDXbOC7vILLz0I8wytaTKSsmBlgjggoxHQZwcdOKaWlx9SveF9M1izM7+VAY3IMSsymRWAOV6A4OcfjXR6aiG5vHklJMoQhznGADyD/SsTVmcT20cMjGOSx3BJ1JL/NjBI/jHr1NammX88kMptAI7ny1DJJypYDjOeQD3xzQiHtoYc1zqtrqXlT2SXNk0nlM8a5ZM8rIp6Hngiqr+N9Jn8VXuj6lYfYpbeICK8mUm3lJ6qVA+U89T61vF5dctrt9MuZtK1GRdrKih1SQfdYbgRgHgiuB8S+ItQ0jVdPudft5hvtTp+qRwW/nAqQdlwmPugN1x2qHorjXvux3OqaNBLc2EQQ2e4eb+4lIwQf4SQcjpx6VVv1RNUjmuY5fMQGNpt3OP4QwH8JzVqyUJa6JYX00l7LbrtjuoU2kqVwCw9CuM+tU9MuptVl1SzeAxXlmx+ySOvzOuCcOp4GDgD1FXoKO2ppwBikTJslHmLG23hkBPfPDYqvdQxQap5Db47iOMsodcK6k9eOPbmoN1x4i0S0ntrmXS9UgKySoi4yw+8rL3U9q04pI9VuhcuIZLiJRFkZBHcgjock01YvzKWrWRNoHhKyBYhOInUsQCcHafQUttNJbzspDSphfkK4xnuKuWNxGrhJbiSNQCI96ZCE8cMOg/wBk8ZoDySAuQJZ4sgvEvyygdDjscUWiSn3Jorw2smJAyxZzuZcEemPap76xFwrlCCXXIccZ/LnNUtStzPYp9nfkR5USt0bqAG9Kcbq4h062umtp5E2qZEiUF0OcNx3A9fSnaxNupDpontL2TO85j8vDNneB0/EUyHVJxcWFhd2TpFMTDJI5+YE9Cp6cHgjrg1OtzOsjpcPE480mJkQg7CBwexOfSneUdUtvKuYiAjZBR+46MPftimgJpdLYWskFlebCFKhJkBR+/JHIOaVY7m5t9s/kzXEcZVmtlIIOO4J4BqoILtJBA0gKNIMozBT6jB4p1jCyXzyTI6XMTYMm4/OpGMH1HtUiSsVYfsyXcFlNetZzzgxxrzuc9cdMcY4yaV4f7L1S0SfU5mjflZJdoDgHBXpwe9aMUYeaR4pIhEwMYZVKsjA9MnoBzVF7y+i8SW2l3+nre6dPGZY7+NQPKYDPzDJ6kY471P8AdGcnuuLyKS0njManguuOfcelR2fg97SPyoNQyjfM6Sru69OavRSI0XmP8oXnJXoKz5r6W5bZFLtgBG3Hes2kbalgaTd2ESfaJxJJnhtoxj8KcidWJAx13cZqG2+4cLNk9VZiR7/SmyWwcJjBHUqeaauJLuS7YgpYsCO2OmfwqPgc5Yd+P8KRIxHwqcAc4WnoCBkAf99Y/Ef4UDEjUovPX1Pp/TNY+vXiXAfT7e7a01CTCqVTdsHqCeCfatQMqNy/UcrJngVYtdUtLSVBLGboAglUQMB7k9cj2pN9BpWE8KeE30m0zq+rPq+p+Y4a6lUK20/dXavGAOKgmv5U1OezNjKLS3Y7rssApB6bF6sT04qaWNZruWfDIGLfKGPH1qOSAvtMcrO5PCPyo7ZHfNO3u2RK3uyvFbO5eQXL30HPlw3C4MY/3jyfaiKK2upZPPt7uIqMLOp2qB3wR/Ee1LbXcd60sVtctKUkMcjOhGGB9CBxnOMUrsUwtzL5hHEUarhQx6E5pXGOSJCTFH/qwBhpuv1b1qysdtFbqA6y3O7LSqu0EfQVVDF1CFHVxwSy4BP170u/ICKE567W6U0gHQgRMWj4I+Y4br3q1pUun21uZ33JczbjsbJGTn/JrN3hNjtGZP4dq8H2x+NWoZlli4McW0Et53QDuP8A9VStAKclsLmQuqOgb5Cu75c+qjrUN74b1u7TOneII9Is0U7fJt8zGTH8TE42jPakl1C31CMixmMk7ZiEsS4YeuMjGfSm6do2pC6ja61dntIuJ7S6tz9ofjC7WXCjPej4hoIIYtPSC2/tQ3k8G0b2bLSn+JmIzz6VNFMdVMWDN9mDfMG+XJHqPX3q/a6fZ6XEUihCR5zs2DGTyTkcn86alu78Ww2Jkn5u3rgmhroD7kF1bCaSOWCV7bysmLzV3AN/ePrj3qNLCa6Ufb/3spHzSq55Pqvdfalt4olGYkRyx5O49foTgfhU4du77McbF/maEhFKeSCxm+yHHkKAYkVixKjn94TnnPSmwTKkLy20SXLzBlTzUG7ceM46gD8KsRbIhgJEkRbJMUOST15bOSKSe+ltozLam0j1GRdoeZPljGPvHPUDqe/bNSwIEfzUe2RyksSqrLtOQB0Oe4NPfO0ozrO//LREU7sfT/CsrR73TktINMXWL3VdXTMc1/N8hODlipXgjsD6Vp79Qs2QRXM7wTjAkMIZwAP4pCMqPQnqaUHctIWG9svsb3cuoXGj20UbDzZV8lUB4JYNz7CqdvrwlhR1S8uYB+7ifyjtOOM5PKg9c0+6sNKkuLSC9tv7UuYpBPEszE+W399h0PtkEe1XLkqZxKif6SVIyzkLt/3RwfrU6iK9szxDdaaeLmc9VaYqAfTJ7+9Tzx3L25XVNK+x2ww2+Z1kDt22kcgj1602JJlCwJ513IxLF5nRQQeoU8ZA6dM1Wj8O2UbmWd7ycK3mC0vLg7UPXhCeR6H8qRJah2N86OgB6FeQMccZqUgPDtN5HZ2nJlAiDNL/AMC7fUVXjndy7y26xJyI/K+ZT7H0zUcqRyxNFITBIQGLwfKpBOFBY8ZPda3uNFpUiCFIABGRkruJbHZiT0zUYiKZ2Js9PU0/zHNuZTLA8CsIw0LDjHUMwJGaqpcXHzvO8ToPnhjjXBx0+Y85+tK/KCFmmliX9wi72YD517d8/hUMtxbKhS5gjk3nAR1LDIPAy3T2p9vbX13J9ons3tIFBC7HySf4iV7exrI8VeM7DwF4PvfEd9HK9tbkC1gkTa93Oc7IlU85Ld+wBNQ3y+9I6aFKVecaUFds4n44/F5vhZosEWnDf4r1NSbSKZR/okP3WmZeep4XPfnoK+NLqaVQZZbl7ieQmSWZ3y0rEnLMcckknlhVzxV4n1Pxnrtzrus3L3Gq35zOV4RAP9XHGP4UUcAVlrIPK3jof/H6+er1vayv9k/o3h3JIZZhoynH9493+g3AzwNg/wBjvUck5aPP3N39ylL8cHeKRVyMs/3q4W+iPs79wEgfJ+5QpJOf46jWMRswL05lAYcf/WqGTdXI2xvdf+ef3arYwP8Adb/O6rDDOT64qIZIweKn4tCJArFcY9/9VTkby1OKYpIYKdj/AN6ndQme9QgW5LakFgO6tViPO4dqq2+UCHp/FUwkJHP41aGtxDz1SkfrmnNnv/FTe+KpiGhjjJ+enK3y8vQcY5pGyDWYEkG7ZxSqMZqO3k+Yg1IG2CgrqhICWODTLqTyT5KDL7dzfLxT3n8pkCfNL/c/h/4FWcAVfYXd6tyZTfRDQpYYJ3/7dNIHIPf+tWDjd9z71MHBx/Gv8FYohehAuDgBKXgjAHFSKuw46/1qVFEfAFW0Q7DLZdxz6VL91NhojA/4BSCMH5X6VSBoRvv4alyev40m7byU+7Tc7eGP+f71Fgsh6JHIgR03oagEUtnMXtv3kZ+8jdMf3afECTgfPSh9wyanlUyUonQ+GPGBtGlR0+0RAKojuXLCJRzuUHj612Oj6za6pHGFl2SdMFeCxGQBjtx1ry1oYJ+XLpIPuOrcipLXVbyJykkksqdni2qePpW1OvOlofO47JcNjYy93ll3PXJUaPKsF+n0qosm0/d/76/nXN6H4yluyIfJS4jkkz5e796O2ATxzWzb39rqDRgSBJ5AfvONqY9WOAK9CniYy3PzTG8PYnCu8VzRNa2cSDLBvTb3qcxFhwT0/iXH5e1PhsnQYePHAwR0PuD0rSs9P3qJYiJhnjPOR6H6V2Rd9j5idKUHyyVjLWN2659PpRDEd/yjpj8QPWtL7EgcphHKnO5WJA+vb8KnWyQBy6qERdxUMO5ApkQhKTsZUaKmwr8hPXPTFESBgSDlR/EvStPUPK+zGL7OMpx338Vl2FoUv9RjRGS0jZCG2/LuZfmUY6+9ZqTZ2exViVG8oZzzx8vU81Td2fJ+UHp7E/57VoSQBNm4feXI+XBxVBgDjgHPSrRzcpAse45IxnrW1pkQjVM4GR3/AM9aoW6IrE7Mjodq85PNa9mAxOEOSOflprUFE29MUtJGF6LyV/p+NbELBOvTv7VjaexTJL8kgbN2Ofx/lWipN0uyNHPODsYcfjQZqnKT0RO86jAGf5H86om5CuTj2P0qhda9YWSOst/bbwpYQI+6UgegHWoY9XuJZYjbaROQY8m61FxDChAyCQMnHTP/ANesnXpx0bPTw+VYnEu8YsveZJKedpCkY/H36cVj3GuQLObeyD63eqwVrfT3zs/336D86yru8tFijfxD4le7n2iVtL0hlihHG4ZXAYgjjGe9YOofEeUacbLQbCLw9p7rz5fEu4tnr/D+tcc8W78sD7bLuF5OSlV18tkdJrSIlqjeL76C0h3Ax6TZoSZB2YkHJPY9hXJap4/uLiGSx0qL+xdOVNkcVs+JQA3zFm65P91a5Zb9ZXd3kMkpJJlf7z5+9uamEszbg3DVxS5pu70P0fB5bRwitGP+RNAACcck/MT/ABOx/iZv4qcECqaSEFBjtuoablwOoxWfL/KewupAqnOwHr/cpixEnadny/521IiAgHfRbAEEHtWkQTuPhiCLg9aUxrnlKlZRnP8A4/SM3lj1Qfw1TTYWcnYqR7vNiild8H+N/wCOr8mBGSTioJcrJGVfBVsr3wf/AK9WODbbtmwMzfI9c8ehpDdMrSzF22bOWquYyB13ipFURuQvahWM0u0cVM2+gNtvQs6TAu/5hvC5+/8AhWmp2oAE6fwVDZxCOPJX5vvVNHyTh8k1vGUVGxcdEMwEIIO/FVpTlc9qsnBH+7VcZK8dquMh7kBBLYNAwDlaDgNkVFa/vrkBY8baxiuYmKvqX7GIGX5eKvAAKMjZTLZREmB1NLwQPzrri+VGkQDlQq1VLHIzUjE4O3v/AEqotwJAhU5H9+pXv6iaFlkPygD/AIHVQyHHJc/M34VYncA7uwqs4BYEDgMv1rOe5hJ9GNCB5EU79n8VbNrAIEICdPm2fxVQsbfc24nJWtNBtjwRw36UUVuyY6j8kUsQ2LkHOKj2lm3D/vv/AOxp8bHd/GK6tTojoWlKq2R/D82ypoZimD1C/Kv97+9zVEHc/H/fFPtid4XoB/WrjGysPlujufh38Qr34a+II9XtD50EhWO+012AW4QZwy8cOp5VvXjpX2xpes2Ws+FrfxHoMrXMEsS3jQ7gGIVuQR2YAkY9eDX56xuFtnQvwV2qw6/71er/AAM+Jtv4I1W307UD/wASLUGNvPufP2ad+Fm/3W4DD6N2Nd+FruEuSXwn5Pxbw5HFUpYrDr347+aPsrVI0tfIuobZJUIB+zOgw8bncSMcbgevequv6Xpni7RU3TyQfvEkju4lw8bAnaJFbhkB4OaZc2H27wxHZCd4mhmXybmH5XjIBKsQ3BBHTsRTtdvroLYanZwC4iDeXdPsbcmflGVHBXOc8HB9q91PufgDg4uzKVwuvaXefaZJ4Ll1C4uF+YPgYYFf1/Gt24lvyrskSPbCRZW2NtIUrzx0IFMS7v5NSS1hsoXs5FAkmkUkpJtydwHUdsgUzSbyadnieDZBcb1kRcjy2HAA+o5waS8iWn2JtKtLy2sL+OadrjTrjc1uzuC0W4cAMOi57dqzNH06exvmmiPm28kKmWGVdsqMpI/H/Cp9EWzfw1JYXdwdnnlZVDEiMk/IQ2OnHI7VdWWLSJgLh7jJIiJaIsuT0KuOAD2zxSQJ7gHF+l7EspEljKPMRG4Tfzgjvx2qvpNw0CQQXnmXM8czlpokAYIT8pIHGB0NR6Vptpa+Kb0K7pc63mcpK+UfZxhR0BI59fTirOkxu+oSGCUbDG4jXcd2T2PryCcVUReRHefZIdVg1TEdsVkWO4kPR0HrV27a0FvczWxZ3TFxn+EqW4246evFRoZZ3SM2wvfMj8uaPbhTx3UkEDPXFZEVhd6V4jt4dOgm+wFWhlts5W2JUnnOSybsAemaRKN+50oTazZzWrpBctCfn3ZJUYI46kY4qO+sL1vE1nexIk9uD+9hVgsgOCAyk8MPVetQ3V7PBY2VxqVkqXMUgjjKHkOem1xx+B61NI0Mw8yGSTy0YgseSCOvTv8ASm9rFalFbXV9Wt7O5tryfw5qFvcSRi3vLdZYrmHIIHfAx0YHIPatbRdQJ077XdywwTyXH2cs7dySNpI68jI71W0zMd79laQoCxMW9+CSu4gZ6k1dt1V7adhbwz7pFlkSVBhzjbnnocdDjNCM2tCh4htrq2uC8G+CSe3kO60dtkjDpwOje460up3dzceEtIM9tNcvNaETSogLBtvIZeuOvTvUUugHRj9l0dykVtEJ1smuCzRA5yFU/NtJ4HYdq0dV1r7P/Z93DeWsFsIz51vNuDglc7gB1I7qRyKYr7MwvCerX9x9niW2eXTDC8Je4UpcRuoyCoP3lI49q15LK4uo01OC8EgWPG2SLDIwB6kdR9ahs5WuLu0Syv7W98k5EkTHgkHKuudyg9j09ad4Pm1O4srm01BzFcBXjk8xflyWYBlI4IAxj1qV2G31Q61keW3gvJBDJIgBk2ZBKngkH2PrViDfb6iQqAo8mcquCRjjJrH8OXsts8Gjam5GoJGVLpEVinAJxtPTPcitI+bcxI9oXS5hkOYnwCQPQ9AfY1SGSyWwtt8av5ZLZj83ByO45qG4tLuS5tpbW8aylikVm+TIkXuCOnIzSrqsOt6Vdm2ML3NtJtlhmXBDegPWp4y1xa2k0odHZBHJ5L8Bh1//AFVLsBLKszqSr7wrbwhwMDtjFMhS5t4kWBDwoGwscAnn8jTBBNE2+ALISOpXjaD0YevuKT7Cb688+2v3tJ4I9rRdUkX0YfoPSncgupLLqFpdxQFLa5WMbVlUMvUZ9/as6yW/t54ruUJGMNHIqtmJ/QY7E9RU62hsxlhlJQI/OibDIe319PpVeG0trSWWIpLHFORJMu7+IDAdT7dxjmmJeRY1nS/+Ei0uCe0niNzEQy7W+UOOqk9euKhXUJHu4LiXMUhXy7iMN8pYYyR9D0pbbQ72yvd9tPHc2cyhZYt2M9ww/un19arXRiMgedEgnily0iMdpUeoP6mgcbGo8v72R0DFJDlgq8Z6fNRcFJ7a2JLCSFcHryM8fWqtnqllcQwSQ3kRjupDtVXBIPTHBp81xFJObRZES8aEyRM+duRx/wDrxzTWorHByadqUjeTHNCiFh5kr7iwHdV7ZPSrcFiFGFnQgHBQfeAHrV/7Qv3yAcDJK9cfSqMt1pccqQfabZL+fIjtt4DuBySB1OBzWNkja7IpmvpJQssotoFJx5bEtjoN3Tr2pymR2OznPHzcDI6n61Ktq6xgt0J4Kt/OkMUbLtbeQOnletK1ythqqFA8zYX6khjn6U0yywNugCE8/fUnJ7fSlyHYjKErj+Hp9ai+2GGcIDGUP95sHPpmi4hv2O7mUmVE+bO5jMCeex7/AEp9vH9nVILaKKzRcnczcE/7R60x9Y+xznhHL8SOzYCDsSMZJPapJrtoYQY0hcHoX55PoO5o0HqRRGR5kiaRJXHV7RiVyemC3OfWpYrgO0iiUGRQdw3cj1OfXNUorZJ1K73gc8siMV4/vewzSXPho3H2c2OqS6cIG3SIyAmcZ+YAnoT6npS16CTTLrkSogkhSQLyFHQehPfNOEghjOcSoP4HXOP8TTB6EoSOf3fY+lOEZIyS4C8khRj8+xpoBhnMiKGDruGR0B/HPQ0i/b7nMVtbIR1E0jBdmfccn6d6RULDk789+5+vpTSqSKQz5Cn5st1z0wBUhZEgmeHgxOABn5sAE98A8/jURCXkvlSl03DIXjGB1BIGKLeN4I3M0plJOQo5AA6AD1p6El8jemOSu3ANAFmLSU2oC4c/Mfu4I+hpbiZIkSKMgleFUt19TkntWdHq1rqVzcWURkd4D5cpRWARsZK7sYJHfFJFaRW4bnnGBnLdewzVX7DsSyF5ck74iBhXLAj3IA/SoPslxdTBI4GeBef3rfK/+fepFKOpIRwgbYFVd3P07D3qZJgkW13KDPUtyfpip5RDPnty5e3yUHzR8L+XrimSMWjWUbiTjC+3pj29aqy3U7zfNI7hiRHbr2/2tx/lV2xIkd3dPIcgHc7DBxyTxwMfrQBGJvk81igI6E9D6DvmiGOF4knmRNRtCzMY4eScnoc9geoqUQCdkltXSKBT9wc7weeAenJqFZ5reeSNLKSLdwZZWCq/rgDpSsBMl/ZhPLWNNMgQYUKu4hfxGPwrGk17WZrk2WlwJb2C4J1OS4Kh1JwNqnk5HbFazJqAtntre9hiZsfvVtwwQHqGJ6k9qiO+3/cGd7y5jOBNIoBLEfwjoFHShxKH/aPLlSznu4DO3+qSHKs6ju31NRxiKJipsyN5IkcSszDt0PIz7VCi6ZI1wIYJRqbhRcS/dXJ/uk8gjtjip4ITbQpGsjkbQpctlxjoWbuT3NFiRr6fbaySj2JkgjOBI2TKMDqpzlW9DVS4tdItSLi8vJL29iAWMyIr3SKT8u5epUep/nV4W1zOoFq/luQfn34GB3J9ajOlN5iT3saG55VZoFJJHRct3xTGiJYzKwMMgOSRIE4GSOBz37mmroYZts9w13ATl7d1wpPUYJ5GD6VOtvEjnIPngcOzYKA98dM1FLZoWMbPMJ+o+bKge59TVWBFY6JZW12k9vplvbSLG0ZliYqwX0AztP1IJq5BEhdLmZJXdeEXccBvUqOOnSmqkaHYJME8BH5YmpFLsS5k4zhUTjp3OPWoQXGvqOofajDBcrbKFJ37RhAFyWYtxgDqTXxb8fPi+nxZ8T20cFxNJ4e0gPb2O9Nq3Mh+/dFRj5TjYPRRnivZP2ovijdeG/D9t4R0lxDqusL5uoTR8NaWQb5V4z/rSCuf7oNfIz+XIuzH3Qqr9B/u+teRiq/M+RP1P2Pg7I4v/ba61+z/AJiCQtwe1Gd3LP8A7tN9z/4581A2rz/drwj9kFX5QcUchePnpc9/7v3abyFBP8NECegwE9Q1NJ4yaFILff8Au0zJ5xVcohcBcg96j6NgU/ALZL7N1NOMZoXMxIi8sb9pFSIn3CRgn+lOcBZef4m/ztprAdG/76rHmkhjYiNvKVZQlarJnvU0ZyoH0oQDu3NKWDcn/P8AtUi428PmnLn5Af4qtjQiqOf46NvOR0+789AbZ02U4+9SUMQZ5pXlMXNNXHOX6KzfPUJIdsj59jfrSuCVhIQ0g3F/3jfezSrEDwPkqWJAiYzx96nswHXrUwQ3foQFQJOnNM8ttoXtUsaGPnNKELdDirEQtFzxTo4+Cw34G1fv09Y+9LHGBxsqo7kpaCADv1pjRDv0qbywFxv4qVUD0mxJFKNCOSN22opBtZ8f8Der0dtK3Kh0qGa3PRl+7/BQ9h8ruU41yB8uakxkYCDd3pDDiThd6fnSAmMY+5UWZmroPOfdUhZJFG7tUWATxQrDincV/IS6s0kQEDBNS22p3dlB5LhZLdW6OvP50gkAQYojm3HI4daOWN7oSXMrHRWHj67t3QQXkke3HyOqnA9mIOPwrudN+KEuxBPYWtyXk2hkmwz5/wBkYH+ea8kaJJeTF95vmf3/ANqmW9s9s/mQu8G4bfkrSFWpT2Z5tfK8LXX7ymme/wAXjjQL45uEvNOkWQL88KsDx3C8fjVXVfEelT6eiafei7eW5WP5VZTjcDzkDFeJRXN/G2Yr9zt/gfPOf92r9rr2qwDChpIlG3D4+6P4fmrVYuTjZnjLhjC8/PG8fme93BgZiz+UnmndsZg5BPYYJqqYDuICICeoLqCcfjXjmleJzpyxzbLoXEn+skRQV2hulbCfEGBoCuy7lJyvlSwLtGe/qSPrVU8ak7NHmVeFYuV4TPQZI0ZXBiweoaNgcnPORnr9KzDHukQJG7uN2Qq8/WuOPju5YYjtwgDZ3om3gf733agl8XalKNpjzGP4ZHHfntitnitNEVDhOn9qR3sFs5LuEMbggnzPlHAxnPTgVoQylLdJpikUUhJBnlz5nv8ALivJjruoLKjRpbQIjZGzcRn6M3NVZb+71AgXt28siksqJwBn733a5/rNV7I9Clwxh6fxO569F4uNpJm5urOzswDumtosuD2yWJ/QVz978QNEkEiMl3rUoO0R37edb49VUbdua89t7IKMhNj/AINQ3mgjb8g/Cs1Ks5as9yhkuFpS0ivyOvm+KGpLsXSrSz0aBTkJBECT/vHbz9KyNR8Uatriyi71GV0lCoyIvloVHsuBWWMSDI4qsLJ1HXNUkp6SZ6tLC04fCuU0DNJcSmed2lnO1mdvmJwqqv8A6DxUSjail+QanjQAdN+ajkIUbc/8DpL3NjpXujDIN2B/FTYsKBjtTdpV8/c3VJZIzNymM9KyTlcE2nYmtwUjH/slSMMLnt/KnbCi4C8UiZGVP8P8dXbqX5kROWwetLZxsq4HyYqSIDccdaWIADHdapSBdh4xkAnmmRkMBg/JQQMZH/fFR7vMjG756tI2USZgMknZ2+5UMSGNdhfcn8XtUkikRvkZAoVAgAH8NTy8yBPlRFLnzAPubqksU+fZno3FRS7wg2jP95HqSwnQkseSn3qwW/KTHVo18Bxz3pqoWb60kTgxKFfigMWTDDkf3KvyNfIbkMUA7VXZvl5/iqYY5H3xVU/J+Bq5FS2GMxHOat6bAgy5+QnFVQokkCfxn+VaNjGUhQbMCnT3IgtNC1wjnAqs4+Xl/Sp5OAfwqq/yKMfPirb0uaR2IrmQ7DhN+f8AbqohR3cqf4qtPywzs47VXb/V+61N7PQylKy0GGXIAKfP936VCq7mCj+/T2j284p1shlb5h92lqzFd0W7FAqlnH8VW1GAAowKr2wCqNj7BVlWJ5/Wt4x5FoWlYfEfl4O+liy3X/epgGw/P84/j/3aVGGDnZVJhHqSRtkc/wDAqN3JH0peVcbv+A01MYwOlNfFc0i9C1CxYjG7P3Vqe18pyIp/9UVKt/CHz8v/AKDVG2ODgnb/ALf3fyqxE5ZkJHmOi/K7/Ngf71Ve2hlOPNofVn7LPxZk1CNPBmsSiaezRzYvKx3zwAHKhs8sue/b6V7fDpr2msAwXU0qTQSC3idzlG25Kt2Yema/O7SdTuNH1Oy1GzuGtryzk821cLuKOAT9SD0Kt2fbX3d8PfH8XxO8LaXr9lGkgTIvYY32vDMDtZR+PIHcEV7eEr+0jyS+JH888X5F9Sr/AFmhH3Jb+T/4JpW+pW2kj7bqERsJYZ4LXz9xLO7/AChCFyOua09Wt7m01A38DmWMyDLI+5SwOCDjjnim3kOgeKtAvDdyeXb3soEyhs7JEbCsMfcYHqexrPsrKTwtG8B1B7zT5lMskSICyEHllXqTwCQOvWu73rH5knYkg1aGTTJ7u3t5I90jZjuoSjeYrEAHt16HuK1vD3is6jotndhxLHLKYWif+Bg2CPXH1qvHcXWnBIbm8g1TT75ftUMzRMMxgAFT2JBww7jOKz4rSWx1m8itntUgnaK6MJiICYGcrj1HWnH3dwXLI0re3g07Wr0wukflymVYpEyuDwxU9QTTL20SKxkuYnlDxyiQRwrulT5gdy569enpmojcwS61YGUogui0MkT9HOOOex9PWprO0MUVxAk8oTzAVd+oGeAPbjBq7iNyyht7+7dELpJGMjZ8rcjkDuPxrmba9lt/EuptHq/miACYxyIPOQPgFSR95Qehrat5J4tQTU9iyRxDEqbvXjk+3v1rA8i0ufFS6rZPJHLLEYLi2lQg7vQ+hGARjIIouKO7OmmhvrvT4/7OvEtPOywmVldSeoIVgRzjkEcU0rJdz3lmIwlwCspWBQARwSwHGOeDUFsqae244CDPmIi9R6gdAe9PubaDVVttTtrsxXtiSVk24JXHKkdCCOxpiSsVriAzWaO9tNKjfK3lpyjA5HuD2q4ZgNQ2WfnJIsStJHNgidCcFVP94enWofDc+px6VI73KahcrcMwITBKls7WHHIU8MKp+JYhq+i6vBpGoPp+p2oW4he5TKBgwZRnqASNp9ASaAb1sy3FaWWpaqdXS0Meo28Zt0uA3+sjIwUcZyCvUE8ZqaVbLUtF04TySX728pia4dBvQ5IBYHgjoPcVU0+9iWazv9Y0yPSNUvYh9oAuN8TnAztZTgjuCeaf4mMmkeIdIZLlbaK6l8lo25WUFTtJz1IOMY5pXM1H3ilIiw3/AJCafHBerDuivkQKuSQFBxj5SPXOK1vti2mpx2c2myBLkcPCxOxgMscZ+7n8qkjSS/caddo/2hY2+cPkEgZ3fyotVZYI/tGZHhBAcZDhSOQD7Hk0LuW30Y+zuZbiQ2vmgkglVZ8ZA+8CPUdc9aZHdTW18J0KRIG8uVFyD+ZFRw6JHqESXdpeugdTiSLBIIGCc9ie9V5728hurRW8u5+ZTKsy8mPpuXGM896duo1qXbgW1tPKbm3hd7s4M0f7pyoHyhiDgsOxpLWwQRpJYTvvyQUlcsDgdME9cfnU4t729vpGgvILnSjGVa3ZRuQlfl56gg1jW76vobaeZrKLUEdvLuHtJlUwKOjENy3vikyVtY0La5CwgqB+74MZyOM8/iBnHvU8TNb6vIEkEkbx7tzL1U8hc+tUYUlOkz3CRPLcwSMDCjDdIueq54zg96ZbT21wPNZ3SNJB5crLg4I5DKOhB4NC0GbcN0TAUZA6MOEfseuPzqNvIurY8oBtJyuRsP49h3qJ2Fvc20LIZBIQBNH0x1BYHHHvU8EBntHkltmEmG/1Lk+YvY7feqTI2IrRp44FlMiTwAgxzQMCPTBXtRpq3oWWDVzBcRTTZtZUUA7SOFbjqDVVEWzuBLZJ5tu4xJHsIZM9cg+nXNFs0E9vLDENrx/MIpGyCM9Rz60bDSuTXvhyyS0Lx2kMbmXBaJRySuGyR7VVTUY1vtGsmsFn8tpI1uuQYgE+XLe/3TnrV+3kECTxlEMUikhkJzu9qWe3kuoPmRI7hSGjmXgkDruHQnHeklbYl36nntu2SC3JH8P/ANekFvDHe+eESeU5AlZF3Rg9Ru64qyAQuUCHB52t0p6ugi2um8k4VR/ntXObxGkggqw2Ifm3DnP6017ggYTDv/dPQD3qMBx1DKCeG3dc9hTwiouERYj2brj3J71VyhGklc4TapOB8y4X2Jz1xTJbmO1jeMOjyjG5wvI//X7U5mMMWSXkA5zI36Y/pUYngVkN6/kEjIQZ2k9stjr7VJJIk7WyoASnmqGH7o4I9GJzg/U4ohyZgvyE5/ibj8T0/KoYNZt3upI1MrgsY4i6nypQOpVuhx0x69KJL6EKLaMN5p+7GiZOOp/ChKKAtz3Yc7C6Ig4C8tn2zz+tKySeUCAhj7fMR+Rqrbu/lORvQKcFZVwemTxTYbRpJTKjmPt87Egx8HOOgzT5gJjG4ZQsbFycDcwAGBnrTURQwOd5zkMW4/D2pFtbRXcRRDeR8x3EjH0J45p4BLbT/EQGbuB2wOgpICNgpbJ3ZGfmDYH0x3pEk4QRRW+VPyu5AIz9epqSNxBklF4427s4I/zk1EIHyhSNPVjxhMHJ/TpQBO52JufoOjbskntTMvIgDkoSQQTzjHP4VCsARnld/kzgfMc47HH1pRN5jiOOKaQD70icqPqaAJftSNGW80yQZ5YdwfQHuabFj5CFwG+7vUEp+PvTxNKZsyyR+UBiNEQ7h/vHoaikunTKxHy3PAcNyPwoQDiWA5HyDd/Fxn045qPdFtJcsmCMJ3Ppj1qOOJ1Uz3170+WIHAyT0Ge7E9qlEIaRA7iW7TPlxK3GCMHC+3ejmAt2VxFaybWEp3cBR1Ht6Vl3+saU87r5U4QHDSorNvb6Lnoe9WZbISGS3uS77lA8pGKkD6jnJ9adHdT2CfZLZI4o0wDhQAgI7ep9SaIu40JGUtYeNxQHO1snHvzyab57tgLEZWPRDTYWXO1CJAvAbbkZ749ap3k0Ek8Fm6Xk8jN+9a0baEHXczHt6gUFJMcbTUGnIVI7adfuxl2Iye5A4J9iak0y1vbS2ludT1P7bcvIwD+SFWMDoAV5IH5k1Yto7uztniuLs3aE5jcJt2KegOeSfeo5LG2N3bXkom8/BjVVY7SB6igQ+SQu4O8JyCz8Y56DB5570wQYBJCSHJ+c5I/n/wDqpquzffcOWJ+58uMdQD3ojhht+R6ceY2cHsaCSG9iv3tpYtLvY9Pu5BtWeSLeEBHLbehYds1HFaXdlDvku28x8Kzxswd2AxgKcgAnnAAq4N0cYZ0OPULjJ9qhhtJr9muIbZrNSSAJm+aQ92XHQUrjuUZNVttNCLPd6jK7ZYwzRcEgdB8u5h+lSWV7pzzCCK5mnvXXMln5LBYCehlY9D3HPSr1pLDp7SCWN5bnIBaXnGfRj0HtUu+WXKKdm4/vEZQD0+Uk+46UWGVbe4Fy8scTuTAcSHYVUE+jEfN+Gay/GPimw8CeFdV8R6nuey0uAzGPd/rpDxFH2yWYjj61uM0ocRxIHLAZDNnAHGcV8eftSfFb/hMPEo8M6XPv8PeH5z5siNxe3oyGJ4wVi6Dtuyewrmq1I0o3Z9HkWVzzPFQhFe79r0PJtf8AEGp+ItWvNY1iUXOs6oxmuZwoAwcMEUHoqj5AvZQBWQ6gRlG/d5pVnEgcjkn71R7TKcffz+FfL3k5XZ/TGGoQw1ONKEeWMSWP/vjNND7FxTsheDTN3y4IrNHUnYQn5sff/wB/7tJE20fKn+9Q7E8n/wDVTtpHWmWNzzj8abIM08gE4HSon++abMhykGkBz0pp/KnxD/P3qe5NiPeFbIP+zQHA4RKf5Sqqf3v4v9umBNrVjylAox1pVPfpupFG5s0kfH+xmmBYQF14pNw/26IPmj45SnDIyRVqQ0ri4NOX7uD89GBt3ZpONvWs+ZFDCC3CPlmpuwelOPIz2oiBDev+xWVwsC4Lfd+7SBB2+T+L5KdEMAY4/wB+pFUrwBvq1YdyMj5c045HJ/zmnbxwe/8AjQGCLkdasVvIZt74pdvH+8tPGFGRRjj/ANkoAiRkMgHUNUtqwkyBxiogCMY/3asWsQRYyOtdEVE2jy2HNCFHAzTZLfecEcirZAbAHGPmpqAbMEUa2C10Zc1sGPPzmqxt2DEFMVrTQfNwOKhCKxADVDsYuJSithjl/wDgaUn2Xdyr1ZSx6b32d6Ifs37v9+gMjYXlefpS5Yx6mLcI7yIkt0fJBfP8O/5l21ELfYMgIE/v/Nmr5sgHJV94Vtvyf3qaqojPnLvECzbEMuxR1ZtoOAO5PFFkluQ6lOCvzFXyEyB/HTVjYMAPk+Rfv1fubV7QIZ4rm2B27XubV4gM8q2WAGMMD+NRnZCnHKNx8nzdaSintqFOrTqfBLmHWsSlsntUodTsB5x8yqV3BP8AgNESkZxzSrmMHI9KIK51wWo7zBkYRB/sJ0Gf7q0qNlQTxTMDZkUkTFE/3f8AgVNrUu2g57ssfmO9KhilbegYIufu/NUiMpbOetNcoFQsPu1tG3VFRUdrEyxoq5QIm6m28a44HB+anMvrUkEZA46fw0aA7EYt9igD+GgQbAdiYO2pkBzkDilUhAF60MHcqRwhfuR1JCmDkNuFWEJ6LRbx7Tn/ANA6VKj3KX94TGRgD72KY0QZEz2qxsO3GziowmD6ULyC3YrrGS3y1JZRCMbF5/vU9Ixwfv06KLy1/wDZ6cENK7J1YAYB4puWXoM0ox1IwKZ5fzMwFQPl7jgu0430RqMce1OWM4x2pUQYyaaWo4CLHhcChfmHFSIpznNAXZ161SiaELqMsd+KbhVGV/ixUzKfMP4VEVypx/CoVaHsF9CBYSjAnirFmrvIAf8AWbfmf+/n+L/eFBUBjxUUSbXBJ8wn7tZRjzamUFd3L8cu5Qw+5/sVIrlAOc1WikUD+Df/ABP/AOzUkk4jG7rmrudST6EsrrHgd2+7URIZRjgrTZGPOH6Ubd74HBasZSTZnJ6DrCIyEfcBrTwFjI6fLUFipjQkpsz/AAelOSdDGWzs+XNbwVlzFRXUJGKcD7nao8kq4P8ADinuTnh8fw1E5C8fcqG4zL0YyY5xVaEhk+Z9mfmp0rfvBioLYFUA9ahPQ5WtBzyBhgvg/wAqktYQm9hv+bFRwxtNOGP3KvxKdnAzj7taUlZ3HFWHwfdz/kU8Y28/JTc/LgU9ct8oTf8A/E10torVigYO4/w01VOc/wCz/HTVOw9Kcqsy89f+mlXHoOG5P1IH3P8AP3aQ4Y4Pz/3venR5Vj/H826mjjr8nNSmWhYz6/c/Wnpl25OfXsKavbFCsatMGXLS4BuHRtm8YH15zXpPwM+Ir+CPGSWMsiDS9ZkjiuBJykUgJ8uQrgAAk4JznG2vMYpRIcg4I/GkiK3KvDK+EkXy2/Mt346VpCUqbckeRmeAp5hhZ0px0kvufc/RzT9f0+7t9Q065i/sq4jk8qRok2hyTwwyMN0znvU2oabb6jpNpFqkiPc2Uyyw3lqwimjYttVlbkcqdpB4IyK8Y+CnxEm+Ivw3urC9mR/EmhPGsrbsvLGGJjlK9TnlSeeQc17HZanBqVrHHOIt88WZY93HBxgjqRn9a+hpVI1Emup/JuPwVTA4idCe8X/X3lyzsdbsrHVLeO8jv41xNYxTIqtEQpVoTtGGH8Qb+8cEY4qlZahPd6XBqExlubyC0ETNMgTewyG3KowDnk4/Dip9Kv7vTZLuK5LQRmRWicLuA4xj2NOM5l1AzW0iOCvzMq4+YZ3bl6GtraHmpWZBf2kVxYJdxFLeQx7poRkoSP4lJ5BqeyZHffHKHs5YFKo65IYc7lYdj6UmiXFzbTXcF20DjzHO5F2qUOCq89SMnnvTbVEgiTAQRgMoKr8o5x+HpUoaNjTG8uUsYIykwSNire/Ug8HiudvNGEetT3ltqP2nT77iSBSpEU6H/WK3XkfKV7YrYhkgslQl2icMFkjdsYbqMe2Kht9LtbjVUiiSOOO4jfzFjUFS3r7E98datK5KfVBqenanPokj6ZJCl4ykxy7Q3T+IL0YeuDTp4Z7qxg1OMiK5khjE3l8oSOGAVuR7Z5rL8PaNLHYXehX08v2SCX7Rpl3bsQ8YJOVLD0PQHqDz0q9q0V6uhXNvp7p/aBhzFv6EjBJIHcDJ4oXcEQ6jpur2IgvbBIJzGTI0KsRvAHy8cck/rWs+osmk2V7c6c9ol1HtuISitsYnBDAdQfX0prxRalbOtvcxoFUSTQo2CmQMkHrgkZwauabp1pfaOkIuZnRiDII2wQRxnvj1prUls52T+ypL5/D1terYOIzHFbrETEGIJKrnO3A5Az06VuSsl7YWEMzxyzwRqMphikijhueQTiuO1CzfR/FAhuU+3usiyxXb/K5AHALDqQOD6it3VdWSK6tNQV2to5Aol8tA2GJClWHf1zUJ9y+TZjbi91C18VTs6JPaRLHLbzQ582IlMOsi9GQnkMOQwwc5rb0vWLDUtSubASQ+asfm7P4uCMkc8jnmqmrRW+oW1wxvXs5oJVMZRApC5xsJPDKc556dqj0zTRp+qG8ithL58RinmiYb0bgrwedhAwccA01poQ2rFGzt4NP1m5GnS2+nXrylZoZXJidiB95M5GQQQR0rUvNL1qaWJXls5Ixk7EZleLI52sQSQfQ8CkuYbHWruWyl8lL1gskWWHmkKcjB6kjkAdxUFvaamZp0tnEs9sCvL4IyuQuD1IqgHWb32nwXhMRnKSDE0UqgAYyMgdT65q5c6jbalbW0NwPLNzwHRQCGAzywOMHscVQ0XWIpNWuYLiwlsru7iVZ1lGAZQMA49COpFWb2xRoUR0Fs8ZDb26ADqcDtSTBd2Fmt7o6BECXsJI3b1BYe3HI9cc1Ja3EE2qDNtF5TdX3Y+Y988flUK3D6ZMXO25gaMMGhcFjn1FWYZ7S8tw6hTFPyUVuoJweexFMTXUiuNI1EPHBbxpcWh3xt+92zRqBlCMjkbuD6DmqOgakmoEvHPPaxopt5LN0wQ+7lt3UEdscVoXW61R5radxKvQvz3GOT1HHNS6ggF7udFMsy53oOHwfyOP5UKPUV+honN4obz1aSPOCwAJ44Dev9ayfsgJiuLZEgvCT5qLnaeeRtJ4yPSneYY1jkdH2KwO5eT71YEqm9idHDxsjAhV9RkHPtjBppXElYriMz3X2bHlCSNwPl4Q4GDkYxjqPeksJglzJZTXObxZPlilY/OMcFc+34Zp115nziLYSceW754I/hb69M1Zvbc3rx3LQbLuID5o8E8eh/lUpCZwO0ryiIn+068fXA5Jp0O1skyRI/YZ5z7ZqIuVVDjP8AvN/OoLvZJJCEiPmREln24XkdF+lZXNyaWV0kfc+QOQoU96jN0sCAziGygUcLuJP1yMnn0xTbN57dHFzBsQHMb5Hz+ox1yKjs4PMlMVnKkQTJacruweo69fcVIFuGGG6lS5XdK6jdHvUhQCOqg+3frUpaV4XIgeW2B+bpjHfjGScVVlhunZBeXK3MgbdvRNowOmAKA8rS7onEB5IbeQTjt6VVwui9/o15bpbbHMCgmOMqB5TdiuOhqMQ3NmiRwlHjPMnnYDEDuCB29O9ULjTL2cO51y40gyHj7OisOf4WJ61LDpl74ejlgknFzcNgxX558wHk5U8KR0xRca0LMphxvc7IBwXdsjnt6nNV7m8u1x9ikheJhjyHUDfj1zzgD0pkcxJxJaPJEo/e3HYE9Mr0GTVpEihOGij38hZN3IHoM9qaQiNGMsSEfJnGW243n2PpUTypGdrmFEY4/fuRnPZemTU0khY5wSR0TdgY9M9qcIhMcSxpJ7OuR+B7YoXkNeZECkTZMSkr8pZugA9F9akhnedhkBIMnYI16jHVvTHoabagNGkg2FCeAHJA565P61Dd2trOv72UxhjgIj4z64A6/SoESSXsQCGI+ajEFWGSHJHQnpUsd5Ei4SDJ/idGIH5dwO1VbXQ7PT5TLYo6IONm8lRnuFJwD9Kq6hc/Y5SEguJdse5hCjNnPQZHGaAJ7b7a4ke+gjgBbEXlMWDj375o8qZy6WsrwSH/AJbBRlB32hgRk082wlVE+0vBKMMYUYEjvtYH9aSS7ltCbaJARtDLdFuMnqNvqKF5gPuWS3FtG23fEfNjnmUH5iNuR0w3WoZY7cWweZHF4hMkVxFwwGOcnPIIqrPY3qrm5lkeyUGRkiiyDj9Rn2p1g8utTvK1zILaLCwrs2hAOij1H1osgFigu/L+0QfaDKf9W7tkE++ece1EXlWlrsnfEaAlmOW5J5we/ParbXaRP5KN9ocjJdOAnPQ471IJIjjfZ/a41O8OzbRn6d/rS5UBipdauoluYil2IyYrLToUVFcn7rys3zBF6nByTWglhqNukASO31C/kGLqTftULj5goPPJ4Aq5DcC4nzFa7DjC7MEnj0FVoZbmymNq+6UsDlo+X9enTPaqXLEdyIWEwXY/mR5IKwysMDB5ycnj6YpxsSsks7TQkyNkpErYOOgGT0+lLPO0EbxjBnDYYSPgjPXjn5h6VUfWYrdCHglL8ru7E47HqBU+6ItgOi4KMiNz98YOevHfmmw288jsEeGAcj95jJ985/SqtjcXc8ct9fyxiA5KpDkqijjjPf8AnVe68TWFqu64l2Ifuo/3j/OnzRtqUosvDSbSCbzmd55+B9/KgjuoPSpneVRuWRkJ9OPxHp+FQxA3MCSxFBFIPkcr0+nvRFaywDJlM4J4du30yai7E2Lt3ruJcIP3eZckhif73v61DHYajveBAEgJO5lfkgDO5m6+/pU4MgZHcSyouVCD7pzzkjvg0t7eW1jpN3e3139lsIFaae4LABEQZYHPr0A7mi/WRtRjKo1FL3jzP9ob4lRfDXwCbLTtVE/ifWI/s9k9q5DxLuIeZ+hAAzj1avh9yIFdC7O5x879f/smPdq6j4iePJ/iX4w1PxDNF5AuZQllEzEi2tVUKqBWHcfOf9ok1yPHnOM8N/8Arr57E1vay93Y/o3hjKVluF5pR9+er/yFDFDj7/8ASmkhv/2qaQQ5DfL/AJ3U6P8Ag9d26vPifYpjs5OTUaNtfP8A6HR/Fj+7T0QMMH7lJe6A6M7mz/B/sUkbMAQKWPmmDkYpItbMViT1emH7q09M9BQMN0f/AHt9apWIG4IH9wUsZ2tgDNNb7+xvv0Iw6+lZXJsPAJGRzTRkEEp/3xU9sN5bPP8ADT1TIxs3mqZa1KflD/apEQ7eR89TOgJ/ubabwgyf/HKzHYdBHtGR8+3+OnFTJGMJUUcnmbCO/wDBU38GKSkioiYGeHprKO/Splz1NNVO6mkaDI2H8KJTgqn6f7dLhdp/z0pBjGD92psTYFPIH/j9N2AJknj+9UkY2sAPkojiA5ppArAin/4qhMI+DRHGOnXNCRjP98VqkVbzE2beMUMcjaH/APH6aV8vA+9RIR1AxSa5CWiRDleW+996mRoQCv8AfpVJXkU5W2DP92im7BGXKW0VZBh0yD93+9UqR+WpAqvayrtz2NSpImBxzt+Wt09LGqbtYR4hsACdKreW7NhYnu5CskiwQpuYhV3M232C5NXA6zRgb85x/OvWP2a9PsLvxFrdxcJK95aPaRDfFuhjt23s7NxxllCdR19KyldJLueFm+YLLsJOu1fl/wCGLnw6/Z2ivLnSrnxafNtru3nuo9PtpWt4kWIq7NK7AnaEJLD7vTk9a9os/Dvge68KWV23he11W88UW093HJBbot3JFjeSX4MUQTywACCAQuQzZrO1+V7L4SnUZZ5v7fXw1qFv52pXTM9ubyMy4YngEKIkx0UZUVreAdPtdP8AD2kaBpds+gajpOj22iQapcqSLuQQqzwB26AOC7d2CYPAxSU0o2i/e+8/nPHZ7i8ZU9o52/A8P+JHws8GHXNHj0gan4YstRjtNHiu9OtwYp9RmLPIrqwwAkIyXXAVnBY4BFevRfDzwr4U0tLXw1olpaW97JF5r2r5mvY1IDxySkktHu2swUgMd2BgkHnptT0rxBrGl6Va3aR6Z4Jgl1+e98QuSst3Nugs2kbp+8DyPsHO0KvQ1J4tjbUfEWo+F7bV7jT44LKKPVtWsLcq1lC8e5YY2PCvNkHaoyqk9DinJyUVJJK+5m82xVaKhOo7R8yIePfD3jODVNQe5bxDZ6fG9vcQ3VtKIpI/MDPGkTgCQs/lgsScgKMbQQeM8bfAvStVuEHhZU0fXVXzL3S42/0QM3KADko5yVKLwWwAqgZrvLeD+wtPTSrK4WJ/LbyHVAfsQK4UoG4LAZcs3JPNUPDMVlaaeZU1OaXQyPMZ4LjM9yoyXYyqNwy/cHJyR0rmp1U5b3R6+AzKvhpqcJtfr8j5aEDRMYpYjFPAzRyRt1ikDYZT7gjaaWN1ePC7Erq/ido8WkeN9TittOj0eKRYphZQSmUR71UgbjyTjk+9cxbwP5IVO3+Nd0JXTuf0Nl+I+s4aFV/aGeSJB8vyUj2aMuCeT3qxHgdVenKh/i/ib/K1d/M9O7Kgtm3A5q1HGUVCeaTZt+7120sSgEk/7tRe5MtQEIReTRCAUAJ+WnMg6U5QCuVOaBJaAhD/AHKciN2FHfn71SIQnAP3qSKaQ2OIRjinKOcl6VEP8VKMI3+e1WkD1GjIPHzmlwnGPn+b5kojX7ozv/vf/Y06PLdOdtRZIBu3fz97d96nwAHjP8W6o32iUDuaS3fzU5+etorQtRbVx6jcaj2bJPlTjbU4AbnfSVETSL5RsI4+/wDOvWnoowNv3P8Ax2k43Z/zt+9Sp1yaEugxV65H/oFI6B0INOJ/h7Ntal/5ZtWhK3Iz8vX/APVTt2E2mnhR2+QVEgPl+lZq02JNMrmARyeYPMMhpw+UZP8AwKpNi7t3emrwoX+EVcWW3fcdFPiWMdz92p0cyHj5Kr7SWBLdKaJ9vGx6xmve1JtclCbRnfTIv9atJFuJ2A/Ovy7PWnR5U4/jVqyXxAviNYMWOCMDb3qvOy+Uc9afCw8tD+731G7EtjNbSfKjVPlY9QRyPn3VXUhRu9KkG5em8VVPb2+WslszOV7ERk3NgVE7N/8AFJUhkBfGKIEMhQGoWhnaxNpxKybTzirYGwcfJTbaERIAOKUjI4+c1101oVG1xw4HPyUcFh9z/cf7tLkJ04pgO3/CgaQ/+JUFPhx06VGWGR/dqWMDGVFAlsPjbA9/++qYCFXJ+SnohXvmmKASVH0rdO5rFWHjhvpwdtBXHTn60iHcqE96cvOR/L1oiOQ5RgVPAf3ZOOvH3qrxnavJ+7T4vlfnjbRcg6/4e+Orj4eeLtP8T24dhHvt7yA8fabVsqc/7Y+8D6gV90R6ZD4w8H2V3pGoJbmcebY3yJkbW5VT9a/OpXDTnHTt/e4/9lr6Q/Zp+InlaDqPgicTzXVhE2padHG3LwA7njX/AGkb5gvpIoHSvSwdTkn7N9T8e44ySM6axtGPvR+L0/4B9BeF/GP2+81HRtT8qy13TFj82FlKmVSMblB4I46Dpmr8dyH1dJ5EYCdThlUgFQB09as6TruneLLYCYRyuYgIpmUbwSvPzdcnuKx9MsNT0GSe0lKXukRxGVbkuTKgHJyp6Y7kV7KdtD8Kj1ubDaeLhJd6AuFDB9uTtBx0P61m6TNaapLcWdvqJtZVDGJZRlThvmGDj6jFV9C1u503xhb219KUs723LWcyuGiuQWBAGfuuo6r3FaccDo2qQPZpLHtPlFGAYNuxkHtx2ovcm8uWxr32n/bS+CiXpiGJF4DkLhc54rH8NWFxdXUt3BFDpuo25WOVGyySEA5PUYz+lTx3kU1tLA+5J4tvkszffUDuO3IOad5rwGKeAYI5ZOuM9T9KsjpYh0cSm7js7+2lsL2QOQI/mQ45xnnqOlT3NtBqYsphKbfVLdioO4qcjr8pPIIq/eSOmpQPGNm+PEas2Ccen+FQX4j1SMRXkEZnjAaN9pDg9Cc9Tx1oEt7ow7DTbbW9a1mW2uzYeILdTatNGmAXKblLoeGG0cZqzoN1rccLtbWln/aEkaloXZhE6A5YjGCGwTx0zWta6bHek3MQaO9YCNnR8ZwMLuHc479cVDZtLZamHuZ43EMe0FsgnJwRjtx69aS0HumaGpwf2uJJbbyzFJCI1lXGAc9yc8jFc/d6TFrGhI+i3cLyNIYxDO5CyypzsDZ744NFr4cufC3iqW50szXOn6mvmSQSS5hjZSR8qk4UkNzjrik8QRW3h21laz04mBJFuGtEyRjdhmUDkYBzxSfmJX2RKuo3+v8AheeJ7aO31+2jDS6c3BJB7MRyCBweeal0PVRcWdzI8Cn90plibIdMZ4zwDjqKva1AJI9Kv7ESOVVlWZeSiEZBJ9jxU9nJNckx3n+kCRDjGMg47Y9fShKwX0IIV0nVri0nu44xexkbZo1IYAH5SegyOh9qrrZRvfTmed4LmOTyplhcgOCco3PseaV9Jt76KKbTjG7RZ3ZYhkwCOQeQM8Glgm+3W8EksQ8/aIpn6EkcD68U2SlYdqENrewpYy3sqXkcJkhmdsmRQfmGDgkj65xzVgqNNltkcteQbVG5+pBGCCeQxzzzRLG7WjbApKjJUYLAdMjPIFIjSzxgqc4HHfJHc0h7D5oLZBvTyoNreV5ciYG3sCBxUVvYxWJeCBBbYBk8tOVfPOR7HrxUtzGZneK4TMEoABC5wfX6VQtLxLO5gsLh4yjFVim3/fycBT34PFUJFmXKhA55HT5ePoev51PazFo5IuD5Rz5b/NjIxlSexpZnS0eXzYpJ/LjyoTuR95T/ADqKddK+1wXMV4ls9yAo81woc9hg9DxRcS7MeLvzlk+znZcwEFo2QjJP91umKldbyW2EiIkhXloiw3H/AHSMDNZOo+IYNIuo454LySUzLayC3tySM/xj1UZ5xW3FqlklxPbpcfvEBDIq44PQjPvQIyl1FvNBwIvLYecsynp0P+6Qec81pXlvPh/JjM5UZVonxkdf1qlca/p6X9vDfCPJ/dSSM2VGeNrY5HHRumasLqUOnSpFJ5nkoxXcvVB0HuePTtQkGvQ4G5mEETzujyhRlkjXcx9lHrVjT7h54YEjgmggKmQxuhBGOze+aZDLsYPHtO05GV6Y9RStNJcS+aJVgkJyAGPX6HrWKZsSeWrAkg9eG9CfX60jXLPbpEbcDBOZtwGefT3phDyHZKWd1OSF6g9uPXNN3+WuJH2KDlMrgA/X1ouBGYLuUGWbY4HCpb9MHu3vUsVjLbqQ063fmZmBRgAD0wVHJI/IVG15bJcwQNdxb5AT5e7BOO+B/Km3cmkWt9BNc7BfOCLd9zBnA5YKoODjvWYE6XBwhdED5Axu3KD3P/16jC/vJH3+bub75fcSB356AelN+1QZCId8jDIVVxgep9Oe1SSx+UAWxGGGBngnNUFkcxr3w40zxl408H+KZ9T1O1u/C8s7QWdlKEt7wyqFxOP4gDyPTpXT3M5kUxhmfJYb/Q+gxTQQuQoCO/8AdznA46dBToWXYoQbABjcren8z3qk29BJWEjDsuQgdwMFlXj269feo3vvskpX7NdbFGTMq5U+v0A9alDqz4CAgdOp5Peommj1PZbxajF9kRv3q2j7mJHVW9PQiixSYr3Dy4dBsjPO8sMEe3/1qXcJZd0oYgKMLwqj6Ac5PrSeVGmfKQQQA5EXVUyeQM9B7U2NA3HlNAGOd7t8z5+vIHtUiElhjCIwBUqTl3z19R3NMtdZNjG9zdQzCCI9EUk56A47gdTUhLS4AIIAIFSo728OARv/AL3+H1osgIVlS5szcXBjkgJ85Z9oTIPABAwScetSWsYuwAY94xu2yqBx+PAqHyrW8kSS7ga925KpuIOf0HFQ3CR3gJuY8q3AiDkYHpx9OlDQGjpyz2wldZOGYgfOGJ4GMEcFQOBipS+5MF0B53PwB9T0GKyU015kilDvp0sQPlIFGMH7y4HY1JFAsjBJkEgIwU28EfSi8gILa40yxYxCfY9wxkVEU4ODtGMcZ7Dmp5p7dYy8rkIvLKjc49OOlT3Gni4jRLXZA4AC5XABHf6/SqkegmJkluXW5dTlYY2KKT2LE/eNFpAVVmk19o7Szspo7QHMtzvwQB0UdCSepIqVbC/fTdQtk1H+z948u0mihxLABxlixO4k9+K0ZtWcB42dJyowkSKAU9jj+ZqtJZyzYuPL+0TqRt+cqpPTJ7HA6Clyoop2/h+0gtIgZ7i9gjCxh5vvOwzlj3OWy2T3q6DaZ+cpHtACg/eAHGcd/rUwVYJMEgvjH3cke3PQVEixWpOyMGU5PmyL09B7j2o90VyOea4tonYWwuYCGCsnR/qOwqS2inuhAGRIAoBKBQTn0HH6077bPbkunlmUDktwDjrwOgpvly3wLTI+S/LRMQuT2zxR7oakUlhbLN5ggYuT8ybiFP8AtFR3+lNldEwSMY6MvQU/91bQsTIkSLhSC3Ix29aiV3Lb49/IzvVeAPSsxDo2TAkTBPTerdR3H1r57/bA8dLYaFpfgy2CJcah/puoHf8ANFCrDy1K9PmJzz2Fe93erQaRp95qt5sTTtPie4upjhQFUcAe5PA9a/Prxb4quPiJ4n1XX74LHd6nMZSEYkJH0jQZ7BVArkxVTlhy9z9D4Ryv63i416kfdj+fQyyRIfYVWPTA+TC7f/sqlfgkD93/AHqqspRcn5P4q+dfY/oK9tBgQhuP7u2kT/KU5fmXjfSBjwB3qAHkFv46M9z1pqNvJwcDdTk+Zc0ugDcEtgO9AHGD870gbGMpSxsWGVFaASRZ6N/F/sUZO3G6lTO5cVIn3cmpY0QbMnIL/d/gpqAs3z8bqs43nB+R/wDP8VQYy2B/n/gVDiFiWLgZP/6qRVQnGMn/AG6WPK4z9ylVyI93WqiWhwh2AfJsC7ttN27ODUqhidvdaaYmCgqmayauXuQxKTjIqQr8uCOaesBU88ihR5Y5/wB2oSBIYQe38NKPelAK8bvnpNgAwabHYRSSMH7i0MevtSA7jjNEakDC9Pu07MTXcEG45JqRMfxU0jc+ztTYmZhkfPiqjAaQ7G/nv/FRIvmfejpy9cD5+m3Z/wCPUjKTyv8ADVQXKVykcdrsfBORTAoXpVkDaeOlUpZPKXI5FGsyfekx/wAu73qSHDBCKaoOMEb6Xnr71KMh0chOCB/s1MJ2jTpVeIqBnpt+9S5Cj52RP4mqm9RofJcr9qJY5SIEln+7tA719D/CvQr/AMEeAHvbbSJz4j1qOS4lsCmRLGG3xRKMH7yAZzkjNfPp0mW80u41F/LfSraaOOVGfa122RuhiCn5mC9ew7819afF7xv4p17whoWjeCvC91o2rXtqs+n6vd3EWEgiVWl2BWJJKYUe59aV+eSX3fM/I+NMz9rTjhaL/wAXyOM8f/GfWtb1G2S/t9LtPD0SSap4riRVc2ciGMx2cmWJAJ+UDGWx25Fey6j4y0jUpNHsNGS613SJy92Jo5eC0qF5pGOAQQrFBwCzOR0rwWztvDWq+HIGs7C21PTL+8mbUVvIQjS3kUpPky/MWZt/zAMTkVo+BtUl8B6xFBpaWWk+HG3CRA29okwW+Rm4QBmJ746VsnFNK3vH4rUpqKsiz4B8fWdn8HLvxp4g01tQvbfWZb2LTLNQ6m6LmOwt2I+8sSeWgQ5w2fet/wAC6JqnhTw1p/8Aaeqy6z4qupJL3xNqEiKFknlIYQsw5OOEGOcIF4AxXk3gq0kOp6X4Rit30bStI8TTalMmMtPGQSswBJySzAg4wvWvap7u10O9i0u2jxc+awETNiFF6mV1xulcnkdABXJiqnuyp/zGzhytW/pGtF4WPiKC5t2sHujMTF9jdlWF/lO4KoxuznksSM/TFVrfRjp7pAlnLcGzgWNc3CQxfKuWTecKMdCTwcdKrNcQ6ddPt1hLS9njEkUd5dBWC9GKRA5KE8dutaSRy3NyPNiiIAikj85vOzkjP7s4Veemc8GvPo2TUWehhJPnTZ8i6zqo1zxHquqpax20V1cMyxxY2xqCFC7l4OAOo69apSZeEnqTj7n1roviHa6Zp/xH8UW2kQSQadFeuFiddrJISvmKo9A+dvtXPRzB4SCm/GOEr2KKaWr7n9R5XZ4WnKC0svyJI/3YwKQ5K42f7NOGW5HWjo3FUeiCknkd/mqPYcf7tSgBn+Z0yKEIk4NFNGkbDIgY05qVV7ml46UkbKGOPuUkrleYh6c0q4bg/PQff9aFAT5j89DJQ4AImQmwf7FLGCzYPyU04xsH92nEDzHZUdA3/wATRzDBjz0oX5cH/vqj+CkX7oxmmogkMkUvKD/GlLGyn5A+aefmOBUMCmRQ4HXd/OlHY1i/d1HI6+aQ3BqRCcZP+Wql5R3YqaAtsBz0+9WlrmrXYsx7Rx/B/F60A7TkPTRhBz84pEfhAXQ7f46gklHBx9ypE6c1CmUUCpEyv/fX3E+9VdAET9dtIAS+R/F93+9TkI7Gk438cv8AxVT2IW41l+bP/oHtTScDJ+5T2Ktwajkz1H36ziNDu+fRRVN3CIQverZUOu0f3agdAAR/epr3hK0RwRV5ZN/8NWLDEy5HA7VHBiXkcVatIAvI2bG+8lYwRS2uWcHbgUzPOT0pdo6bzuqEcKEx0rUpLsQD92w/z81MOGAI3nbStGN+7y/9qms5bnr/AHqykyZsiUZbr/3wtWdPXdEGJqGENuI6CrsKhEQpTorqQndD1bbSOMnHUNRGd6t8nX5vvYpWLL2/2q7F7rLjuNA3NxzSA/IM0/YPX/apEj9X4Zax1FdEqjIQ7+lOj56/NUaDaCQ3/AP/ALKp0AjGAP4fuUxLYOrAdetRFthGKlXDOCv3KiYZBX+CtEaQH7scl+KUEZ9RSRtyD0P+FKPU0insOjJX/YoiO3O7p/nmkIzQMdD8npWiIHljG+VVHK/M392tbQvEF34U1my12w+S/wBPlF1Cu7G8AHzEPX5WXKH61iQAtGJM7/vfInHfFW7aZXRCP3ijqn41pG0VdHLiqFOvSdKpHmi9Gfot4V8aWnjHQ9K1q1t4zZXsKygxqNyMRyhI4DA8YNatxOYrO8vWlWBFhBWf+Eqc7859D1z2r5R/ZX8df2Vqd74Pl3eRfZvbCJyVHnKGaRA3YsMMPfdX0dZ699v0DV5hbrc6VJEFMdypBjcnbKkinoABwfXmvfo1o1acWfyjneWTyvHTpP4d16Glp9heXumXMUvlOsMnm2/kxKyhP4HjYcYPQjgj0qrH4nZtWtoLmJLaO6yFeVMKko+8rZ5BNa3h2zTTrC2mgR4ibcLsD5V0BJTPvg8fXNQ+IdH8iPUdUL77DyhNs2hiCB8x9sc5rpXdHgp2bTJbmES2GLmJYJYCWE0B4IPABHqTVZ7i+t5JItiSGKNZJBcKfu5C8EdTVXSm0e9mjtIZ4kubqNZFeK4LB1IypAzgfT8KuyajdR3stv8AJNcQZSRdvzOB1BHTkc1RFrFnMtxZ2wvYIX8olh5SkhOflYZ5DAdcfWqeo3OoWWs2cUdk17ZSDd56OP3Z6MGz6+1Tm7N9oZubC6WMLIRt2g7COGXHY+meM4pkt9dnQbO+I8+ARgTNFgMjDvtHGT396Bx0ZeWd7LLIOWxlD0OD3A7+9Ta5d2NtdaZHcOtnLdyGKKV1BiL7fljY+p7evTrWRoWv2PiARJBO6XQXMlrcJ5MwwecKetMju9M8b6TcaZO7WdzbztCEdVbJUhg6jORj1HIqW9NCGrF3RSLOz+xOhje2kZW3PuHLZ9uv6VfRvNEm8GcxyGSNnOCgPBXPcEdjWdLaXGi3JknRpYiAxuYVJBJ4ywGT9cU6xuH+0C4t5/Nt7ggfvVHlPzgjPqScUX6C9CG+1YeHbW0lYifSGbyGIzmJjnqOgH+1WlbIbu9jNlcs0flGSN0x94dAexzT5NJWCz+yXMCJHJLuWTpsP+1nIxisWDSZ9LjggFz9mRJWjKnkbDypG3pzQPRou6jfS6Xf6ffvEyGSYW9wjJj5TwWyOeDyPWoZFWK9v1eVwkkmVQZxgHAI+owfxrWmMv2QxNL55wAuVycjglSf61kSajFFren23lYlnicx7slXIHKjsD3p2BIs/Nask6eY4TglHwUyP4hjp9auWklpI6QO6uScqHyGBIycMMVGZnljjuY7aS2c7o2ZsbXPTGAeD9aZZ7LucBN6OgJV9uRkdQx7UiE7kvnJHEko3xwIWAlLZCNnOD1/WmXGbsxvLbI5P7yOQpyD/eBxS6bELS5eVLd3SSMrcRpypBPDFehOO47VDpNqtpDHBbXJezUSqlvNNuYBTkhQeSBn8KBrQtwxC6VFFwIHHzAtuHTg/N3qrf6RZ6hapFc2kFxASduVDFCDnr1HPp2qaS3cxpnc6Kcq3pnpkVP/AGbcXtpEbe5W2n8okoV6noOe2KaEnymV4mu3Bs9P1VLyM3APlXmnAgo3GGDD7rAeoxjtVey1e+0u60w6jZzTpJKLVdSRQ4Oc7WlA+6DjknjNamhXSRad/ZN7JJJPBI2WmQ4dSegbtio5ftPhy8vYlRZNPulEkMp6Bu4JH8vyoa6kp9C9I9re6jHDOkcEkgJimdBtcjhlz2PTg9aj1rTjd21zZ3EscUTpugugxwjgj5W9Pw7UW98l1bojpHvDAlOikDHIJ5BHUGnarq1lp620N/ItvHdzGFZmXK7tpYBj0GQMZPGaYWlzHCwxBeLoTQITgOWHJ9BjOKdc2UMaIEgOwjn5uQO5z1FOEQmbeUMpPU9SMe3QU6MiRzCbneVJyjLtx+J6n+Vc5sVltMxhIDKiHPBY7hnuSefzqWPzLf5HOQMbS2D8o9T3J96bLfw2s/lkTFwRHlBv5Pc46L6k0sk6QuEcO7t/cUsqf72OnrRYdh2AFn2hE3dXCgY9weo/Co3topfkCQzunMVwUGUz94qe2fWkMoRtowJOm0dh6k9KbG4ALvLiMf3F5z7D0oEV1KQDynEpJ5KICR+JGKmtoI2kfZ5sAUZzK275vQA9qla/uJt8VtI32dcFh90ficc59KkjjkeM7kWDPQ9j78np+NADDZluHIEQOTjgufU46ZpszrHKimNMkZVA2AAO/vWPq+qPpTo41BZHHOyBl3AfxFlP8IHetTRls9Sh+22lyt+85AzvH7sAdvT3FO/QdtBTHMwIg68lRt79if8ACnw20VupdLdI55cGZ0UAlu/69qy9a8T2emeXbWk0VzPI3lypbsd6KDhm6YwO/NXvPxdGLz45J0AIiDKSc/xYzn86V4jsyyA7K8rlBEv+yd2frUC3o1AEEuIOG+dMEkdvUDFQSabLqU9pPb6pJYPaklrZMFZ89mU8n2q09zLekvIAD0G3AA7YOepNAmSQgoWYbCGHylenvmpkcM3O7jv3/CqSb4lCLBvzkmTcMY9AO2amjPyFj91RnAbkfWmmIhkcyS4KLsJ4+bJOOtNzBboZzA006Dgxpkj04/rQrCcOeAmMs27BI7Yx0/rTg+TuAwpHG3IPt9eKQ0IGDrvw4J+b5uDz6ikyc8yxo/QzTrk49sYwaeI9qF8HYOrt2+pNQCVMhQy7wfmHXBPTNVcQ5ZhFGF3u6AYG5s5PqasKSiZdw5IyfmBA9uKrAlWy5HHPPQZ4xzTLexjtUKwQeV32hcgZ69T3qUgLJzJtAALjnd0wO+fWoWljglCoXM6jBAckIPp0BPXNVrmAXXkAyzIiMGbyzgvjoCe3PJx9KkhswQ7knexyU3ZHtz61n9oBjyTI+8SpgHP71dwP19qWGaSBUkM8Ms2SV2JtBPoqn0ppIDbJYwmP4G54HTNSC1jOGuY5InXPlqi5PPoewpx93cCvKNRuAxguLUvvOBIjDGe/B5PoKz7rwPpGpaib+7+1apc+UYBJNdOIogeW2RKQBx1znIrY+zqU2PIz+hXAIHt3P1qC5iSNYmnvZ7RIiGCW52mU9lY4Jx7Dr3qRooXfh92svs2jXi2twpjEV0VD7EVssuGz1XjPUZrQkt7lV8ubbJn+42CfTIp0h1dpY0trK2j04gSySbyswHXhTwcms/xV4nsvB/hTV/E1/OssGmQGXA5Mj5Cxx8d2chfxqtEjpo0pVpqEd2eC/tb/ABF3RWngCyGApW91jY3zOQMwwgDoP4z7gCvmpJRDbB3HRdo3/NU2salea1qNze3gd9Qv7iSe7dnJ3u5DFct6dB7AVTnkQqIB2/g6e/3q+erVZVHc/pzIcrjl+DhBfE9X69SNgJWP3M/3Ka3GPdf4O1EWd4zH5eKbsJb79cbsfQvsN/gpnfNKo3H2pKyJHIu3GORSj7gNKvSmR46hNn9aOgdB6sD/AMCpAoj6JSp8oH8dMKjbx1pWAlTKL/cp6qNufpUUI+YfwbanVTj/AHq1QQHrtxgjFQSII2xv+7/cp8aN26NUU2cYNFi1Ech8uPipbY4GD2pgIGCPvf8Aj1TwjegHrWd7iSGRq2Qp/h+7U6/w5+cU1Nv8NKThRj5KbOhq4q+/3v8AYpoDdqftKcdaacHp85/uVPKCj5jF4xmjntTto/v80gQ7slN/+/UWJI/L/iFLECi5blKUAr/+zQqHa2P+BfxcVtYXKORQQ5pkn3SR996n2nI/+JqCQlVBCdKdPcqmtSxA/mx5J2ZqOEoH5PJpF2hCByn9+m2tvLNNFBFBLc3c25Y7aFdzOdueBnt96qsldsipKNOMpzfLEHjSRuuMVDMPLj2pwQ//ANetbXvDt74cv4LK8iSO8e0jvDFG4bYHY7QSDw3y8p1FZe8dAfvf7VNO+hNKtGtGM4S5ohGF2k56/wByooyRIQUwF+7T4YAq4B37/wCKo45YIpI0knSN242vKEBB6fMWHy1m7RTMqlSNNSbYu0RzBhVzRtLvfEeoCz0yNLm4OCd77UQBcZZs9PbrWnZeFvs1jpmqandpZwX90Le1igia4Z85O52VtqKdpwckkV03h2ziu0gtptTS4tIj5sI0uJLZXbgBsgEvknBB78YpJvS+x8JnPEtHD03Cg+aWxpWtrrM3hnTtGGoPdppkTRTS6UggbyR98O7Akr1IIwc8k16L8PI9ZfwbaeJZNTsNO0i1sRY2d/qjvNKkJbdIREoAUfcTphsenNcXonhO08Za/c6UUik0u0nWHU2iumiuCrKR5ShWwrbhzuwcZ4r2sSeRFHpthaRTvbwiGKzgaNZSFxgfMSoAXHU1xVatrW3PxHF4yVaV5fE9TxnxT4aT4Y3Z8R6TZWmqeGpoDLe20cUdtBaTyuEjaCPBeIncSWUgjOAQOKtS2l/BaSQXsrf6Xt8vT0TdbwAj5cNj5mJ5LH6CvR9UsnurG80zX9Ev4tL1C3ZZIobqOXz0XBId1H7vHbBJryTSv+Ej+HWl6zpeqwSSJZWJutHaV5AbuRw7x2qSSIASFXqMgEYFaUKkqjt9o5eX2kV/Whf+H15qGq+Mtf1ieOa2vI7O1006mEUB0iQszEHhV3ZxgbuK3dG1jUPFG+awknstOuJkgk1iwi86/uVB+YxM+Viix1cjOelc78G9Hg1uwllbUdSs7Bbj7RPY2dq1xNqE7phjJNyNgHyhcAHrmvXdOkvbS6g0S18OR2mmbRO2pS3HlLA6jCQAYAduuUHyqvJ5rmqScpJ3Jm4qTSRNc+HdD8Oytd6XZQaZfTeXCdTt7IXN28Y+Zg8zZJYgYyxwCeMcViWPjJLSfVbzUfCVzY6VpVqdUbz9SDb0WTCkRqOGLLwpJHGMU/xD4zWweNLuObw8sxO1Lm3ctIoPUIOFU4BDAc15r8Ztaso/h/4bsrOeee88R3zajcSShg32K2ZlWN2Y5wZSCEHAKZPatKEZVG5Poe5kuD+s4iFN/al/w/4Hl2sao/iHUdU1OWLypdSvZr0o/ON7lsbvZTiq8SKqj5cbaht2IQA7D/Eq/wC1T4pFl5I5X5vzr0o7WZ/TmHpqhCNKPwxJgRtyUzt/pTQeMK9RRvt4HanRYwDsxTaudFuUeh3cb/vfNTkxn+PPmfJTYyGOP+A0QL5aYEm/Z/cqeZFRWjJB86JjtSRkluPkpw+XIH+fmpAVDYH/AAGktBgud2AfvUyDkY9KXleCHP8AwKmh8Alh93/nlzVWZXKyZRsXaKVRhcB9+FoB5yeaZHnGG/4F9anqSI8QmYhuUFHlR4QY+6uF696VphGuTwKk0LR7vW9V03S7CJJb/UZxBArvtXcQcZIPAA5Py8CjmlGOu5nKrGlCVSo+WMRimKLJHQU23YO529PvV7JD+yj49SwMxuPDZaNc/Zo7mRmcj5lAbaBk4wM8V4vZyotukyjEZzn/AHgNrevRjtrKnNSTsrtnFgszwmNclQlzSiT5wSW+5SJKCMj5zT+M5P8A4/UEGUiG45FbRV0erF8yHCPbvI5Lf8tKdFKSmQ/7tvwp8QAfJpoXccHgUJ9wi77j1ILD+/8AdWnZBPPrUKtnGY//ALCpD83Jq7l2FP8AudKdknqf/Haah6Ep/k0L8vJ4C0xCjKcimkFhtPf71KFCvw7U1/lG1U/77T5aVguRfMknzOf/AGWkTpymx2qb/lpUX3Rz0pR2YmPjLK4ArRtgHiBCYrNbO8hetXNPmBhBJ61EVoXCPuXLW0E8rUMy/LxUiLggg+3zU2VgkHzVTV2VazKCnZjtmkbk/f5NP3gPxVWwl3ZJ4/lWMI+0dzO3M7lqFCWJHA/v1aQnaNv/AI7UX3GT/Z61IMMtdcI2Elewo4IJP3f7lNc4OTSowVuN5P8AfpmQRkjNVLYa3uxUQkYAp0TEN02U0KJDjr/49ViEE8k5pDVmtRy8rw+z1oB4x9yooj5nXipI+RwMVqWo8o7vzyB/DSLy38NAOPel46moGIo44OP605cjlaFyOvz0ufmxUjewUwZVdpT73+1TkAHAoGMYC8VSYmg6ZJ5/zxUsU2xkV+h/PNRgY47Uikk9MUJi5TX0+9ura6tNSsz5WoWUouIHDfN5iE4DFf4f4a+7/hx8Qx44gg1azSGXTNTsY5pbNlBfzwzJIpB64XqPoa+BNOcLIAyP5b9GTqCG5b/7GvcP2ZPElva+KT4Tv7h4Yb2U32k3iPhre6AbzYlZezrzsbqQwrvwVXknydz8q41yiOIw/wBahH3o/l1+4+p9H0dvC12lhBI0nhy6UraxSdbJixYKCeSmSflJJ7A44q34F1S73X9tdXen3McUhx9kmDDcchgQTlcgZ2npU2nzazpWkW6X8EN5Ja3Ajkdn3M8GeJTnGWweR7VxWneE/CUHxQ1e40201LSNaaITedE5+zXOQM5U5BYEZ5we9e5f+U/nv3XzJnQ654Pli1a2uNOsopLaBvMUQ4UhgdwGO4PvUh8YWlx4mn068S7sjcRpLFd7MKHAxt9iPfrWlomuy22rR2E5eXzMZZFyUJJ25wOB9egrO1y9RvEVzZaroV9PA0sAt7mFDLFOjZ3/AHRkYwScc1drE36MsB0tBeXMUkdjqduplvYGQKtzGePMYDggA/e6g1Ws400l7K80y5T7NqC4ktN4lt5QB99QSeo7568H0rl9J17RNLj1FM38sCam2i+VeQttSOX5gpLDIQ9OcVv+H9a8Pme38I2dj/Zmp6buaHTbi3aDMZY7miLcMAeTtJ61CYmjpZrFG1d5bm0intpFWW3mVF3RSdDhuoBFc3r3hLTLq6uPEujQQpqNq+bqN1YLIAOScHrjuOvrW/bavbXtxd6U7sZ4GMbJyrZGCNoPDDHIIp+g/Yp7O9W1nmJc7ZIrtGiPTAIBAyDngirtFkptakfh/UXubUHyxBGSTF5bEgEcnk84IqGLwpaRf2qrTyGy1CU3DRq5/cMVG8of4MkbhjvUelWUmkajHFCfM05pQjJK4zGSNo2n0BqG9i1PS9Se5tpYZLJ1NtLFeKQ0bgllIPQggkZqbD2ehJFolzpEaWk1zPfgytLHNdSmXIOCoOenHBH4ird9NcR3KTSDBUKoZMDj27fnTXIa3jcspBAJ+bIAx1HsKtX0N3/Z0H2KJbmQgAZfGcds/wAqpcqGNttQSeXhzGUJwZlIyevGOvvU15bw3FxaefFb7xIJonjXa27PLDnt39azNOuFvYfOERtrhSFuLSVhlG6FgfT+dW9U027iS3ngkW7+zAlYkbkgnkKe+OuKa8iftD7a8gsWlSYvAVjMrB0YpIOQWJGRkVDYStC8tzBcpc2dyqyxxs33D32n0I7djUuneIEW2Jfem0lWXqMnqCD7VNJZ20gjNtcwmJTg7OoHoQP50hLTcQWbwT4M7gSAiKVOdgPIwenHTmsxrL+yb6O9k3vAGI84fMYyRhiVHQHocU/+04tOaKCeTETMVjZMsEJbgkjsa0CxCyxNIzo4YFPb2H60AR39wLCXejhxHhpIk+8FOPm568HiluJL3TNQiMFw13aTjylSbAdGIBBU9/pUd/ZQPJHqXm/Z57ePypX42vF02yA8YB6Hg1blcXVpPHcxZMTDzIUU8YAK4PUZ45FNEsrT6tIZ5TqMkUAWRQronKAjBDEdvQ1fjubu1twsZS6j2lgFUEOvpjtkelZM9rH4ksJ3skNhfllbyZ23JLgHgH3HryKreFtZguxLpjB7LV4FMj6bJlX2g4DITw6n1Un3ovrYSSaNnS9Kt2uCbW1T7HJFlQ7ZAzklSD0weBVaXwx9ltbsBHeBlO6GZ96g++c4H06U+K6l0yWWdEa70+RllkjLgGInhyO5U9cdjV540ju550uHjnwSGDZBXOMEHggj8e9PRivKJ57LOZiIrZHLYzvDEKP5VG+kwSwIl6guHGSNzHI+hGDn8akjL4wfx3d/wo2OpOPMAIxt3cD359a5zpG2yw2iCGCMxJ90BGwR9c9aFulh4TYc/wB5sEfh39qF8wghDvA5CluM+n+eKSW8ijssvB/pKY+Z0VSST2YjnA60CZFLqEEdwbUSoZBGGl65QH9OlNtrrUNWaCSLQcaex8tb6C4UfKOjMjclfcVYsbMtB++so7J3OWkVl3yD1JGQOOn61LqVwb8x+VczWcFuPLcRuoDjtyRz+GOtNRYvISGPYmAfMQHP3QMkdyBxWfqFve600dtDmzgJ8xrqJhtCjouD0JPpV+S5DYUZCE4JXjJ+gqa2uiq7egxwO1UCE0HTE0UySi1j+1zY8y42qXkA+7luSR7dB6VUudPSzmc2QSwM7+ZKsKAK/r8oGFJ9RUtxNqK38DwagkGnKG861EOXkbsVkz8oHcYOajdt7lmKyOT+73569hnoKVkVfqP0rRLm9uzK935WjRAkrFbqGJHJBkOWxnnGKhi8OeH9PlNzpFlsu5i3nXcrku4J5U57H2AqTzrmICNp0jj+80G5dpPrnOTUTN8xdY0R2/1cnc+uPWhKJOo6JHhldmkEicbYUUHBHqw9aPnZ8sA/uwGE+pA6D1psO5FIzvdfoMn6f4VI7pCHLSBz32ripARM44OSec9vwHpTZIVnK78/KcrjsfX0P0NSxW8sylgpx/tMATj0HX8qEQlmUpz6c1SAj8qWP/UXroDjd+6UZ56c54FDqyOQN8pwMsq9z/PNKYZXmSKIeYeZGbaNqAdAT3JqBIRYsZEjSCdseZKy7t/UjvjA7U2CBdMuxiQ/IoJIWV84z3wOp+vSnfOg2IAhY8ltuQO5IPX2pschY7y+9z3XI/Id6XeXfqSB/COv4n0qAFAGdrbFC9W28/U571EqtM+6OdDEfu4Xp7gjvUohMxAPlhAOEGSSfr6VG85mmKRbpXU/Pj7oPYZHGfagCSNxEqAFyQBzuzj1xUYmLNwju44AVeuah+0xvIkKo7yjqu3HT36f0oCOf3ZSWJyOfLYZ+px2FQvdAspZiX5rm5mgfoGhx8g9M9QffpTY9KW3R3fUJ3Ehyst067sgYGB3H061XjgR2zskcrwLjbt5HqT1P4YqKLw5bJeyamuw6hIojEtw5PyjoGwQoJPcCrKLEU0zXKAWkJgCkeY+4zD1wRwM9aWO3hdwJZbgkEFhK24EHoDjml8kopyVcjsF4Pr35xRAShxwSQM/N0AP50R3Fcr/ANmPpEV3Lolpa293csJN1xuKE55Y8k5AHAGOa+cv2tfH7XGsaX4Et5E861Mep6sYyxiyVPlQlRjJyTId3QhcDvX0PrHi3SvCelanq2pSypBp0LTysFwHUchQTxknCj1JxX5/avrd54q1fVNf1EudR1S4lups/NjcRtX/AICihePu4rzcZV5Icq6n6Jwdlf1vFPEVF7kfz/4BleYBNg9vx/3fmqK5KSHJGT/cqwRtP/Av++/8rVaTkuBXhLQ/oWOmqAr/APE1WPWpidrY+5TTnqO9YgmRnjg80xUKrxv/AOAVMvPSmff5I/4AnPzf7tCZCYLnb1oXjB9KAu1cHep/26FJdRRdENdBw+XmkTP0oiA4QD/vigHIqx2Q7mNuUqVGVUyU/wDrVB9wYzmpY4z5IB74ogVG17EqfKXz/F/HSEK2CUz/AMBqRFP3TnNMIJV9iZP9z/4qqSNkritGR/8As0Qr5Y4+SpRGCSAP9r/apY4gBz/wH/2askkhQVhIj5ePapAfk56VWQtnn1/g/wDZql2jOa0aNXEMbOKarB34f/x6npHu57LS+UN//s9IYxU2rSiHuPk/i/KnIp7ClX7g/wDZKVhN2I1hHOPl/i//AGaSOLymB/jp4YtvUjZ/7JQCB/By1DvcFcYqnGR/339aOdvy9aeeOf8APNNMRCYb+KnTQwXDSyKD12/oK7j4SpcQ/wBoX0dvDIZLhbUyu7ZEYUswwvPL4Pv9K4Ik/anG7hcfyrsfhfdRhNb0+S4hjKTrdCHo5ym0sOPujABPqQKTT5kfE8VynDL5yg+xX+LqBvHSXD5xd6XbSK77cIVZkYKR9ASO2celcksotrQuTlFx7r1/ixXcfFoW0f8Awi1/cXMMUVvDLpk/UtuLb49sa/N8x3gcZz14rE8P6JqdtDZ3J0+3N1NMwNtdPte3jDfeGGwHI5IPQVTcrNI+eyviGhhcri6kvej0IbHwxc6nEZmuU0+BW279vnO5x95VUgfQk813Gm6O/h3zbTTdTuYILvGIZbKGYnABDF9u5vQkfdz7Vj6rJrgtPKgtLuJ1uA2230+LzEh7n5mwVLdwCcYxVSdLucXkGuweIb2zbMcdlZXduivGPmIbaA4HOSoOTwDWd/I+EzLiHFY+UkpJR7FvWtXmbxTHpc+uQg2Nuky2mmbUmdyQ53ArjgNsAyAcmtCSC98ZWVyLKC4j+1NHHJbXKwymVM/MGMZAQfxDPTGOtU4ZL2WAwWnh+6FlcSRxxvZNCzSgAYcq3YYwSx9eK9I8HaJ4e8M3dz/bs9hZ6jJalmh1OHyRsVvlCxAAzc9dh5rKpNbLY+TnXur9RNI8Lv4J8FgppEthbCV5mmS1DREsApIGSSpIzg5PNdJ4ft7Y2UAkguNRDwqy3WnI9o2Cclo3IAHYHdkA9KXRvC0V9rry2GneHY0nh3fZrBJoZ7xRzv2tjBAJTHUHJ4rqLu3vdKtG02wS60MRW6zeTZbnNue0axMrBgV6qMHJrzZSvK73OCPNJ6nKS295cWs9zbSeJPtBkMlvZTa8sXmFeWKyhWCjBwQRkdzXIePftQ8cxaZq/hq/0iLR9NXVbqbVdQhv4XnnkCxSLtOA2xXQZAPfHOT3Gqx22maHqGra/b6taWtoDd3n2CUwzywn76MgBG6QgJx0znPp5RZ2Nze2+o3AOt6fceI7tdUuILuVXvrKJFC28LeYHGAioMNk4A7iu/CQjyykzvbcVZHbeBogum38p0/7bp11Op2JFMBKycdYmXbj6HOa1fDOk6ZZ3JtpdRlt4yxaaG2u5YYi5JMaLGAWBUdSxycHua8j8L/EGyeP+wvDulXuv+IxePa339vWk1vCZUzzHcxERqFUgkEKT1x0r0DwNf69rGtu13c6fBd2imS0h0643sNh+WQyMOwBHIJx1zWNejKk1dHBrdyTN/WryePXHOhX6yyS2o/fCbcmGyoUOyvvwQfYEdOK8z+Oem6lH4P8G3l9b37tZ3E2mM95ewTiJJFWQRssUMQUllyrfNnDDNelXkv9t6pHpkJ003aBr4tNbraKM8A+Yi4clj91RnvgCq2v/DSfXNEvdD8UrqlvduRJp1zFL5lvYMdoEgzgyqOSVHOPlzyaWFqvmce59TkuNWGxMKkvsv59j5mhwuMP81OaVmCBC49K3vGHw58Q/Dy/vYdc0u8WztWHl6xFCxtZImYrFIWViI9wxhWOQTg81z6zeUMoN4b+MNur0U23bY/pDB4uli489KXMh4Ulssc87qtQE7Mnr/8AZU2CLLAtwVX5afCiBRxv/wDZ6tNs9JXluTRIyLk06L5gMdP8KIVK4BLuabFKOh5dV+ZKIwGkx670HP8AjS+U27af+B56U6OMIuOy03KqMhOP4qhK+xdr7BhcAHYmP7lMiQMcAY3U63k6f0+9Ts+v8Vb7aCfu6AWX+/vpq8n5v/r0o7/5H/j1AxzjrWcNhDACrZD/AHuK9T/Za8PS6z8Y7S9BAi0mzmuWb5W+aQGJVx1BOXORzx6V5RCQbdGJ8tPvfrX05+xxok8ej+LNaLx28d7cw2sLr80hECsXyp4Ckv8AXP4VwYufs6UvW/3f8E+W4kxDw2Bmo7y0+/R/gev/ABb1weDPhJ4r1iKSOK5isWW3aQDBmfCxjHAJLNx718Dw24soIrcjLxR4+f2FfXP7Xmu/2f4B8P6KmPM1XUY5Sdo+5APMzntlgmPbNfI8MpZiTs3lg33qwy6P7q7+L/M8Xg7DuFCde1+Z/gtPzBRyAe1Q2+63GTzmrgQKQBz/ALfrj+Kmxgg5r1VJo/R4zIvLIm56Uj2vmPntT44hC4G/jP6bf/iqerktx8j1dzW7WxXjT58nnev/AC0qxHwnzc/7dNUbjGByF/5ab6kUBhkf5/zupvUJSuNgGABjY+3bUirtxSBeMJSrkbscYoSIY0Hfz/6DTgPZv+AUqxjgfOj/AHaTZnk/f+7U8yAao8soG+fd/lqjkiDEMPvCp1Tb8o+Q/eZN+7/gNCxqwyP8n/8AZqmhpkQG3OanspCUA/4DTNu3AA4/4Du/75p1qSFBYfPWMNEOPvIvnHAAxj/PSqVywiR8vsqxvGM+tVbnLKBVXLiVZSQ/lj/gOzr/AMBq4qrCgRPkQLzUAj/fIQ+AzfM2/lG3fxf7J7U+eQIdnQn7qUUI7sxir6Dsbj0qdPuc/wANRw808EmQKOv+x1rqkywKHeDUZ5OaaJM9afCTJgbN4NZavYmzYtrwyYqyMog5XZSxL5bNjeM/wbd1JI4xw+DWkNi1qxTjFKMY5AxSAkN7Ufe4qTUXqwJ70L2/ClHApMc8dKdybCqMgj+VBAGTncP89KMe/NOxuP3/APviqTMxgb5cg5pQcjh6duOc59P0pq57vvNQbAvPFKvys/vTdvzZ304Da2aaIkTRuGUj5Fbvv6n6Vb0nWNRsJYrmzkeK6tpkuIHV/wCJSWUMuNp4rKXcmNz5Tdt/z1q7buoA42ndu3p/6DWmi1Ry4mjCtSlTmuaLP0S+G/iqDxZ4V0zWrIvJZXqq5huDkQHJWRMnkYYEelWxdWiwefdRzgi6YHykYmDLYVsrjKkY6ggV81fso/EJfDniC+8G6rO1vZajKbixuC3yRzFSZIjngZxuHTnPrX1GsLWtzcCU/Z3SQKz7CQ+RwwA7Y59q+koVFVgmfyhneXSy7HVKT23Xmivfm7sNdGq6a8bwCNIbizlQgSqOjKy8o4B4yCCOKdqzR2OiQQXxuYnjvFlt7tJWbYdwKncOgweQcjHB4pLjT55pLNWkuLS5edwJoWwSYhlW7hkZc5U9QaLVdW07SkitJ5bgwTiZoNuCVIJKqe685HoeOldJ83a+o3xh/aMtkY1ge5KT7i7vthkVh8rK4zwCMEHp9KqavBd694f0641WWHS9f02OS+tL+3ZZQmz5WDLyGUrwcEevFad1ZQeLtFt5LTUPKu4Wklt5EYqw4yysoI57EEVzd5FFbJpevaLp8d/FMrSXFnHMWWUP8svlq2V3DklOMjOeaya1FHVJPc6LUrW01uzs7lNXjS9nx9klGDE5IHyBlPGTx164xVKOS503UYLWTznQyHdIzAmBgAfvE8gnjA+tO1S08K6TqKaZFcaZoGo6sHmhtpmWIXBRQWYLwCVXAOOAMcVpRA3mopa3+6B7q3E5mjdSEKHh0ccEEYzjtwetWvMFK2jZHOftmsTzmIJbz24AmR2ILhs4YfdHHTNMj1S6ikvLPUZ4JwQJIjKoD4A+6VxhsjoetWdDt5vslzbyTpdIZXj8yJ1YAnoSq9Pp61W8SQ/YLC3lnsi7wMsYuI0YgL3Oeyn0PAoFpewZtvtenXTRSW8bRuqzRpmE7ht2t6Y7cde9Vn1c+HNdTT7mC7fTPJa4W82krBjGFLfxAkkY7d6doum3Vja3FzpMj6pYXd0J20+9YKIAQA3lMASuGySrZGemDnNrxJqK6HKkV5pjS6fK/lby28hSMMSADhR3z1p3Ke9h1xIFlku7kRy2tzGPKuYejoV4yc4Jz3qMLc6Pb6YE1lEkViS80ORIp7FlOOBxx161JpcOn3Phw6TY/Z7iztlMUSRtuGBkqMHpz0qSy2PYW0LweQY4/LaKJuOeDjPSjcS13FvbeCTUJJYo2inlA82MN8rkfdbHTI9e9W7O3bZAyImVkEciSYG9TwcEdwTWbLazBCtvKt5Iikxo6gS4HJG0kFsD0/CoLG9XUL9LnSL/AE6XMf7+zkc5jYYzgA5XkfxDg0r2JtcinvBY69c292jRIkrRqdmMKRlWwOoI71qRMwSJlAeCX5o3RuDjr2qRdcF5diO4jSykdRIswlUFyD02sOQfYmobfT106/1F4pIjBNIJRHFuAGR02klQ2eu3GaAXZj7vT3uNPnQPhJY8eU6ZjkwOAxHuegqDw/fXlrHYrd2zWNz5aw3VtJKJRgcAhupUDkE8joantltdN024iQS7GfaQ7nKM5zkDsKeIEuLKEv8APGg8rzjjgjs3/wBehIPJkmqaK9nOLrTJVtJ2OGhky0L4BI4wSCemQRWHrt3pmp3OmT6lo0z3MMvlxXdjKRNACMFtwxwDwR+I71s6Nf3drfy2lxIr+UARnkYPcD6dDSajZSrqRubOWJIiTHNaTJuidTz1HKk9fb0qifJlPV/DesfZ7OSw117Z7SNl8yVFliu0ONrOOMMPXPNWzo66ne28N1IftMcR81IWCgjGSWAJwCe/TpV06lcx2byRQKPK/wBZF98bcdRxnA745qvBBbavqkGswJJBeW4MUbrKWhlVlwflH6e/PWnbUlOUThZBJGhKBHl5Ko6kD2BI5x7ikVJrgYlCxhRyE5HuATyaZHJFPIjrKs+MhVjbKjPU/L3x61ZdztTCMcAYRcAH6dh7muVPubkQdYo3bLJGByqo2T+AyTTbe8spnjmktZXwcRvLCRjn9M/SnPcnAjA2AnsxJJ9AR0FMclmyHZ3/ANticfQUwLdwUkJCnZnogbAH0NR5CeWIyQBkkdST27dTUJQkjtyPvCmSl4CGVDKV+bbH1/HOKaYDlyoLHjHRyuAc/WktlSRiQGQHI2seo9fcGqtulzePJql5PKY8mO303bgwIDzIy4ySxHHXjmrEblwAR98bhjJ2exNCAsTSpv8ALVt/ckMCP0pgYg5PzAdM/wD1/wClMgtEiOQGG3IGxgOfcdxU24DqEwOT6c+vUDNUA17W3tl84WUchlGNrDOfTGeg96AM8lQhb+42fwFV7ezijmkmMWJJTuKSuzBCOhUfdA9qnXHBBY4/OlcaHlTGAcbCeh6H8O9VR9ptC7OGv8n5YVUKU/3mPUYpQ6JKYo5G88LuY7GbA9SSMZPYA5p4clEUb8dfn+8SeM1IiEaLHJsa9d7y5lyfldgkAz0AyOnc9TUV/HcyW6RW1r/oCKqtcbizE9doUc/j3q2+miFZbm5dbufAMcZbaBg9Pxqrpv2+IG6uAsTsciJXBHHRce3tVWGhunXFpdWLpDZ31tCSYjHfoUlkx1ODztJ6Gpba2EK7UdEi3bvLCjDsOFY9+PTpU9zPPeL51zwBgRunBx6EnNV8tGwjBXJAIbqdvr2AqUVERpiSc5f1d1+Y9yRjgen4U8BVxwDz/F0H1ptvfpGu0PC85PyJCxJ2+pBwSeOccUscwnkESKPPHzMnGQvY+vJ/Koe5BHJIQgMpeKMkDeFwfwAzx6VDaPbXDNHp9tcLEp/eSH5QGI684yT7CrFtO6Ri68t8jO1N3IPo3v8AnxSRXVzeIZJIngAOFDoRgn0z1/lVIaCJoNFigiG0yyDLfOdzgd8HqB6mmlTOSyROTIQT8yqBjpkk5/KnhGll3NPAnYf6OCxPYktxx6AVGtvG5B8gOQf9bKnf2HpRyoQq+aABDZxnHSSW4wDjtjJJqJJZIPMJnmeTO1htGw+y55I96lwqcschRjCNwPbHaq/2oSMiGBII8gLK2QpA59CT/U0yiMazZvdJZreRy3Z4EcOSwHU5xwAO/pUk013Dbn7KkBn6AXattCnjccfex6VbikFtG7wJEpIxI3k4BB9WUcevpnrVRRJZzJfGLz9Kt43uLiOVyrIoUlmIPG3jIzisjSnH2k1FHz/+1140b7NongSBxvk2apqflNldgOIYcdQC2ZMH+4K+bHP2WPc6PGVX5Uf+6f8AZrd8XeK5fHXiXWPFlyFMmszGSGAfL5cIVViXj7vyKD71y07iSTygmwH73b3r52rV9rNtH9N8N5esBg4R6vV+pOD8ue3+3VWTJBAG/FSjDHI+/wD+y0xv9V83WuZM+sG8eYM/w0HH/A6ciksOd9IBlf4NjVjYy6ld/u0jYZAB/u/h/D/DUvlbartypx2/Ws18Qo7kyP8A3j/33TQwZflff+n/AKFTRydp+592nKx3ENVbC1HQY4NMEJl6cVIiem/O1qdEq/Ifkb/f3Y/4F9K2iyokcqbuP9qpbYhM/wAFK8QQZpLeFcYPb+ChNXFHTcsRqQf7m3/xypASqYA5qOM7Rk9//H6kyQKdzeKJAwVsjkUsbjbj5KjGUbHpTDyamwhS2Qw9aZFh9/8An/vqkhKvNhX5qVYlQf3Kte4bbaBTosHp94UuP4v/AGT/ANloAB2D/V8/9904oUVcPJ/d7N3FIIyTGSc4pygsBg/98UoJByKeoaiR/IQT2/j/APZaUgqSAelLGdpxnH8Pz0EeWBhNn92s3H3hNDSAWGO3y1ERmpjHxlfvr8y/71NeIbn4+T+F6dhJkJQu+QN//wCqrfhbVJtB8Qi+iCeTLay28iTsFSTJym4lchA4zxycYqDcseWX5327t/8As4qODw8uv3llpqSeXIipd3UsW4mOFd2VPYElgBnpUSbja258xnrpPB1I1fhsej6dp9xqGm2XnJNOvmrLcXDIuJJx/EijJCjoAccVBqS+ZdS+bG+Gjw67cq4JOAcYIx3I6etYGqeHLTw/YQbLjULd7mdRLrVhMxwT8sQnhJ5BzgMByRyBU811q3hDUYp9WtrrWtKn2xjVLeJhPaHkP5kSkhk4znGOamzeh/NFamr+5L3S47T21wY44ks5FhwG+1s6+YOqMCcYKd84HbmkvpoIH+0oEjPDK8DkkBsDKheRnuSOlU7ua2F7cpJLA73YExL4+zyFcqRz8qtgcqPqa2fCOkxa3qs9xIiS21rKFtzZt5byggFXBUjMYzgZ44xisW7LUnSOrPRfAmg2mlINMtPs2q2lmGuLowvi8JJ3EoPunBPRhg11OlaLf+LdKuReSWfiSwUySxmK3hX5BhdkuDhJM8fLxjgVk+F7a1MPk6fafZ7lpCbqCaYiUHojiQYZUZsZBG3FSeE/Ctz4JeSTWIIbC8iEpuEs0ERMIbdv8yIYkU9twPHTFcEpuO60OWMedt31LNv4Zia7kPh6PUvB15bgj+zdbaWXTjLjKM8TMdgLDIaJxk8kHFbOizi/0KO9u73w68sQNxealaaq/wBnR1IOW3EOucn5GUHOMbuM6+seIrTwR4U1PxfqWnXmo6PY263kFzYHzVExO2IfMSMFnRujDAyAeleC/EjwhJPGPE/iqXT/ABH8RIDa3E2salZRqjwkqJVjt4kG1Y1yquQT/Ee1deHpxrQvU0N4K87FvxB42tfiBbypDJdeHPClpfD7LFdXDRPeyJl/NkZiVeFWzsjU4z8xycAYJsl+IWopbz2epadoUkkF1/bMNw0Qdyx3QxysnMpVfmVcgB8kg1t+FfhtoXiq3fVtU068j8LBfOh0zWbproXCDI81VZiPIGOGXLZBG0Yrqba9Flaz2ti013p8kAzZh/OtkUDb+62jdEdvAxknjjiuhzp00RiK8YPkgWLPX7bw7FFapHG+iiUrJaRS/OHJJV5Vlz5ny4+dWznBq3B8P7TVba2ul0S58RpbSidb3TIYjLGQxbO0uGyM4PB3dMVqeEY549KtNRiGtWF1bN9o/wBHVVIA+UfKeW+Vs4YZ74zSXd9Z+I3k1OOwt72eJnjbyfLg1B1JO5HYOBnPQseTgZ3EV5lSpf7Ry0Izk7Ib9nsNVvnsLm7sNQtrQeY1pe28i3EGFyiGPYpRg2GLAkkcYIo17SbbUbLSIjcW8ptyboSRKA0+EGNisMKuM8A9QMDNZuk+KtT8SW0VnpWmare3g3LBDqdg9u4VM5V7xsx8LxuZsjhc54rY034aeNdcs5rm30rSrVLksym91kSz4Py7dsaFBg5I+bp78VxpqOstPme/Qw8o2bdih4Bv7vUfFb2Vncw6dpQHnfbLqxaFPLH+sSUuSsjEF8Jt5AJHQmvm7xFe6HceKtXu/DdkbDw/cXksljbfNlIjjDAHlQTlgnYEDtXv/wASPhH8XfE+mW+i2mlaZaeGLUmX+zba7LtcEbSpnkZcysHUsmB8oJGeleeRfs3/ABOie2hk8NRqZA2D9rUoiqo5ZhkKTn5Qe4OcEV7McZQjCME1p1uz9U4ZnQwblXrVlFtW5b/n5nmVuySyMHgxipY7ZwxSP5C33fmXt96vYbD9k/4h6jcRRvHp9nuyctK8xjA9Qqhefp+Nen+D/wBi7QtMWMeMtfm1C8YMzabYN5MRUDpwd3uTkD8qzqY+jFWT+/Q+wxXE2AwsbqfNLstf+AfMvhTwprPj7WE0bQbJtU1PBZkQqI4lB4aRzwg7c/8AfNdZ8TvhXd/CODR7fWNTgvPEGps8rWWnp+4gtlAXc0jEF2LsFAA24z8vyivuPwl4X0Twfpy2+haVbaHZjaZktVAMijoZGABLAdcn8TXwf8YfH6fEv4k63rMXzWxcWNkE+6beL7p57s29zjjkUYXEqvP3NUjxMszrGZzj1GlHlpQ1fd+rORUMgxs3haaxAHNO2AMfn4X9KiZXWSMZ8sV6SXMfpkVzMnGW4A+cq2367d1NJ3JwDhqapLPxzn5G/wDsu1MyyKW/1gb7oq6aGoIl4UoN/wA7fz/3aRSC2R/DTxGC4wE+8vz7/wDPzVGVcHaf/ZaPc6k27EReOK0eRxsWNclf4sbf/Qa+4/2etAk0H4QeGrOWyksriW2+1z+ZsDNLIxZyQD3BGOmBjODnHw6LJ72BrKEM8t1JHaxoFywMrBAo6c8/d+7X6UaRpkcD21uiERwKkIBbI4ABBzxxjFfN5rUk4qnHqz8y4xr2VOj6v7v+HPkH9rbVZb/4sW1gH/d6XpkSxjbjEkr7nYHvlVWvFi5+0QKNg6/c+ldl8W/Eh8W/FfxJqTS+bA+oSWlv8uf3UOEXaO3zIT+NclGd1xJz0xt8rp0r18JH2dJJrdP/ACPsMio/V8BTi/5b/f8A8Efnken9/wD9Bpi4YOFTr97vRl1ZAedv+fu0QoMYL5G7b+7rpSue9GI4Y3Pn/wAfpsUYQdNlL/qzuPf5aRD5Kg59P9X/AJ+7Vo1ZLGpI25420Dc2SKTPzH5PnoDAvz9//wBDqkIcF9E77fkpY/UUhAA3f3vmbtUiZ7dO9Te+gmNVSjdPeg56Ghd20Ej/AD/FTlAXp2/gpqMhtMURE8f3v4qYFO93Oze1PRPmyH+7/coZR36VBRE6HIJpFkIOQlShd3dP6Fd1N8rC5Pz0uXl1EnYejbSM1XkTnC/u6cHKtg0gLJkN9/72yi9y0+wmxV4x/rPl/P8AzxRbT+WEiG8Dna7/AMa/7X+0Kcv+z/wKoJc7do3oNvLp8v8Au7v9mpTvsZbloNjJ69KZJMEjOelLaztcIWJQD7vyeu3/AGqhcHd16Vs5aalJdxYHJkyD06fxVYgUE5I30y1iJXITHr/DVmPDcdqqCsrhYfGOw53f+hVJIdwH8Bpi/MuByGp0h2gA0LccRm0bc0/HtTcjGcfd/SlRfSrLHDBHrRxScZ96d/F9aCBF6Y7NRgbuf4fWjJA/uf7tLjoak2DHzUmOcUL0JHz4GaQE5yT/AIU7E3QoBUUuR/WkxxkUiZoQpEsT4GM1JFy2Py29ag2iM4HeljlKHOcYqo67E8t9jofD3iObwp4i0/WRtkWycTSwugbzYwCsqLnjJQkA9jX3N4Z0+bQPD1lc2V5Pqvhe6UNbPM+ZbNGXdGC2fmQElQwPAODnGa+ALecxOCjohDfxru4/3a+vP2V/FsWs/Ce58J3bokemXTWBYuQBFIGeHB7Abgh9MV62BlaTiz8b49y5ypQxkPs6P0PWJbTUorCCW2857mzmDRWl3KMkEZYBicHIJxk47cVaufEH9l67A8ttcwW15bjEFwhUpIh/gY8EgHlQeRyPWpdEvbjU/D9pLd2T2l3Gz291bt8wOz5AyN/ECACCOtEhmsbW20++tzrOiTxvI0gQu0XXIPOcD25HavYXc/CXZkVlp9hJevLojy2WoqxuPL5Cz/3htOeT6g+1Qaxv8Oy2DSWwgtr5nllt+kQlJycYyFJHJ56ipo9Gb+1dMlspYEvIMSrE7uBcwDjggkhhkeorV8LS3cSXds8i3MG55fLmTLYYkleuMD0oQtpXRh3mn6X4t0xLWSKzlgPmHZd7d0E4H7qVd3IIPXaeR61k+HJbnwH4Q0aTUUtZNDsYPsJmj3OAGbDMwP8ACOhBwBxXQXFiUsjHp0Xmfu18hZk3LuPzLyRuIHQ85qhJoF74Rs9Vu7K2jnstShEl7pvmlre3nAwzqG52MOSAOoFTJe9cbXQ0NW0uysmlv9ONrFGzLJ8jBYpzwcZ6A4q8PEdhfNc6ddSyW/221LRzOxK7QME8cDBPPtWd4ek003CCwi+yJd2v2gWATEM4HyttzxuBGSF5xg09rTSr2dJYrmSyubeErEkyllIb5cADAPOAe9Urk9NSHQrpUsY5IJklEzMIZrR9wcIcMCOMZPbrXXf2hBe2xSUmPIzmTkDJ5AbvjuK5lNJJsTaiOJJzGW2JgKJMEh1IwNpPXHIrQhu4DpdtLd+XZlrcGSRnzbpKOGUk8gnt61SYSfYzNX0BtH1a21CySOIjPnKPuvnoeBjBHXPPpU9pfpfXNz9kSN51tyywsSOQw3Lk888kEd+vFXUuzf2FtawagILmZSYXVNyvjqoOCucds5xS2NzLc4L+XPPGPmdFAIIOMZABUnrjofSpsJ9iPRbuw1kRX8MsEs1lI0bbHUmMkY2tjnI6g9Dmmv4N0e51x9ZTTUh1Sddk19D8ruMbctzgkjgnGTgc1StbPSYNSvb5bS2t9QniEd1LGu3zUDZyy9NwY5JAye9XIkiZkNu4cRybQkb8gj+HGf070l5giA6TC0dtFqMEWoXlnuEM1wobKE5G0njcBxg8gir8enLeGWa1uZ/3g3SRq6hgw7YI5qRXE3lxMeXb93uXHPXHtVLL27mb7PM2yURSeSpZ4w3Bbb3UHr6DmqVohsR6qbtNPkv40ju7aSINIkygFGzj5s4wecGpNPvNMurCJHf7PPfBYmt0fiTBxkbuuD0IOabDLf3sGuaabL7RLEAYvtbBVlQsNy4xgqAuQwzweag1DRrfXLGBIRDYXcJY28iqTCTjgED0I7il6Ci76M0zbu0RM0UgSMGHfKwLYPKujDBxxgg9O1Q6feSJe7mk3QSR7ZS+eSOFYAd/UelHh+81vT9OQ6wY1kgzFLJb/vopVPRvVcdx2FVdPt7jTLjUIJYoZNOmlW5s5RKSqZHzYJ6A46dOaV+ou6Zq2l4kOsxu7/v1jMRKLtVwechemRTbK1Gn3jm1T7N5su7ZFypJ4zg5P1Ax1pVcQRyeekLwbgY2VcsikDgk5z83Q+nFV7zVdL0q/TTr2T7BLOvmReahVZBu2sAwyA2ccdcc1dyTkYniJJikDueu1MD8/WmMuBkooB5+fjNKznBJRIB6bcY+opoXYOE8onjc646+ueOa5UbAxlt1dUKThlxhGJI9AFXP55otb6yd/wDR5UmnT93NjOY27qc9D7Ug3WaBYzHH1PyL8oye575qHUtUYGDTrW0a71OXMpIU4SMDG5mHfNCfKNEVxNfmbMGnnUzyWSBlUBR/vHJY+g6mptOmuLlYLua2ltDLgtbTKQyAZGMHoRjntV+0hezTEkibzjhGORjqKglDAOZJGwf4hwSD0Gamwh02oRiXAL+bgEqFzgdue1RyaikqeUVXYeGPNRrAAMqio7fxMu4/TjtSRuRMUcMUUZJbIO7uB6VtdgSq5IyHbHTDLgf/AKqRflZC8joB/CvTJ7tgGoI7+OaXy0Rxt4Z5GwP+AjvmrAZ41ymUB47dO/XjFRqPQF2xgDORt5ODg+mBUNxN9jhM0hcISFEsaHAJ6DABzn1qYfKM5KZORnpk98fypIpnQ8SOD7NjH40CK0SXJjwdQ2DGfKZSc+vykgZxwD61LhuAoYhf73X6k09n81tzHLj+I9fz60ozsL/MEAyT0AX3PvQkNCef5K7nG8KMlVXJx9KSW9gvcsjrKR/D0x+Hao4ZFmRJIzLIj8iVEIVBnH3j1x9KsqCEJfYxIwJVGGx05NUhGTJDOZXMkEzgcGK3QFfqeQP61JLbzzNAlxA1mj8RpNKpeTA4+VSSFHv3pl1qr6YWRLW4nLrwdjFBgcdOnvVnT/Bui6ZLPd2dglte3aAzXO9t+CM4GclRnnA78moesiiGLSka4HR32kCZWXci/wAWCOn4c1T1Pwn4d1SA2V5p39oeeAvmea32kA9NjKQRjsOntW0NJitsGG58hT0jiwwGOPlJ6Ank+9JaacI7iR4J9k6ASEuoUIT0II5z6VfKK55H+zd4I+Jnw68LarpXxAuRdac2qXE2hG6ulub+K3MhKrO3OCRggZJA4wOleuPPwRJvO3jG3J/Ic0wS3Uj7rwo+ziKZ1wxB/vgccHpjr3qnNDBesUeXftHzPG4QD6Y559KbemgLRXJFv0mOY/NdxwcJkA+/Iz9KrR6gAzpcRogUbjNbuAMDn5txB96sQx28UJ8qBLTLbQpfqe2T39aiul1CWCOC2tLSSBpPLluJ0WVYABnIU8scj1xUO4yP7Vc3So2mT2SQMGZnmheUEf7LKQufrT/MnRRLNvlkYj5kUKvXHyhj8tTq77dsty0oycu6CIHH+yP4fSoXhQTJKbaR7lxtEkCFyFx3wcL+XSlEkSe23KZZSkXkDzNjXeDxz0U4Y57V4/8AtPeLZfDvw3tNBsJ5La+8UXQhl3bll+yoA8rEjsfkQg8fvDXr8VjazzRG4ihEURz9r6iMDk/MvHHfPQV8VftBfEZfHXxJ1G7sLhZNK0mI6bpkiKSrjKtLJz6vvAOPugVxYqp7Km/M+w4Yy943HRuvcjq/0/E81kvVuZDj5BGPKCdo1H3V+78y1HEcsOc/+PViwSLaX4iaR0P+383zf7Va0DHI9a+Wi76n9JU3ZcqJ9w2/+PCl2HBBT8qjidl4NS8BD/7JWz1OlBgbsd6bgL8w9acQrDIpkjYHA4WsmSl2GY3Lj/8AXUYHOR/DT8HaahdSvy/8CrN7CCP0HyUDH9xE/wBjpn/gP8VOiVWzjpQPlbFOwXQsY5YVImcZ+b7tRBdj4NPQkqf++auI4j1UytyOKZGDGoBjwDT1GBxxtoVBgADeT/n/AL5q1IuJNEBxj7lOiQFRjr/cqOM/OB/4/TVmKR5NKBSvYcmEYnzN+P8APzVYDEHNQoAcKP8AgFIoK5fL/wBaq/OVpItxYwM76jKnb8px/tp93/ZqRP8AWR1GUBQ76pB1JBvzkmq7oTHxvk3Yq07FBz0qKDOQWj+f+KiHu6mlN9RUwmA2yPd/BTo4SCTuf/fpQNgyofH9xPlp2xWH3Ef/AH6tSQNjMfxf5/75pFiKKQv3++z1qSPDr9x/++KdtFJtkjVjAGANnzbaTICEnj/bftSyMYR8se8n+/USOERJVLpj5t/c4pR1VxW05hILaVAZA8cawyR7nuH2gsWbbt67mwHbbXUeGdElt9OvLzeH+3iOdoo/+eIB2hWGOeSR168VQ03Q3vdQgs7v+zr/AE+MLc3tqj5Yllbylf3yC+3jjJPFdB4RhuFsNKDzi/vZDMI3RT9nMZbgcZxtGQO54rld27n4nxdmspqWHpy9TZtdKfWRc2Rk8shfIiEyZMkjZKAHp179jWB4La7NpYJGn2eASnTtRjuGJBYIWUDPY5OR0XrXS6Tr8kN5HFE4SeJwMRIrskhJAVwTkMDz/TFcj4GDWHhgrPPbefHqUv2hEfLRSOxVNwGSASHIJ4A4pKSumj8ppKXs5ORlaPaRaT4g0bTJbO0g0C6kYwyXL7UiyG5lfovIA/2hivUNE0bUv7VtNOlt1Z7iOQLavCtuzyFcxyLIDh1JBUA44x3rnPBuh3Hizxnb3MVvNELUTQTWcyRqLh0OCUEhAIKnGTznGK0rz4R6LrF/HLpvijxP4YgtdjXjWd2WSzj3EEENuZFVwchSVBO7IrBxUpe9LlM51VUklubF7E0j/wBlazoz2TERGex1u02naWxgOuCyE9GU/jXoVha34WysdKtp3u9PaJrW1hcsjohwIAXwWQ5II5YH5uRXlGieFh4f1medNd17xLGoAjuLzUTcW8qNlk2pk7sqCw5wCK6uXVtR8I6PPf8A/CNJ4s1GTVYrfRXS7cNFK6s0tzLGSG2RocgAsQ4AyBzWcKUatTkUjf2fItCL4g2Wnvr8fg61F1p3/CJ3CapriWDB4NTvXVXiRFyBIsWTkkb1bCkYFZllLYeNdXgu01FJP7Mk8+a8t5iZrePB2wSoSWUFSRhu3auffSbjwd4RvNJ02C78QxW0rRW8V1Lvle5kcHMkg5Dh2Lc8561654T0SXwZavYao8P2iWMyT6reSxIJGVc75MoCyg5UMeeO5OK2mknptHYzn7sbrd/0zntN0250i4vI9Cim1Xw0IJbuPTbCZJpo2P8ADBGwG5GPBCnIOTtJ4O3pH2LWEttS0B7qN5I1N1Z8o1u8QKvGY2KyLIMEMrDB+8MjmvSY/CV7d25v4LuwQG3HmXVlLHNCSoASbAIAQnqCM8Z7Vn6H4fu/FGpEXUkFvFp8arqeuWbFpSQciGKTkmQ55/ujr2FeViK7ow95HLCn9YldmDa6HqGt6lqOlaJFFqt/fQiWHU0YOlkyyBo5LkNgAgcZBLZ6DFem6B8GtB0290LWNWtLC91yxhcs9tahYfMkUrKVJJ3Kc/xA88jBrpfDek2OjaLb6bp9l/Z+lgDahbLytnJeRursep3d+nFbIttkOASUUkhAwx6jryeea+TxGYz5bQevc9yjh1T02RBZC3treO3gISNWJy25gCTnHIxwemOBSTXEzERwS+ZJIAYwqADHdmJHA44I/qKmaQgoAjZHAZVGBx1PoBUUdssz7zIZOQBtwNgH8Ixzgnk+teP9Yn1PQUUiCK71pYwBPbSSq2CGVlHfgHuPwqwl5qWMmS144J2Mck+2akitgQQXbOPvBcYJ9AKVMqy73zgfe9844FXCo3opC93sMa6vpZ0Fzdc7STDCu0DJ4JYdR9OfwpX0yK7dFVn6qZGABBxkgMTyQD0HQVV1bxHpnh3TpdR1m8ttPtIMbpp3CoOuAGPU+w5PavjT40/tJ6z4+a50zwyZtE8Nq3yXEbOlzegH5mJyCqEfwkHIOSf4a9zBYKriZ3nt0Z6eW5ViMyq8lGNl1fRHof7S/wAeLeLS7vwV4VuUuTcL5Oo6hbNuWKMn/VKwwGc42nBIAOOpr5aVLa2BCoiAfuyP7mKqQlLdQoRUSJfuD7o4Y9vu9D92vbfB37LWteN/DGj69Y+JbCGHUrKO9WG5sWyhZcqpw53DdwWH3fvAV9rQowwcE2/+Aj9ewtPB8NYeMa0rOW7s9X8jyGJlKgscJRstwqE/+P5+9+NfRw/YwuWsoseLZBdoEMsbafGFjJIDFSx5UHJA6ke9c5c/sd/EW2lCR3ej3Me1mDrM6ruA4DKcEZ9Ru9xWsMXT6fodNPijLJ6OfL96/Q8VjQg8pvG72pQfmw/HzV7hP+xx8QEkCR32hyRnA8wvKjBdo3AgqRgH0OT1yKZ/wxv478sbNQ0cyEArvSQAcZbJ5Iw3Gcc9eOlU8TDrc1/1kyyWrqL8TxAgscHn+9vpFBdioL52/wAafKB/er3Wx/Yw8aXR2Xur6ZZjayl4UaYvgDaSrEYznoBkYzznFOb9jPx09uJI/EGkgyKAFKMu8kkbepGCB1FZvE0/P8DOXE2Wbe0X3M85+D2hQ+Ifi14WtZSkVst+12yP0fyVZlX3JPIFfdF9qlvo+j6jq00iiCzgluJHRegVWYkDrkdRXifw7/Ziu/hz4yttcv8AxLHPdMstlDNaW8eLSSRQFfDMcseUHHT68exp8ONXvPDuuaNq/imfWxqdvJbrcyWsMLW6OhVtqoBng9W714OKrQqVoyb0X9I/MM9zOhjsVGpTleKSXXvqfnVYrPLYWBcPJK6PMylFDZfDEn6sangiaQkY2DjL/eXn8PmzX1fH+xlotq8r3PiPU/s8e3yXilK4QqFwyqep9V4q4v7G/hmJJV/tPUkHO0yXEg+mfmAOPbrXsU8VyxskvvPuKPFeAhTjBX0S6HyJFaqUdvKZcL8wlU7h/wACoFoCHYpEQRlnd127R/vV9eWX7H3g1LaJLia+uXChWfz3+R8cMu44Ax7c/Suk0/8AZq+HGnSyEeHba5O0Lm4Bcgk53ZY/exgZHpVrFt9H9/8AwAnxjhY/DGUvkfDgaGTJ82GMBtu+ZlVjj5l+9zzUBvrVBxfwB8qQm5WznhtzV97f8Km+GGj3Cb9H0O0uoIWJ8zyg4Tgc7s+o5YZ560jt8LvDxSMf2Hax3TkHFxAqnCkliBjOCEU5BILjHehYufSNjn/1wvL93Rkz4Q0+VtUvILeyt5r25l4SOBGlLnbnhVBJ4+b5RXU6P8M/GWrFFs/CetyISoDfZRECSMry5Axx1JwPu19fx/GX4SaVdPHL4m0CAxLHJgS7sAgrgEAgkcDg5FX9D/aA+Ft1qdvpuneJNPur/UZlghhtbdiZXJwASFxntye9c0sXWjqovl8rI4K/FeOtJ0qDS802fJw/Z6+IkdnNfyeF1itolMrie+hWZFUFtxVWPJA6AmvPbICSBJIXzBIoMe/G7n7w4/iFfp1erIbC5gVAC8TIE2gAkqQN3sOBX5i21tNp9tFaugSS23QS4wQ7IxUkN0I44+WujBYp4mLbut/0Pb4ZzrE5pOpHEWXLa1vP5kmSCcnYfyp2CioW+fb0pYgF4HOf9ikVdgH+1XsRufoaSFG4nPWmpk8fx/K2z6rTwoJLdfm/gp0akr/ff+L1poUeo0YUcH/gdRpnpnG3+5UpAcp/3zTAoAAzn/gNEdg2ITHt5Hz1DHID+6y6SK38f8FX8A9f96qs8QPzE42f+g0lGxSYrMw4xn/gNMZgc+gpdrEYZOaNoAIJrB2JbXQZaymJw3r96liUvL8w2VBG53krz/wLNJZn7NMUI++dyt6/7K1cI9wS1saEYxhTz/sU63VnTG//AL4pygcbaWFNqYHyf7ddHN2GmPC7DxSMNhGB1/udN3+1UixD+5TDuEf3H/7Z1nFq44/EEf8AAD98UqtvDCk2/KDT1+7+VaxLY8YNNVSzbRxn+51pw96Rf3fJ+TdVIzEwODigDk56j8aVRjo/TpQfb5P4v8mpswFOO1NOO1B20D5TjpUmwYOMmkXOP96il560AGMHP3xT4kyM76apHr19eKkGDTRm9xYnAkRDv5/ue1exfszeIx4X+KFnphaGKDXIfsc3nJwZYt8kWOzZ+dTxnkV49bj9/uByV/i3ep/8droWlnsoI9Wsx/plpKl3AyoRiSNgwJPvjacetb06nJKMux8/nuFWMwNShLrH8eh956FDP4V0NtPu4p2C3FzNvmuPtDIC5YhDyVUqeFOSDnBrT0q/tb7yo7W4R0KtNC0TggqfvEAfkQazNJ8UrfeH7PxnBJBdaHdWsV2ETAmTdjdgkYOMkY9RS6xo39iaxBf2A329xGDbz7QVGRkgsOOc5FfUx20P5LlCNObpy3Na605tUtHSOeSC9tP3trNC2JUboVGOqEdV6Hisaxv9TtbjULi0vZb+2tpBM0Myj7RbueHUxrjKDGcc49K1NG8UmEw2moRQRT+X5auHCkseMe5I6Y5Jq3Ho0b6jFLb/ALu7jjAEhfucldwP3sj/AOvRvqjG1rplC+1EXPhO0v7mR4bSS9jzKjAwhQ/yuCuSqknnPTvWxFLe+XcQTy8ylljcYYZIIHqDjisvSZ1tdLjt7rTFsbS5uJLWVLcjykz1Z12j7zZwe/FTaFINPtEDXsN3YeaVgu4XxgL8u1geQRjB65qUzNGJoEP9u6DpVpqME0esaHK0kepXFusUKSq3O5VIAVlwCQMZ5HIqtbXOuNp+ui98N35k0t2EVx5sRS7UncwVVO4MoxgkANxzXTSWdtcf2hc2lw1/FcxfZbpFZSsbjJBdeu4j5T0wDmsLUo59PsLTU7Czvr25aH7PLbWeXa4gYgEZ6blAwO4HPY0tkNabE+j6hM1s8EAMUpWK6tzcLuwhByCvBBJGCP611UNv8k8NzZwy2ly4Yxlc4OPxBwehxnHvXPXyx2niuTVnju/IFoILizmt8sVIBUo6kgsCMFTycnFS2FyNGs0e1uby40yMLIN6tviQ5YL0JbHP3ucdataA3zbFSLw/Fpt5qE/h+5ezkh2m40+NWmxJuyr7GJK5GRx1FaEXl3Gu3F5JAlnettIdWaJpFxtJKtgNz0PSppjFrd5Z3STw77iFzHdWjFDPb/3WB6kHtnrVTS9IKE2kl69zBGTJatcqrFCeqluoGeR1FQl0Qou+rNJbW9mdvs0lrc3AwVSTDb1B+YHPcen41zfiaCbQfEtvO8kFnpl8D9ohvGAhyDlcSL91h2PAx1NWrXWjoOp+VewOgWTypEfqhJ4ZScAqcg8dRXR6z9n1aO2tri2ttTtJF3CKZQQSOO3p0z3oa5tgTcZX6FHW/DdxqmnJE8EVyh2yRvbTfMCOVOTwT3yOtQeH7qW8srK5Ev2O9dniZbpWQyENtAKnIPPQmry6db6fBb2yQS6RZJgxrBhoo3B4GATgHNVp9FNzYxx3c7anPbyFobrZhgN25QcHt0B6nrWttSVqrFXVbSW7niliffqGnXqzm0L4ljYKT8hPDKUY5XoVOeoqS2uYjJHd20bxJPmUb0wr5PPPr/KtAahBqRnMsUck8dvm4hlQjzFGQfmHUj65xWbodppklnbW1jO9sJMyrEdzkEjJwGOR04qWgjfqakeorbXREoSCOTA85VHyOeBuHQoRwTVO48LLC8sNlPDZ3M37z7MP9USfvMg6qD34wKrrbu19KvmebbTr5UkUqZBI6YPX6ikvdLtfFGlRaRcyyaZrFkVa1vFY7o5QflaN+pHQEH6EUgtbVFm4QMZbS7nljOArYiAIIx+GPQjrTL3SP7es9P05JJiRmWPUIpkMsRGcbo25dT0IH4c1aWW8u7f7Nq9vCb1YxG00TbCewKt0GTzjtS6rpFndwwXt3ugvLVVjXUIVUTYyM5YDBz6AdaroK7scZHkDI3ZyQO5yajGAAGJIAbLu3T69aa0sSbFWISyH5cJ8o/4ER6VIFKhAB975fuk9f4cY/nXOoo1Bcpu2AEdQmzcCRwrDtx+VSrM+nptO24uWADHgD1OAPeoCZAD5fzhOGi3EEKe6+uO/tUFrdRT3SRWyZjVcz3D5Ug/wqq+/Uk0DsXRPJ1+XOPujmow7EgsO2ct0A/8A10/AK8YI7tyuMd+aZ98YD7CO59PwpLURDNaxX8LwTXc9pEwBM9k+2bIPZscDPX2qwIY418qN3eJQFDyckgep7n3pqgkoSFBAx68D+XuKbkJ1LAd1HWn5DuPW3s4Yw0NqolXo/wDD+vX3pio/m+bNJ5svbC7VA9MdDTogQcuiZPT5s4H16UqEnOd6AfxleMegyKq4IRozMNodkJ/iABP5dqq+eEm8qQvHOf4NpOB6lgNv61aSVc5BA54+brTorxY02+ZwP4f/ANdSIqy3Edqm6VwCfkVE5Lk9lHr+NBWK4CmVJNnmAqrqQSRzyoPr68GnfbAlyiRWRlRhk3O8Ls9fl70xZAJPLV95GThmIA9M0ATCR5pHeSRZ3Cjc+3BTnAGBwBj0qIyxuAQjkrnHzAcnuBnFOfDYw4OB91OuT6/54oiwMsFRCBncv659vpQA+2kl005U5cnkou3jHAGfSnyXkkowMgnr8uSajCswwib/AEHP59KhwA20Fsnj5WwfzHSquwFWK6jukQ+SI5MLlFJKdeTnAPTJ9Krz6lbzebbafPZancwYZmlfKwMehdV5B6kA8nFPvZYLSEC+RnEpMaQo5O8kdMjk+vGPrVgxRW0Yja3jRV/5ZRrgZ9CR1PqTUgU5zG5Qm7jvLkjJeFiCQBjJU8KP1qG1juby5gRrMfYkBLPtBO7HB3HnjvViKGNAXjgS23H7icZx356n9KiuLqfyJIHeMBgQWZtpx3BbgfXFA7jQ17JcyCa7hljjk8uOFIdogTooZhncSOSfWnyXyJsYGV0A2rLCu5SD6+gPqRmq9jZyC0MtjF5kDfuwklwVt3Hdl6kkds063u1huUntryE3FoSmyCZWDseqsvHQdDipb1Bl6KJ5HCiZoJdo+RFU59cAjOPrWHJ4otdOm8hIrieMsV2Wlv5zSP0w20ZTPYnj1rXVJRbsT+6BySX2k8nJ56frUttrF3bELA7hCMFQgAcf7W3BqUpbAjmvHHiYfDH4e+IPE8WlfZRp1o5tYpYgqz3T/LEm0H5suy5IHTJ5xX55hZRFtnLy3LZaaVF5DE/vNyr772r6k/bB8XC9bw34UkQnCnWroCU7dw3RwoU+rM/XnAr5aW6MTOm9MM38G7vXg42rzVHTXQ/d+CsB9Xw0q8l70/yRg3cAMnmHgn5fxFaGlzm6t03kEp8uxP8Ax3dVeeIsDniqGmX4068y3ETddnXHavFfuSP0fmtI6xHDKh7NT4uOG+/VSzm8xI2xyV/SrVu24AE8V0R5Tqi1YczbeSfkWjASPigDHWhE3LjKf8DoWxppYiZOeKi2bRkbP9rZVjbwQBUJIP3RWaM0uxHER1NKoBXC0uz/APZpd3zdaCVoIQCMf/s06NhGOKSjed3rQMekg3cd6kGzuVqGIjbydlSZO7HU/wANOyB2Hx9W/CmbivB596arBvloGFUnZ6U4dirdCVCN+Kltf9Wm7Gf9ioYW+fAqW3QxqCBitV8JotiUdB8uyiPA560J96nAjdx96pQ2C538U6LAPy/PTVwGGfn/AIqWHOzB+f3qVuUhQrM2P+BVKDnk9v8AgNNUALk/PTqBiKmwcvx/fSg7tn9//wBnp0e0/MOtNxxkd/8Ax/8Ay1WBE+Bdcx4P8Lf3+KQKZH4illGRuSAMzbcndhVPpUqIuck8ml07ypLqfMssBgiMkZjfZlwDiMt2BGc+vSlKWh52Y4mOFw06j6I6LwvG6XNz9j+0XMBmuJLqYONkZMZ2KS3ONmcsOFqPw4ss2h6dFBveyVSqm0lCr5JZmEjqfmJxwMYOAK0tO1S5t/DXiS+u7mOKCHTgtv5zBra2MpCBnUAbQXwoBOTxwauaF4VGt6PJbTyXGl3sai0ihSIz+VcKgbLEY4KtgEYBJ4xisZK0U0fzFjcS8TUlOXVkGkPaaNDqMwtIb2SS1nvC0T7SFMZWIuGAIZ8nkE4PBrK8D+FNYPhrT/E+m21te3NpuB06wlKtLB0aJgcFnAGRgNk9K3dC8L32v63Ktpqlh9mhPmkNLvndSnlkOgB4Dg5APy+laPwpee+8GXj6VfxG7068kJuJWdYo1QbSIioJKFlA243AHJrncvZxRwqVoyt5HcfZYvEemaXe2D+VHJFHPZvJEFbcvy/vDyQ27IIPfirtra/a9ZsLu8uZEvbeWRrHVbBwggYgGWJ17/OANrAgg5wQax9B1RPDN1c6lZvc6ho2rbGvdEghZ5YJhISJotuVCAkkpxuB3cMKn0+90r7Vc63eOtzGbhmsYbPLQ3eSFR9ikkFPnzu7vxkYrgnUi2mmctOg+a6RmNb/AG+yE1vbW0CXSi7ktUVoYUy5VsdcDepbcONx4wMVyHirTW8SfEu40Aa42lP4Z06T7PPbN5F1ePclJGaQygIqA/c2ksQCe/Hqmp3s39kXlxq+oWWnaRCyj7c+1Ik53EqWILZUHKZJJHAJIFeXmaDxN4h13WJbCDWk8RXxi0mG/cRNLZIuyLZuJMAwruAQrAHt0rvwt6ac5HcnyuxV+DPw90zxdbW2qapF4hvYngujGkl20SyxI213l2MByfmXOGbqGIravfg74MxetZ6NLqE9vboLWN7ucCPONwwz5bIyMA7j25xT/gHYS6beX+nK99GINWmgk+1XSu8lsPLYMHAy4+XgAfMM9q9d1rTdAulTTZtGj13xDfyxQ2+jpmEBHbK7ZFOeFBcOeBggkAGsq9WUZNN6HJUnLnsmcvJ8H/BnjfxbBcX/AIS0OfU74RyO5mkUDeuxJVjTBdfl2HIDcZIyDn6T0vSIbL7LpWj2v9naNpSrDBDF8quRgk85znHUkk55Jrn/AIdfCe38IFby+SYzwX0l1Y2Ru2uWtoyu0iWU5MuXyypkhSQAeuPQxcS/ZUWZEjlx8yK3yg9cZHoOuOp6V8XmuNdeShGV1E9DDR5VdIrPOlmju8qJKcKXZuAT2JPvVYXEc9xEWjlLou7e/wAqgZ4wOMk844PFV71Ve+jxbF2jj3JLI3y5Y44XoWxzk5wOBVabV7mGdAUQkuI9rDoO2PU9TXzSbe+x60ablqbHnYRSyEF5CAiMOPr64HJpovbRfJUypvlz5fX58dSOxA/Kuen1aye2InXJeRljaJN5GerDHQkd8cCqeqXv2cB7ZxKiFYcOowh4wOcE8HJI78VvGCepqqLeh2MkavBgPhMqcs+N49CeuM9uK8e+OHx8vPhrJb6Vo2lpeandRuRe3+6Kwiwudu5Rh3x/ApBxyTzW2uu3SBFivMHcB5TKqhwT0AYliD0GBg+tJrdjoXjvQv7P8RWEV9asP3lncniNwSBIv9xueGFejgnSpVuaqvdN6NGNOpGVWPNHsfF3j34ra78SL+I+I9QbUYI2RobK1iENpGwGNyIMsWIPU5PXFclJfgyP5knT7yPubov3f9nFe0fFv9lPUvDlumr+DLm48R6R8oGk3GWvkYththAAdRwTnBA9a8BjVJCUiL+ZGQrB1w4YfeBHOMZx81foNCopJOm1Y/ZcnxWBqUuXDLlt02t8i9dX0UVrKQBIUjaRHHIyVb7y1+gXwqNvp/w78P2FrJMn2fTLYxxzS+YUBRSuHIByOQB0A6ccV+dOoRMlhcnBJYFY0i5+Y/Ka/SLRNCxZ2HnCSIC0gjEO4KchAcsuMqQc8ZrhzKryw/xNHzvFkoy9nF+f6HJ/FL9oPS/hn4hi0rUNM1DUNXa2S5iFkVVZInyBvJPykMrAgDngjrXmGp/tmX14biOy8JPFbSrjzZL4xP8Ad64VCM49CK81/aF1GW++N3igPI7x6e0FhBu+6ipCrbePdifck1wZiWCPIGSG/wD2a6KWDi4K6tfyR0ZRw7ha2GhWqx5pSSe7Pf7X9rS/dT52j6g8rMZgiagCozwqhmXITH41BB+1dqyoobQprk+dJOZX1h4sszM2FRV4RQ20DJGBuxXhUKKq5Kbtv3d6VJtVZOv7z/d9f/sa6Fg4f0j3f9W8vX/Lv8We92/7Yuv2iRxW3hq1RFJO2fUHY7Qcrg7M59SSQewFZ0P7XPjG0gW2sdL0a0RXMiGZpZjuLM0hPQEliSOmBwK8Wypwc8ZC/Jnt8qrTdqF8t/u7eaI4SERrhvLetP8AFn0J4A/aO8Y+OPiN4c0nVP7Djsrq4cypa2xDl0jZkO5mOWDrx619O2K3W0X9xc3FsVjO6J3UxONpO7A+6B3PWviX9mm3Sf4x6ZGYUkkisblo/NXOxyuCQPXnGfQn2r7N8Z3D23gDXSGYTppk53xKTlhG3IJ+gxmvBxkIQxEYpaXPzbPsHh8LjFQoR5Y6fiz4i0v45/EufTICPGl7HGyhinlQ/IoJVQjMpOMAdzxVZvih48mny/jDXH3kkO10MEkfwrs49sVx+nhE06yQAF/KjOOuw4Xt2qYRvKkG7YRLcwwvs+8+6RQy/wDfJ219BTpxVJSaX3s/TqWWYKjh/aOlHRdkbR8ca9ezAXvizXpXxnK6rLCCPorAbc+1Qy62XZ3fX9QnkbO4PrUxJHvlznivsew+B/gy01OQJ4O0Q2ozmZ4QxJyB8wPAPpjj1xW+vwQ8HmzkE/h7SbazdfMkP2ZFVGGCWCkYGQBk5xx05ryp4ykqns4Rb+8+Lef4CnJKNCy+R8ANFo1yxklkgklb5m8x/NlLfw7j8xbJ2L+NLDYWgkTNh+8eTmEafJ5yH/ZXZ830FfoNoml/DbwIPNtLzRbeScoqnzoladgSVC8/Mc8gdzz2r0OxuYLq2jntwJVcFlLFTjJ5GQSCQe4PHTNKeNjTS5o/h/wTlr8V+yl+6w/u+en6H5kHT5NGmNtdaVPpk5CyxpdWTQS+WeAyqwBYFu/Sun+FMKX/AMVPAaKJJQNUE5EaMTiKJ2OFGTgYyfau7/a31BW+NEixklbfS4QEOMDexyB1ODjJz3rG/Zkji/4XDbTSpxBpNy8b+USImeRFB4+7kZAPoT2r1JSjOi5r3bW/I+nqYr6zkssTOHLKSf4o+3Lq5WO0md5XiQxk72+UKpGSST0I689K/NiVBtlkR0KGWaRZd+c5dudw4bP3vlr9C/H+oNo3gbxFeJN5DWunzuJNoOGCEhvmyCc9iCDX53WastpErffWIMR93ll3N8v+9Xn5On8XqeNwTT/eVZ+hMqlGz6/Ns/8AQqcjbmBUbM09VOMAOm5aFjJU4/z/AL1fT8y3P1y63GbNhQgfdpCuUPP/AI7/AA/3qmweD6/wUh2pH/fx+VFNsExqkg7T2bbQv94/fNOX5RgfI/8AKlUny8+1V5k26kR+VsCmSDcx3H+tWMZGM8/36rNkM+ACqru/z/s0kO19iORAwyv3qoLF5sQJHyn95WhI3yH75qqqgHbs2f79LlcUTflWhXj65Enl4/5ZJ89DQbGA8x4yW+/71LEBn5nx/t0pGxcE4p8wnN9C3aymUJ/HIvyyeuS3ysv+zVhCAiEDGazbeQQyl/lQr+7fP90/3f8AarXChVTCbAazhJN6jpvXUIxkg535qN/mj67KmX7w9qrzDfEAO9XT3NYbokXGNv8A6HSr8ozSoNpzSnHWtQFX5eV+ShMZx/d70D0H/wBekUkkEVJY7A6/5+lByMg96QHcODQvX/2ancjlBXC47Uqnf0pAM4OPpS845NMgTrwKQYYdN6U4c8dKBk9RSuXddwIHSli+6Pwpv3jihVHpz/sbv87qlEsmVgTwcnGa6Ox/eWuCdkpVSDx/np+Vc9bgM3JygDbl2/wj71a1jcGGcGV8xdD8q/J/sqvf5etF+WRzVo3R9S/sw+IbnX/hPqHhUXUdlqugXgjtJXQbTHIzPEDu4wTvT8q9m8KXksWk6dbXCBY45DBdWjRHNtOcs2c8bCenHAIGeK+R/wBnvxEmgfFO30+a5f7JrEYsmkRiFEqkyRHn5ST865HTO2vr7Ub2RJ724hVonW7KSR78iQcYY55BPTA4r6TBz56S/u6H8v8AE+A+pZhNQXuy95fPf8TN1jwzPHpuoWTyvew+at/Yu+3dBhwWjVxyVxkg/wAP0qPTNRubWcSiQTaXOS0Ejpia2kQg+XIDy4PUMOK7OERT7kjGEjADRyoSDkZAUjt69q4HxfPc+ANRGsxCzk8Nybo76G4yfIYLjzY+SSp7oAScE12PTU+OjK+jOx0/UIb9NhT7NPJgx787C4G44Hoef6Vm6PcaVpUctgdLS1Rd1wq28ROWZizHLcEliT1rH1S2vNK8F376XOfttvDHLbzKuUlQ8hkzxypwfrW3HfDXNLtrgZuJ1VVkiiUdSBuUqTnPoe1CauDiTWOgHR/EJ1nRraNLbUdv2yPdsYnPLEHhiByPyrmPExS61qw8Pane32l3dpMNQspLeX7PFdjcSIzIvG9cHgjDc9a6jSop44rnTkuGSSEFo5CjBgMZUMp4yOnBOcVl+OvEWkWGlWdt4qto50klWBZNx2OTg7mfGUy2Pz54zSb0uTFNSNFrkaz/AGpbXNy0BMC3AEqgFCrAo67ThlzwSpxTtNuI72d/7Pv7eC98tJJFhlZti7sfdxyC3HPaobfw1b+FLu3ltJDLZRxfZ5rO5YHEDncAj99p6DjIqhc6NeaJqVxe29+bnT5QZreaFV/dLxkMy8leMYOR+OatshOLZfiu7h9Fku5bNYha3Dh0s5Q6hckl1BUMhHdD09TUd/4g02K+06wv4leHUYw1jqVqoCyYwMMexORz0Hem+HIvKGoalHfy3OnasGkkt4sFY5MbWMeeVPqp4PWq1p4B05vB0el2Mh1C3sp/MWK8cF4mJ5ORjHB4x1rNORWi3N6FLTxFYCETxajFBKBG7qcptOCjHggjqCRgjkZFZ9/ZjT7CXzXbT3hYyKzsDE65zlWHUEdRxg9q4PS/F8HgMa7b6yr+RBcx2sctuo3EE4IckjhUYPuP8PGM8HtZfEGjR2mnQRxf2x4evbSSaWUPvMShtpdVYAlc5BC8jqBVKSkhv3PQ04b+cQWz+VFPbPENtxbvkEYyMjqM1oW1xGmSpWPjnewGfoa4CHQE0Lw99r0vX4LvSJJVmsZpZsKgAPy+YM8HoQRjPXFbei/b/Jlt3jW4M0UdxFEsyNKAerIwOGUkY4JwRShK7sFovVHQPZ2j2U4N00Wwbg5bOw+o9BVa5s7myuoHL+aF2+XIF3AEdCMDj3qhZayLhJTbWl3egYWWFEAljwSDlCRyCMY/xqRdbfUIrmwsLLUrO7gbMc00OE3A9MZJII68Yq+ZEJNaBaamPEIkg1HSzp+q27GaNo5VMVyoJBZNrbgemQwBz0zUkQS4jiu4STEWG9nbJRgRkZGcEd6iVU8UmRL+wawuYWOy6hVkdGI+8pwDgnqDXL6B4Wv/AA3d6re2N5eSSq3+nafKm5bsN/y2jOMFxjjbzjIIzipvJDikkdrPqsNuqG7je4ilbyyVUsNvRjx6d+9Uba5h061uJbR01fTzIxKCUiWLAwVIIz7irdrfQahPJCBLo1+It0kN3CVDg8CRGGQOcZ7+oFWdAu9SayltNbsIBdwMIvOjZWFzGRw5Ucg9ip+oqxcxwNrmJAd7yvtHzy4Bz+HFPYiUlHIfcOfmwMd8kdqhkkit2t4pA6ByclVyBgZyfr2qZLZL+3O5RJbSAx7eqlT1GODz3rBamtyKIJKvD5i5H7vqfofTHFW4sQx+VFgDuAvX05pWCrFFBHEiRRARjYuCABgD6DsKr4MucOgx1LrlR9T2p7C3F+/kY5P5ZH+eafFH5jcDOOe4H40wYRSQGc5ADBuPxz2FMdzwByT1UNyfb6etTYCRcgYJ5HP+celR5UHBIyOT8p/zmnxNG28mRSV4KqwI6ZPPpVNb5JN5jk3iPOE2H8T70kBbjbzehwx5/e4+Qe/bNNWFid0t7NcxA5VFxhPUADg/nVOKOLUiVcO0QALZyuc9sjtV7zILcfKUijUHG/pj8aYEW5HUuyGGNf4WXJOOnHU570x4BEmJZ/siNwGyvzk/w5NTWtyGXcC2R3Trj2PbNRuZbpgksFmls3UTbmlx/dz0U+45qbdgJHs5bVysqFCRxvUDI/Dse1SfIIiEj3EnOHbHHuR1Iqraww2dttt0ymSw3uXJPrubJPsDwKbGJMlmBy/HB6e/vVJ9irEgiUF8nBzyqNjj1PrUckcP3/NmyPmyjKsQHQbs8nPtzUqSS7HFumXUHam0HJA/vNwB9TUdpBcw2yT37wid3z5IYNszyF6YIHcjpSbkSQRQ3l25P2lba0YgxrCm13A/vE9FP5mrjQSxDaYx8w6qwIx0xxyMe9DXJhjdyWlkALbWbkkf09OKoNKjRJdXO+NWBIt4eXz1GcgDmswLMa7GMsZRHTK+YV6Z52qDyT9MUcsCS5+Xgtt5JHcetLaiWW1R57Z7ZD91GcMxA7sVG0H2GcdDTJpYkufKE6AhQdhfJAPcD1Pqaq7AdyWBBG8DI+vv7euM023srK5X/TrRLXaOzklyP4lB4C/UZ9qFQ4GQjj7yj0Prn1qMwwzTB5h55wSEduEPrlepppsCxJcRMyKJZpQB8ryYyMdBgADGKcbK0ulBazhkOOHVApA68FcVWCqwPG8H8OP60yP90SQjsDz+6yDx+VVcuzIF0I296LxdXv54l4WwfHlD6DHzH1yat20Ut1dwIhWBz1dBwB35PbHtxTVmUxgKgSU58zrjr2yTzXB/Gjx1P8Pvhh4j1CLfHfzwfYbROSfMm+UMGx0C5b8qi6hHmZ1YSjLEV4Uo7y0Pkn4xeNE8f/ETX9f8+SWGS4+y2KScbLeLCLhegBcO/rzXASDfIBjq9WfKW1SC1jPyRAAfgP4qps4+0AAcN/hXys3ecpM/qTAYVYPDwpR2jEq3CgKdux3/AOBVhXkYIAxsronzsK/PgNubf8v/AHzWRdxA8D+GuWUeY65aq5a8O3ruiWknyAbtr/j/AOg/7tdChEI56j/a3c1xmlXL2WpwOvHzbc/X5WrqLeXYxix6VFN6WZpReluxfEgA5+SmkjjP/j9IhUkfPzSI+eVNbpHao9RXXjA/8cqNvkXB/iqVWBbpsIXdv9KcIxja/wAh/wBiiwWsQ7hkZ6VHswMj+GpiEQ4xVd2BbOzo3y76xRnLQUn5MnpSRZaT8qg3F5OD8jf36liHlDdhKuwrXJYl2dD/AMDSnqQOBtSmDApVcjj/AOxqE+YAHDZH/j9DY+TdSoNtMVjLgDtW8So7lhVDKAfu063lU4zxt/8AHKZEwZMim26nII/gqnuax2L6snmBaj+8n3M02NiJRQP9WST5dNPQIrUmX92PapIcdA9NB4/v0q88fxj+5WL3K6ixkSDGzG6pMjPPWoguRh9n/A6kiYv1qkMFUq/9wj+//HSOV8tyf4aSNVC5Hyf+PUkjkIT3X56qI0RBBK4PTDdHrc0GMjRLIGYump3DX0zphTAtpL8sakg58wPwOgGT61laVoja/q9npiOkaXU8cdxM7bY4oSwDMSPb5cdzXpN54e8I+IfHGnXnhHNnoV5prWd7PevJFc37hzvaO2bAjQLGFDkjgEgGndSTkz8t4xzaFKksLF6yMbxRGl54c8NeGYooRe61eXGr6la7o4xe2pUiEHccu0bxA+gGMH0n1a1TQbzUJ0vJraeWFTJ85ieN2KiNgMj5gCc+1YuuwQ+ItY/tBpZIDBDNDpF1pq+c1nYl1Cybjgu5KkjbnArch8HRaHrNpfePJ0SPUolg0/xI7yyf2i4jH7m7jXIicKozIdrHIUDsMZpTp2iz8Tvy6SOj8HeDrTwrptzBp120Wq2jS3s15NEGadGkLttGQCQGOT/DnNb/AIdtrrQfGfjTTL22uYLS8trXWdILW6+VHIybbm0wMAgDY4cHAJ3DJrQufD+p3tlpkujXccdowKtcfMpicNhY1ZjiVCvXgEKMnOeN2w1W11DXNGuRcxvbmZSz3MoiFpgYXAbAdA+V4PAI4I5HlRxEk5Q5ea5yRhLmcrlmfw5pVhcwX2m6jLoEcc1vHMNNcSqitHuimZQf+WjHYWbg8dOTWDcW0nhzUZ31fTIc/bLa1M1thbL7U6lo45EUbo1kK4LjcAxAIGc100EXhq6v0s9Nu4rK51MtaxJcNgTlJCwRFYAFA2ccjaDx1FcL8SfiPoHwv086q8l1Jqly0+n6fpgybUahE7pMJVAJQE4dTyzDAHOcKhDnmoqJ2Qk9meW6d4rttVOr+JPEIhv31NmntdGv972OlXTz8WccJ+Qyoy7g5wSc8jpXV+HdNuLm9tvE+tXtldhrzbulRkCOV4+cAAvnA2EfLwc81N8O/hlazeDbb7VeNeTmGUXF6IWAS6IVlQW4JyzO+7eBkZ59B6XF8OfFUt1atJo5ltlVf7QtbC0fzgVXEccRc7GxypkOMcEK1VisVGNTkcrDbdnyI8b+Byw6JpuowJeNdXOmT3SMdjYjlaRpIhG38ZOSNpwc/L0r7G+Enhe88O6Sl9rBaXxBewiGWa5iWO4hgHzKh25CsxO8qMYPGMg155e+C9d0u1sNf1lNMi1i3kEemeG47RWiuSCPKa5ZScOhw5KkgFAc5baPV4P7SaxC6tcpLfyHNxJaKVUN0wvcKO2eeTmvmsyxravCR1UcO6j5pLc6b7RDHGHJUBRjI69eR+fbvVUFDKOQDz8jNkgdh6AnOT3rl5NHs5k/dpJLtyzGNssD6jJGR6gUllp58tbmy1WX94v/AC0XKg+69c+3WvjLyb2/E9VUFHqXr+4u4Z3EiTAAZ320PygehYnlh04HJ6VB9rWR8Om84yx2kY4xk+mAcE9akg1XUrPyob+BLmBgd1zbbmxjoWBwRn8a0LVrC/kJicI45baSpwO5BHNSrx0/M2jJxWqOZbw00Msk9lJiJ8N9mkYL0GBk9SuOeSPpVSPSZ2lTzLZpEVtw+XGSeOWIy2OwzXaS2RtHQw2/2sEndvcAjI9CMHOe1PiuYblEQoUJGdh4I9sjjtWsKzStsUq8t1qcwng+EzmdIIo5iu0y9G4/2uSRn3wO1TWfhpNPkQm3jk3sCXViACP4iDz/AD+lbcqm3fILgYBxuzg57kdabHcwXCnYZARjO/gfhnqa09pJvVh7SdtBYRHaYbeyE8eYMjPsByfzNeZfET4HeEPisbi4urOPStZIJi1ezQRXAbgZkAIEgIHR88V6Tc3Btig5ZWBBbbwPqf8AGmQTR3NurQyRXBVT8sbAgNjGCRwB7dq7MNi6tGV4SsOlOdFqpTk1Luj5Cm/ZF8Z2V1bILrRNbsTeRb3huDBMkQkDF2VuPujlVJI7Zr6+h0m5gMTSzRclQSEDbwCB0zxkVlXOrLY5SUB5QpIj3DGOvbnBqWz8Z6YVAkeaS4Rd5TymGMYJAz1x655r06uY1cSoqcbWO7GYrF4tRlVfNbsu58E/FG5aP4j+LG1GUWl7Lqt2SkzbVMYk2xsGOATsVBgdv4s1z8Lw3SgwSJcYb7isrGv0Mu7/AMGeIblGnihluHYgrPbiVuO5BU4yD1PUfSuc1b4L/DnxlGFfR9OM5IIKKbWb3HylTnHtivoqGaQ5Unp11PscDxOsNShSq02oxSWh8M7BE5BRwgb5fNTH8O7bTI1KkY2EFv5N92vrPW/2OvDpmEmmapqWl24yzSRyrcICcAKFfLADucnPTAFeb63+yN48s1dtMfStftEXI2Sm1mcE8DacgEeu7nmvXpYylUVua3p/Vz6TD8UYCto5cvrp/wAA8UUqWxnHT17N8tNbCFyTjdWlrOhT+Fb1LTWrK/0O5wVVL23ZA5HXZJna6+6k8barrAWlRAPmOP4vX+LdXbCae0tT6WjiadaHPTlzI9f/AGT9EOo/E281AXODYaWudylgTIxGNwYYxs985I4619H/ABr1FtJ+D3i+8ilFvKmnyKj7vmQthcfU7sZ968Y/Y0026TWvG+oiCQWyi3so5nAAeRDIzKCe4VgT9a9D/al1KOy+C2p2sscu/Urq3sYsKMbjKrEsc/dwp/HFfI4n38ZFfyn49mreJzjlv9pL8rnxttCxJGAEQKoIToFI2/e/uitPwhbG68Y+GYBH5vm6xahk27htDqzZHcbQCR7VmOWfzCX3lML8nqD/AHa7v4DRrc/HDwTAxyTdTv6dLeVuv1r6Wfu03bqkfqmYv2WCnb7MW/uR91WltHmXZj964B+UgZBxz+PWvhv47eJp/F/xV8V/aLm7n0yzvPsNvZec4gHloiswjUgZ3E5Nfbl9qKaFpN7qc5kMFnbPdzIj84RSxxnAJwDjJAz1r86brVRqes3l9Kjxve3c+oBH+ZsytvUH+HO0814GVUfaTlOS3PzDhXCLE4ydSauor8zP1XSdOfR7tYrK3jleNY4/KUD5nYKuOv58V+luiW8emaZY2EEnlwWkCQKiIMBVQLgDGB07V+d3gvTn1nxd4W061T97c6naqHfG3akm9ie2Nqk471+iOnAwJEkl4sxeRvmZduckk7QO46daebRS5Yx7o24sjCNanSj0Tf3nxd+0ffx6j8ZtcIuMm1tbWDe7DKMY9+1gFwvXBU8j/gXG7+yKWk8X+JyXxGmnWqtvUk8yuBjnAI9cGvM/iN4gfxF8Q/E2pSIsYutTfEaNuAWJViB98hQc+vSvX/2OoFbVfG7+U2SdPVkk+bH+sZhx25zivQre5g7ev5Hu4yDoZBGD7L81c9j/AGh7oxfBTxa8bvGTarHlMchpFXHPYjg/U18RSQCOcoUeMDA2Mu35h96vsb9qHUPsfwc1CBYsHUry1sUyoyC8yk8+wWvjwqvmOTzjCD+KoydP2SfdfqXwZG1CpJfzfogRDt5/9CalVSqn/wCKpyt82DS4z06V7yZ+j3sNPpUXQD+DrUh6k4/i276ap+UEv61tTLWwiMvmEf8AAv8A7KpNoLA+lRw9gPnqXAxkn/vumxPcjhAC8dsVGYwo2jg/Nt/2P9qpoQcn+Do1Jkg8cZ+bZQ9yr6lWUFh7tVPgRttf5DWkmVXaOP8AcrPuo98RA4zTS0sZNdBF/d9KViGSlWFwoNNHfPtWDizJDNhL5P3Pz/8AHas6bdA27xAMTF93zfeqig7+PnogdonjI++v5bP4qF7rKg7aGq/y8u+xKfGvlruI5qk06Kch3G6pLK5WbkHY/dKuE+ZnSm2i4ud2QtOxkbS4pBh046/3aUY70wAYzgJ/33RyT/PNIPlHPyUvPGa0iAme/wCNCZYZD76BxyPwpRhaRYqnJ5+Sk2/NmgHnJoHHO8em3/GkkQKRmmNz/H81BJ29ajX94OP/AB+hIaRLTkY92qIEK2TTkxwOd/8An7tNREWUQyDaejbvwpHmYToiB0Cnl/lPP+zTrZ47eKWeXcUVThEXqT/eb+GqVm7vHkukp3fMxqJfCQjo49YuNKntr+2RDLYzR3cEZ3Y8yNgwz3wcYP1r7o0/xKNd0OznkEKy3kMd3FNHvVZQ/LYVgRx0GTwetfBlgY5UJcu+G2/O/wD31/wGvr/9kvxidV+Gh0C5JMuiXf2RW+9mKRi8bH0AB29+lexgJxu49z8d47wLdGGKhH4XZ+jPUNQ8UXPhPUUvZRC/h+SaC3mnV932aQjHzKPujLDJPGOcdM6/im506+8Ka69+RfaYiyRzG3t2Z0dBt+VCBuIJByDgjPYmsXVI9P8A7SudPV7jTNR1mN0kDIZbd2TgPt5AbAQ9jj3rW0y9ex1aWyYQu8yrJN5LcPJtC7grY4J64HavcR+DON9TlfDmpaVo/hu0ltdRTVfB13ZYgNnCRDGM4ZV5JVhySpI7jA4rVt4LOxt0huvsl7ZQxpHHqUbFLhDn92zEADoeo/GmeIZdP8F2tskZg0bTLu7YSTRRZRJGGC7IBhTu5JPB6k1LFaa3ex2UdxZaTrVgreTdXNnK1vPx0lVcFTgclM89jUJIa7s1Lzw/eXkFp5Oo3mmahBceYHTa4fHDLtYHKkdRnPoaxI0l8UaeUubD+0dGu/NhldVVkBGQwkQEkYI4I5B9DXQaXMl3NeeXK1x9kkMLBHIljkADLw3y8jGOoOfwrnLy50rwR4gj1cvPp1neRmZjHEw2SHhhJGvykEHO7Axg02kClKOnU3bK7RtHk8+4SWzHlxRSK2CNpPysTyCOmD9cmpBLHp2o2FlE7vZXO4/ZigPDdQrZGADz1+lQvcaFdaudOhuWlN7EJUMcReFyASfm6A9x+hqlBeLBEY5EmlgyDF5aFmRjwQV5x7Y4piS5tjTvtEli8PX9rLFHcQK2beWNCkoXIJD4wCR/eHUdeao+CHK3dn5tsDPNFJD5kisGMYJYA9mAIBBPIz1rafXRbWx87T5ru0kZY5UDD5CTgkBsYA6kEiuXtbS48LeMoYkubx9MjLsse4tEGcEqBu7EHoOAad1cIq6cWamuaPYeOdE1mxnghguVUFZniViCDjdxgsB90q3aofCmomNNO0i90qzgvY4nhZrNMW/AOCu4EqjDGR2PY1pWGutbMVFxDbyyjYrTLw7HOM49/etC2e4luc+RbS28i+ZIYm+eB+hx3ZSR+FFru5Gq0PP9J0/TJ4bzS7S2h8KXT3B/tHQPJWa3dm/5bR9PlIGdy457A1bvPCmlQNpVpdQajFJosq3WnahA7MRkgMu7B+Q4wVP862fEtoYo7aae3MvUeciHIB52seq4x16VRsdXurKwtBCNSfTr1jGHmiEos3B/jA+bYSBg8jByDWdlFlW0901NY0XSzrY1y5tBb6jBMRDqFmzBypGMOFIDYUYO4EYqLUZPEmnNFLb29prsSzKd0cxt7gRk53AEbWxnkEgmrurXqXFnbOzpb3h2+bsiZkweA46fITj6UaD4rMl/qmn6np1zplxZSCFXdQ8V3HgbZUKjIB7g9PrV2RnF2V2Zx8cwXF4bgwahFD9q8idEXzVAPyhyF4ABxnuPSr9haXp2QC7SSWOUyedFlcqTzuUnG70ZTz3rJltHt/E73+kazNBBOC1xaNDmJ9v3sqygcr0IwavW9tDNH/aNhH5UrKWaKZ2MRXGCFK88DkAjnpmmr9Srdi3PNdJcyW05LGIAxz7dpfuAff0wakkufNQPL5zhlaMybcMhI4GVH1wTVKztr6W2vZzqP2u3ugg+yOqqbYjOGRiQSG447Y471DqGiMloNRsru8iKD5obWYusqg9dp7jByuKq9hqxx94JpightkBIGIY2wSfUseBj9auyxwWrhYn8p8AFRkjHf2HPemRyGIcBJfqxBGPeo4rW2RSp2JuOQu47n+h71yoskXALlnVwezjgd+vfPemyTXJXebmzjGOI47fLHkY2nOOnrUYnCSOmC4Xgbe/HNSxrO8CXEsToj8q7YAPuM85/CmmAjBjLsDqR33Ln9elN4A2Kjpu43/LjjrnvTt4cMN2Sf884pq5JITgdTtx19ee9O66gMaSJrlLV0uHfb5paJSIkU8DcxBG7/Z645qxBYw20aGFwEB+Z2bJz/XFRDWDDD5ErlwT8rBMfix71Bv8AMjKlEdCWyjtwajmQ7mnLewXETxYkMvQyKBkn6jrWRN9hARXv8EZBSJdzE5zgkdDnqKWKcNEIGsJIETo8bqwI9McEfmTU1qr3cru8cMCf8skReSO+70NO/MGxKLFYTvdGlcdHTgD9R+VEakMEG7GOX2jgdz1/DGKjLPIUEc8bwLkSIqk5PZVJOBilBClxk7R1Azke2fpTVkIk4K9cqONzd/yqNpHYDeU8w9VVuAPbjPSqc3MqCC5mE453I6nA7Z4xj9atGYYwx6/3uST659ai/MNBsjmGHixjnDNleO/HY+p6UoyNhKIQv3d/OD7AcH86q3MwjCYklgwVy4bk89PcHpjvUr75dgQq+45BRsgZ65xyPpQmImVGiTfK+c9BEvTH9ajS8YsZmRGQfLtRgMenUZJPrUMsAuCA+/YCOd3BI747kelMt1S6my7zRxEkoxiKg44zz2z7fSq5kA14jOXuJLm4juZMZtI3wgGOCxwcnHJAqSztLbTIiIGF5eXJLTSDOUX+783O3v8AnSyMqSkSFUy2R5OSR2G7k4yBycCmtDAy+aztHKW+WTcTwOe2Bt7YNKyKHpFKWR96xJjJRf04p/zygqr4yfvLhfy9KjkkEaZzsB53jnPrgcjB7c1H8xYYTkrn5+c/UDgUrWJQ+VQsgT+PJ245Ax3JqNgN+TLyBlvmwAD/ALP/ANemxROuxVv5rZCf3kPlKyvn0J+ZfqafMpgRDhEDHCq7gb/p14HfFSA1Y5JUQq6wIw3YdfnOOw7DPqa+b/20/FrtceGPCSEiG1ibVpeoJdiFiBb1Ayfxr6UtilxcRRNOPmYDa3AOO69cjHPpjmvz++Kni0+O/iR4l12OTfBd3zxWu5sgW8REaYByQPkzjpzxXJip8tPlXU+/4PwX1nHqpL4Ya/M5bdgnPybfupUAjA6fJT5CR8v/AKHUDuGTj/P+9XznM2f0Gk2hiByMt8lZ12FIJ/2qubijEnf/AFqF0R0yOT/n+GpTuiXEwrgEvkDZmuhsbnzYInHaMD72f/Qqw7mHYc9u1XtEk3wSRb+R834VzL3ZWMqb5ZHTW9yxXaUx/dohIDZIrPtZxGuT+NWEkVkxnaB/H/8As11U5o74SsrF5sHgP1pu4rjOw/8AA6oSXmeAeP8AP401Lgk5H/1qnmDmZcmfJytVZWVk6U1JC3X/AOvUYcPNtQ5Qf3PvVLZF7E9qoHJ4/wB/tUpOai8wbfv01JNzAb6EJslRjux9KeF2tkjFRxfN0/u7qniHT/8AaqloUtB6kggLSFSVJaliOcAjfS5PX6UkhLcVCdmc8Fv46RBls54/z3qKEtvwZMkVLADtG3vWiXIbp2J1G3GO1EfzKQyJinRnBB9KjjIQkimtyo9SZCM4Lfep8A8tAD2pkR3d8kU5VOwfPxQ9gWw+IluSKXaV5D9KRQN3NIZgh/j/AK0lKQXdxxItly3AFU5blIbaWc/Oixg/P+NSO0bbMvgevzH/ANBNbOiWLaN/ZWsi5szrq3ST2OgyK0riAbke4uFUZjA3ZXqScZXFNNyVlueLmeaUcvouUpalrTbG2t/DqTJPE9/ewoskQ3ghC+4nfuwr8YAA6c9a39InS38Najrtu4n1CzguvIsI4f3JkIC5aTORhW54wKp+FrSyuP7VF3bQ3lwsPn3csaYluJGcsSASAGLYztAAGQMV2l7oksnhDxJFqECXlrcaXJcLbSJ9nSKZAXxvXGUzjOeyEc5rz+Z8/Kuh/OGa5g8XWlOctWzH8F/D+1N9pSX+q7b7T1VoNJtnXZHEOS6uTwoY8hgQM8GvRV0SPxjoEt3c+GrmGePUoF1jRHuh5G5X2R3sW7/VPHGfm5w4II6CszwfZPd2OjzXdhD/AGVrlobezvpsGJN8G941VSCyvsxvBwMg+9ei+HvDsNrY3I8Rh9TkS5W0VIbj5Z0AUoW2kBmXoqEZIHPrXO6koStY+eqTbd2ef/C7Rrz4dXfiHwxqrzz6Zpd1LfaK91dI8uo2zu7NcbiSQsRZEIOMZBIBYZ6Xwt4Lg1fUY/tulw+IdAEbRtqszYltyFZRtXIDDkYABO7nsa2rrwslr4l0i91m4s5Tp99JeafqBt1zPp8q7LmwlXhVBbYQ2f4FbGQa6DwL4N1XxLBZXmoXLWelwK/lSwIFaVxKWjeIcbAEwhbBDYGB1Nc2KxdGm1V+119T08NGTi3fQ8pufBOm6R4RsPB2p3eo/wBv6PdPBoepWcRJuI3bdDKNgbaz4KGMndkbmwKntPhR4i8U/Gjw0PEmhy22j2tkdSFusqTiCdHMSQzyjl3xl92cjpnivp+x06z0hJFs7b7L5hG50PzEgcFmJJ7n88CllFw1uIludlwwAE7w7jjOTgcAenNfPPO5RlLkjv17eZ6MKb0d+/4nCaH8H/DXhfxKNT0S0v8ATblZXnKxOvkF2G1t3y7jx0UEY613iPLE3kebl3IJwMkDPBJPTP6VZhVEt8J/q1yT8pOcdffrTdMgEUct2yBHJaTnJJGCRnPcYHHavnZ4qdWV56mtoxTZTkitrrWEd+ZdPjZWZeQS4HAJ7gDPrmqxuXt5gJEQwfZ45McmUsWIwe2NuPfOas3kLWv2fygSlwDJJ8vRyQ2457knHrxVdZYrkpJG6ykL5Z29eOhx7VinJm9JX1K33J3aCRZbiNyWypBMZ6H0JHtU9oyxtbiNAkE4JVUQDYevzAAf/rp6woBGh5IIw7dQCvXPv3qKzcGSR87HIPyHIAIOMVg3FM6N0TTzorvBL8iSZCvu3AjpntyD1FZNxYm4dBcRPFLCSBNC559wF5wepFad3bPNbyFv3kkbCREiXoe4J7g9+Kr3LGSAzABxEclh0wfvD1Ht70qe/vFQdg0/WDHcG1u9hO3zFkjUkFcY5zzz/OtKeNZACAyDGB8vGPQgfoayLUtPZwX0eya6jkPzIoJMYbBHHPQ9K0DcfY4DcIJp4nkH7vgFAeOM9s9qUl1vpv8AIhpc10TxKJInRsxAbRvDDPrx6elVfL2THZlEwAAzDgg8n8asRzq2Mh4887ZNo7Z6DtiqkkyXMqKuHQHJ3AAYHTA7/U0QtzWHFO4y8nfJENwtsIwWlkK8FfUHnpXM6x4wjtLaS00iSDcTuluoyoWM8ZwvQsR34FayS/Zb+WzvZTLbTRkKjJwQeCG2g4GMiuO8Q+F00HUoIbR1t9OmBMMKNnBAGeWBOATwB0H6+lh4xbu/Q7sPCnKoozMmRpbiRysrvPJMSPMX75IGBwflBx6122g6BPE7319Ni4OVihhyYkyuGJB5ck5wM4/nXHyae4u4DlhBEyyFn27jj7xUjnJ9D+FegPqennTYLptQjs7YZAdmUZPT0zyetdkm0lynbipNRUYbHFeILGDRo0hvDa3GVBWWRGhlkAXBJZeVwTjk1hDSGE9qtgLOytMgl5nuJpnA6BGJwgI4wcnvXTeJ76PWL0m2MckCxC380TYEmcMdoHTnjmqrERuEXaAP9v8Ai9MVpTk4x12N6SvTjzbhoWu6lpqvFZ3M8ccWSqStE0WSTkAKS2e/zYrqtF+KiQrBbavE63Bba1xDC3kueQDgA4B4/LsK5NohbIgA5z94oqq5Gf7pyaSK2mjtLkRiMmUAt++ZMMecZ5I4q1L3kRVwtGre8T1a/tNJ8Yad9nvbW21S0kV1KTorgZGGxkHB/I184fFX9lEaRaXGq+CSz2lugkl0Sdi5KgfMYpWYsOF+4cgk8EHArtrBdTsbq0exlFsVYvLsmDKR1AOcF+cfMcD+Ven+GPE39sxyJdxol2pAaNflyQQcgHkAHpn866qOLrUPilzLscVOeKyuXtMPPTr/AMFHjH7KVwlv8P4A6PBJc6tdiRJLeT52DMpG7hVYbQvvjkZrP/bHufL8J+FLQFg82qGYxZ4ISNj0HUAnjPevoUeH4DgoixSeYZfkUKNxbccgY5J6k8nvmvm/9s+FVbwOhPlSiS7OwsDgbUzx356GunC4iGJxXOl0S/FG+W1Vi80hUejk7/hc+a1UK6MDv67k38fe+WvUv2WLFrz422kis6iy026mYqwOAxCqvPpn868oZX8n5R1+76vhv/iq+hv2OtEWfXvFOvuTvt44NNi2jJAJZ5OegydoPGfpX1GMqezptvsfqXENZ0svm7/Erffoe9/E67TS/hP4ruZrlzt0i4A34JyUI7jB5I4z096/P1IXFkgAyVjjGzvwMf8AfNfaf7V+pfYfg3NZGUodW1C1sdgb76CUPIpz2KI+a+NcpNvID/dH8f8ADXNk8Gqan5nz3BlO1KrUfVr8Ds/gFpDap8YvClrI7pHbyS6ixQqGJiifAyfvAlwK+7pglrYSSOPs6RRySN8qkJwdxI7Cvzu8P+JtW8I64mqaLqEumah5TW5mSJJB5ZxkbXUr2RvWuxj/AGhfiDc2MkEniKC8tZFaKT7VYxbnBUgglVVe/Fb4zByxE4zd+W5tnmSYrMMZ7ak1y2S6/wCR5xpxE9lFP9/zGMmdnXcSc/8As1fRf7G7+Vf+MlyN73loDtySF2PyAPfr/hXzzCEijhgU5SKMKPXAXj/P8NfVn7HFiYvAWsXROGbW5SQBk5ESqMnqf6fnUYy1HDcvr+Vjq4ktQyxU31sv1/Q1v2t8j4a6dyd51m0YjdwAH4z/AJ618k/eJOPT77fxbq+p/wBsUM3hHw0R+7hTWUEvy4JJhkCFT0ODkH618r7WAG8dd336eWRtRjy9h8GpfUpN92PbACdv7nz/AOz8tMyVjy33/wDY70pOZfrTVVsAZr3KcT7+K1FSUSchuCvyf71C8rnH8XRmpuAp4NPCjqP4q1UUatITG7k/xf5xShQeR8lO5B5pqnK4ON9Ariq4Byf7u6gDYMUzZ8nJ96bnDYHyJSsDXYc4xk+ny1RlA8xWNXVA3f736VCwAOTxVR2M0rMjCgNg7M/36RUV1z3/ACpVXnrx96jd82fv/wC/Ra5LRBNCS6EP8n+7zUKjj5xvI+VvcVcl+bHb/wAdqmqsSQay5eZ6IlJvcms8gvEDyq7tm3tRZbUmPPmbKilPkTiUh/k/r96rMYDEMvz4rKMdDWm9Ll6Hng/98UoyQM/PmooiI2/nUy4KJz9KqMrlppArBuBQh/u43r/f3f8A7NLjtTeVxitTQXcduRTUchzztekB2Dn/AMh0kZ3/APAqtIgkjIPTeP8Af+WnAnt/DTVUJ3oHTP36QATk4/j/AKU5VJUYppwOT2p64wMVL2EytGMc/Pj/AGv/ALKpYsIcnFNGW4/vVJGm3n1qi2yDVGdIIIlGfM/efcX7o+XvTrBTs3t/e/4EMVDe4n1EkcwIojC98Bfm/wDHqt2yeSgGcAKKm/QyT92xctZli/dv1OVGz2r2H9mbxIvh34qR2MtwIINatTZ53cefHloj9cFwDivF4o0DxgqjDjd+NbGlXx0rU7bVbbzTPp7Ldx7HUElGDNtPYsFI/GuujJQlGSPBzvBwxuBqUn1i/v6H6IeLt8er6JrEESXP2a4MM+x/KcKy8YzkN8w6EDjvUWozxanZvE6Sx3sJEtpcLEATg52Kynr1I56+tS6RqUXinwnc6rYXG2G5t0kVpF3RlGAZZBgZz2IPTBqt4X1Q3Ml7bTRrny1aWHnJBOBIhYcEHqO3FfS3W66n8lVKbptwl8SdjYt9Wt9ctjblEl88YltJlAM8R4L7WHIPIOBweK5a/wBM1zR5bzUdMFjqGl2hgitUa4MNxEAxWQMdpHC4AycEc8Yrd8Nzz6a+qWk873EcUrTW7KmGC4yVK44Oe4OD+lRS6bYahpl7dwSgxX0eLiGRyEkGcnDDGxs4yDxS3MFzJ6EtnYwabeRahqANnI/yy+YoKSKenzKcEg9DzTF8PeI08J6hpV3qMN7esJTaXnlA/IwJRWzneAejYzjGQSKrW2kahp1vcWd3LNqOiX4X/RCoaWyJ4LLISQydDgg96taQV0ewg0drm58gSvb2t4zA4OdyBj1BB4B6EHFCasTrzXM/w74ovtMk0uw8QyMZ1tSq3NvbtiVgvzRsANu4jkEBc4xjJqPVf7V0zTHvbaeHWNIcLIbmRTDc2WW5YrtwygHnOCMc1v8AiHT7/UbLT7h544rmyY/aInUsJFcbTtKnKkHDA4Nc9ZWdzqOpv9t1X+1LP7M1ldRIpBMbgqwYf3hwQ3BNCvsyo33R0V1DY2N3bXUtzCkupYiDs37m5YAFSedquRyOxp2p3MWmRyS6hBDLbRRmac7DKDGM5ZVAJyABwM88CuatrOLSdNl8P3wXV9PEJMcNum6V1Ayhi5yHAHIPORTbHUzpX2OwSP8AtzQzA1s03klL22lLZ2SqxAKkE8EA556UXEk76G3bwRSy219pFxBqOhXAVl2N5vDLuC46jj5gTyOh5q1avJpGAC1x9lYqysoztPO0MMcgVzd74V0TXNMlsrW7vNKVdtxHdabcBCJ0bcpxg5IPG3OMZBrZsdR+063FZeesWq3CG4kjliylzGBtZTgjDfxAjpVJi95aMuC4ltIoIJZF1XQLoMGlkYiaIHP8S9QM4PTHrU+naXd2tlHZfbXuYiSIpJlyRj7oLD+EDiudt5zp6PDYmVLRh5sSfeUZOGTJ4PPOK2PDviDy7kQPZSi24JuFUBUI4JPX2qUFrK6M+wv5fEOg3M9pOBcxmS18pmH+jyJkkA/xKeCAQCOKs6Vqzato+mTXcQ1GXHlfabVwPnBwysQcBhgZUjk84FLqOkx22qRWaTwJc3Qa4TehUmTJyVYDByMcHnPIzVe60mxvVtIrmyvdM1C4JE0sLmJ3kC7RI235XJ7MQcjANFrB2saV/pN1qun3A07VJtKvY28uK8dFfGDkqyE4wR8ufxqpHdvBczuHcOxHm2bKMAjq8eOdpHGMYzTNENpJp1tJZ6q96jlrXzbhlE3mDgg4wN3B4IBq7qA+2xy26zi7uLSaIhXUB0BIJBwBkDGcg/Wn5ghft+n3VrK6lHgWSOKVIlBeIlsBmDYKgd8jkHAqO9+06Zqckdtvl2YkCbgoKH7xU4we+QKtW02nS6tLbXmneVqF5bsRcRJn7TCgOAzrySM/db8Ky7VINRin+y2uo2E9rgRvdMSkgJ2sigsSMd8jHpVJ3Enqc5GyvJjemeg79fbFKA2csiZHAwzZHHr61GQZ4gjWTknp8wGPUsc5/KgQ3LA+RKiPH+8WF8kFuys38IPrXEWRiF1kSU7ksEwZHVRuLHgKMkYGeTS+SiXTygKZzwSWYgYGOmcDj26067a//s+QSwQlyADFC24Ak8nnr6e3WpVsTBEWMbE9W3ADB+vfFUgIcPI2xELn+/0UfiB+macItgxkEL1+YjB9vWjzHVMeYcD+Hc2P++QcU2CKQfO6fO3Pz9cdqpAEsLuUcEkAEYLYx9B71DJZvgE7XyR64P1z+tT+eGYgwPvXq7qMe5xnn2pBdiSTYEYA7idvQD8+KmwFh1KN5QlSULz5iN8o9qhlhe5jkjjnn09CcCRNoY45JUMCNp9eD6U6IjaqbFKf3ff61QvZmQbDbSzhsfLFu4GfXH6dKpgWksmtsP8AaXlQ/dj2qq47HI5bnnPeqGpT22iWj3WpyzAFgAIELZY/dUAeprQQgwoIyxCrhd3t0GDTreWSFI0mSK8nU7v3i4SMnoRjuOx5qbAQWspjtg0wMAYbjGMbhnsfej7V5jRRW+7z5DwjhSQB6jpUWqaiNPi8/wCzf2jPIyxhI1yCScZJ9Bn61cisYNIuXnitIRdtxI8THdjuBkke1JAJp1i2lKkuqyJe3YJAESFFIJ7gkgkDgfnWdb288F7POIiLaZizb1UEf3FXaegHUkUsOqza1I6yaRf6fgni8QZOO+eAAR9TToBczTSJ5bWFnaphrkoSZWPRVDcex65ppqOiLVyRHJbq8hYYKJwoA9M5yfU5p6jzoyk7u8RGF3Pkj0wT2HpUcSnCKxLyt/tcAD/D1qOS2ublJXTV7WyJO22kmtw6x44Lbcjcc1SshJNk1tBDZQmK13xFm+aWP5nfP94t19sYAqAwT/aC32qIxnkIcFio7bRx+NNDLZGO1mu0u7nlfOhXJJ7sF5AA9M0yx04W4Mr2yI7Hy9ofcMA53DgcnvjGOnNJO+g7EoKwZdURAvTsB69O9IzKqF2jaMfexHgF/oTnk+9EkN1K6fZ79LJRy3+ihyfoW6D6U2K2ubSdDdO9y7EsCnTA4GVHQ/jinYgb5V1f2zyPJHpFgcK32zb5u3vhg20MR0yKq2o0lbqWOxtn1QrhWlu7hdqegUgHjvwK0J4tE1GZJdZsk1DyjmL7Qo2oRxyDwzZ/+tVy104XJij06CK0gLZMMUQUAddxIAxg9c5qIx7DucD8Y/GH/CBfC/xDqanbq7W/2Ky8rkJNL+6jUHjkA7gOvGa+DFhFsUt4k3i3VI967cvhduW7f+zV9P8A7Y/i54pfCXhKOffCskusT4RdpADRx5BwchySOccZr5dEgByR/wB9/drw8bNOpydj964LwToYV13HWX/DEGwvjARB/c/z81MIAIbrUuMtwfu1DuBGNn+1XmKJ+kq5DIpjPPyVFLgp/sf36nlJdgQ/FVnD52nn+7WUfdlqR6lK4h6eh+7VfSnWC+QEMUbj5ff1rQaMnkP/ALy+tZUsflSDG/8AvVnNWlcxafNobmSoyOc02OQp9P79RQvviTHKAA/5/wBqmq5TjvWqRtF3ViZpX3f8CoSQjq//AAN6hEpYOT/DQh+b/wCLrncveHfUtPIQiA/Jlf8Avii3kEQ5+RyTuf1H8NUjKd2yPq3StOO2Plo4THy/lTi+bYabuEZdxtzxViLcF5oiQQjKHhf46aWOOB92tUrBuSRHCjNLH+8JBGPu/JRbJupUdiyL2rdI1gtycZBCZp0SEDH+1SoPlyOi/wAdCkufQVmnEq4bfLzmoIlAlwePu/f+WrBJjPy80lvlgCa1T0NKezHKeTU0bbetESjZyNtJtPpWZbVySMgk/wAY/wB2klkDxEdcLu/L+KmREugZjvPy/wCdtVmaV7WVIEd7iXbDGqdXZ2KqF+pOKV3HXsZVJezg59js9J+GfijWobC6h09ItOvztj1C5uolgI2scsqvuA5yflyAc4q9rPw0s/B8VpP4h+InhLSop5Rb7rZp7twSMkIigFsYwOACa9hf4ZaF4h8LaBpOseHLjUdM0uYx6KttdSWhSQp+/mlaM4VAQQCxLMRzgsBXOaZ8G9C8CQadr+laNp+lWH9izN/aI09Vm+0I/wDz1YljkZBbgcALnIrppypPSTuz8GzLjLGe2nTpSUYry/rU8fstT0u+0+eDw/4e1K5UGVbjxd4hf7Nb26A5EkFsOd5/hLDIJ6Gt/RY1a4tLPSkvNUurmXaPtTnf5aqSWaULuAJyTuGMcYrrLLWPFPj68tpvBcE0ujQ7V1PVdX09YCjnDBYUl5dQuWLAdT0r0jwD4GuPDemPqs+owSX+oNGs8gh2F95IRGwWXhsANkbs5wK5q0ox0iuXzPiMXnOIxUW6suZnKeF/Clxf2uoT3ukZgGnpJKYmBiiCt8wWXjO4cEHpww5FeiaV4W07xlNFafZrhLe70/yo/OcsLklSrwkHofmC5xtAIOD1rU8KaVd2N1GTbPBbXsdxZD7S4ISUsGZfKwQ2CpbPQjHNX9SW907Xo5Ukkgjt7oyWE0aggM6L5qsTkjgbgBwteVKa5k2fNx5qs7s8u8HLqfin4YaVd67bWlwl0ttptrHCxhl0y4gkaFc7flRdr4bbwygHBzx6voejzWOtv9odX/sqdrSZtwKO6QqI5ATxkkk7hknOCOK868O+G18J+G7/AMJ6ZBNeCPVF1Kx1J5svP58hkVpAwOCioEY8AjnAJ57rwn4Vn1/X7u0n2XHhyEpt3MRvfO59wBwTuPDZz17V5uMrwoxlProe9SwbqJ3eh1mh+HH8bSyX+rO7+HhMktjZsio0+BlvNK53JvAI6Ejg8cDsprl3uRFFtVFACrtwAAMEAdMDt6CppVjtrdLaPbbwRrhVTA2KOBgdBmqmmg/ZnumyUHK7+Gx6ZJ4z0r4etiJ1mm5aHr0qUacLr5D0h3zFcfuxyWVjudh6+w9KsWzLKhlIyScLnoFHTrx71WjlNnp73DjB5OHYdTxgtnGBVuNRDpiBsEhVPzINoJPp0AFcV+htNjjEUsXChnMhAPzE9TnPHb8QMUWs5uNNuPKwXETIrFhywBGflyAM/wD1qaCJ43ikTIUqdoJC56jnjp6dAabo0UVixt4k8uKMBVjU5464PufxqramTXutsZDNI0Ybd8kjKFO7Pp9cc54Haqt3cmJpEQq8u0lYmUgnAJxwOpPftSOTFd/2dsWN4izQuG46Aqx/EkAe1UpYZft1yFJcIAFYceVlQWGDzzkn2pwd9DoppN3GPqKS3FpEoP2tiBJEDuAUkZ3AdCM+2KleQpqH2TzWDurSxvt64OCo9x157GmwTrFeooiTBhJmuQnzOPujBx1JGeaikWcarbtHIJNuTKjD76Nx8p67xjken4U4QberN+pLb8zzq8biMxlRJu6EdVK+voaitSYZfsuASpK4U/KSV3H15z2/Cnl0MpSJ8jyxIjLk8kkdevbGKriB1uvMKoLYAtgsQwYjO4EZ5qVHlaLWo7T50SaeDag3AqHXhS2enb061f0GQXVvJC+SFcqfXI9/rWJFK39pzCBRJFA37wxLnIK7uSep5qzptyBMTbbiGbcd6EdSOB7DvirtZK5UoXTsXGuZGk2Qo3ngcmVQfw9M4qN94nM8roqCPaU6bCD144ANZfiO+0qw1Ty7u+ntJ5ovOD7WMO3dtwxHIyeR0+vasoeJdJgMSRXclwk+5U8pc4I5PPAIxyc81cKM5K6j+JpSpuaul+Bt6mxS+jcHBEYY7WYZGcAEjIOaxfGpMlhp8knlQTrMVWR/mCZXBX8Rgk9gBUket6S+yJI7m9cAExIwBHPXgj9Ko+JdY/tuO3hjtprOKImYpNtLSMQygbemO+SeT1FddGm4u76nTSpyU4+6ReGNJOrzFbswXdvtY74tyYOemRk9O4NdomhWU9sLaOyhWJR+72qeGJznnt9etcp4Y1U6dc+S7qqljukKhQRt4AA6YJ6jrXQXniiLTppbdInMpHDjkAkZz+Hpjg05uSmkvmGIVSVS0TjtRRYtRniUpGEKxqNi4JPzYG3FQiYuzoCxB7R9yT0+YAcfXFWLiIXUjyMiSSSSAsm0EbQMjjIqIu4wBBCiLgBEuHUgdwykY/AGumKbWp6sL2UWNePcTugnJKnCOqdR2O0kioIoS0tuxeVHDbCIWKDO3nOQcAcUsjMkTEFAmW6W7TnrzhVwdw9M0+GT7QmS8r88nypoFAx2Vjk+/arUXa8S9iIW6ypltkpIwd53Kf8AeUEFvpkUsFxFp93AYxa2jkAs8Nuy78HjIUkkA9iaSK3hkUedELnB27VXB3c4IxjHFUh9otGV7WO0jLbWVGiZVQZz8zK2Sf6+1JJvQrlUlZnpXg3xymtwiUl5ApKklSoJA5PODg9s1lfHT4QQfGLQrOW3uTY6xYB5LK5eIMp3qN0bqSMKcJznIxkVz+gyzS61bpvBeaOQSMUwAeNp4IzjnrXq2iXwuI3gM6F4sZZG5xt6kVlGf1WtGcVqfP4iLwtaNag+WUT83fsksDXEV3aNYXttI0E9szMDBICAysCcjkcfw7a+t/2OdLFv8NNTvi7yDUdZmfP9wJiMKR1525rmP2sfhfHAYviBZW4EERjg1eRNyyyKSixzEZxgcKcLnack8Yrd/Y5up9Q8F6tYSSQMmm6pL9l2K2QHIZi46Endxk5xnjvX2Vaq8Th3KHVaH1ma5l/aeURlHRprm8v6ZB+2ZeNYW3gpJT5Vgb25kd3XKiQRBUXIzgkNJjPH5V8qx3MEq/uZUndSqlLf5mGD/sj8t1fqQsdpLbkXKRTBT8vmqDhvUA8A+/pXGauvguJ/NuJ7Cycks2944sgHktyD/wAC6jqKxwmIq0aMYKLUl5Hk5LxDUy2k6Kpc3n879j87ZAsAxMLuIr/z1tXX/gXK0LJCIhveaPv+9hYZH+8w21+hcPjn4c20McC69o8cYHEb3cbAgHHALHPTtzVW3+KXw1aSG0XX/D7yNOyJCkyNgjcSxG44yB16civQWNrP7L+7/gn0b4vxPTDv+vkfn5Yk6hdxxWQn1OdxuENpD5zFQO4UH/Yr7E/ZM0XUdC+HNzDqenXml3Nxqc10sd5EYmdWxhgDk9B0OK9asdb8Hfa4zp76N9slDIBazRhmjDDJ+XngkEj3plz4/wDD0WoyWQ1nTnuIyFaJbtN6N2BXdkflmvLxletiKbpqDPns1zzEZtTjSdLlS177Hkn7XUskfw/0e3aLzVuNat442PHlsFZyQRwwKrtHQgnvXyLE3kW7Y4zj7/XrX1f+1J4l0zWfhvFBaaja3N3b6zaPJbR3ALp8xz8oJ7HPpjn2r5RlO6GQg/xjjrjmvay6nOnSjFrl0R9zwapRwk4yj9r/ACLMWFAGOC26owqkZ9Pl3vQr9Pn9f0oQnYf/AB36V7ML3P0BN3F27uj0o9f8vTV+9kHnb/FTueTWsjRDh04pv/j+4/5/Clz8uP8AH/0Gkx1+epKEX5evr92o6mpnzY600SwfG4H1qrIxP3Bvqd15A+/iosHeMpRF9DPZi7cnmmIhb/gVSKu3Z89GzO7P/j9NMncbtw5I/wC+KhKndnH+FSlAxwKUxYXg0PlYrFZcKUz8gHy49qZYqVChhskj+U/j91qmeMMnA+7/ALTVDCRHcIByCpjZP/QdtYy0ZUTQjL7uakgBU898VAvzNj7lShyjexrJDJgpUZ67adtG04qKKXeCP4xil84DgHGfu1tG4NPcjVjGgATpTWlESZHzmlU7gMfxfwUgCyR7Cd/oelWnrqUvi1JCpD7RznpUbLIBn5KmiJcZb7/3qiPTBqkyotiqflw9H8XX/dp7AEY/vUq7v4qjmFfyFIxk/Spbf5VG4hU2lm/Bd23dUJ+YE/T5Xpt1IBZkEcu3lrt+XY33qIbWJtfQq2wLuWzgs27Z161et2HkBdnA/v7siq0S/MCKsQKFGAN6NUwG2SgYwR19Kv6XKUvrTc2drFWddq8fxfnVBQM4Xt6VJEfLwR0x95v++mroSvojKa5o8p9g/srazPqHgO90axuRBq+kxy6dHauoCzoGeSF0LfLyG2ncDnk5HBr1bw3jVLKK71+z/szVZ7V9OlW3fIkQcliwJCnOQOSQc8nIr5Y/Zou9nxKTRmuPKGoWqvaurbSk8G5h/u5RiOM56Gvq+WTUkeSwnix5ZMSvO21XJGVZWAIJyehFfQ4SXNTVz+V+J8FHBZnUjF6S1+//AII7WYrXw1ZW11JcTPFAPs63eCSEc/KsgUcgdNxBI6ml1Tw9a/2ZI1lcxQW0rJLIYf3vlPwWGB95GzyDjA5rMsvFV5oGl2w8TaPKkM92un/abOUXCOTwsmwYIOeuBwOecYp1xZ3Pw91fyoIJL/S9RlLSvuWIxDAAKuFJc+zYz611pxR8n9q19Rll4iu9G1e70nUY0jiWNLjTbmFiYnjPyGPdjnk5B6AccGteOa2mkuLCcOloZEmicYDBgclXOeQCeD19c1HoNydah1CD7Ak4hCkWd5lZYwxOVU85BUZBXjNS3fh0zafeC0jSMH5fLmZsgjBCk8nOPwNCFpszXkWRdggMb45K7sgjsVx/KsdUittVvL8W7xpdqsdwFT5kYNgPtJIIPfviqmi31zHFJZavvjChDayMhBGOCCwxkdOvIrbuQDD9qCPcgZY7GOQP4uRnNNMm1tBNaih1m3iX7WNLvbK4imhuIEByAw+8oBIB5U9uaTVItPvtS3XgutO1TyTK1xA52vEjZBfAw4HYEbgCcVXtNN0zxILTU7WW7iuUO1nhfyScZ+WRGBBXv9eRUv2i90rRreeObyp1uiQLz5g6c7hnqoI79sVF2Z8tndHNaTrMWoWuoTaRqFjq9osgM9ruEdxaMTgNtYZCkDvx3Ga3rOy0nWl0vW1eO2120hOJYXZ8KMhlxkBh6g1cuNDgvtOuQkcFpeSwmQXEVuuCSdyhgOGUHpz0OareD9MmhiiSa2s4TcLKu21XYUzwwZSSSc85HFNdmNu+48WlqLSUtaOiFWlFzBkRdc5IzkfXFR6DeqII7u3kR4gzRsEbcrjOACO2etUfBd5qul3L6RqCSzz2JMUczurNJGeVLbeuR3xnjmrd34ctDHNLpkcOnXMjK0ijKxSgHJIHIVuw4xQO9tGWdWnmSTT/ADraGa0WUtu2nAYHIBJJ2kdj0OavX62PiK3EwyLm2JJxNteLH8QwcEfhTbHzZ57kh/KTaCSMEISeMjPPPQ9KoLpdxDqZuLa5jR0OB5UQIlU/e3DsDQIoSaDpkDahBPo86JdTC9aW2iMsPmgY81CMFcg5IHIPSqw1ptER31yO5Xy7ofZNQVP3U8RIXDSAEAjJ5YDjjJ61v6Nrd3a3htL+AtFLgqY8kxk5BGOPlx2GSKbqGi6xbaHcRaTcpq9sVYfYriVd0iucFA5HA25AyMjtnpSStsK7joxmh3lnHvhtoLqOKOUxx7pTMCrfxBmOQvfAJBHTmlmF1rUl5A6DTJoyrWmpW0pbzSCQUkjOCOOuOCDwciuQS/1PwNpFm93obpo2nFILgb/MukjdsI25eHEbEBm6lfmwDXcWV5bahb+favG8Tnl48lc9ucY5oi7jcexwgEzr5tzsNywBk2Lkbvb2ps11ZDZbfaWN4uHZI2XAHbd7gdufpUgyJQHTeOg2qOg9+9SRPFEzEpC4PJARevqT6/WsmtCyGO/gZgwYkjgbWx+dRTahsYeYM55+Ru3ripX8ponS1tovtMhyzu2Cg4JK4z+tSQ2MFvm4G43DHrLKSOOgA4qLAN27W5KocdF/z6UolOMnacDu2B+ZqD7ZHOu6GN3TJ3SOuBkdgOD19ab/AGaJjtuXWQn5gjZzgevNVf3rASTAxpnjOP4Pm5J9utEOGBJxnPUNgY7cfpUcdt9mISI7IM7lWNcLn9c/40/c6RgF2CE87lAzTAUEKxd5beKBR96Zwi57ZY9s1FGZJJ4FTUJbl3J2pAwa32jkn5e/oSaSRIbyN45YI7mA8NFMgZT7FW4P409f9HhVIP8AQkRcRrDEB5Y9lAxz6VFgJyDK4j8xA5zGoeUBjjkhQeuO5qN43iJTBLqON/OT2571De2sdwsUs8DC5QGOK8l5PPLFc8ZOOTilihJURidgcY5VcEf7RPOfpVXAsw39vp8LyzyiI4zIz5AHHIUev0qlFqdtf/vbUu8BJHnMpBcjrycH9Kfb2kqTvLcvFKkfywxIuMAdWYk/eP6VI7RSyhpTMDjAiixjPckEf1qbgIkoAQLuA64LE80hX7QyRyPJcpniGRjsHqc8cjtVWOaQSyNFFLBbs2FSSLJIAxuLcgZqaW4W1BJhm3gDLhiy+wHqfXFCZaHusMWQSqT4zsVSSAP16daqxGSdhLc2yQWCf6lYuZnycltpO1c+hFRy3n2eN7q5LWseMNsUnqe3JO4/lUsc0ZHnmJkBUyBpmBO3qSR0Bqr8xBJEliHf7FbXCz9WkmUfgNwG38OtILq5cpBDvyucud23AOCVzwQP59Ki0jW7fX7CC5tS7W/OAyGEof8AdI5J7EfnVqYusUsw3ucAbEbgL04B4wOp9ai+ug+o1RxgOTjsW5OO59PyqMXKW4Il8vJ6KmSSf8+1ULrVrPSLCW6uYo4raJSPODsZZZD92NY8kEkntzUFn/at6kQgtE/eKPMeZtpTP93Pcd+mDTvIERzJNqFw5sbK3kjjYAtKqsd5/vbjgeoA5p9zo2qx/bVvZINXt7gpHBZ72txbD+8GXLOxJ5GAMVqWyR6D5ZlOADt+zwKWaRj32gfM3vyagvPES6Npmqa5c20sVtpEE17M90gQoEQsvydT2HpTSUdWb0YOpUUInxF8d9dPiH4xeKZ0uPtMVhOmjwPtyNkCgMoPT/WF8+p5rzdW3g468fz+9/vVJY3M8ltGLh2lnk/0iR5epkc7nY9cneSfc/eqOJv3suTkNt+dK+Ym+ecpdz+qMpofV8LCn2SQdMAfJhf8/wDAqpy/KpzVr75GfnqrO4bntxWK3R60dyZkVlGOtUrjCvtA2H/fq3Gw3439fxqvcxed0fpXNJaGNrMgWdcY/vVnSxgoMGrDIYOnz03OU4H/AHxWNpMzfurQbp7HLRdTuzs9atfMvSsuNir+w+8ifwVejnBGPv8AqlDZMZaWEQhm64/z96gymMc1XkynJ+bdTwwdcgUkin5klnOp1CAMn7tW3H8q021tANkUW7aNqndj/wAdrn4yRMRv5rR03TZLphIU/dhvmP1qqd9kKMnzMuW168/3n5X71WbN3LIPn/4BT7eKOIbCU+WnxxKJMJ8m2tbSW51RUupZttqKCOlIh+UhP+AU+IEgkD/9VN2BBl+c1ujSI7d22/PT4yMA0hB/36RJPl+aOsBku8YAp0QIVB86A1FHndnGc003QU4XkmtU9S4pIvrzyf4qdGig4PT/ANDrPW8U53DhalhutowDx92pTRqWxGM4HyCnaPevouo2uoRW8NzLaOZ1hn5QsFbacYPQ7CBggkc1ViuwF5f/AD/u0trPDu2O6IF/gdKq6d0jnqRhUhKEj7B+Bmt6W3wb0y704NrGr6RYst3Jfq0UUly0m50Ktx80knzMCS2Ofax4os4rjxToenaybyfSvC2qPDNaptWyv5zCsuJISCXSFWjYZICse5FeD/s4+KP7D+K2madLcTx6RrjCO8tbRAwkkjDSRsQc4AKZYr8xA9OD7Dperanf6xqNj4qc3Gja1qV7LbtZIfOjeeTEUc7E7tjqkanbgqAFPy1ySlyXnfV6H8ycRZS8FjKkU9H7y+f+Rr63aW+nyRw2DvYf2lqcVveeU+wIkvynaASAdpJwCD+FRt4Fe9nuU0y8ltrLSEWzlvNQztcDlmUKQGZFKY5PzE8125tNK1bTgbJILISSJcFbdRmOSMlfkXHLE5ySMAc5NZ2vThhpmlQ2chiupJo9s+3AMG1mYqwBbIJfPtXE5OWj94+Op0uZ6GBFJc+GNVsLZ3vLy2jZ5muJd21IkXbJMCM4chxjn5iDU2nrfXPi2W2ltrifTpJjHFO10V+xARhWZkI5XJBJU9ZO/FLf6t9ksbttU+12Wl/u4zM+Mt5hKIoX+FCWByQc/hXnXxF+OK+B9X8P6NLog1TVYbaI60ouw01nscI8aR4ALyRnerEgAFSORWcaMqkrX0R7mEwM61RU6ceaTO2tvM1K5t72J4MCOWzEhYM8BDMWYrgDawxweQee+K9m8FaHH4f0RIV2hmYszMoBHOB7evSvEfglqlj40WfVbGzuZdMvLhIjb3SbUs548rIAVP70HKkOBxjac9a+hmYRx5cKgAAG7oM8V8bmk5Rqeze6PcdB0F7KSszMurpLm+SDykYtJiQOpIwBgYI4z9KvzIWSOJixjdh5iKucj0zxgD2qjZwub/HluIo9xXO3aB6gDnJPTnFXzKskgI6KcZKHk+o9R79M18/FN3TCXRITVo/MMEYg3oG8w/KCqADjqepNXo2AtYzkJuAByueT049c96pXcnAO8DauD83GTzzn2/Wpcm408GIFz8pCjHzj8e3emt2ZSXuoPLCzJh8dSPlB6dcnqSep7U198QRwmN8mTheijgE++OtSbEYIyIA6sSfL4zjggn69h1xT4Y8oYy5CbQAO4z15PtUgu5Dd2UetqRHtFwoBDFTggjIB56H1rJQNvmVsQXrRjz7d2JD4XAKnPGO+M8VtwRy2hwXBJLEOuAMD7o/Ee9Qz29vrgjjukTeMmN0b5kwccHrnIqou2vUmMnF+RzNlJfESOIDdxGRgsaqVKKFGAT7mhDdzWRuLyJ7eQk4VF6A8LkDlcA4/U1ty2mpaczCGUXNo5JVdnzgnoDn3qtp+pX0juk8aIyZyNuMHovAPQ96FJ3s2/wBDtVRy1VjJglEabYzgFSnyLg7gCRtOPT9aILokkiQxRlAGU9DkAbtvYhuPetafWYJEuEe3R5LdQdhUjI46HGMY7daqatr9ppmlRag+lpKgmA2I65BJChlzwcnAx68+9dFOPNKy3RopSdly6sk00rbuS6I6OwAcNhgwBB5xyD05pi+QZjODLKCc4c7VjI64Xg59R3rFt/Hmmtj7bpmpaRuJjHmoGiwed25eFPt+VX7bxH4dvrwFdRtjJkfxEAnoOTxurd0qkY2shqE023FnNfEhJ7fULS7S9htxPaPCVMyqXKkEEFhg8N0xXNz+fczRCW3hXy88wysrbsDcxZRtYn2Ax0rs/Hjx/bbKE263K+U5RF2EBiQCct7DtXLSs0TyS+RLzkhI1OcnhjjoRXdTvGKiz28Jf2cSmXng4S03jCkyM4ZU7YG0KQfXNWdJt7rWNQisIJYo9se6Rw24BST0Vud3Yf8A1qUNCD5roYHxx5ybTgev+JrV8BzJFr8iRzxStLbqzFdpxhsY3L1JzmpezdtToqSapycUdXY6HZeHpPPttOjkuWUIXZgGKk568gDPOAPxqt4j0mG5tJNQtrbytQCmQLyFkJ6q5HHb7w6dcYrbusqUw7unpuBxgH0puqTpYaPLPOzJG0ZX5+QSQcZHUcnmuCM5OSufPRnJSUr+8eZwTJLEHli83cpbypGVimB94MuNwHoOT7UW32m8UyQTwRxhjF5ULAkkDcRhupwegPFU9K0fULi2tmi0C2uAq4F1FfBSgPbDZx056cVoN4U129Uo+kWssYY8SzYXjORtVR3716doq2p7zqQi9Zfl/mReY0Y8wu428K3kjIPU4K+/5UJIkqZ895Q2doMqsB67VwCPxNXrbwL4ye1fybTSba4BCkAyMuBwuNxzkL1PQmmW3w4+J97IBLqfh6zgDbW/0WSZiD0OW2Zx2Hr3reFJT0UkvmQ8VRiruS/r0KMloJodjReaCcgXKMoLdjw2SOaqPYufs4/0BUZUykKvCTzk5Uk8H14NW5NCGl3N7Ff6ub2W2naHckQhGV27vlUHgk4IyfWnRQQwuEi82NFIO0vgDjP8Qzt9s1jK0XynVCanFSi9GWfCRebXAktuJpouRDHNE4jU8biAc8DoDXoOoXL6XHFebNkWRG0ewK2DwMEe/rXG+E9O87VbiTfsEYXd5SouSckDcvOPSt7xXOTpKQEpP5kgXZuzk9cEjngd64qrTkonj4mPtKqidbe2FprWkXWn3sPm2t9CYJ4X5yjrtYZ6d+o6GvgLxPpmvfCDxNrHhWDUtW0iK3nknhls7tk+0W7hRFJwOSEAUk5P7sivu3whqq6jpNuGdHniwkuxQAhHTjvxivAP2yfC72+qeHfF6yl7dlOjzxlRhCxLxtkc4LKUII5zX0OUVlzujLZfkdWQ1oUccsPXjeE9Hfutj5yknmm3rd3l7cqOS91fTTE9upb7xrMOl2hU/wDEutHlOfnbJPsq7uKuCdZQgB2H+JkXcP8AgO71/wDHaYkZTkyY+8qvt5J/i2/3c/dr7ONGn8Tjc/a6eEw8fhil8iusFkQP9As+u35VA59Pu/e9adFDabcmwhcHhUKcf+OgGp42G7HrSjhT2+Suj2cf5TqWGpLoUpNMsWO4aXbRjrtVBgf+PZ496fHpdqRgaZAB/ddAc/4/71WolCOHJQj/AJ67Pm/76pcoE9h8z/Ntpexp78oo0KW3KvuI7eztbQoYrZIyq5WQLk/5NTI58z5aRCoXGzp910HX/eoMqRByz5y3zfX/AIDVxgo6JG0YKnpFCoAqcNvT/eqRYwBwdhohDd02f5+ZqFYE5J6VS5mbLUEAQcfIP7lKn3RTU+9z9+jG3BFaljlPTJ+8KF7ZoGMYHSj+D8KAHJhV6uD/ALH8f+9/s1GUDD7m/P8AfqZVJ4HNND9in+9STsQnYjbAYIU61XQEvg/xVYaQLIP/AGeq8Y+cgfIB/AnFZgFBXsaeilm/3aUqwPB2f+O10EhvAbpsP3dlNDBf4f8AgdKqn+HvTXzu/h31zgkglQY5qhMhCkAkZxwnT+98v+18tX1BCnCf7VVpR8m0/wC970mCHQZNsj54b+P/AD92pA/y8/PVa12pNInzg/e/u5U0Op3bRJiT71ZRfMi4vm3L9swZie9SSDYoOfvY2v8A/FVViKKyMTjP8f8A8VU7yADrvq000SncZ97igfuznvUUbFxyn/A/4v8A4mpFKscVUZA+5LGy8/PwMU5RkfWmRqHfg0obgEj+tWmhpXQjHr8mP9v7tLbjAI9MUqkMp96dESgwDzTvoU37th2N38fZqqXEhM8UQT5B82d+OTVuMgICf4fvVmwymW6kJ6FqxuOJahA4K/3f4Klt9vB9KEBwCaWBvlwwGP7j/NW1PZh3JoEXyxn+7lv4asQHc/ll/c/IvSoYeMA8/wBafkrIGPYq2xK2j8TJZv8AhrxFc+Fde0zX4HRJ9Kuo7zzNu4mMMRKPoUZwcc88V+jaeIdO1WaKFUbfKhZGZcAkgMDg8EEdO+eK/Nm2iguI/LdECvG8cn3t2Cu39a+1P2e9Qh8efCrRItRh82SCBtLuXLneksDFVdW67iEBznk16mAn7zgfh3H+Bi1DFqO2j/NHoaQWn2cNZBYhNIWuoHc5EoGA6q33RxwRW8Cuv2TW14m8BdrKW++pHLDPcHkGuTvbC8srhGedJXkYiOZVA34GPm9Gxye2aqrq48O6hp8E8vkGcmJXmc7QQejEcEHOAexr2D8V5Lq6Ma80HVfDraRbSTw65pFzfRyQXkT7LiNCSyhCpyxGMAZ254711tnfzrqerxw3jvcuySLDNFgooH3CDjp69akvdG0rVLeXwq0aQJNbu9vCGA8uQEE+Xk5UhjuAHTrWBpGoao7vaa5ZJBqlhJ5cF5FLuFzAQNpYddwPyk9+vc1KXLoNNy0e51ul3p1W1ltp4A7ryd7ZGT0ABGVxjIrNs7W2vrdL/SJDE6lhJCy7QWBIw2funI6jgipdFnWXxB9rngSPNuYpHKncSDxzxjj2zjvVKO1tvD+q5gk8yyvYJDbyhmIDA52sRycE9ccUO5K00LdvLFaILl98W5Qu7aSeuDwOoznmoZLCDSPDtglpJ9s0yKWSRldWZhuJyBkkhRuPykHHrinWKW02mJBBcfa4DkyRGVm2MeWVScEAN0Hameff6Tve0torlxIJFgkbaJAcKwB7NtyMnIJxkYoBotRTDS1tLQRxx2TqIbeZHG3p8q4PYjAHvVUSW2pW9hqF1YNZaxp0rLLC0pDlc7WKlThsgBsEdOK0VtdP1mwQwRsLcADyn5MbDqrAZ5B9/oazTqWqacHtLlCZYZcxvtDb0PQEEfMPxyKA3F8S6PdXUltqOnSC9D/vRJE210UcqTyNyjuPTIp1rrEV5eWjz3MOnXJYLJEW+SQHjKsfukngCrUeprb2cmprAYLdykNzaum5I2P8SFf4T396dL4WsNWijksSmwhiIZVDbx2Klsbee3Q+1Cj1Epaamfo2nXWmeONTubuOC4uZIxbw3CSlQ8ZYNtZB91gB75696valb21peTsHliSImUYYnGOpwMcD05qjo9vJqNjHb3Gx7+Ikhiy+amONrAEngDj07VffUb/y4z5YE8ZPm9wADgkg849aEihPtLLMk5IfLeXvibIORkfT8ar6pptlrkdsl5BKfInW4VPNZf3i/dYMCDweo7jrVzU7K/v9HFzZRQw3q53JFzHJj2GDz+dVdO+1Pag3MXkFwpeFGO2NgMMFDc4yc0/IS1RojVdXXWIJI7CO90iWNo7h/O2yxt6lSMMmD0HP8jgE22i+ILCwhuZtMe5LSLbZJRyeu0YwQcDPPHUVs6bfPp1zh32I7Y+Rsq64wCQejdjV3VIbTzbK7ubNpRBKq74lLeWDn5uf4R3NOxC91nAJaSwjBufLi7RIo6+5POPpTDEBxlzu+9hcj65HP404vvJI3dfzowF5O/kgnHGcf56VzeRoMgT7M28jzJFzt+XAC9MfWh4hdSI7pvVT8o7jtmlkl52g8nuy8fT0oGcAr8j8AfMMgd/zpANEaMN0UglQZHfr3BLdTRZ2qsC6JhCflyec9Wzk/wD1qcM5OTvIH3v/ANVMmO+LAduBja3Hvjj+dFuoD5mMRSMuEBGRGrcYHGeKiCKvPPofl7/TtUdqAzmWU8RcR9duRz1PUe1TY4JeV5HPqoAT2wOtEX0AR53EaRpjYD/dyX9QWpqXM6RGSKBBKOQrsdufqAcfjTo4Ru5UHHXHFLcmC5VAoeCVCA2EwpA/nx3p6rcCOP8AsuxeS/1CJ8KuDJbqzsWPZV55J4yBimLblrJJb2NoyQCtoV5A6ruPc9yPwqS3dojnLIe3bjpx7VG63M9wDd3UoycCGMKVznI3HsKWgEsV68cuZ0eUEYV9uSCe3y9AfWm2xEcabN+wcDe2Tjvkn09TThhslPk7Ejj8BimjzPLKJhHx8hdcge+3/Gl8IE22adUhMrCAZYojYHAzuP8AWqkTB0SRP38GeGhYEH6Ln9ajuNXj0y2lkmlErlTuT5QwBHOF9D71MGjSHdE6+QqgbQMdOwXAxyaNwCIRxyPPbGSJ2/gl6D/dHOP1p5tZYQXYx7yclpWYnB54wcfgRVeO6ZZxHLHsPcL2PWpZbs2zpgiTdwFODxnk49aHuBJcX/2pgBOxKgDc3QD2AArPAuLouYt0caMVXzG2g8fewOwqRy8rMx2gZOCGOf8AClXzMIo47hW4GAevX1qQJ00dCkby3KOgwxSOJS2R3XPAPYHrTWmN8XScRiI9YEYnAHQsw5JPU9BWXqGp6VYRvPq97DEFxtjMpDu3QCNVOWPoBWhDMjRxtHH5e5QSk2QQCOAwHzZ9R2oADBaOksVrd3mlOVIzZOqsmeu1mUlTjuK8m/aqv5tO+DNzEblrwanNa6ZbyXWXlchw7HtwEQkkg5J6Yr1qO2hSMO8QlfuW5/Ik9q+Zv2z/ABTv1fwf4exmO0tp9XkTcdrs58qLI9QqyYP4VlXfLSk2fS8PYeWKzCnDs7/cfOk5PnSBiHZWbLhQBn2xxt+lVC53jKcGpo2AORsJX+Pb/wCy/dqJuCCfn6LXza10P6bpq3uiMQi5PyVEDt61I7sU+V3/APQajdQvX5/9+sCthgbceeg/g/8AsqhJ4IzipFAbAz89RSEHPash20K7RncSO9UmYxl/Q/x9q0cdAf8Aab79VpFXpjdStznOzOn+Uf7v6020lEmUL7Mfdp7xGM4+/wD7n9aoxsIJQ+1iKzkrGDdnc02Yn6rUBk2gYPP+xSLKAdo+f3qBpShwr5obZfN2NHQ0inuZHn+5ENxiPR23dG71uSaxHI5WPhAvHy4X/dVfauOgumTzFD8t+tbek2Jusyl3jA/76P8Au1VObjogos2YbkTpn7m2pYCRJ14aoYbUwYYDirUKYHr/ACrde8d6bJISpXOEqUcH7v8A3xUVtkScjFSqBHzQ0aPca2MZ2Ui5zyKVuu7/AIDSxoNmf+A1mPoB6cf5/wDsaiZC3H/xVSiMY4+VP8/xUKv3DVCGLGX9qFiZsHH/AH3T4W3Yx0qWNvenaLE0ys0RLU1QYkAHz1b3BTkU1WB5KVnYdmbHw21O90j4keFrrT40a8lvo7QMYWk2LKTG7Iv98Iz4PY819ja74D1K+1fQL22uIYntNQjnns94iDkRlQrMSQCOOME8knmvh63ZbG/sLgmZBb3UNwxtHKSoivuOxgAQ20Pggivqr4g/tF2EXw0l1vw7q9rF4q1Xyn0y0fZcTWwabEqyRglUdI+ecfN3eolDnSTe2p+TcW5fiMTiYSowvzaHoWjh7CJL8JLLqNxqIEiOGZQkTMrsqsAFXGSCBtPXHNcb8UfHUfgjyPF5XGsrELGxjeH7Rbi8QlkikYYZUlidg20jBA9qpfBL4tHxtYaBL4t12wfXdLmurd1e4EcktqipJ9qmUsBkshHygLjgDPFcp+0f8UPCeuWFjovgfV9N1bTrm7e5vktombygHLxsGIAydzrnk4GOlaU6Hs/evp09T4XAZNWljo4etCW+vp6lOz/aj1XWre4tPGujpeWdxE6b9EQho2LhlOJGLbVX5QAflIBrzz4l+OH+IXiqTX4bKezWPTLWyMd0VLO8RZnkbHAyW4HauYtQkkYKI8Y/2KaUJS7lKJlYmZXLf7NbOLjdy1P2zC8P4PBVPb048son2H+ydpZj+GuhGZCDK097ypXO+VmUjPXI/SvctUkjjsCkgyjklvQAck9ycV51+z7ptvZ/D/w2IUdIo9Kh8vOcupXcWOfcnFeh3uXv9ikfukwH3dCeSAOmegr8qzFqWIlfuz8lzCaqYycl3f5kOlJGXR4xCLRlXa4cr8oGeF75Pr0q6WQXHlBpDuzIyupwCfQnoABwKZBvieAznjbkoFBBYHOBx29eM0+6kjkmiBEv2ggEJGc4HUBuwz715SXLI81u8iW4bFtuSLzyAFA25OCduM1PosqRfuJAHTP7s9iB6fSoBukiIj37GOdqsBvz1JJ6Af54rmtM8TTarq1w1jp0smnWX7uG8RwBcNxkhTj5OoB74z3rZU5O8+xly8ycTt/sQsiiQnEYHRlGDk5LEnqep/GmiJ5GjdCuwglgy8nODkEenpUdrrUN/JLFwk6LhkYYIyMZAPb3qw8RQhgTtJABGeegA9ScD6VCS5fI5UpR0kVYrshjiJlK4yj8EnGcY6VTh06O0vorm13bfL8hkaUkJhiwwDySSxySeRj0rQ+1JKyKwJPXK9Bzjr7e1QkCEpsO+JgCHySxwOOe/wBfSs1HlsbLfYZFNcIj55JYtHuXkqO3H+cVRv8Ac7ySxqwLBZI2Veckcg+v+FWZb8QROXTeQQBgepAIBHXGck0y8eBrtoPNUXBVW2B/mCFsZx6ZBGaIxk1a5tDSV7GdZWIE02+KSJJFP3s4ye4znketYqae39k3OmXcX2QFXjW7jTdEGK4Vip6AcHHT+ddK9vdJPx5oVQQBwQR268A0lhYMsju+QjRhfLz2zz9Dg9a3pxlGSszoU7Ju54+beW2UrKjfaIx5chiztcg9QpJXk8+uKz9VFroptpNTnj0yCePctwYSEc7uhIBUHueQR1Nbeq26Wl3qJgDSulwxVFm2k/dA5bjI9KveGfE8/hiVRdx+ZpUhImtnXzAikHJGMjgnnbwQSCK9mm4yd5bH0LqTjSU6a5n2OLt9b8MOu06/ox+9n7TdxqvPXB4OMjqOe9W7a7sD5ci3kBQKF3WuorcJjHTp06c9a9ik8E+B7oWcreC9JuIJovNEn2WPAUfd+XGTkYI46daSL4ceApmVB4L0ZIHj3F/skannkfdUEDgc8Vo6mGXu3akeUs2X8j/A8jj1OxI+XWYLe5wpKRXChkycYYH9OtKfEdrYq0v9t6YbkSr5f2rbFyCAqsy/eGTya9cHw88Iy3zR/wDCE6L9lCkhltU5YkcEAYz6ccdiK5LX10HQtQaLw14V0fSdRhk8ttSa0Qug4zsAGSTyNxPHvRB0ZbSf3G0Me675IU3d+aLFv45iWIQutncagMhvsTFoUI5IBOCxA64+lYWq+LjqF7El5eRxu0yi3tpECgcYPBGWJ9STistrcMTna332Ed0i4LFvmbcuCMnrioLiJlszEqfaEDKBCPmVGJGdrNzxyRzXPy01K6O+nhqcXe2p6p4R02K2tizMkssn7wLswQBx8wBwR6cd8VJ4j8e2fhPUYraWMrJJEJTKz7UAyRgnB544J/Om6JaILfyXQSvGBh9xBIPoRz79etcX4o1OX/hKbmZb2O2gEaW6F1Uk7eWHOeNx7Vy01zVHzHlQoKvXcZao0Lz43XEUUbQ6Uku88FrtdoGeueefwqpqHxD8ZmdJbWKzezEinZBvmm2kgnI4XAGQMGsWFw4aJoLdvl+/aKpDsfmYgFcDOee9S3bQRcom88LyzNhguOgHH8q7Y2gtD0/qVCO0f1ItQ1GDUdUnvkiubQ3zGUpd5iwSeQQpIznn1pbXLKjtbXLwfMQGVZUI59GLE9OMUyW8SMQOv2yMsqlkhuAqnPOCrAjJ9sEiiTVIZYTIIpf3YOFkxEuQP4n4wM9xVWjd2O2EOWCil7qOl8DArDdwIjCQkH5IfJ46jO7kn6VY8ZSSWsVowSOcKzN87lcMFx26gg4weh5pPh4gvV1CW5gaN45RGEe4875SoYEMvBBPfrxV3x35CWsCF/L8wsQgVcuwX/aHNec9Ktn/AFqeQ5J4m39bFX4e6i0eqXtoS8YdVYKyY2ELyAewA4/Wrvxp8Hv45+E/iLSba1+06i9sZrXecH7QhDx7TnA+YcflmuX0y9Sy12zuXcxbplDbc4APy84z19+K9XiCI68ZDEKQpIGORnAPNdlCbpYiMls2c2Ki6VeNWG6s/mj814rpb5I7rHloSG2P2O3bt/2fm6rTZYtsgIf5x8rbPmP/AH10rY8TaOPCfibxBozJj7DqM8PzNyYS25MHA6qwXNZY2KqcZP8Ac/2a/S6LlKMZdj9/wVVVqNOrHaURF+dsv1bb8n0pqrwW7U6LrRC+U27N+V+5/fb+GuyElE70SquxcjpTUX5nI+9/F+P97/aoiOzr1oXlcH+GhEoFVt2f+BfPSqQnzDtSp/tdKBlem9D9386RbGxKFBAHyfe/z3omgJHv2pBHjtsqVcbP4Bu2/wCW/wCA1UdC4txYJ97A/hpFwnNLj5wT2pOnH+1RFDj1AfLnNKcZ560mdzjFJGAvT5N1WUL1673z/n/dpYnU8h99OLAdKjTc/IfH/fNSZvzIWxkDq/8Ac3UkJHmt2pZNrE8ZptufLc/7oqHuK+hPt+bGU3UIpxk9qIiSABsPT/Jp2Tt/2K1iNKxE6hT/AJxTdxPP36kO5xgjG6oW37X5qXAEmA46/JVeWIF+PkqwTgZ//XUUp8sY+f8A2aaSghplWKUx30GwbE2tEff+LdUzknjO/bjNUmnMMEcqny5FYN8nUg/K3zVcWUHYR98/y/2q4lFqdjFe7Jio/wC8/uKP9ipC/wAuCahQgy5zw3y/f6VIHCRhjzWt/sGid9h+PnyPwpyP0JNRq59alHHJOzFXFcgLYenDZPz7qkYFjk1GhBY89MUpbch9sUk3JFRbbJOUIUd6Rf3nJPApsbB84GKdt2rwcGqTsVaz1IrqZrWIKmzey/cqC1Zg6b9ny/c2/dqKctNdO5PEf3f92rEX7xQP9r56x5m2TdXsWlkyEI9t1LFuABU4oBIz/F/t/wB+lQnBBroplRJ07L6flUoP+xv/ANj+H/d3VHEcjHp0qaMlRwef881r1IZbs5VSQBvnHG4FPlxj7tfSH7Iuq7JvEVhFcSwXdtIl5boXJV45QVbIPBQFeO4PNfNKv+83jYC3+f8AvqvU/wBm7xF/YXxh0tCUhXUbeXTxuTguFLxr+akfjXZhXyVk0fGcVYT61ldRR+yr/dqfZ+tTvP4bvXvoEufsCi7V0XDIwO4lcckYBpmnQaD4u8PW/wBtt01Cwny/lSsC0bBfmGAeh+uOhpdRmvdHu5b2wS3fdD5bR3DMuxhyCSM/KeQeDxWXp2hw6a/9sWNteW1lfD/S9MiYEQOeTNEp5K7uo9DkAdK+hZ/LNraC6todnY2dlq1kJtZ0+wkEgS2YSzW7KeQMEM2B26jFVLDVEvLD/SdQm1fQdTujLp91ExFxaMBuaOQsOnGMc46ccY6Xw/dwrfvp5tL4QXRaSSZVCrE4UKGLcEbgcAc8jpVBLCz06WOAokul31xhZYVAIkHDFgo+9nqw6g80rdUKL+zLoWE1EQRQPPGl3ZXUbRyqi/Ngcblyc5HU0+fSFsvCkcUdy+qixWSWGSBVDoh5Vdoxk4+XnknqafeaXFp1/YWwikewj5ilicApnO7nuB+eKgOkXWjXEdzZSJ54mxJHcLtEkZPK7hxkD5hx161aBqO6Mm91+y0W/wBMuJRdvaXNqLhStoy8EfcbHR+4BPaulCi3leH5HO0MFkTIKkZU44OfUdQaqa3cWlxFZWl280cFxJ5cckbfNAwOMkH5SnUH2/OsVtU8QeEAbO40yTxPaeaPs81ooExgY8K2cDAGQGyMcA8c1ns9R6s2LDS5Yo7+bT4o3Mp/eKzsN7AZUN14Geoq3eTwXUmmLcwTQXm0Rkx8geobPOA3T2qndkaNcSD7JcxQeWfKmifLYxjDLx0z1GelR3MEuo6Jp97aaj5tzEf3c0iA+aAcFWxggg8euOtUuxNtbmxJpYEUkUWJo3HlyI6/fB5DcYwQelZNvpYh8OOBEbgwSMAdp3hWbn64Gcnr3q7pl6NUt4hFOXlkjJMe0qUYHDD1AyOM0X5v47Ezac++c7Wkj3DIweSAeuehAplFK302DWLSWc3gs9RWVVi1JVUNKD9zcuACR93j7w9zT7hDDrFtPPKYrnzDAssKfK5IyVZTnAP5+9SGS08UWF3YXQMEssWbi1ViJYDuyrqxHBDDIxkdqeIbm0JM873cDKucrghgMFuAOvXihErsQ2uv21nr8ukz77Sdo/MXau1JVI5KnoSO4q7cXU9rqPLl0CeXjqCT0OfUCo9UsxrNulzaX6C4sSV2PErnJAB5JyFP0xWJq81tb22j3c+uDTIRdLaTJdLtXzWBKqT0wSMAnjkYOeKB+6bdzaC4SMCYl4zkKq5zn1HUYqwrG7svI82SKXKkmPILgHIBDdfpVW1ljS4eKSQRyqdpXd/Ig4PsalcmNsq4zn8M+maLiexw7C2gbc4RZ243cj/GnKemTwf4vWpLZWKnaGyxyUXJz6nFQMQjLHnfvOFjHTjrgDp71hdF3H/Y5ZEeVSoQD5VfqT6DANIsAQFvX+Iev+e1TLJLbfO7tFGvXgcfT39MVVmdZtkrXUhOPlSP5QfqR1/Goe4iQHPQ7NvT0xUUjFRglPLOcoy8j/GnorBRj5Aeq7f5UqFU5JXYCAc8frSi7AMijAUSfOdw6FjgY4yF6A0SyBFJd97ryERCx/HHrThvlbIkTP8AekyR+GKbG4gbl1GOuOA59h1qlECO3vp5FJjs4yjdZHcrgYxkAjmkEiQAvPL5cQHLlsk4/hXPAJqeS86EICnUoF6n0A6VX8xZ50lvdLjuYoiWjhRuAcYDYIwTjsaEikKbuOSJJJ4vsYAwImmMvB6fNgdQarx6nZRypYvOY79uRbyIwBHZg+CGz2Gc1dilHmF4A6RnnbLgYHp3/Kor7U49Oe3RkSWeQGSOKXBKAcb8H9O9SvdJJXjljBLx+YACFUrtBz0HB/Ek1CLcheSkc4XzCivkBe2eehI71WjUxfOQ8UBP3HYnP1HYelWPIgy7wQRQSyYZnRcM5AwCx7kDpUgPspWLI5COWxg7QTjr1POBUlygdtzHgjna3J9/eki8tWJL4H94Lmqj3qROzO7uV4jLKWOPTjtWiSRVmyw8VsluMwNbxZJkmmckOfUdSSPY1QstPleaS7kgdEI2wyuxUuM91/hHoSMmom1G3sSPtFyz3ch/0eAZZiSfvKvQKOpY1Pbt4jkGWudNv7BeZZbm3dJvcKV4bA6ZApXiKw7O+UoqYdT5Yy2c98nA4pzM+0i5JcKMFWQFcjvjHT6mnRXBlG6E5GcD+6T39+O9TPdpIMW8cgkAxJ5jYBOO3qM0WQgtYrIkPHbQo+ciTaAQfUEg7eOwqGScTSP5WCSfvFQSTnnB/wAmmtBLGpx87AfwdOe2elNgtEaBPtDxSE8mHbkJ7HkEmoAcFeSZYkA3sQqojbhknGc18PftA+JT4o+Mvi+5WV5bSyuI9LtWDbk8uBFV1B93LnA7k19vPcR+HNP1LVVgWOOwtZbs4O1fkUtyOxzj2r82ba7kvYkkkOZ55JLyVi+5jI+GY/dHJJrzcfUtBQ7n6jwPhXOvKu/sq33iEvt2n5E3fhUWcNnp/N6lznJ7nq/c/wDAv7tQglm+9XhxP3JbjFJHVPu/LTIpNqYNSM377HpUAbsPkDVL1Bakhb5XynzhflqBv9YuOlOyc80DB6dKzcSUiJBnk1WnUqBj/P8AwGp0kOciqcjvuy3zOP8AZ2ipj7kiJIhwEfLfw1l3Ebox9OvHvWnI+4H2rPuEBjBL+33P60pSOWSK6zZAB7DH4VGXyfeot5WTgYpCxzx0rGKOfnNTRNNOp3oVnOxRuZ/9mu4/diFEjQRhI8L7gf3q5HwZvmvZAnI8sk7mHauogUEZKda66cUo3O3DcvLcsRDY3z05YlJBPWq7uQ+T/vf/ALVVry4lSEZP7w/x/dq2zrUuU1twCk5R/wDcpEYlch0A/OueVzlSA5xUsLbORxu/uVDmWp+Ru4K9Cg3Ui5zk/wDfaVlrctb8MNlW4bg7UJGaExqSL/TioQNx56/3+tFtOJV44/2KfHhvwp7jSsQ8McF96fxU8ZTkmp/JX1pjW438bPvVmaEYfYM42Uo3MMAU7yGjVz60xVMnJ6VVkFkCMyOmPvj+lLCkUbhkQBz12IvNSpCAMrs/77oWLcB9wj+JHqoQVxKKerIkt7RgPPgSTP8AfVTgf3uKspOhjxEmMUkUaMMEb/8AfqaOMQrhRvwv3q1TjfzF7Ole9veEgjIlLD/vv8Khu3aayuViGXKqsadySNq7frmp43BeQDtitn4e6Qdd8d+GtMW3a7efUYpJIUUHfGhLNw3UAjn/AGaxrNqnKS6mGLqRpUJzl0jf7j74+Gmm/wBh+E7SJ9zraW8UA3dwiAEH8e1btjCUmnZijjcZD65PBz2/wqDZGpXTrdPLQElpEbCgnlgcdTnjHQVYt1n85LcBtjgktycAH5R/Uk9sV+XVYupWb7n87VZudSU31IobEQ+a8k7ySyYBctjYB0VR0HqT1rSWcyJIi7oyxAOGyCDwecccevTrXG+P/iv4Q+GlsZNa1iCO5Vd0OnwMHuJew2xg55z1OBzXy58Uv2nvEHjhbyw8Pxy+HPDjYAKcXtyCmGVmJIRDk/d5x3ruwuVVa0o83ursehgcqxeYStSh7vd6L/gnpPx6/aDspLWPwL4PvY9R1fWJ0sby+tWJis4nYKVVhwZDyMDIA5PNe1eF7IWVkEiLG3RY4Iw7EkBFAGSeSQe/fvXwL8NtFOq/EDwvpcAEEYvUlZAinAi+csB1HAwT71+hWiYTTLPEflbskx9eSSevce9dOYU4YeMKcNr2fmd+a5bTy1QpRleTu2eZeI/FY0bxjeXsmsjTRHKIIUv4ViicAAMolP3gWyRnoO2MV3en/GHRYY993qNnG8casxSZSMEcYGSSfavPhrKJPPGtxFFK0sm5JFHz/Mc4BJyM5zVPR/DejxyCT+xdGtbvcAJtMt1WZFAPOWQ8+qjNcKp0pxXM3f5GEsHTqU48y2R7taXGmahGI1dEeQAgI47k44B7Z+hqOPCzJDIjlCvlq44UEEjAA6ZHNfPMdm/g+5W7i8QX9lctIpabUoWdMEkgNtU+YcngEqBivXfh74xh8U6TDbXF8h1uBZN0ar5JkAbh1Vuq4wS3Yn6Vx1MLJLR3R5OIwboLmi7x+eh10bsL7YBiOMq2B1AI5z+fNeLeLLy51rxBqeowXiW2XMMIlhMoCo20bGBGMlSxBB6mu1+Jfiy20PRP7JAuJ9TvosSJawtMYISfmkk28qpwVByDk8dM15dB4oubO3iQaB4hvxEVUzppj7ioOCw28HA6DqfXNbYbDySUktzowEY3lUl6F9Nd8TW08jp4xv0gVjvjZLZlABzgbkLAH06j1rVi8a6tJdRY8QvJPGRvRYR5RBHRiUwxGegYVyNz4svIopMeE/GdxPg+UZtExls9dykHkdSc+9Ol8b3ps5Lq60vWPCNouCb/AFaFIRj+6FZzkk8Djk8Dk16DoVGrtfkeso4ebskvwOjg23cUslwj6mZcszTIXUnOc8DkewA6AdBWf9mYF5bS2ZItpBwzQKB/EFQ+nUZ4plhqVrrMaOssN7tjWTeiNExB6FguAPyrSS4uwUaGzurnzMhmhuIyEyerK2Dg/jXGk78p1pcmh1vw58WpqTxeHb+dxI8LNZ3Ukys78Hcu3rwOQPbPau6SyF/qEiYR7mybMLo7fJvTHzL0JI9cjuMV4Vd2Vw2pm5isI/tEMm6KfcsLZC8NvUZIGemcCuq1P4mfbPDyRWqPPq11ELa4ktMoSg+95ZbGCckA9hk+grCpQjKadj5/F4CTqc1JaS6dmbvjnxmtj5ml6ZcIJsGO7vRzswcFFPQOc8n+EcDnp5/JFLZOZf7QSBAVjjt5bQHGB1D9WJ7hj7jmqOnXay229EuYEeQ4ffhtxIzkck47k/zqxbKTlLO5kBXLbbOZdx4xhllGD9Ota04qLsj18PhFQhZb9WXIktpPIdLhEdQCAy5BGcsF28445FZn2uwj8QW8S6o9o5ugfLR2y6E/dZWBxnoPSrdzPi6D3FvGksm355ZvKYkDrwp59hxUlpO8lxaACVI2lAEnyMvB/vAA8etVBqL1Ou1kz17wvbiLTUiSMxRqdoV2DHHUDPoM15T4i0PULC/mup/Dd2XZ5X82zU3DyZPBPljcjHPA5P612Vn450vSZJIv7RszIePK3FSXHAyTgAAck8461pH4k6Zp8MYfU7YyqAC75wTxyccDP5YrCn7kveTdz5um61CpKVON7+p5Dp0t/qdwfK8NagU2hcX1pOhBGTxuUA89+3FWILDWLOLnQNSnJJ+a2VomPbqTjHQHPXrXo2ofGbTrVIzGftDliFRFbkAHBG7GAemfWqA+NnLyCxvpUO3EVrCZmAxznaDyTz6YFdaacvcid/1nFT1UF97OUi0bX3CRt4Yvo0JG1pmjlP4le3v1psvgXxZfpOEt408/73nKyqB05VgcYx9K2ofj/qjyBP8AhE9eDAnbm0CmTHUgFgSPfGK2/wDhdWqOiY8Ha1ukAz5jRgA9xy2M1u6Fa91El4jGR0UF9/8AmX/AfhG88OadLb3XkRzyytKYrRSsSZwMLntxnpxmq/xEykenqGIHmHJPzDG3HQ8Hpwc8Vn23xjupy63Ph68spVXd5c0qZxnAJ28gEdCR1rB1vxzP4mlSCbw9qFpBbsStwkyEOegG04PPXkcVwLD1HOTktTCjSryrKpUiJHhTvILgHP8Adbjk9P5V6jp84niSSF1IZQQy8g55H1z6142mtBbtN+nSo53RFon805K4y2046nOBgjrXrfhuPOlWZT96BGoDscAjaPz9KmUZQkrm2YRaSbPjb9pTTo7L42aqUBAuba1u2RyWxIVZWYA52/Kg4HFecBxuIHz7P/HP9r/aWvW/2qnhX43fZT5NuU0m3YuVCl8u+Nxz8ygDA6YHFeUSW5aRAE2Rj7uxlYJ8v+z91a/SsJO9KKfY/XeH68ZYCnfsQqu0/fxt+7REoY7D87/w/wB6nRhbgoQ+/puROeDt/wDHhupsD7lwXeSM7dyJ/HXZGaPpVJCxKQv+78v+/wDLSr6j+7+tNBAZAH53bV3/APs1CyBumz+7+NaJmshyKC33P++//HqcpCdN9RxyDecH/eoLhlznO37yJzQmFiZcRpmmRDegxSlR3FLkp2qorkHdCYB4NSRECPd0FN3ZUY5xSIwBJH393y9//Hqp6oE7jgQzDPDn+Cggkj+/u/4DmoQxR/uf7X/7X96lLjoPk+WpsOwisJHP/wCzSE4Kg/8AfdBbdjP8NRs+48//AFq0umLfQYm6a7ijJQGU7V9U/wB7/ZpROEXJekz5TAg9Pm31EsO53YSbHP8AA7cf/ZVN7Cb6suwSj5xh96/K3/2NSlwVznj+7VCLMfHV/wDYqxa/N15PanCV1qOOm5MrkdCz0dvvZpRjHPz/APj1IqEn/wCIpuxq0iNom4Ox+P8AaqCUFlTttq4ATsX5C5+89QtCx4rNrSxD0Me6AaxlA7AfpSxsLm1Geirs+epZFdY3/g3xvH/v5U1W02TzrGMBMbR5bD3Fc/w1DBvlqWJHhLSZJ/d062iMIxmklUL1X72KcHyM4yG/rVX8zRzdrE6zkOgz96mJOYky0ezFRhwoyORUZukBwXXNaqSFGS7GgspL7QeFqzHgLhfyrOhukYoCdm7+/Vy3mD78NvJrmUtbDTVrEysG9xUN1MbVU3/8tPu/3uKPMWNd57day3nN3cPIR8nSP6f3f92qS0E3bYSKHy8H/vqtG3OAM9Kr2wKbMc+lTQgrsrSLuyotyLXlnZkck1LC2xR3xQMBuNlMh+TgcIK2jqjVO61LMfynlNgH86lUrjK+u79ahQb6mjzkH17P1FWkupArsXHKYB+b5Pr1atrQ9VGhyWmrD530+4jvBtXPCMCwX6jeKyjAH25Tlc/jV3TvKka4tp5FCTBo/n6bSrD5a0TT2OHGU41cPOm/tJn6DRX8DWF9LM7wWAgWZDIhYEOBnnOTgEHHOBT9E+16DnR72UXMEkRME8b7RgqSCBjIB/T0rkPg1rz+JvglotzNELy5W3/s2aJ2ALyxsyks3IGdoNdxCwvtIxbQTRBQsgi5Upg/MB6N1x2PpX0tNqUYtH8h4yi6FedOX2ZNDvDt5ardGCe8AndVHkzMeQc4ZWPDZ9ulUdB09LPQZ9GDwxz6ZcLGdikb0Bysgz90lTgkccGpNQsrTVrBLG7TLyMSsoUB4yeQRxjH+yeKmTT2fxRZvCjTxLELK+ljbDpIq5jd1PVSMgkD2rRHC7bo0VP9oRvYyzxnUYyWiSQgHGeQMdQR2xxTsiKOztLgNPFcxuBLyTHIo3Ku4djg4z1xisC6jnS7uRDGr38dwWjbYCcg4A69CD69DW3fxxXVrcxxaiunXMYEjNu2hCOed2MYb3pk27EOjaxpWreGoJvtKTxeY8MkToykEsV2kMAQwJxUE3h7UdNvZ4Ib1722S3CrFM+GOOgAPBwpwSDkgDPNWbeK6t1tItVuLNtXY/ag8CmIyAcZZGJBIP8AEDjpxV/TI7xLu5lklNwkyozRt9zIyrGP+63TIHH50JCWmqM3UNVEXh2M3Me6VZCscW7b5hIwFU1XbTv+EZWMwxtJp98B9ogdwGSTAPykdwOcjrjmm+LdM1J47mKxnj2R3UUojnUBSoILLuIwCBnB9a2b8JrmhTzLAYDHKzRln3L027hjsO/pQmrjvouxTvtMtNTsRfWySTyLGRHNEpVg4ORuAIOfWrEF3IYrGeeMZdAsrhg2G74IwCO+exrO0eQSaB54sGt9RiIMkcM24OQcFlIPKkev0rRW4hiudrwTPaMqyb0X7jH1z+uKCL20ILwSSTpeWkrmSKdYpWHUREZIYHqPQ9utX7S9S6aWKVCkZYFXV+2OwPrWdazSpcpKImAaRkZ9vykEYwT0zVXTL+WWOW1vo47fUbdmjdYc7XGflIz0ODyPxoKtc0riE2EEsj24nRdo+TCtg8ZJHUDvmoJGtIvtqMkUtsbuKOWLaDhCMBhwScNjt78VPZ6w5eJXSIRj91KH6jHRuQckeh4xUGoanZeHlOvyxmOCAmOb7PEz+Yp6sAueB94jsOtJom9ig8sNlqqJcoiBCY2kGCvX5cntjrWwYcyeeJ5Cjxhdu4bDg7lYDH3scA56VharDpU2tyRQXHli7iFxDM6MYnDDJQgjBBxxnkGp9PkltGjhVCACpKupK7T12g4PHT2BoiVHXU5wWjsEJkmgQHP7qYc49T3pY0EBeRUbceDK3Uj0z2oQyA4Du6f3H5A9MelJ9pVGICOZx1G4BQPcnisLsq4nE7fdXAxkFvvn8KURIzl4zIQeqbcKmO46GnIA3zEsc87d2cfQ0ySaBE3OWY5wFVh+RyRSTYh20gliGHb6Co/sKTFDIN4XG1dueB79qfGpwCE3uAevv1qPzCZB8/yAfcXuR75/TpUsBqpsyAOnQH0HrTk+bIU79wAUhvlyP1z6U8OVUnZj64xUW6aQEb0R26KmRx+vHvVICcF7ORAwTzGXOUlBKD3XqPxpFuPLGN5Knll3dx3xUEFmnnPLFHH574EjouWkA6Zbvj1p23afnBDjcCCuP8imBHc3UrukdtbCd25LyuFUZORuJ6e9NiildkedPtM3LN8gYD/ZVsfdA6HjNWo8RnBTeMgncvPPp+FNtrK6mnlkluJkiYghIeN4HQNkH5fp1pe8O5CZGZN7jJP8KqQfoR6CmxkkAgZA6Hbn8KtWi2lxdyC2l+1zqMSL2jwcYxxj8aS0istRMkscUieX97ZlRx6AZz0piKwmCsE3ruPQcDP09cU2BZo2ffcvI4HCqu04/uqAOuevNXLifT0tzHaxXH2yQ4LyJgDI+9zzj6c1npazXjQRpchAMko64D+mWPIxRzAWIbO0vJEmmjin295kO4AdgRgjBqe60pdQIFrezJEJBuhibMRx/e47fWqBi+1yGAanBxx5Vu+SPZhyf5CoZdMnklEUV+0YUFS1oxAH+82T830HFZAXrxzZXSRPBM8pX5SFUg49yRgflUaf2ki+bPHFPGxACbdrRA5yTzhvfBqGxsTpMSfZYluZIwcPfOzByT3LZJPp+lSfaZFVCdvmkEskbcD1AB5wPWqux3I0JnlJE+9wNuCrbUz2AP605CzHJCZ7nbwPzpqM77QQdnLBA2Bk9SamF1ZRoglimdlX5imME46HufwpRiI83/aH1e40L4J+LDFOYri/jisYzu5PmyBSB9VyOO1fDrxhFwp2ABVVP4dv93b/AA19V/td6ysfgHw1Yrsge81c3PlBznEaHGcnPVhxXyn5pdQ5dHc8/wC5zXhY93qW8j974Kw7p4J1f5myGRzjaf8AP+zTSSTk7/l/8cpSCOW+4f43+9UZyVII6f5215TP0bsMfLvjrTOd3b8aU/fXHzio3+ZfrVQYcw2JmDDFNaTI5NOUkMT0zUSn58D/AL4rKXxCDquD89RTqOp6URkIPm699lMl2E5Kf98f/Y1nITVyvJhUJ+cY+aqFyQgIIz/t1oszbvv1Su0O0uN/3qlo5ZIx5DgEdKrq+87T0PSrE0eSTVCUFGIPWrSseXUbR3fhOxSLSTcuFLySbQ3dAK1ppTs5ffVPw4xHh6yBHJ3n8N3FXtwjTBfr92tVpZHtYe3s4tEFxJuL8dPvVBIxdsNwn8v+A1YKvu/3fl2fdqDbIGIKYT+461Ldzdu/ukW0qwK8VKicZxUkS44AwF/vutSxRgnhM/w7P8/eoSsSnyjAD84HVvvf3qkgyHBK4zT4NhXI+TbUiDC4B601E1TJbX92Md6l81ucvz/t/wDstECnGN7/APjtOHytg/J/uVUd0aosQSmQYP36cGMh/v1Ait9z79CuuOfn/wA/LTgWty2QjVGqJ2pqPzgP8n+3RG/TNAEhiLYUf7tOKhEJpsWWb7maacDYP8mhLQEuhKoy2B8gXFJuAHL7DTjgckfpTIn5y7/7P4f8Cq4vkGkSLJtwX+QmvXvgdLoPw0srj4keI3mnninksdH02FB5s8rZV3jyRklTjJ+VfmPXArxtnFzNsI/4GlSBEafeIsyFdqyuvrz/AMBrOcVba/Nt6nnZjgnjaPseblUt7du3lc+hvEv7XGtXMckfhvw/HpBySZtVcOwypzhFwN247slsYGCOtebeLvjh478UgLd+I7m2tmURiz0p/s6lQvLF8bmYnrk47AYrhbSC5QoGTA/hTirHnO6ozFB/uOrf+g/daualgqdN/Cn+B5+GyDA4ZxtBS9dfzIooY4mLxRoXbbunl+aU46csM8DilikKIhL8CpwAU42P8w+b5to+Vvl/3i1QujuMY2be29f++ttdHJy6RPchShBcsVZHa/A2UJ8XdGlkCuiwXHzsqnDFCoP4EivuSJjaaZbAxeYIkZso2TwpIIAxkk+lfE37PEdo3xg0sXflrMljdNESrHD8BcY77PMH/wBevt+6Y/2fcvCmXjtXMe1GAJ2kjHA7+nNfG5t/GivL/I/I+JpR+upeS/M8i8PSie0Lbrs5OSkluu1MknBYDcGPOcmr3lQmYtB8+FKlFTevPHJGCvviq+gTq9ujieRZDGpkhmRkmB25YsrYySTwfz71GnkxK5b7TJeOyxjzF2yyFySqhVJVuOw/xryGrtXOW9ovsLfJe2P/ABLkDxT3RMdvHDE7QytjoQqnYD2Y4Fdb8M/h3faZqEfiXUJ9Ssr6aIwjSZrhZoUQfKWyVyhPDbQRjGTyeOk8GeDY/BVnc3bRpPrU4IZ9xAQZyEHOAB3PUnvW8l7cm4Vn8sRhcqoySDxnPqPes5YiNO8I9T5zEYydW9OHw9X3J4UttMlS5Fupu5GCNOi7mI6kbuuwDoOg9KoXmr6yJI/LubdIPOYyblX5Is4BJOBxkE/lVqL/AEi4jtmjeM7TKJU5AGRhc+pBzj0rI8Q+LdI8M6jbaffwhxqA2zTFgEQZ4MnPCk8fzrCnKf2WeZGHM7JczLsetar5dgguDxMguHkiXcVO4HjtlsDjp61p3v2HV08i8hguYzkGOdA3bnGQcfhz6VFPDbzPJcRvneqgdCCuSRj0JJ61VngMqwrJErkOrYdQeDwSB0J5qlWqL7QcieqVjgvGfw4u9Gt5dX0a/vrm3gGZdPt2LOFH/PNRguf9knOOnvxFtC93b2ks9zl2G6SHUdMaFnyeOM5jYDsevWveLK+j09y5jdAqlWzgbACcDAz1/wAK8o8ZWDWHiu4itY0nS6X7bDEZm3FDwdpICr8wI2noMEmtqVVTXK17x7mAxVRz9lUd+z0+4xPJv4pZBbSSR25BYyI8bRJlsEMrYbbjrg1txeB9Wnh82G5h8hlG2fYVYE9Mp2I9RxXN2MV1qer2X23SrmDYybrWURTlMq4JjdGYEjI+97ete4aTOx0+JN/muq7d7pszgcblPIJHBx17UVm4NLsduLxE6LShY8yh+HPiqIhphaXkqADzPNdZHw27O4DHPoBUN18P/GExEv8AwjlteIxPJuwrjIwCQQCMd+5q7r/xu1jRY45bfw1qWt2srPHH/YyedLHtOCsgP3CTwOO1ZenfGfWdba4Evg3xVokqx+fFJeQsVkIOdg2k4YgYAbjNd1KjKUPaON18jnVbGPZJEcXgD4iI/lQeFLK2TgB31njA+iEgeta6/CTxq1qJIU0bT7kfeV3llXd65wOPTI/CsS++Oeq2s8UNxoWrW1wwyYZJlYhT0ztzyO4zxSwfE7VDMP8AiQarPE0Z2vK7GINkdwvB4PenOy05E7GnLjpK+i+X/BNVvhT8R5fKWUeErmNMnNykrZY9SuFG0Y4A5PvSWvwa8bIAgutA0wc5Wz80qMjBOxiA3sM4qr/wneumUPB4durmJj8yJcKHznoFYgDj6c1Y/wCFga/LGUs/C96lzGNypf3CRIM9mbJ5/E/lTUnNJqBm4YyP2l9yOh/4U7qEVnCuoeJftN8q4FwmnxBQQQBtUkjpzyetU5fgBbTPNJP4w1q3MYIZ9PlFo5BwcEpgEfUViR/E/wCILyiObRtDWMn94yaxvZP+AiPJ+nWkufij4nu4hFDPptpcMw3o1pLMecfKOgJ9zmpXPCV21H0uYqjjZK3Mvlb9Ebl1+zj4f1C3lhbxd428q4UiRBrspDdAwOcn69qp2/7Mnw/tHgimfWL1kXylN1q10STjOT84Bb6AD2qCHx74vnkCPp+nogBY5Q7nbuVQOT25z0pf+E28WxBwxs0k3YU3duYAmQSWzk7sdPenLE4hx5VIUMLilpz/AIm1Z/AL4eQ2ckdvpepReaqGR21KfdIEJ2BnZycAjIGduT0zVy7+Dvw9uYLaG50e5b5hGD9tm3kkY+Zg+SDj1964hPFnjZoZBJrujbF6TOjZAJxjaoAPfHO49qqXN343urmSVPHelW5Zgyp/Y5CoVGMgtJnHfuPaiHtpu8pr8Clg8TfWo/vZ3Mvwq8BeEtF1K78N6O0GrQ28jW+ZZWZ5AMLjc5By3TNdxZI8cNshlEh8pQXK4ycDcfb1xXz7ptv47GtWcC/EBr22nmTzkbSYn+XcWkIdWARcZAJ5A6V7jYKUbEc5eJQFB2g5AHcjJyPauPGQb5feTfkc1ehUp6Tm5PzuzH8V+GfB/izVp08T6JYaq9pbxtA9zbrLIFO8sFPXGVGecZrBvPgB8LTayXMnhWzt9qiXd9nMICrjcSRxyOoI57V8/fGz4ueIG+J3iCPw94ourbSIfs9vH9jZDFlYwZArsh/ibBweua4az+KfjmJir+NdVcdGV3jmVx6bWTFfVYajX9jFc19OyPqsFw/mNWjCrRq8kZJO12vyPqm7/ZN+Gd0k/kW95pxeTh7a9mBQ7uVVWYjqCMYOKyG/Y28GS3Enk+I9cgxGVKPcZA54OWByP9nv1rwC1+PHxGtpYgvjS6cKdyh7SBlf73X5dxHrmtKz/af+JFi7/wCk6ZclyWMklkBkk55Cvjdjj6V1QhWWyv8AL/JnYsnz2n8Fa/zf6o9N/wCGJQ8SPB4ymm3yjDNEvKE9ApIywHPXt0qOf9izUIpAkPjCcqW/5aacpUDk9Qw9AD6k+1chZftaeMlKyzaTot5Iqgq6PJCExnOAVPJyR+XpWppP7Z3iGxuD9o8MI8e0KEgvmOAN2CCydcnk85wM1Nq6eq/MHR4khpzc33fqcx8VvgBrHwq8PQa5f63a6rby3kdu0UNuUaMyZVSWDEbeP7oya8pLPJGMjLp/PNe4fFL9ppvin4E1Dw/NoFzp800tpLbyTOkojaObe7blwSQAAAfevDlu4hKWymHYNn5RXsYdyUEr6/P9T7jIKmPnRl9fj70Xp6adiaKQkYP8NNMw6HZ8yrSdFx/6H/8AFVCUyRj7/wDc+tdkGj6rQm8zLZxvJpfMyCB84aoVX5hn75/g/wBmnR4BwOcU29BJlgMD0/z/ALVJuPINQhSByP8A2WlC7gE/75/+xrK5JKJQTwzoKhMhU8b/APP96jhW/j2f7tRKrM2D87r96qTGhWJx/u1GshHA+epB8uz+CmsmFz8uK0dxvYN5HGX/APsqjtbuS1njSVN4fp2/3qkYg8A1Bt2cj/e+Ss2+qIi2tGbbKEO3CEL/AHKZtO3LfOPvLVfSpVNqFPXIqwfuvu71qvI3XYeo3Pj53z/HTV+4P/ZKeOD/AL1M+b/brNMI9SG6s5ZVeSPY+Pm2P26/3a5zTHeO3kRj+7DEMm3njuf++q6Nb1LaYxP+6xxvrL1cRrq0pidXjnjWQbP4GK4b/wAeFc9VOLTRz1E4u5USZ4wkec/L8tQy3rnhO9JMAuM/OP8AbqGe9i0y2EsqYjLY/wBon0Fc8JPmvIzc1BXkTXN2jJ+8+T5vvvWYdcgjBERy4/z61y15rkurTlnbYjNlYv4U+gpqM20Au/FYyqy2RwLEt6R2OmXWXkKEfIF+9/Fz/erX0m8MiDcP+B1yenQmRgB/k109pALS2Gf9aamlKT1OmnKTerNKS4d/496H/gK0yJRGDzs21Db58z/bqxGSQVzsLYrvg7nTe7sWoF+Yhk54qeFiUH3Kr2+0qce1T2w6gf7NbQiaQLUA/wDHalzuY4/yajtW5IPtT16n8K0jsarcmi456/8AAf0pYwUOUpiMU4Bz60qMeqp7fdrdIuKLkDfKQo5P3fl5/wCA1YtCqfKdwP3t/wA3T+KqsDeWTn7i43f4VYtZQDkn5+fvtu6/3aZlUPqH9mK7l1L4ceJdFtzKl7Zamt1AkT7CVlG4YOcEbt/B69O9e/W73txJbzCNrOd4/MkjZiqkjrnHGfY9K+Sv2Vp7wfEa80ywuXtHurFJihUFZ1iZtynphyrcMDweuRX0tPrFzLOdYhtxbXdsxg1HTry48lkywXrkqwIxhhz3zXu4Vp0V5H8tcU4WOGzSpH+b3vv/AOCXdRvL7ybDW47db2K1ZxNHCocEg53Aqcow6cjvUNj4gD+K9P1KwSafTrqJhcOqlZbNmXgSxEfMAw6jkE8ZpfCenX/hy31uC9Igi1CYS/Yy+Tbkrtba46hgAQT0xitK2aW2v3ngy9zPsjlR2OJVUE7RngMR0rrimfHcvRjtc0O38b28s+mXq6ff5KyAq3lzg9Qw4IPGQy8j3rM03Tb/AFrTdUs/E+meYFDW5v4ply8RXC5A6kHoWwTxmtzw5qEWq2hvLN3kKymK4tpFw8ZB6EYznHGRwaydAtryJ7m/tNVfU7OedoxbSLuSVRkFORlWB6EHtzQ9dSErXsNuYZLfT9Elkt3keCE6fIWTlCACHOexC8nPB4qxpItt1vbL5sQnnMouIZurnhXI/vZABxx602w8b2drr2h6JqUsST6i8q27zIVBdVyI9x4Lj0I5x1yRWJ44sbTwvJaXFz/oNhJdKBLHkRRyFgwKMD8pJHIwcEGhytqON37rOsm0u7sC4Xzrz7XKJJI9x2owXa+xf4cjkr681lf25F4P8NS3U9vN/Z0MhgumXkwb2wHdeu0ZGWA4q5q15qE+kwXkWoF7uz1BTKLVQwRSOjqOCCp54xzkVLZXge+v5Hkj+zX8LRyQyplAw4U467SDznOadyFzWsVNAl1Sw8UwRtFa3fh+5hIFwjgnJGVZQBnjoQeMEEHtV6XVV0ZfMuXX7KkZ82XdnYAfvEDt/Ksnw5ep4Wt9EsNXsrDTvNk+xrJa3bMjsW+UqzAEZHVSOM4Haug1Vn0nzLa7kR7KQlYzMowAcjaDjj0IP9aEDtzFO5021vNCl0zUhLJBdzCM/Z3wUzhkZW9QRnNLd26x3XlXM8uycCMXb8EEcAlhwD6+tXIbOIWyWU8CTweWq8rwQBwCeoYdjn6VVlLRmRZN8sWTGyS8kqcDDZ7jtTGglU2NtcTzzgvbgeawUnAHAJwOfwqw9xPpEWbdILiOb96ULEZcDIZSPWq22fTtUt7BLyGOSVSLfznwZQoyUBP3jg9OeKmuZrac28EyJtGcI/ByenBHGPWpFuXb8wXtlPLeBoxJD5UjxykZQjLEnBzg8gjkYrntLmvtN0uRNTkuNVezYxGa3TfM8J+aN3x97K/xLxW9LsVYrRp1gE52xtIwA3AZ4zwTxytZ9lfIniO90v7Smn3lqVkh2qR5kZXJUDoQM5wDx1xQSlY4z7QIY0yH+Y+WDsOSfbjHFKLZHP7/AJi4wOhyPX2p0caQuXTzS7Db83RAPSnZKsSRx+Ga5m+xoRtOocRCJjvG35V45/hHpUctrE+wsAQp5d13iMA8nbxk4HFTRtsBPzcdc/09fSkAKMXPU8+wPt7UwEyG3iJ5HhJ4coFZx9M8A+1IqgcFuewpQ6Stld7kDBkKlQPxPJzSqHONmEHdvQew9zUAMaJ5XQIAQPvNLuAx0xxTxGVBDYAxyPb0P1p8RKJjPfnbzTZV+fAwOcmtWh2IiQwKMnlp02qpzj6DqPpzSoAkaBBKBwAnTH1B5wAKHhjZS6T/AL3+42duB2HvTYXR1ypJC9fX8T0pXsIVnOCN+Hz8rfxE9cCqn2DUblo2nExgkkz9sZif+AnBAX8sjpUxlijkQSOolOQp569SM/T6VKbeWWXzAOVGPmfAHH5ZpNjuNXRLWyheRIN875MmxiN5x6Gq0lpK0CQRRpbRj7yM5HPfGOTVxXlkYO5JC8L8wIz7Yzz9abISxDEKJF7d0/GoEQZMYweMDbu3cD3/ABojbbJI2WdFUL5e0Y560vkNLznY53fM/T8etMCRW8fk/ad8ud0iFMBweBiQ4AA64xk0AShrTPlG2QZ4MkCKhzjuVwSfftUdvpxsd8WmpcR2x+aTMyuSev8AEcioWBPzGcueM4YNj04zTTfSeWUleRIOPkEWCfqaAJt88jpGqbvmAMJUE47FSpPf60+9RVnCXSEJkFnxlwB2x15xjnilWzjuYXid8RSRlco5QkEY+Vhgg+4ORVfTvDdhpMSRWzzGNB8q3MzTYPY5YksfqTQBavIYI7hLZQyeYARlxtORnAbPbuPWmRwwcluEHJb0A55xVW30ey07zzFaRQPK2+QuzMSSc8FiQoz/AHcYqd4gISCQgYheOeSQNo47np9a0j7u4I+Xv2wvEttqvifwppltG8YttLlu5VkTaR5jqiHHuqydecV86vJlXzsyf7iY/wDHa9V/aX1kax8ZvEsiSb4NOEOkRjdkZRVL4PszH8a8nP7qHIr5fES560j+meGqPsMupxXb89QVcEkGmO2Ov+9R5mZMg/J+lRqSBlXzXn3PqE+4obY2F4P+x7/7NVjJu/uVKcEc8VB3akQtwGcEffqEMETqhpQ25cE/IKHQAcbHpyQX7jWk4waryNkYBzinuQp4eo2YLzv+7196STIvrcRmGTg4/wB9arSpnORnA++KmJ5/lvqCRSpOdyVncy6mZexiNgFO/H8e3rWZJGXcjA/lWrKGBIw5H+z0pujWi32qW0DnYkkgUn2qlqjz6kYuWp3lvGILK0i2CMxxKpUf3gPmamqAi8PuI/ud/wDgNTk72B3/APfHt/FUD5JCmtPhdj2aS5UkRkHbx99v9inqoBG1ET/b2U6L5sA/99+9RxnH3RRE032GpH8yYH3amt4wIskcrSquRjH/AH3T0jOcYotbUqKuOWHc+R2qVVG3Cp96nKnl7SE6UpXemRvNTzSLjruEJA609QEGE70sXTA4ximcJ1++39+tUioq4sRDLtIqVck7h8+6khcrwGf/AIA+1v8Ax2pVDNk/P/n+9RzXNE7AijzVPpSqDjK00fKRnoKVVGwlqIAgiwrcf+OU/lWwESmoN7YDYqXbsUYNBbGKdnyDYT/ffsOtd54O+BPj3xnosOraP4eE2nXCs9vc3NxHEJVDbeFJyMnpuAB7V59DEWt3Ll3IU/rxX0b8KP2r9P8Ahv4B0bw5c6LrWq3Fhb7HufMQo5LFsKC27aAQoyOAOlY1HKKaTPmM7r46hSj9RhzTvr6fejEg/Y8+K8axuIdHOc5Q3pBTPY/Jj8qsw/sffE/eS8ehW4XPL3bkbenACZ59a7Qftr6dcSuLnwdqxsiVZXjuUZsgcZXI2jPvWbcftnn7Ldx2vhfUopJi2wvdx/ICwI5OT0B47ZrhVWt0T+9/5Hx31viOUrcq+5f5nOzfsk/ErT4fMSLRNRJJBjSaReMZ3BmHOegA69qij/ZR+J7oC9loII4WNrht2T3+VMAD1J+ma7O2/bRtGtxK2h62lw+4FEdXUfN8oDMwz+A46CpYP2zrRVJn0XXAjAqqN5LNnPOSWDEY46Viqtb+VjWK4hho4L7v+CcGn7KvxTkA/wCJZo8ZUE7HvAA+P9lVIz9Tmkj/AGT/AIpS3OX0/SR865Z70KAPoqnj8P8AgNegr+2N4f8AOLy+H9fjkI2k7VbA46Ddzge9XIP2xvCpijEmjeJF8vJDiAY5Jxna5yKXt8RH7P4/8AiWYcQR+wvu/wCCc/8ACn4FeOfh58RtH1XX7PTbOzeCeyBivVkZGILL8pUHnGMjOM84r6hs4CbaOObbKSpjZjnL9Qa+epf2qPBniy80ayWDWba5N1H5ck1oANzfKMOX+RTnnjnFe56LrsWoW8pt7jOyUrwuAMdQCevIr57MnVlKM5KysfLY+WMrSVXFxtL0seaRpFifCXV2iySNGN4coAxAChgGAHHGa1/hho0l94nfUV1SRzp8JM2nvbBVEzqyxkHqCBnIHrxR4jX7NrV6hjncXG1g8dr5oIIGMspyACPpXW/DuOVNEuMuNkV0/Uq3mY6ZAJIwwwAxzgemK8xScIuaDFVH9VdvtWR0cd4GgWWdTtbAL4xkgYIKnnv0qH+07JFRo0yGPlK4U9SM4x1Ax7VMz/2hAiuCmernkA4B6eh5H0pF0+UyGQS7NxVioXqRwQT6ccYrz05bngRUVuc14v8AiVp3hSG2tXuI7K+vVxA8yEqCOBnjGSQcAkDAzmvKTq1p5M9zeXsrm4VTLczQl4SQflY4GQAARyMCvTPiH4X1q9jl1bTNQijSBB9otHRSdigsxUgEkkc7cc9jXnVlNALAX/8AaEnlJGGkdXDR89EK4wc9NvWvUpRXKmj6DL1QVJyi/e6nRfDj4gXUWoWekTwTanZXcpjhvbOEyQwf3d7ZG1cD72MA4HGa9Slv5j5aNtiChgfl+4c8deMEcZ9a4fwF4NubSVNX1GRbC6nh8u3s0ULsRsFjIgA+cgDA7Drz07S4Ntv3s7AMxIAwQM9vxrjxCi2lFe8eViZU6lZumtP1GQAalD5rF4dwKyI6gEEHHIxyOOD3FeefFO5NhqGlyG4nhRba5X9wiyM6gxn7rcEep4rvV8u7aW3t4HR1YAlyeQSC3ze2eBXCfEaS4l8S28VtJLbPDaARzQokmGLZbKkjIIQenSnhX72ppg1++Rx3hLTdKvne7srO5i8m5VlkNkbNJZAMhlXIWQDj5h8uRXsMs4stNkuTIwEULSsDkk4BOTjk4PbvXlOi2Or/ANtea9xNeOGIkaUsoKnphT8oHfC4/GvQPEMdxb6HeSGcMi27KYSu0cjHUZ9c1tXcXUVmerio804ps8tg06Kexle5ijnu5dskl5ZxCCXceSSCSM8+uTSxWrpaJGLYXcEEbKXW7dbjk5Py9D+H86LpIrLTIBczwDZJx9pZlIxz8jLweB/FXW+DvhnPrMh1XXC8WlooMNlsMTSkAfM7A52jOABjcTzwMV1Rn1b0OyvXp4aF5v0/4BxZ8R3Yj06OAazHZX0RntrlYY2t3QHBbzScJgkAh8HpgVe0u8ju53W61S20+GSIj/SdVA3kHhgq5O3PUnHrXud/Y6V4wsjpWqadDdae8e4QspATB2gqwwQR2wQa8N8b+BLvwHqSLDa6Np+lzyeVDe3di1xLOAdyqxU5BAHAOMkZOcGtoVKdSSS0RwUMeq7dOa5ZdNv6uX9c8D+NhPaPYeGLLxRp0/IvLLWBBsXpkq65Zj2wTVCLwN8Rprvavw8tYkHS7udeVgQMY/dhN2fbjJ74rV0PxXfeHbmMrd3U0QJa4dLd4reIf3lByACfUn1Neuede6mukyxXd1LbMvms4ZQCSQV3Ac8Dt0P1pzrwpXvH7jkr4jFYVpNpp9bP/M8Y/wCEI8W2UaInhV7h5YmaR7R4YjuycA/OMn1yenethPDOt6IiNrtxa6JaOq+XCkrXM8rFdzLsAAUjkE5YE89Bmu88TeLW8L21vaZZ9RkEjhHfOw9QzgHO0sRj9K8v1CTXNX1GCT7V9t1S5byoIivylgCdoYgbUHPXOBXPCrFrSN7mtGtia65pyUYdzClbWL7UYrK3g0nV5JyBCjw+RcY5J2gEnI4JJYDvxV/W/DXinwfc7tcn0rw/p8siLHfWMMtwZWIPyZZsIcjGCOTivXPCHg2XwdorzTeZe6/IihnXDLBk5ZIxwdgOecZIA7VvW8I1yPUNP1eD7RZyKFaG4UgOCOcDn0yDnIPPFUq0Iz5JRuzGrmcuf92lyx+9+aPnaOfRL+RPtsr6vKsishvbVlUMBkbcHG7054q7MtvEI5ho9gEVSqyyv5oRc9NpJPXqe1bPibwlrXgfWtOtHmuX0WaeOKCWzt16HPE75O3A6nHzcEHPFZsVzOFlkS0mtySUCXVp5OBv4YscEgjGOOeuKHGUbS6HvUq1OtFTg7p+Za8GSC41uO5mXTYLe2jkbNskkZ3EBQCm0ArgnDdTx616ULhI9Hku498YiBkzAhBIAJJC55PHQ9elcx4EWeWG6ufL8+ee4MWfOGQidee/PGPSsn9pTxRa+HfhBr0UkmLrVoDpdrCMqzvKQpKkdgu5j04GD1FLDx9viYxeyZ5VVSr4mNKK3aR8Vvq0+sXVxesXn+2TyXW/ZtMhcli5A6E5zjtnH8NRRhfs4TCJHubOz6/99VHhI7gIn+rVQq+4HG7/AHabG7RsSz5JYfInTd/u1+jUabpRaR++YaHs6UYLokPEap1D5Vfv7aPIRo8ABz/c2bc//E0sjMoK91/Sl3kt9+uizOrmBuMA/MKiCh0x/tbafF9wAUconPP+FRTjbUcXYrJb+WxV+d/8dWIok35EaUJ8vNPyeg+Q/wC9WvLfU2u2KvK5P3G/jFKcbPmpI23HhHHy/LUiZYCoeqIYco4B7U5OV/u5+9Qg7D7i0q5IyGqSUugBSvA+T/YpVBP/AH1SRkydTT1k3dRvFUincYwwSe39/wCtQ5J+9/Op1iC87Mf8A201I93C/O/8NapRiNIaMgkgb8Dd+FRSDacDipXtlHBGyT/x6mhCwyA1FmtRWS1GbsnI+SmkAHpmlUHp0zTnTb7k1Nm5XM3H3hbaUo2D9xquQsDwfv1UgQY+Xo1TI24Ak/JVraxrFdCzuwEJHX/a9KcspwozTIwCMD/xzilz3qHFGlhj2kcrICPp/sVl6hA0N7bqcbDGVj9eGLVrnsRWfqNw8lrEjpwk/wB/vyMf9805xjy3ZnNXWpkrH9ocRKN5LKqt71w/jm9D6l9gR/3dl+5+rA5ZupHXjrXfajef2Lp0t4XxcIpWBwn8Z+UH/wBDavIIyZZS5PLZyfc9a4K3LB2W54ONneShHYlgQhQT8mR/erTsoGkbGHJP3UqGztDK+SOP9ytu0KwNhH+cf3O3+yv9a4oq7MqUbPUv2FslomT88p/lV+NzMyMOtZNtMwz/ABj7zVpWOUVC33P51vB9D04Npl6AlRnO+p4CGz6/99VBGxPyjtUsRyqd9v8As7q6Is6I9S5bx4jAq5BjOc8VWiiKBFH8VKr7Dgne+2toq7ubR1uXISCQT2/gqxGwbBX5/wDP3apL5jNj5+auxMfLy3zjitKb0NEKVAXBPFLGSGDfc96jVwzfh/wH/vr2qZcHjf8AT5DXSi9iRWO4H0qzbgvGCEwF/v1UDjIB4q1DKUTOcY+UPupdDOS0O8+D+up4b+K/hPUJHlKfbRbko2CI5UZNrlsMAHYH8K+2vEdrb+IteudB1fQZrm1v9PkUalLtMUgBHysR05xg53Zxxjmvzwed4Y1uYh5pgPn7H/jKEM3rliA4Ga/QLRLgLpOlWy3by6Vdwx3emy3R3FAyEGLc33gc8ZOQDj0r2MBK8ZRZ+BcfYVRxNPELeSa+4l0Yy6Vqlp4cubGWOLydtvds+8IEXIVwx3YIGA2TyAK0bbTriBbpL10ktLqYS2s0j58pjwApHIGex71zOvapYadpUsOrzoBprCaGVmKtHHldqhx94A5PXIPSuz1DRoNQ8ONawXa3KGAXFrcb8sf4lIb+Jc969RO+x+Su63KWnap5ct7ZRPG+uabGWmsnbY0i/eV1PdSOmMgVi+Gry2S3g1jwxL9n0yW/83VNPlXd5chGHBUk7P74ZTg+hBrW1O1fWNJj12xgZNVtRDiOTKPlGwy5PGCCcE8EVFZx2Fzqt3aQxJAdY3x3VtDKIm2lf9YBnBYdmXJpEpNq417i0ecy67bQaHqNtdS+VBcOjJcxEjZPEW6HpkAhgcg84rZ1TSrHVfCN5ZXUcJQENGXVWw2Ad6devXI965GTTk8A+BJdK1221TX9K0+6Mi3dzuvWS0JwTuIBAVScAliMH2qDTLg+DdT0rTlf7f4Yvv8AS9OurdQ0RU4KrnI2A5GQcqSdwxkgF9NSY66X946mKe/8M21ykyRarYXKoVeCII8bEBcMo4246HNWovIFrtt8wCMbpYS3QZzuAPO09x2NV9PWK00owvFPZI3mApOwlMQZjglscoCe+SOnasrVU1WKHSJbCe0jurGZBemeIvviOQQAOx/vdqa20GlfYueMvC0fifSrRBftaPa3kF4skSgn5HDDHHQ4wcdO9bt0U1exlinCPmQkMeQQR6Ht2IomS31CL5o2id5BKFRyCjD0PTB7joazdLuymrS6dch4CLfzg52hXAYAlR1GAetDDdD4beS3SSJ0ZI3TyyE5CY6YI/Soizsp81nkgZeJBycjv6ZHvWp5hfVLywNpdZWATR3GzbE5HRQ2etUNLVLmw2oX+2FWYK3QkHlT70wQy2mY3tt5jicSKVV3XOCB/ESOGIPGOtSXtjBK5ltLneV5Ecr5MbZ6DPYnr6VVtr1BdJPDFLF5bD5Hxg46jHqO1aF9pu6f7TYIs6S4aa1PyuUPUo3I3d9uaVge4f2euu6KgeCOC8WTEbn5gjj7209s479sVkQXZ1TUbxb62eHfHuim2OPKdBtwWIxtPpnp61o2GoSiJpbfdsSQB42YE5KkAnAOWHHpWpZbp7aOOVzLG0bRyq65BB45PqBRYWx5tbCUwoJyvmk5IC46euDUkY2cE89170LnPO4e7Lz+NKGU8Zc4549v89K5+UojllCLkRiWUH91EzHbycEkgcCnw3dtOUjAeC5yQYS2cgDJYEdB2qEana3ASCGC7892wXeLAx3xk9Kb9nRAiFsjP97Bz7/Siw7E5KLMcI78/eVgFA789/pQD8iFmwf7v+J/pRJbmEBQMDjC7+eaap2KSXYooJbauT7fjSSCIq5ZkBRkBxjY38x1GaIipAA+QfN97imxSC6jyiMiE/xNjFNlwVOQCeMMy7h9QKGxDlJkKYDYJG35cZ9Kb50EhISVnKnBVEIUH3bI/lQQEURoZi7dTKm1cnuDnt1pY54pFAtizwL8okdCgdujEKecZ79DSvoVZiLcICEjcvJJwY1TIK5ySc8AD1qWN9pIUYweQy9/p3qPzJVQi3C/aCDtygY/VgSAR7UiSSNCZCASo+aQfLz3IAPGfSoRI2RFJcAMkjDLNCuDj0yfWo4IzbDIQx4GA+7c2D6jvT/O80byRhQON2CD0G4fyFMV7K2fFx5v2iRmEZRc8f3cZJH5VouWIDkdhjJYuf765GPpVe7ggucG7gS8JbbHEy7VxjoVU847+tShSpPyA5JX58k57DHeoomnMrtbEERj5l2HOOhCnt6n1qAEGn2SPi2sI0fALOjMvPuc4AFCZnZHJ2Rpx5fm71c++QMY9aA4U7QHQgjj5gMnt7mnCJ5N5wXdQAV3ZAPfA6cdqqIDVtzM5MNsM8EruIHv1yAPw5oNrcJws4ideSEbew9AAMYGKJopJEQCSWCAt+8ZF/1gH8OTjAHf1oiiVGjAdUQHJXoB7An8qLsdyrDFLZbxc6i96zYkAlTBQHjAI4wfQniub+K3iu98KfDvUrnTpVtNUuZE0+yuWcKYHcnMgyDkhQTxgjrXWCK6Mhc+W/8Ad8phuAHTcvJ/OvB/2q9Va4uvB/hJoklDi51iSMf62d1URxAORhcFnI9cVz158kGzuwMVKtBS/mPleeYkFjsEsjFj8zEkkk5JOSSe5PU81UA2NuCcf/Wpwn3wwuw5IP8ADjtU2wTZA++fm+ftxXznNGaVz+psHGMKMEuxSVypQr/32nyr/wACpoYIHHrRnDY++lRSnK88muZ/Eda1I2XA5+5/n+KmiQbOP1qUJ2YVAMxlx60RVyG+YhT2/iprP8tOJwSetNGA2TVsV+XYaqtuyUpr/KP96nZJ4PI/2Pm/76qMnk/+O1g2Zsbsx0P+9sqtMNqk/wCz/GlTyOAMVWaQbHAPX+VJRJkUWxuODhBzufjP4Vd8Lx+brkDE4CkkfL6DtWfMwxj8K2fCUW+aaUbQ6qAGbgAk/wAqUVzSRyRXPOx0KkqOB/tU5fu5PRaNvmNwnyf39zGmD5Ng+R938Fbr3j2tGSsBu+Y/40RfM3P32oiOWXvn71SQxnH3KyQlEVFG3B2f5/8AZakWiNCrZ2b8Uqtk52VZUUKqgkA9qcANmT7fw/8As38VKoGU9KF/1bUGiHRjb/wH/Z/9lpyZIAA/2aWMEHNQiVQNvarirhBcxOsbJnIfK05FLNx/6H/DUa4380ecI8msiye3V2KAHB/lUapM4GT8578f+hV7l+zb8GfDPxesfEFz4j+2IlpcxWVvHYO8XJj3sxI7/MBz/WvWj+x78NFiHl3usRFpCN7TMzAA8jA/Q496xlW9m0m1f1PjsVxRhcLWlQnCXNHyPjnaxJOH/wC+KI0I+TDqf92vseX9jj4cQzp/xP8AWYBjJg+18uB/wHIHvV2L9jr4Z3FnsbUNY82TAE0t84lQE4Axjbz7g1n9aj3RyPjDBL7MvuPi1LWRH2fMh/3BTJN7nbl3/wCA7jX2qP2L/h6g2nWddcp8u6W+OQT04A7VRi/Yk8GuybvF+vDgLhJo1yf++CeahYuD3a+8I8Y4F6yUvuPj6CF97/f3/wAXyH/x5aQQSDkB02tt+6Mf8Cbpu/2a+xR+w74QF0hPijW2Cg7kE6Av/wAC21DqX7EnhMwlLLxVrGnz9pJZVkBHoVIA/X8KccXTlK1194f634Bvr9x8ioh+83T+47URIJCg8rzAW/gbg/8AxVfUj/sN2sVqxi8f3X2lSTvntEMYXOAMAg59Tn8Khb9h25kUbvHcTvxxFpSj8S28cCqeJpv4f0OhcU5Y/tP7n/kfMv2VznEmNn99qgeI7cAP935fl65/i+X0r6Z/4Yg13y7kr4ttHnUgW+LILkDAUysG+pKr6DnNYl9+xf43gjkNtq+iXjrh41aB4t5LdNwJAxjJ9vzq4V4R0f5o3jxNlkt5/g/8j50vsmB4o3xKn72NhncGA3A7vY819x/CPxfaa/4RsL62S5V540kZrhCWMpB3LuH3iCOeAAMYrx+T9i34gooY6h4fJOV5eVQMrjrtP0r1D4F/DnxP8Hkbw7rtxol1FKWu4JbB2aX5mw6kMAcA7ACBjtXiZkoYijeLs0fMZ7mWBxtOKw8ryX9M6r4haTDdLp+oLbIb+ULb/PcNCu3aWAJUkYHQjGT64FN+H2ry+H9UgtpYkFtdlQRG4YJJljnJOSDz8xGegrvL/wAOQ6ppskUoExI8xA+eJBnBGOc56juK8Xiia3b7BrFzpkdzCM7rOylhKN/e81sgEd/evlqajUp6vY+ToSjiKUqL6HvckZgzIHbO4kIFwCM/0FVWjmjtY/KllQRgjey7iRngnPJ9+9cn4X+IUEWbS+vEmiUiOO5RWGwYwQzYx2zuPvmvRLZIL+OCWCRdgkMnyNuDj2IOK5ZRktkePVpzw8rTiZtpeXNvcq8vyQhiu3cASDjaTzgEk9DXLaf8JfDmm+K5fEYNzJKszXEFkbhvs8U5yGdYyQCxJJGRhe3bHXXFgTcShEKIpAjyOpA4x6AUGyedUIHl4ZSd6cEHkj1BopVatO9nYxut4u19xlxF5tzFM0vlKjKFV2BJBBGcgk8lgKpCMzNcxRAwuuYzKRkxsVBBz3xnFakWnkyr02KVARgezZz78YrifFHxX8OaBqVzpX9q2R1nBkjtZZxEpYjABZiBkEHIz2x3pQpVa0vdRdJSnLlgrmz4x8TL4X0G6USJ/aUqslsmOrbeGYDnaOpPQcCvIYdXS8sUe9u/Mu1AjkuAjTiXjgjjj8OK17jVl1S/S/nlE14kbRBzblSgI6LngqCeoyD71l38uk2V1Gbx5ort8GN0hmCuAMc+UCAPrjNd1GGlmtT6bB4dYeLcleTNLwWbG71K4CRs53R7cM20gn5sLnGcD0rtfGDpbaFcbJ200MViF0VJWIk8EnBOD06HrXNfD7T9Olup7i3ffEWVVUKQMgnucHOTnnmu88WaJd6n4avLSwCG7kCbVkfaDhgSN2DgkDg4PNczsqq7nFjKkY1VqecWWp2eiSWz6lDN4quCWMSWEI+zggD5nZ8Bnx2AwPTvW3cfHC/htbm6uvCWp29nEBjKxyvICf4UR2P8/euI1iXVtNY/2h4H8XPidrcPaxW9yr4GS3yPkIcgBjgHkZyCKwF8c+FtOYuVu7C4aTbIEhbzUIyCjbAwDA9RxXsODjG0o6S7M1hRoYh80nzP1O5h/aL1K4neOD4b+KB5TYZ5LeGFQg5yGdwGx/snHpzT/EHx1S/02SxufAWt6ta3ABmgREDBeoIO7qD0IIxXn0fxQ06YOI/DfjTUoVDDeNBaZQM/eyWHGMY4FTr8QVtriBIvAnjyJDgh00yZVOBwTGHOR7ZxXSsPZqUYW+f/AAR/VsLezX4s3saBdzDymv0iuF3f2bd6m7yxE8FDGzsuB2IA64NbPhjxa/gjVobWO21g6Xcfu1afdcRxzYG0jbuKJgck/KD2riLfxXe3Ujmz8AeMNRlZWJSbTEthjPBMjuOT+noa0tP0zxxqbPLD8Prvw4GIIe81vcSNveOPcAMdsjJqJYees5rT1RvJUJQ9nN6ebX6mnDdweKdUvL2TW4Lm5lcSTSw28gAUELtG7AUBcAcnirsXiQeEp3l8OaGbm7YOJNQv2YkKCeIwCflxjnIyKyZfCXjG/ijWXw9ZyANh/t/n3AI68YI3fU5A6Vcg8JeMZibQ+Fh5SklZLR444MY6qryAjIPAI69q51DS8EmS/q7ioSmuRdLr9BLz4rfEGGRPsP8AY15cOq4Sa7W2QA/eJzlmYDpwFqOD4ofEfHm6x/wjdpEwP7uG4mml4zj5lTafXg1LeeGviRp9vKbTwFa6hGgAjVtThjmPYnbtZTn0zWfb+HfibfRxuvghtHYAbnutUtZQMnn5FjcnH0zitlSfJrFev9MhLBPVcv3q/wCZqXfxP8czRGODRPC/iDTnP+kI+teUQowejIcNjn2NVp7q6jttOttK0e8h1C7iWWS1mmFwLbJB2M7MFHXceAcYOOalsPBHjKbWrNNR8DaUkUZHm341GGRHPOOPJVmJOM8AY7k12XhzwRcC7u9R1O/iu7iabcrwIYlQA4wFPLAYxnP6VGInBU1Fpe726nPz0aEnKm18nf8AU1/DmjPZ20UX2YwRW42jYygSk5LNt7ZOTk818u/tWfECDxF4tsPCtpJ52n6QWuLh0YFDdMu1VDDJXYvBHrIPTNfYUxFrE0SahHHJKpSJpMAhjwCAeDg9j1xivm+8/Yjivr+e4tPGF4puZDNK9xbI0jSE7pGJBGSWHfH41WUunGcqsnr0OjKcZhqWLVfFOyjto9z5ZR5Jcbw5f+5uBb7tMjkYKmCjkfwZ/wDQv7rV9KXH7C+pkyPa+OInYKGjS604LnA+bcQ/C8joOapXf7E/iu0MTxeLNJuyNjGK4t2iGSQGPysSVBJI6E8DivtPrlN7J/ej9OjxVlm3P+DPn2GPHBPA+8dm0UyWPcMbsY4+7Xu+o/sc+PtPjDpe2F2hC5FsjAnkLzlicc5yOcbuBVNP2RfHSs9sLzRxIAX3Ey4JBUYJx8v1P5c1l9ehGVnc6afEeXS19qvxPFBLG0iZ/wDH1NPKLPx2Nepa1+zJ438MaPq+rX39jjT9Otnu5GimdzLsXcVVcDBwucn9a8pij8uTK78SIrL69K76NWNTWLsezg8fhcdzOhPm5S0VwAH+TFNCgr82x6WPG7j2pI13N/47XUj04bMeDg5Hz4+9T40C4UJ1b+D/AMepIsNQqkHf6L9/+JP4fvVigXYeijbyif7npSp7/wAPrSKvI+TB+WhVB5P36EVYEXnntUq/NwP++aauG5ZP++6dGu1+Uwf4n9aaQmxiqdvyj/xynBe2zfQmGX3pyKrdt+2gqxGsQ2/LzTRFtzjpUkeUGc0bT1z8n+7W+orFd4wpG3Y4pqYQAen+7/6FVpU3HLcUiwr1x/kUrX3B+ZCUZsgp/wB8f/FLVlM454TihUKcAIlRKA3JSmtSoq5Pv+XOKWOTBwev9+mR9M9jUkX+/mlyodkKWBUY/GqWswKdGldBydpZdmWGGP3quD5mAJ/77anby9lcREZ8yNh99l/h9qHHmg4ilpFnB/EWVU0GyiD586QybD1wPu/zrg7K1A+Zv3YHO76V1XxBvjFb6FA7s8YtjKE4GGZiG/8AQa42KRmUd27LXi1buX3Hy9WUZVX5Gul2HIVOBV3T8jk9R1rHs8bhnvWtZ8EH+7UQ3N6WruakIJlXHZdtadqcjJGKzbDBJz826rquIxsH366YRVrHYvdVi4r9sc7amtVRwmH+tU7XMp9Nq/x1cicJgMlbw3OiLL1qzKgz1FSpLl8Z5/lVOJtrA/521LAx3bdnH9+tovn0Rum3sXbZR9CatJ98ke1Vlk2fd+SnQyBlPKEf391OOvumkbtstclDs+Sm2pLICev8VNXDKD9ynW7s6g+tWtjRLRk0f+sBPJ4qWMFH4/3aiB9KIicflW8fhK3NjSdpkKHuCBs91x/WvtD4LPH4n+BXhCRI2IsYY7OWLdlleJ2TIJ6Esob6V8S2DEXDkHIKhlZe3FfVP7GWowy+G/EmjyyNGkF9HcxsjggRzqSGKtkYDq4z6mu3BvlqW7n5Px5hXVwSrr7DX46HqfiXwrF4ltNPguElTbO4uEuEXZKo5DAg/l/F9Ku+Fy0Hh9LOwgCR2EjW8dsjAGJN3BweQvfHpVXxFrzaDpOopfyk3mnN58bxsql8DKkKccEemeeK1NG1Xw9q3iKyI26X4o1TTxcCwulKzPGByqsvyuQeoBJxzjrj2lZS0P5/cnGK5th+ia9ofiifxDYRx32jajYxrHcPc27xKQfuujYxIhI4ZeneqPjjwrca7Z2HiPQryOfUdOLKrx/dKkBW+8MDOBnsRWtoNqthqOq2NxeAxnyisM02QC4YbVDAYz6AmuS8Ta1e+A7tNOtrC9tLNykP291AVFcMdqfwswYD7w5GQDmm9tTKF+b3WdLo/iHU9RtPOu9MvNMvY8xyIm2e3nwoDAKDnBX5hnt35rltM8X+Hodaj8HXenS22nT3X+iPGrCK2c/dCjnYhORt+6p7YPHSahLd6RN/a9jPEYJbaPULpd2IjIF2tIMZ2qQOQMjv61mNrun6ufIjkszdx+bfCKzlViCFU7o2Bw646hRkdSKhvoNJSu7HUQrdW0bi4gMv2aR4ZvKXI29mIyTgj6+9KsdpcaaTPH8j/L5kXJib0xwQCOhqNtWNvcy3tp+988K0TBSvykLkEMATk9c961Lu1S3uWkjiZ7aXEkiNgmNj04yTjn8K2toY3alZmZY2c+npBFHeC90+WMiOZWyQ2TkEkk/TngimTaVdrpu6NHee2jdo3T5i67vnjIPzA45HrTbP7bok5t5z9s0iQsAY0G5GPIOOxHfnFO0uO7itpJ4rm8ntp3+0LEUPmxHuAcn5CRkqOKVzTUTw9PcXNpJkqbODAinRvmBPJUj+7g/xAYNJDe3NvcSRAq92gZwhwpBHOfxHWiwFlPrSaraSOk82DcRwoF81eQQ6tgHnrVyWKWx1IG6kEtkdwinkQFrYkdD3KkcYahk+pFeRHWkGoWUTJceWTLDtGSRwRjPOPbms6DXX0V7eWdJfI5zEy4bdjIAHqO1WNNsols7n7PetbRXoMkM1nEV8huhYBuQc4JXuKjvRLqNs8MkEV7e2jYnt4m8ppA2FWSPdwM55XsTwaLsd1satxB57SXdsBIjyqSoUKXwuQwx1Oeo9qXTHMbTlzLbzgE7XUgOoHDDPBx0rA8OGK2zFZsbKe4lZfs2oM24uDgqQTww7EckVu/bNRE1zawizEkS4EUrl4nz1BwMj8DwetNMV7aHDhQvJ4wOgUk00l3wFfywCCenI7jNJnoFDFzwFXPP19KRXC8Ou8Hj5lz+dc5QscojOQ/ByO2Bj/PSnIgk4JYE87WXI/wA+lIZmbEb+SgT7qJnOPVgR+tNVNo+U5x1X/wCJ7URVgI4oPs+VV0EjnhmYnPv29KmXIUZ2LtBO8KQPxz/jSAgnI2rj+Lbu/PNBxtIZMBuCOMflSuBFtw3yHJPJ7A5/xqTcWd3KeXtJWMbs5A/iOP5dqR3CgAnY+chMfw+uRn8qSJwjbxhAucZXIP1pgSxWrxDzZpUgtiCWZlZnPsAOg96j+1JOo+xuksWOHdW/IZ9PpQJnkcyb8ggYX09qSCGTcjxJGfr0H4DrUJK4DzEoUgSlweeVwPfHfFMJAIH3B225608RNGoz869AxUck8n6Ypgd0D7ExkffkUkVIDtiO6OSmR/CV4JHrimNGxV5pZ/I4zI6rnj057frSNI3AB2cf3gKaruM4nfBH3HRQv14GaAIlwkaSNghuFkVuCOx9s1YjjLIB5nlR9SvHPrk9aZCF3ow7f3W+U57kfyqvfpPdI8G9I4jwojXaxPU5YZ445qkhoEaxu5CiXABHGJFIKehOOKTBWRFjMknTb5bcH/azxx9KW30O6gtcyxpAw/1ccLBiV9Tnjkds8VFbW0FirxQGR3dt0jyOCcjsoGQg9qn3uoMd9ocEmKF55cjKJ19OASM4HpTZXuWGIkWJyRxdKQAp+8eONwHQVLModNju6E/xxNg/QMOc0r5wiSOABxHE7lpSP7zcYGew/OgRQMawXMcGn6TblGOZbmM7Tx046n69K+Tv2h9fGo/GfX4llWU2ljZaZIRKIgGUM7KZFOFAaQbiTkd6+ydIt/PnjLjyIFO5zKoGQBn16Hoa/Py52rc6jrNyUmfUL66vTE8J4R5mfa64OcIQMDqK8/GS5IJHfgmo1VJnFXK4uXw8EirIYw9s+6J8Ecq3OQfWmRSLFLtL7Af79aPiGxtdP1eX7FKhtLgC4UIm1UJwGQA9AD29Kx9q3Z9j0r59R0uf0/lVeFfCwnDZotvbkDI2f3t/+zVRwTx1T+GpbO6MeyKQ/wC7vps/zcjii2l2enu7FUNtPNAICDP/AAGmSnysA0gzsAPas4bksiyO/RajiYJz3WllBIGaaAX5J6U72MntqBOf7lRnG0egpT04qHeY2wU//ZrFkJWEJO7AH+z7vVGYcDuKsbuOuahuHyP9tf79aESehQncKf8AOa6bwexSxuAd+xmX6ZBzXKTNyRn5P9qu08LqIvD6EcF52+f0wFFOCszlpO9U0gwk+7sJ/i/+xpq8tnrupYyXT+Clj+bg8f5/u1ceh7K6jolLfwVYj5xleaiiUcZ31NEe4+5UotD41+b7lOU7WpqLzkp/s06Mh1wejfdqkUOHQFutNB4ApwwhHz1G3K/c+9toQ47j4uVGKljAqshPUdaegKjJO4Uy2ibnzP8APSowoIf5Ov8AwKlCleCNlLuOEHp92lyiudJ4S+I3ivwJFcQ+Hden0e3nnN3KkcUTK8m1Vy25CThV6dK0G+PPxHnJz4z1JyxyWSKFOfZgnA9q44SEttxvpCfL6jeP51i6StqnJep50svwtWcqk6cXKXkjuH+PfxLG9R4tnQk5IW3hyT/FzsyPwpsXxw+Isc0M3/Ca3sk6yKyxvFH5PByFZSnPPWuJJl3bAm4N9KhjjuQmT/wH7tZrDw8vvIWUYOW9OP3L/I9nh/ar+JiNue/02RM5KyWYG/0wwPP4Crkf7XXxIaFEzoAJ+VpPsjknnv8ANivFxDOFBSN3Rl3I/FL5FxlAUj/2qf1Wi9UkcjyHLp/8u4ns3/DX/wAR2V1Z9Dk3dHNs2E4xwN2DnrzmpbD9r/4kRzv566HdxAH5Gt2i/wDHgxIx6V4x5TRnfj5z8y0DK4yiGs/q1HayM3w/lzVvZo9zuf2wvHF1D5a6V4dtwcHPmzEuAc9euDtqE/tg+MQxMmkaNK7ZGILidB/vYIxj0rxDcmcHZj71ELBjyiA/Lt96f1Sm3ol+BMOHcviv4f4s9yi/bB8W+YfN0TRbi08wsY/OlWXafuqGxgY9wc11WkftmMNOtxdeF9SikihERNhLGyFhnldzKxH+fr8whkQ4TZ/hUkJVE44T73+f71ZrCU27NfkRPhvL57Q/Fn1Lp/7bKwKgudA1aePgkBI5SML82SWBIB7gDj0NQz/tdeC7zVLnWb3R9RfUDbpZrcR2gykYcsq8tgfOxJ5+bA9BXy6HQDYyP5S/N9+o/tAkB2PjH+x/47WcsBDltBP7jmlwrgN4xa+Z+iXw/wDiNaeKdGt9QjBis7qMTW8k2FLptHOCTyD7mneOLU3NlBqsUlzbv5ghmjtWJ35PBOOpGOvpxXxj8DPiKvhLxGdGvd8kF80cdlNK7MlpMGwEKNwEOeSB1AHQ8fa2g6yLqxK3rxyB28udWTChiSuOM/8A1jXxuLwjwtXmj8L3PzzMcvlluIvHbp5o81lugYd7JMSCf3N9aN3PGSCauWmuav4dtXGn25Ft5hwiJkISOWVR0APUYNR+IdBvvC2rTWhLxW9w0ktjLZsTmPshDfxjPIJORyDzxTtJHezglluYpE5Upd2jxSgA4yXUnJOeTj29ajlVux2QdOvBStdM6M+P/E0BAV7WWdVGUNuwBHXJJbGR3rMv/it8R7e68qXw9pk1puKmeG7ZHC9N2CpVSM5wTnHpUM9tejRpLmw0651m5tCp+wW1wDNIpOQVD9evJPOO1c8dU8SXFtjRvh/4ntDCT5kT3cdpv38scSqysQR1z9OtdFGg5xu0mvM5nSwylZxTa7u36o0dS8SeKtcuS7GCfTi32cwwXcqTIp6yjB2k55I6+gqKWJ3+ywzjR7kKRteaFWfluckrypzkjqTVbTrrx5qefL+FOrO4JkE11qtrbjBGMEqeW98D3rcj0X4gwZSHwLMieUhxca7Aw3dcfKCcj8uOtbOlKnbRL+vUuNXD0/dTS+a/zKY1S7eLMyQ22zP7u8tG8oKM8jC8AdqbbXtwYcQajHJvZZGWwmwuAOwYAjPpWzZeFvHMlnLNL4Qgt7sH5YH1kHzAeCd2w4IHOCMe9Oi8G/EHUhbvJoWkadZEAzTXmpCZ9o4BwsajIGW57ehrJUpSWkl95X1yhF6yX3ol0E3KRyGRxBEh88SybVG4EHcx4BPX866zS/Gd1EfJZY7jaTukhcs2SN2Nq8LwR9K86vfBmgWzvPdJpurbgTLcIhW3HqQ7OctnpgYA754q+fA+keJbC50/RtHs9UvY4fP+xTXBhjlUEDIlQ/KxPfn0OOtY/V6dSSUnr3OSvGjUi6kvh9LHqEHxAMMZb7OZSDykaEkDHGcZGfrSf8LHtVcrcxJauwBAd1VjnkZXrnHSvC9D/Z/vdIYPZ/DC10ssB5ptfEszs4HQZyv4bicVXl/ZrNxKbiT4VWVxO2STqHiRrhpD/wBNNwIOB05OOld1KhCm2vaaehw+xwl/iX3/APBPeL34iG1S3k2RJDKxXfNKsQOBkYJyPzPI6VXPxSt40LiW0KtyHW4U4xnIIyOhBBPArx6w/Z+vTpOJfh34ehMb5h0/7c86ZHG7cx2r/wB8mprX4Bautzi38B+DtPg4G+4lNwwBPJRSmOPRiOelJ01qvaP+vmUqeEtrJf18z06H4zadfRutpqmmyygFykN3E5CgZOdrEDjOWJwB+NYF3+0f4dsryNG1/TBGSQSkpmYnbngIp3deo4PbNYlz8KNQ0O1c6ppXhWDT5HEQS2tGd3BBIVioVRnGDjcKTT4Y9JUw2UAsFXkPZrs+bGAq7kOB7Vi1CD1k38zpo4XC1Yt01zHQQfHjSLmSR7bxDDfoGzshhbIGM4JYDJ9QOnTg1dg+M2mJp32n+0JniU53CxmJ6+gU7j1HHH1rmftZaMx30jyxlTgXMKSkMT90soxuPWqMWoXDbIre3tri2U8Ol6ISCcn5oyucA8ccc8DFc/LFytG/3s3WApNW5fxX+R1OqfHnTIY43SDWjtG7amlTyggngnYCfoMZ9RVbT/jzYXaymKW/uW8xpPJfR50aKPdhQ25Qc8dD35rmftNxGh3QWGl3LYbKEDOemXUjaT6AEjvis+yurnWNZTR2+0/bJFdop3eWe0JHGHlP3GJ+6MEN0roioSi4pO/qxfUMPCPNJaeq/wAj0bQvievi69i020NzFEIybh5LKWHYRyAWZQAx7YrtEuPsdpu8qMQJyq7wAADyR3AHJJ7VjeE/DMeiaYuoO1zuEYuJY3mY5YL935uwPToOa8E/aj+MUVpZT+DtHuLlNUvNklzc27KRbR8MYyc5RmRhnGAAepBIrOhhfrNVRS904qGE+u4hUcPHT+rspeLv2uYV8QXEGg+Hodd0ePKtNc3phErg8NHhCdgxx69QcVSuf2z/ABFdJIjeErARvt+ZNQfcACGC7imNxAwTx1r5y3LAUhRMAfKhTt/u1IYRJFgfxV9pSy6jCCi1b5I/UqfDGB5Yqcb+d3/mfRtt+23r0t0JbzwXZywLG0fl2moMrfMRnlk7AdMVdf8AbXvYpW8jwEssZRY9r6oqkMCTn7h+XkAc9q+an3NsyEJb+N2H/AaVZJWVFESJhdv3hzW6wlPez+5Gn+q+Xfyfi/8AM+m5P209StiZYvB0sdy+GZDqqGNPlxwNn489+a2Yv21QuWl8N65sVSJPJmtZADtHIBYdOx469O1fJ8q4eR9iE7mb5KS2ZnwQUA2qv+//APE0o4ODd5L8EQ+E8ukvh/Fn1Zr/AO1Z4a8a+DdY8N3Gn6lpY1PS5raO8voVWNJvL2ou5CxGW74x6ntXytaYeEA/eEcatu+UZ28/rSZuLZcZ8zd9B0p8MHkgljvLfe967qVGNOK5Xoj18qyWhlbm6Mvit+BNEoAwd39356UpjOfv/wB+mwkfdFORRW61SPoY9RcbwSKVPXs3+7/47Sry4FJDhOvA/iqkWicdQGpqr8p2ipA3A/jpnGOazjsSug/tkn/P96iMbMDZ0pIi2cDtT402jITOPu7KRaVhUweKTAPJFKFIOEoJJyB/31VIEm9hQAtIOH/3qepw341Fu8t1AG9P9/FVBAtR+MLx9+mBSFx2p4XYuPv7f4370K2+MAj600xoUyDvUGBJGQe/epFJJ43f1pQQ3ymrTSLiuUaFGEIT/wBl/wC+qfFjOPYUkYHVOBUq8cUribI7b50AznNS26lVKEu4ZTGu373OVqOFQqgA5/u1LZhXljQ/P+8H/oRqmVL4WeI+O7vz/EJiBIjtVW3VfQDr/wCPZrJiPzDNWPE4KeKtUTO7ZcSD8AxqvCBuNeJP3m0fDc3NUk/MuWx+bNa1l93J7VmWsWWPtWpZjOfXisae56dLRGpa4i4PIqS3YynHSqQYyNtQVbtm+ztmuqKOxO5qxYiUZf5/7lFsxZ8g1UW7M2NnSrenbnUetaRfY1hLSyL8CE45/wCAVZi2xKEO9z/FVa1ZUwPMUdv+BVNbuZkBzit17mp1RvFXLduQZBt6/wAVPjJUjec/w/521FBzgp3/AJU5SVBANJv3rmydyxE3z8VKq5bI6VDE2XB6f7lT22c8/dreLbGmyZflGKaGCVGh5JH/ANalX5lx/wCP1sjSK3NGyBSVHIcddn417P8Asw+IE0P4z2MUp2W+tWclodrYXzEBkXIPUhQQuPU+leLW0iNJEDwyMW+eug8Ia43hrxn4f1WISlbHUoJjs5LoTsl4b7x8tpAAvNbUpclSLZ8pxBh1iMvqwa3T/wCAffOt3dhqukmS5FtPZy3C24eTaVDltoDN/DlsD6muT8Q6TZXHiHw8l/4aOoWkE7QSXUTulxYZHysrKQdnfk4OOOa6648NWVhp+uQQ+W2m6i0d4scsQlh2jDMuc5wT0I5U4xVO+sbk3FhfQHKSYjbymyjhh8vmAngHoCO9fQ25tT+U73ujesru1v5JbG5Du7DMQukJ37B8rBjyePU5qtq97Z+JdHjstTtY0vHZbWS2mxtkJJ2lS2ByencGuc0TWmu7+50e/gltriBg1uJMEuB94K3QkcYx2qh4y8Bnxlqdm15cyW0GnyJd27KoZTMucbl65yeo/DBpp3Whmqcebc7W70qTQ57S00jyjPYRLNHprOw+R8q8e45BUkZGfun2rl/Ffh7TPEukWer6dbvpniGwujLBNtVJo5QpXa7dAMcHPXuDW7oHiy01a4totTl8rX9FjDTsykb1J2NIrcBkJIyDgqSMgcGovHdmLiKwhtI7qA6xM0Ml1Au4QEqdjSpnOwuMbl6daduZaERTjK0hwfVGvvDcWtm3M91a+U1xaowheUnIOTjBAABU/UccDUuI5dMlFxc+XEqZUzI3BB4YNj8CO+a5jQbHW7jT5fA3i+Nru5t4Fa3v7BGRbuMYImjc58uVH4KN1GDk5NdhDcW9zcz2l4kpt5T/AMvS4bzQuCwKgDnqegz0FUl0Rmmym182jm2hunGJCIoph92QkZHIz9DkYqlHft4YlEgtpvs7SECEsTgk5O0jIA9ulS+IdKhttL0qwl3yWgIjFxydhByPmByGPamWWo2VxqEugaheyRX0Y3KZIiwdHB24ccNkEHBwVziixomrGibW0v7eZ0ggeOQFoymN6E/e+ZcY9sdKp6b4iJvbKx1HRpktLqOWGa8mdTEhQZXJGclh0yQQfWjSEbTdReylltLmfymZYIZcPKhP31U4PHcDPNaYtba4tVMUhmiZhtZ13Ddn7p7gjpzimtBbozILqbw/qdlZXF2L3R75nNvNEgPlNjK8rk7exPIzTda23WpRTJK8F7CRLbvtyJAmdysvRlIPIPQ4I5FR3F7Z6JLEk0UsH2CQ5liba0CnnIU8MpOQR6dK0Naaz062tLyd4YIFYRtdJKRFF5jAIWB4Cs2FJPAJGaSJVkQ2lzHeR2xuSZJYpD+9fBOSOobqD2qwrvDfT3cUih5I/wB4iKGRyBjd6qT36ZNRx28EE0rRo0dzBGFlt2+7u64I6e4Oe+RSXWiw3rRGJ59Gu5cSB0+9kfeU4+VgR6ijUNNzi+ASVIJP+fxxQGz3zjn8KRSedoGVHCs2AfYUsbMpAYR5x0jzj9a52zRAARyfnHUseuO3NNABGSM98GlLAnIxx1bt+XejBH3XXd054wfpzSv0EKCyjgKP9xe30pvBdCRkj/PTpxTd4T7+3PQF3yPzoyWPJwR0w2c/57inygAXYOh9fz9ajWQiRFD5fOQO5x69sVOqDPD5APJ4HP0py5mjdYpCM/QE/jjIoSAhiQzbPtDynaQeMZOO3QcVOLwL/q4wOeUXkj6VVuGMjpHDdlET/XBYskkfw5P86IyWxgAAEYULg468+uae2wDwS7lyzktnap6DPp6UiyORjrznaf8AA9ajnWdLO5e2tmuLlY2aK33qpkYdF3sQFz/eJwKdbQXENhbNepHFqDR7p44nDqhOPl3jAbHqOtZAKFO0sAE+uM0gyoUumEJ67vTuRil2IW3iICU5AekXJOTliP4EWgCOSN1XeuEQEYYsAST7dc0RzGJtzBXcjhH/AIB3x70CBZZNzo2R0LNkfl2pRHsBCAuh+9IrbSn9f15rUBQ4Z8xgu5OWXfjBx1OcAe+KfOEjhdsKJyQOU6/j7etVmt1uSEf5xJwPlyB75PA/Hiqlto1/dySxHWbhLJCFWGGFRM/c7m5AH07UrjRWj8QhLiWKCzvLy5iYRNJ5TJEWPQIx+8R36AVamvo9Ht0l1Ty9NdmwfOdQruc4VSTlm44Wrt5qMumiPfcERKpENnt5kI43EfeIz1biks9DN0sNzqpiSdjv8tFDAL6ZIJB9cDOO9SlbQZWhu31XT7y5jkje2gjYtsmGUULu5U8g47V8J6lfra3hhnRpZ5WkKncBjDH8cgY9jX2F8dvEWmeCfhvqOpXctqdOn22x8txv+Y4GSvXJXaOMjOK+J7a0n8fWz6sbs6c8N19nNnHEuEUru3YbJ3Hoegr53MXJzUVuerhMPKcXUfwop6qpm0aBwoigspiD1Jk809egAw49yetc8qEsQelb8Txpoer2E+oQiW2iWSP/AJam5ZTk89h26ZBrCQ7pEb7gZV/lXnQeh+6cLVJPCuD+yyGeMPHlaZHdkbEfjZ8qv/8AFVM+35x/e/gSq8sAdQD8h/2KpvXQ+zbs9SSSIqvHyVXERRSDUMLS28+Hd/LX730q1Bsn+Vdh+9WHO2HMU2++M/8A16Yqg7B/eqxJCd2Rz8v91VquMscgfd/DZQmZjGfL1DIxb6/5+apCpPBGKjY7crUakIrMm0Zb7gqpuPBNXJssHOc/3qoyEo+Pv02zCT5StNjcD3PO7d/Ouz8PW7Q6PbuZFO8MwRVzjk/M3/fNcYw9+n+eld7ZqINI05R977ODx7sWqoe+zPD/AMVFhSOp/wDHKIfnY0Q5cc/J/D9f+A0QgbuTitj111JlG4jHH+3T1UbDmkXLAH7/AP8AXoc7QQ3+7QviKW5LSpy3FRhiuT605GO5/wDZqUyyRSVHHyYpAzMdopFYbuf/AByhF7k7N1IaHr/rEpHG6IDfim5CnAPWkGMjdVR+IuJNG4bGB0pVGUwPn/4DTQQCM78/+O/980sUmUAP/fFUiUKVxx0P3qXaMfcpvD8Glx2zytNjugRRMyuR8h6qn5V9EfAD9nPw18VPA8mvaxr2rWG++ltYoLB1jXajEAnKsST1PpXzvEyxKEPz4/8A116x8Mf2mdd+Fvgy28OaXoml3cFtLJJHc3M0gOHYuQUVSCRu4Oa5qsZOLUP6Z8tntPG1qChgm1O/TTQ+hbb9iv4c+ZAx1vXpShyRJegCQDscLkD6EGqmpfsUeCbiZGsvEOtacik+ZEJllDqOTyynbx3zxXkM/wC2D8R5GDovhi3RpOVFrK3Gem7d+uKhuv2ufiJfWFzaoNBtPORlW6s7eUPFnuu4kF8cDIx3rz1DEWu7fcfCwy3P4u/tH957HD+xT4LS4j2eJ9f8qSMyCLz0GP8AaJ25P3voehrO1D9h7SJmB0zx1qtsm0Ltmt4pjk8sWOAeT0Hb1rz6y/bI8ZRXRubnQ9Euh5XlKkUssWF3A9Tkk8ew9qvN+2n4obY8ng7TAnIwb5hgnuSy1ly4mGqt9zKjguIIS0nL71+p0rfsNyTISnxGkd/u7n0uJh7DG4Vnn9hTW0V5IvHtoZvuhDpJ24z/ABN5vXv0rKH7aXiFA+PBenuOCqJqRBBHqdmT7dBV63/bYk2gTeBbqF/43ttTQcf7JKj9aSeK/lX4mvJxDS2k/wAC1H+w1rkWwN4+t8tjcjaOdvJ7Dzf54/CsuX9hzxg93KI/FGhyQlt6l4JVZ+erKCQM+xNaMX7cd7GbQHwld21spDSlrpJm2jsOAT684rQP7d1mIQ0fh69uJFySj24jX14YMxGT1JB+lJVMRHSUV97I9pxHDVP8Ecdqf7GPj+yYrY3ugapEchnkeSBkIxjg7uPcH61z1z+yz8TbK52HRtKuQRkSQaipUn12sAcfhXrMX7dWnGO53eGL2MqyeQFiwJQQC4YkkKQ3HOcjnjOKjb9ue2E3Hha8cYHzfLx16bQc1r9ZxC0cbfM6aGM4hj8UOb1X+R4vJ+z18Rby78n+w7a3fJ2zzXaKEdcFcMpYls4IwK+hfhHF4r0W20rw74h0S1spBbs0+p/2gLnzwmNz4wMEk4IOTk5yBxWP/wANr20sMdxD4Q1B5IwHkd2ihG0cMAzNnr0yOar2/wC2Z4QeLdd+DNbWfy/LeS3ghb5R2DbwQCeT71w1qdevS5JRWv8AXY5Mf/amPjatR27H0cPDun+INIS0v4vtlvx5bOxDow6FWGCD7j6civKvE3w91Hw3eSPLqmt3lo0h2T20yiJFJ6OApII6c8HqDnisfw/+2F4OvtQ02wtrfWLaa6lEEY1KEIIiTwHcErg5wGBOO+BXuMXjDTbm0S7hvY7i1kUYaJvNV/m28bc55GD9Pavn3Qr4ZWnG6Pl+TGYCd5RaT6M8b0yK9h1MXNrrLoPLHySWgfLAYG5gwOB1IwPrXo3g/wAWyXUtpY6q8b3uCqTIhRZDjupJAOOg69++KZ4n8CRa5bJd6SNPjmbMmJlOyQnrkrnGc5OQemMVwd/b61pN0lrMNJgiUL803mQsSMj5MEhunHIBBzWcZOatc6nKjjI2+1+X+Z65cy6j9knBISd1AUFsIhzzgc8459KuLdzxjALdAp7HPcj29K4nwl8QHtroafq1sRZJGvlXs0qu8jE/d8tcttA6OevpXcX95Z6TbG4uXUxDAD8AvnpgcAn0A69q5pRqJpM8apTlSl7OUf8AglYS3Fk6XrmW3SNZBJ5jDAwBgn1zjivOvFuvy+LJIBa6j/oAzGbd7c4dipyXBKkqOmB6mqvinxneaxd7LnZZWylSttdsI+OcMW6kkdU5x61ki4V7qOeS4/dKr/cibbk8DLDIUY6GrpwcX5Hs4PAuP7yolcr3OlW1xdxs8SARRpAUR8K4C8gL6dxzmpvC9/YeBdVutR+0xxkW5jhtoomL/fDSDapO44A6DJqb7VbxuVnu0wpBbfMkxHGVG1cEAdQSPrVnw/4OvfGa3D2GsWkBimVZJobfypMHJbDkkqeOCQc+lddNPm1ep6ledNUWqj900rX40i+vnRYtSji2sRJLaSqnQdSVwp9Mn8qwtT/aZ0DRrtbW71C/iuDysT6VOd4H90qp3Crrfs6eJPPSeT4m3T+Uwbe+nxbzg5wxDBW44JI5FWv+FG+J/Lkjsfinf2RYkkR6fauFz/dDKSv5nNdtLDU3O85e76o8bnwPT9V+hSk+Pljc2dtdadcajqjmXy2tbHT5zIPlL5Ksg6AY64qto/x+m8Rq32XR/EpimGEaXR5IUwOuXIIXB47/ANK17P4CeJNjrffFjxHey5BWSKK1hUcdCojJJ75z7YqNv2Y73UpDNqPxK8UT4AA8h4YSQOcFlTue1dMqWGSlHmuZqtg0veX5/wCRFqnxBu/E2j3FhJb3OnyL5ckDsoyCG55YBRxxnnrWNPFfXLI73k5IwTHMiur5HdV7fSu18QfCHRvC/h+9vXvtSvZxFhTq+oPLEHBG0hSdoz04HsK5G90qOyUMXe3iCh1NsuxDxjazlyMn8OOleRKEYO0HdHr4GrSqRbpRsrlIhw+S8Y+XI+zr5AODhsqc8+9C4aUgS2yODkq9o24nHH73098VXM6QuGluZiFIwk8S3C5OPlVsBsc9uPetDRNGvPFUk6Wxns0hPlM0qCVS2csUAJDYB5BPGcdqlKzujvnKMI80paFfTtx1VEit5pZo3LTS7laJAcjnA6H1/rXp/hDwlbeHtFD3ZRIjtkZFb5dw6MBwcnqT3PpTtK0PSvh9YQW7hBmQ+Usm0Bz6nkDIPOCR7c185fHb9pq+0zVLjRPDF75erW9w8V5eRwh4I4XjO1AST+8RupGBkZ5rtwuGlWl5HkxjiMzqexoR07nVftE/tGzeD55PDfh5YJ9QkilguWkdtsEZVQGXacs3zHGSNpRgQeo+OraOApwVcgfvHfrKfUnrUaR+aXd3LyyktK7tlpGLZLMe5J71IoXyAsfUdP8AJr7LCYSNGK79Efq+U5TSy2lZfG933JEZc4P4JT4iqtuPybf7lQhlTYm/k7qem3b8vKfyr0bH0TJoWKLyPvfx07cC9V7eUOxx8mHxTrcgqmG8z/aqrF8r6lwAFuE+f+/u/wDZaSNsDJ4f5aTfnqaI+Rg8/wDAM1KVgTsTBl4wNn8P3+9OAUAc/wAX3/8A2aoxk/MPkpBIRGCfkytVF6FLUejFcE78H/gNOjO1Pl7Lt/KkHLYI+8v8f/oNPiACZIwf+BURSNIPoPjOOv8A8TRHJuGRz/8AXpoGaQSBV+erSRaRajYbsHY7t/c/g/3qTICE/wB2kTqf48f3KP4eetZLYmO4+NTT1YD3NNj6GiJjnmmVHqPA4IqN2UqSf4alj6mo1VSM/Rq0plw3JMEduTTd2wjHAqUr6HIqNUMaqKtSQ0oir8oGeeaRVyg/pTjjaTQv3RmhFdRCo6UD5B/ETQq56hKdjjNFybiR+/SkBEYPOKcBs/jyaTuP88U4GgkKEjlNhq1GQJ052IJF27u/1qKMfMAaGYxvxTTvIzk+Y8P8d2n2bxpqqn+K4J/PmsyL7+R/n3rrPi5Ym28XrOWyLqJZgdp6EbT/AOg1yUB+Y968WqrSfzPiuXkqSXmadrKEUD/PNXLcknCVmw8cVaRvLH1rBK2x3U9DVg2RruPX+GnxS+c+E3gVmQh7mQKK3tO05olzMMf3a2jeS0OmDvoT6bbB1LFH+b5V/wDZq0AUigT5M/Kvy+tRJcpboAyIB/vU1ZmuymR+7H3VreMoxaOun7srmlbsxfpsNWoZlAA6mqFhnORzirUZA6P96ttepvHsywGAOWOP+ee+nRXCs+0ODVdXJcY5xToYhJNGp6DfTi+bRm0WmrMu2+HJkX5M4apUnRWCo6Hb/GjbhUOUi+QPwv8ABRByA2d4bpWtN2Kj5FpPlTJ605XycH93TY1OAPuUXF1Dp1m7ykImfLG7nJ/vVumkac8aa94lUmJHEkixxIpJLsvyY5r0Twbod7pPi34fXuoxNHp2o6oiw3Ua71TdbyhC3HDBmQ89O+K5uw+HniGaLSNQbSpbayivI7hnkZTLBHEwZXkgJBKFgOOpXnpzXrHim5i1Cy1DToi1lPrqtdQrA6h4L2JllWRCeAAw5ZQCASB1NYTqR5kmfkfFXElOEXhqElK6d2unQ+nvBuuXFppeoafcxoiWkvMW7BigdeHOf9oOCBwO2c1pQlf7DvTLIbadLdoY7iH5leJuY3Zf7wJ6jpXi0uvX08MGu21zLGDG0M7hA3mRPhvmUdSpGQR+HevYor+6v/CxsBcfZr2XT4zFfQMuJcrlJASBgnAyCCOozXvYLEqrHk7H8/xdzM8LWdz8SvBk9hq8EOl+KtKlVftlmx8mVsfLMmOVVhwVPII7jFN0/U9Qj8TDRNTtiUS1MkmpRONySoAT5sfYEcqynnByKdYa9Bb+LPCz6rA+n6re6fPFeNCm2KRgBgkA5GSMg4x7jiuliuJrzS4Jp0824t98YvIuZUdRkLIMYZSvHuD0r0kC5oy12ON1lY9F8QwatbxQanZ6r5nktG67LldoZ494BKnK55HzY6cUmq+JpdC1zw/cRyPB4XMLWuqWVzEZZoGYbo2VhyEBPUenoa2tI0LSL3w/9ntbdBp8xFwbTcSiMf4lOcqRnAwAcVRv/DsmnuscZeSAKsYEzFlwDkKCckgehzikk+hqtfiOq1aDU9W/svWdLuUln0u4HmfZbsNFc25X51dQOGwQfXPNTa1ez2FnLftZzywW0ytKtu26Ux8FZIxj5iM8juARXiGiaX4k+HfxTttV0LzrvQtSlC31rCw8oZHXZ0GDyHxnkg19CHVAAkjhBbzE7XVjgZ5wSelXF81+hg4On6FBbga7bOEMV7pF2PMjm5Vgx5UjPXB4IIBBrndW1m30PUNOGtwz2xWRVt9Ut7cvBsPylZGGAoJOMEZB5xio/Eiv4AtrzWrCymuLBrgSXVqjttKvje6jkAgDcMYB+tat/qOh+JJrbSrTV7cT3oFxD5coZbgAgkFCCMleQwGQRnGaHr6gly6orCOd40S9iha8spZBHexjORuBRiwHyEqenTIxmsmfxBqHh34kaZJPuTQr6OWK7ls4SQZCAYnkxkKRg5YDnvWiqzWd/c3ouXW9RfsoSZ96zxh+crxtcADkgkdOa3C8CFI5I2NtJIFOFDYJ7A8HHtSSvuUlG2pG+ox+JL29srrTEjMEYaO5LiUSqSAPlwDgjnGTikt9E0rUPttpciG5t7jFnLb3afLgDDKuCCAQRwcjIFcvtvfC9/AX1BTpXn+RJeWbBms5CcoksbAnY2QpP8JIJwKtQyzt4z+26VcPd2E1w1rqdmEAeznK4R5EIyUJUfMOmcjI6NMlrTRlK1v5vhx4nOh6yl5PpV/+7tb4oGUkLhSxHKsR8pHfAOMc11FvdJFbIhnWQxnaQ/BcnocHpxim6lNBrUkXhvxHbPaQah/x43McoOyVeRtcfdfuOvp0NcsD4h8PazaaN4iu0vdPbda2+pOqrKWA3KZGHXjgnA/OovyBH3pWe5VVju37FyMDnt7/AP6qIhPjMzxydwkKYII7YJ/nTl5bHzZPWmCNScff/wBndz7dKi1ihc8F8bNozh1wR/h70fIygnrxj5fXvRk7dxHck4XIHtjvTNpyCwKZ6B25PuaSAeowWxhs9l6Y9KPszsucqMglUdsE+4NRsDEpEYJPQbFGfwFMm0ayuXS4lE0d6mNs9vKys/8AssDlSpxyABn1pW6gKIpkGRG7gHG/qpJ/oPX1qUfIeA2R1KsMfh3NPMjWKxR7N7sGLbGxhc98/wBaY027ldof09B701oA4xCQbw4Dk87e/vVeGY3XQjK/Lu4z+VSxShD85ye5Az+hqYwR3C+YSkDgcS7eg98etMCAKCw2B85x7njjPoKQkbypdJMYJWPnk9uM/iKbFOzjJQxDPGep5x69D1pyEANsCoCcnYoGee/A596yAQIzl9uwMODvYqcY7cfzpXQrgDyk45PT659TTIiYo0QFPlJK9ScnqWJOTQB83J3uaAGDdgFfkHvxx6+tEjh4pTHL5ZwdrlQQD2JXPOPSmlyWLlN/qq8cfj3qu8ZuriOKKNQ5OAJOoGPbj65q7oCTzpYJYYU2XCHJmeZfmcAdMDhcn8QKr65eXJS2g0nUIkIyJY7eLcCMcAlsHj2P1qw0sekAy5ErrkkrlRjHfqD6DHX61nWF1cb0vUQbCSVR1bJz0UDqBnvR5FIm0u0i0MyXcX2jUdRkjCzTvliP9hAcbF56VM2qJrRdIjqWnxKQsqSxEeYf4tjkAAdjjNadhbzuiGUbLhxllGARk9PwrnPF/igeH9E1XVdbkk0/QdKiMsjwvumuWB2pDjlRubCgjnJ9KNIq7Hu9jyf9oTw9oniW+0fRdTkfSPCmk41G+jluhb/a53bbEQ/UrGgkY+rOO4zXzamoaHrWt3p8OaNPpOgSQ4tXvLp2uZVQ53yNnA3ZOEHIHc9tD4weIdY8S3ekP4jivbSLUZJLu+R1MNs5QARWsGeTHGhAJ/iOWzlia5r4eusHje3jYv8AZhkLbum4ODxt65GM/LivmMTV55yZ+kZZlblgJ1pP07f8OP8A7SnvYtRskTARSPJSEYCDnleCCfXNc+sqSypIHRshfm/4DXbeKfB1r4eWBNOdJLISyNEbq6BdJM5cEjBkOeOeAOK4LVJmtdYO7YbS6fzIfJG1ccZwO3PpXBFxlZLofR8KY6nTcqEt5D5MIej4qEkMCRswP87asIyycJ0aoJouUIT73+zWx+oeZGwUjjZ/3xVTy3jZ3Teh/maslGQ7FNRMRjA5FYxISuRLcnpKfmWm+aHJdgholTfhuxphQxnOPrUXYO0dyR8jk/5zVN+Pf/P86sGcAlWGwf7Hzf8AoX8NVMg5/wBmknpoZXtuRMxxiqMqjs+81pTxDbz9z+/Wa5O0GqfwnLIrPlkPoP4a760kM1haBwoCRKrY64C/L96uAfAx8nJr0KyheG3gU9lHz+xXd+lKnsx4X45MkYDdkbNjfe/vVKmf/H/4/wC7/DUcZBGM7/8Ab/8AZqlj+UJmtYnqJ9CWNRF+NNJBxh6TzB6f+hf9801uR8v3Kk1ux/GzNKMNw1NHzc/3fu0oGAK0RNw3fxVPGw+6OtQcIMgf7tOX+dRaxVydSD9A38dCuAeRVdZNzgEZ/vU9JCvX5yv3qbRdmiSNexpigkAgYNAkIpyypu+UU4IXMPJwcdE/uUxcA5D/AHdv3KFOQP4Af4KRW2R5P3P9irW46Yp65PP+/U9vlhgff/75FVN49KfDKB06D71CiataFnYPVKaBFu+R3JO3c9JtDHjk05QZP/QaF7ohVjCdN+P4vZjRHHsb5Pvq3/ff/AaQuCz+hqVn29aFKQtRny7c9qZtGcH+KpD7VAuETjlBVxEx4QK+VGf4vn/u0JkDIfe/6mmq5NNLkJlg7/LWe4WJHDMuT/3xTY5DGmMud3+0q1Cr84b/AK5/JSvluT8nzfN8m2nyoolEgkHO/P8AwFqg3EAlXf8A2venI23luNtNZSx296izZlqtiK4nlljKMcxyBfMiHzf8Brqvhr8WNW+FmsW01mz3mjqW8/TA4UEHrtYqQrA/ODjGRg8GuY4K4/75qtFF5hwE+hrCdKNSykrnn4jCQxVNwqxumfbHws/aY0XUtPDtO5eWciWzncGWNiTgKBjdngk44Jxya9pn1Lw74y0qSx1WOG7s5F8xlm6IO3PBRh7civyzuLFg6OvDg5WRdwKMPmBB6gjtXc6B8d/GegPAlyf7cslLMUf5JXO3b80i846ZOMkcE18/iMr5fepuzPz3H8NNS58O/wCvI+0dZ+Ao1GP7R4M1m20m0lUGJngklnQHnAkaTBJPILKcemBXKeI9L1rwHFY6dr8fjHxJZwN5tu9rZLdLEc8mWXABbOcNwFHTArB+F/7R8XinUpfs+qyWgCoDZzMqy5xzgk4KAgggc8jGa9x0f4nnUGnt7sObaAGKZpdjROHGAGYnBGOcNgY4Necr0vdqw93+up8lOWKw0/ZzSly99/vPJLPxHZpbRCOe/wBAU4JsNStoHlLE5HJdic5428D8K2rW8mto51ax1hQUY71hja3H8W5SG3E+nAHpXpdr4K8FeJXklsdPs9L1VHJN5YWkYmGRjIYqQcj06HBHvy9t+zNa6Zf3t7F4x8S6m91EYlhv9QZEjyAdwaMDJyB2xjPFTzUJczvbyOmOZU3pUTi/Q4+HX4pLme4NnHGdq5uSi28pGPmLEZBI7Amrnh3x1a2cV5Fp0v2iVz5scSPku6qVxuCAc5AJY4FWrz4YfFDQrNP7L/sDU51liWGObcSiBSJGLNgs7cZJKgdqltvDnxKlWQavoUEm5WK/Y7qKMAAZCvyxJJ/u5A4zjms/Yq3NzXZ1PE4WrG3Mrev6GXB458fXMYN74V+yHcqq1vqQuSM/3gqAqAfUH61DdePPEWnXEv8Aaen/AL0Rbo4rSXY7seAGZ8cED7yg45z2qS78H/E69ugsHhSWzikIxM2uw7I8kclVUHbgcgAmt7R/APxLWNLaeDQLZFXCXMcsjMi5yAGPU57YHFOVOKblZL5k+0wcVduPyZxEHxR8e3dykVp4a0uOQ52i48Rr2HAGIyc/pWlaePPilawuDoHh3eTjyv8AhIW3AHuAYiM/p7V2ll8NfiKbuOO/1DRp7Dy2jlzE6zPk8MrKxAx2BAGPetTTPgpam0KeItXl1hQx3QywxrBKvGMIBkEDjIPNVz0YWTivx/zOaeJwqWiT9E2cldeOPFes+HLiy13w3NJb5hIfSbuG7GA25gxZlznAHb2qtaeDJ9btvN0W2l0i5uslYrq0DQ56EyxtkYx/d55r023uPC/g63t7LSNIhQPIbcRW0Sg+YqllDBeBnoCa4zxh+0ToXhOQWOs6jZWV2mJVtrAvNKGDFQpCjGdylWU4IBByODURXtpXpxMaGIrP3KFP4u3+Rv8Ahr4Xx6VLHd63cpfSxlSqRw+UiEYwQisR97uO2BjiovE/xa8O/D/w49ybmHTNO8xoo5U5kLZKttQDJcN14JA6+3zL8Tv2ltV1fxHBc+EJDZrDGQdS1C0HmyHc21EjJ+VFyfvAEknI4GfCrq5a8v5L66nlvb+eSSeW7mfcxdyzOw5wMtk8cV6VHL+aXNUdvI+lwXD9bFtVMVK0e3X/AIB658T/AI/av41vri1025k0zR5URLp44iJrucLhyPNJMSHjCZJ4yTk4rx+FEt7conzAfN9f7zN9acoEmFL/AN5m96sxsqJhOjfzr6KhRp07cqufo2CwVHAQjGlHQiQEAfx/7dSRgDj1amEHdn86Itx/lXoo9RMf2xn7q/N/9jTkbeP95aiQvwCE/wDiKam6UITHRYssoyMybd5P+3/eH92o43BVAHyG/nRFuQMWR+FoQj5cv/vU4PYm6JI5NznJ3/Kz/J7LU0THv99arRur879j/d9qmj6IPk+Wm9TRInVCSg67V/74p0ZI4H3Bj53/APHqYp+UZSkhcL0+Tb/BU6BFliMhF46fw7Klj7VDH8y4P8X/AI5RE6mNM9/lb/vr+KrTsWTD5cClUDt26U1c5FPyKpmrHjh6EO5eaRPu/lSxtuA+T7v+7RyoESdCf4KFxE20f5/3V/hoX5XPHT/gVNH3eP4apaFR6lgfJxULwK5C46U+LuaSNB06UoOxUPdZIBnvmhEC/j/6DSRnZwO4pw9BTaHIcmFOCfrQvT1pM+lAwDkvxTuSO9+9NVt/SnAY/GkqQEDFc05T3+am8kn5KVQOh/4Ef89KpAJHz1/i/wCBUoIx7D+JqajZP9w0kbHs9XGJpY4b4y2jtFol7jAMT25b3DZH04avOrM7+nFetfFe3E3gy2lByY7zbt68Feuf+A15BbOFQf3+leXiFacvkfH4hezryT6mjEec1Jbo80nFVrKM3U2PuAVt2qR2y8HZn+N/465IrmNKavq9i9p1ulqqEp+8FWJtTS2XaP8AWd1XpWNLrIJMVrHkn/lpIuW99vpVmysjH88vL+lVBvaJ1U6ltIl63WW9cmR32bvu9Tz/AHf4a1oykabFPyD+/wDKapWrIkfln+GpbebrWi0R0xfc0ISOPuf8Aqc84B/vfnVASlmQp1/nViGQBQxP366oM6YNvYuKpuQQe/8AFUtqgtY2dzvApkciwJkn5G+6nq3/AMTTYpXvZC79dw27Puj6UotrQ2i2lboTQiW6vNzO5P3g9XoE8lEU9BUdvEEU56D+5UpbfgnvXRTVo6lrayFijAuS2/k/4V0fgGW2g8bz6ld6c+qad4ftzc31n5IlLq6MN0SngSIvzqW4OCOOtc7bN5caH+IfNsrpPAlzPpGga7r1otx9riu5LhvLwRdxxp88bqchsKX+Q4yM+tEndpfM+Q4pxcsNgJcj956ff/wDrNX1oaHDoniXTbme7t/lgluZdu+W0c/ekBz8yfdOeAMDPNdFb3mlyyafqZlSeK1ZTE+3ZMLadwitlh0VyjEdStcZomp2FpZ6fBZS215o93D5kduj77by3Xc0DHshB2DHIx6g10eg263OjS23lTHTNM22N00yY8qJ87Gdc5AQ8BhxkDPWvPqt3uz+a6zdtT1jwxYG+0y4gublreKSVY1hdtvCTHcy4zklD8o4zjBr1W/07UNE0mN3DQRWUi2u6JQ2yIOGAbttKnp26V414Ev7lrGS3EESaxDPBbiWSXzVkZyVSRs8ZOASB36c19KabcQfb9RsrnFzHe2sU7R7coGA2yDb/Dk8/wAq9bLZLnseFBuNR3Cy1AeITHKltDcRxqY4/kUkccAd15H0rP8AAWswXd1qtgs7W88xkla1uWy0DgBdyrgZXJ/Aj0qtdWdp4O1aTWEjeztLrZaiW1b5BjoJVAODkcMMdec0t2tzN450y/iLSWk8RKzWzqpxt+YShhgoe2PmBFfVXOle8rFGDRNVg1/zbR4Hnsci4gLkGdD8rAZGDnqD1BxWzeSGQSoEffE2QrLgg9MfX1xUAuSPFN7buIZY7hUuCZnKMinC4B6E8dDU/iPwzeTvJ/ZgUarbSfaLcPNjzRj5lbPBBHTPAPeheRV+5btYYNUitryIPbSxqYpUiQHJH94+vp7Gsuz1zUNC8W22iS6fFqulzkNBLFw8UJJDeYGODg8YXJxjFY/hTxQl14hjSKWTSLmNW+02bwkiSQfejYMRjHUN19M1sastwpN3p37y8SIqqSdDls+ufypRd1cOXdMsaZpeu6Rq1ylzfpqOmSs8X2S5YsssZYlQq8KrD7v865fxJ4H0vxFbIYTNbWzrHNY31mwWa0dGyVw2QSHXkN9DWpYfFEnxZp+h69og04apJJFaX4ucBGSMv86kcEkYG0+ma3l8P2n2S51GzEMU8g82YWbCVZWJ5O0dCT1Yd+tNcsiItxbbLWsWNr4jjMGoxrBOpUwapCgHzhRksOoJ9DwR0Nc/BPO+hwXV3qsGqPaXD2uoXemo3yMD8rPGeQ4HB49xWtcXIg0K/cW/ni0KyrKjtlGHr3wBnPpWba6MtrPLrmnJLol/exMbtoebe9OPlLKSQHA6MMH1pvXYhJrRFx9K0jUr+ewSzffrFr9rj1CPmGVkxgEjlWHBGev6V574h8N+I7DxPZa94Pv7V9btp4reSHVrhooruAnEkbEcMSD8p6hiGHTFd14Y8RarA32a60u4+0W0YNrMm0tOpBLB48jkDuOfbvVO/wBC1nxhZ6hoPiPT/IspZTNY63Y4XyBt3Kkq4yQD8h6cdSGw1QrNbF8zjdPY6T/hIHghD6naXFpG2ZCrbGNsRyVfBwQCPvqT61Z8V6IvjDwvew2yQz3kkSywyKwIdiMqQT0Vhxn3rzjwpqGryQ6foWrxm8Esn2H7dDKBNEQuQXRxiVCBw6nOMhgcc94+mXcUlhdWkE1m8cQUCMYKKOFR0BIZfQ88GqjLmIceWSaOHAGMHbj8e30poy2RCRk8nKn9OlPwFTcTsXsd4X8F3daI1GeEZ37nrkeuTWRoM2hih+fI67W4xTowSxLytJ7bfuA9B9MfjTnw7DOEf+53I/Cj7/IfAH8/b/GgBythcbGTsd2P6fyqI7t3RcKODuJ5Pr9KeQHcZJOBgD09/emhBkZf5zwB2qLgReSzsZTMCSc7dhyT9c4/SkZVb5SVCA5KKwBJqRpQvybG9d3ODn37c1GC6OAZEeAknYyfMO33hzUgLuDch1wOnt7f55pjoHRD5svPVOxx7dh39akijeQE7EIHO8tjYPXnvTI5U3IN+R0V/vDP17UAOVXfoGd+yFiMfj2pNzqSfLZyOBsyRn6mpPNA5R956N82cH0qNDKg34b5ieWbcDjrhTwKAEKu8eUDxv8A3WQZP5849KhilEqbx5wQfed0wCewXv16nvVh7lIgTvOeQAO/0qvuEjCNJX2cFhtIBPpnt+FAEAvEluEtowZblufKRSQmO7N2HtViONrRsiQFwDluq56fXHepEnFrA7A7AR8zKnJA9R1P9aiQlUQIhxj/AFbphsnkE7sGnEAG4yiWRGc5+4WAUH+8Pr6VJdGeBN8lsXDHEfluHJ/Ac5NNEDoSXOwngorkj2GOhNRNZXMUvmBEW2UAt5Skyv6hew4p3YBJocd7HJJqfnWYl2hY0lKMQPVs/L74PPeuB/aM0Y3nwF8S6fokfmXGnxQ6gI4ZfndYn3PtI6sFG4A9SK7YQ/2nJveIWViF+X7Rgyk9uSTg1zPxU1+2+H3ws8V61EISDZPaQB23+bNL+6UHuQN2SB0AqZW5JXOuhCc6sYw1d0fLvxZ1d9Z+H2kahLfzXMen3cDQSSZlbypY9pAz6t1z04rxZZxBcx3rxmUwMJPKVsE4Ocbutey+HYYfFfwxudEnkeV5NNZ8wod++2VmjADckllAB6nNeJ2twt3aROrBy0YJbd1YhWYH6GvlZKMrvuj9q4b96jUwlTo/wZ6jN4j0L+zba9jvEvfOQGx0toj/AKIScOXOSWcnJ5G0cYrkvHlre38GmXj20ot4ImhdiuPm3A5Oeen4VJ8PNNFzLqcNrti1G3i+02s+1VIBJUg8Hjnmq8MWq6NcXumazZfaxMAIdTj3C2MnoPmBl+ny7T61xU6b959zwKcI5VmaT2UvzOZMctryhP8AubantbgXC7Afn3fx/wDoK1YhAnuJbZI43uUBWZbdtwBHXvVSXT1k+WE5+vatYwm1dM/Yqc41IqUXdEsqZHHyPVaTeox/47TVu5Ldyk4f23cH8RUiyo3GUPy9aptNFp2ICDGcmmyKGOeuKm8sNyTmq0imNgM76jlJfMQ438/c+9+VMzgccJ/uf1qZlOeP933qs1SSVZCTwTuqq5IPFWjjntVVyAeaSRx1CuzsSM9/1716MjFreLCdVDL6DNecty1eiWs0RtrTJd8QrlP9r/Z7GnTWg8K7SYsTlWOKliJViPv0xAp4L+Z/WmpzxVJnppolQZ4b+Gnl/lyP7tRK258lP/ZqQOApH3Ks1i7kqMGbmlDbHpiuE9/8/WlLLux2pXj0GS8DvmmY9ajJPX5xTdxj5BzVMCypwTz833aUkYxUQcLjJz9KaJQVTL/e+9UuSGm+hYJ7A06Lgc81UhbLHnP/AAGn+cEXGcntWkPeFYtBwr4NNVQIhkbxUEcoBJY8UqylU5/h+WmioyZbQA45qFELDg4piuD7badbSh1DAdapRY1JlmMYUEDin8/8C/v1XXHyYTO2lidEGQQf/HalK5qtSZWKkdjRjceOaijwkv3/AM2p2Q2aUxWHDlv4/m/uUE8P8/8AvUvyneM9aXYPWouxXEOQef8A0Cotu1Tj90D/ABCnA5P9zbTMbR8vyE1UdBLQUcc7Ef1oJyf84oXOeXzuqPcc5qSSVQVbI6UxCSPu73X8+f8A0GlU+Wc/3f60sbkdnd/87atMUZWFEUsxJRJpAMA/ZrdpsdOu0HFdp4M+GS+MNPaaDXRbXOws+njQdRuZbclioVzFHgNxngnrWH4f8Y6/4XWf+yNc1PSBIQzJp1yY/MYLgFsKQxA4rXuviN8QfFrRq3iPxfq0Zwdlo04G0fKH/dIAc889znnNar2fLrr/AF6ny+Yzx/Py05RhDvf9Gv1Opsv2eBqUklvDrmu290hEY+1eC7uGGUBclkcnhewLYYnqBUln+zMdU1FrS01nxBp98cbH1bwrNFC+VyQssbFR9WIHbmuQXwr8RfEy+Stj431W3RhkXrXYQntlZGUZrUf4O/FHV7YWR8P+JDYLiTytQ1hltwB904aQqCOuOcCsny/yP8TwJTxSspYpL5o6E/Be3+HPjFbZhf3N3eablJNStEhiLBz93YSOMcnJI6VPLo3xXsfFHi220HTLbWND1JoW8ySZEt4i8KrtBDhgxVduSCMjPBrC8HeBNY8FXV7/AGlZzyahcKIQLK+F0LdSRjkuQGPXAHSrviD4q+PZtZ1zSNAsLjTo0nNuLjR9BmGoSxIAuTMCyhgQRuVQfeuRQjOTjKNlb+kfF01Wr46S51Lze3roejWPiv4m2UM8d/8ADp9EG9pDdWuqqsRC4VEXaHbeRgA4AJ7AV1Wl/GDVdCuTLfprkUTW8ahBp9zdgSBhuU7Ygqk/3v1rwmPVvjZqUP2QXfjtIpgVHmbIGKAclpGVT0/iJGKlnsPjjpeJLrX/ABRpKlTHG+q+KLWFCxH3V3MQ59Dx9RXHPLMPXk3yteiO6tgZ9ZR+9/qfUei/tEaZOTFd6mlvcxyPGY7m3aIAjoGYggA9uc+1ZUn7TGnXGkmaPxLocEsKr53+kKpLkt8qqzZ4xzjvXz14Sj8RDTpLnxVrB1XV0ZY7q6k1VLszhHyASpIAC/UV554+j+HNn4g1mxuNK8UWkz6iGGp21xb3Nq5Zgx8uLYoPGcIHOCOeMivNp5TT5pLnenc8LDqhOrKnKO3azPvS0+NOn/ZbSObxBYieSJdokmVWckdQpOTk8YrmPFv7RmgeFp7y0u/E9pBf27Lm1dj5xJA42EZA5z246V1Omafb6haefDZ6bLC0cflzalp4YkAYBICrgkYzg/SvCvif4a8WeJPihrtrpXh74c6zJCIGkl1PSX+3SR7EKo0jNtdRnaMEcDBxXFhMFSr1pQnJ3in+Z0YelSlV5XFJepfuP2rfCKRPPD4ju4Xkz/yxlZs7uGK4AIHTHoeleg+DPEmt+KrG0u7XV9M1ywuFaYSW+5QEBKYU7fmYnggkbSK+eIvBHjqW7Szn+Gvwx0i5nl8iCHVNH8n7W+0sBHtmYOcAnqMYr6B+C+h3+geHNAtdb06x0LU1W6E+m6apS2jZ5jsWNSxAUqNwwSASa3xuX0qFDmjvfs0ehioUaUb0t/kzmvjcLpI9Mt4tO8SD7bK00kWj6hbWonmiCLGsksqlgmCSTHlhyTzivIZfg6dSkkcfDvxdplxIr3DPo3ia2vkfHVpZblVZCTyCDk8+le0/tH6J4h8S2fh3TtN1i/0i2knuvNTSrd7ppwFVl3CNkIAOe4BPGDXgM/w51O2mTTbyf4reJDdqVRrLT3tYrdwcuCk7lZFK5wNwHrmvdyunehFOKa+Q8JPkpqpGVpfP8dS7efCK9lz/AGn8J/HOixRnh/DviC21My5x8zLKowD1G3vVaH4OQ3EcQn8BfFPRdh8kXNulpdiQZOHePgqT0IX5R15rJ1LwzD4bdbe41L4x2zGJcQ/2Uysi9B8yylSO3B9qzzY6Jpk9vO+r/FDUCxJNq1vNaSIMfeMhdhx7A59RXufu1pKH5f5HqQq4iS/d1n9z/wAzpP8AhS8KPdRjwj8WbxbaXyzdpZWMQORn5Y25OOmVLA+2cVHbfDjTY7yGwfwT8Vn8+FHF7LaWsTwAkjb5e0ptPcud2RxiuevvEfh7w/e293eW3xO3uoWGz1vXmtLaT/aEo+YgAg4UfjUy/GuzgtpRYwa3bFgf3T+O7uWItjaC0bod6eq7uRkZGahzpW00/r0OiM8y353Jetv1OjtfhDpy3MaNY+PpbcKd7mHTbNo8MBuxK+GXntg570tz8JtB03XorS61LxBEJ9zC2ubvSoJbeNcZZ5PNZXJz93CnHTJHOfb/ALQFq8ZS78NRZVwXXSteEELsB8wKSRufLLc7QcjseAaqr8cNGtoYoP8AhWfghoI8kI7B8g+7Rknnrzz3rm9pGS1f5/5GsJZnzttv8P8AM05vhb4TsjHNc+NpJEcgCzW406OZxn5iH81lCgHvj1qS4+EvhOaBZ7L4gZSEJ5lq72U8uS2BtdJgqgjHJBA6njgcPY/E2ysYIrb/AIQb4XmRSxaa50IyE5bcBy4HG7A56AemKwrp4r+6uro6fptmbhzMINNhWO2izt4jjyQi+oyetC5V8Er/AHntYRY6tO1SbjbzX5Hq0fwv8IahJ5dp4uuY5VyZN+o6XdHaOS3yuhGB7Gopfhv4DkMKx/E6LT5SMsly9rcAHO0AlGXBxyRzivKo7W3jLHy7cJ0wVVuOvy5/9CqaNAwRFiQD7yjylqkpdl97PYjha63rv7l+p6dH8KfCrxOtv8XdAW7Ulfs92kSx8H7wdJScEcg49jVY/DfRYEOfiZ4KZwVUh5n27h90bgT+JI4rz5YQiZkt0Py/xp8v/oNQx+UuAI9x/wB01UYtbr8X/mXHB4qXNau/uX+R6BD8MLm9Ecun+MfBV6dx+RdVKB85GAzKcnjp2rD1/wAMaj4ZvIrXU/swlkQTwy2l0lxE4yV4Yd9w6NzXOPFbK+JI0kz6otPUQQq4iRIs8MqIQP8Ax2q5XdW/M7sPRxcKic6nNH0/X/gF/cOjf7tOhYYy/WmIqMPam+aFJYcAU0r6o9hO+xcjYd/k+7SoxzTA4XGO9LCmU+UbP9z5aaKQ8IfMy3en4FICvU0Rk7sb/wDerVM0TuSqRGeeStPT73FRgjqfnC/epy477+tQmDQ9flwlOTb1CUxR237afHjr96nAF1BfvIfWljJKgjrimt8zH/OabE2UAOMn/nnWltDVLQmxzigHcvFJTh0GaSICPH9KQN60Kfm/9lpVwi8dF5qQG9WG6lib5QTxSRtu4A2f8BpQdq5K/wDsvSra6FJdAz8386lhJ2sc+lRDt82fenxHbmqvoHQ57x/D5/ga/Pz4jmhZd3uXWvFbSIuSSeK908VfvvAmqxERJtWFkI7gMfu9/wDvqvBE1Axr5cQ3uT9/v9BXDiY3nr2PlMycade8jdjv4rJBxlyMhR0z2zTA0uqPkjEY52pwo+lULWHzTvk3Eeta0LBYwp+THSvP2MKXPPfYv2MUUKYHDnqW+9VqCTL5QbMfx1lRTlTip47grwORSUj0IWWiNS2lG0/Pj/fp6TIzbQd/+f8A0GqtlFLc9Oc/73atzT7SKH5iEc/7C/N/vVrT5p6nQnLfoT2sBGC7/P8A3Ku74LVN8smSPl2dyP8AZ/2aonUY7MFERJZD+Sf71Q2fmXcxaWR+G/j7V0J8ukTojLl2LkUk97MWYbI+3staEMKsgUD/AGahtli2EINg/wBurNoV2ghNntVUo8r8zeD69SzbSO8YJ49qFUu2V++Pu784/wDQqinuBFgEpWp4c8MX3iF7hNJ083ZgKrcNvVIo2PRWZmAyfRea6rqK1JxFenh4e0qS5Ymv4W8JReJpdQnubiaK00lVkuILNs3UgPIMak42jbjdyM8YrS0u10/w3fv9ilSMyTiTZqSv9nu0f7sNyy8o4zmK4xtPKuKs6DoEujabp9jcg2Gvws8jQxurmNpG+6T12MMZAyARU6WutXElvLN4M/tsW8chL2ExmFugOHU7VD4I5KgHj865eZrVrU/nzPs3rY/EThze5HY0bXwSNevILLTre10bVpop5xCqM/21Y1Z5LZYlJUylVLKigAkHHpW/4LvJtN1Gzn163mzcWraddGRG8q4gKqwZmYA7wdh2N0wea1/CHgTw9qOgaNqb373aXUqahpN7Bcbbi0ZOMQyEgGSFgfkcBsgEc9dvxFY23j681Epq9mmv3Q+zz3gZLffOi/uZpEY4WQhdh42sCVOMA1yTleCt8R8A5SqS5HsXvCtjHcfFTTrppNkV9YpZT4YeW97BIssMpBPysyK6BvXp1r2CF/7N+IHiSaKWSRwILeXyusYLOy8c5AU88ZIryrwR4XtvHPw8le9P2LX0u/KM1u4ZoLq2fKBhn5hweAcMr5FdH8NdYS7+InxHupX8+K+vLe+yN3KJEsbKCfu4II2nBr0MtqL2sU93qcipNSl5f5nqt3rEei3kFncxvNp98py8S5KAYO8Jg5Azzt56ECq72NvaKdUsdW+26YLzzF3qd1uSoVlUjGUJ5KsOCaXRJr+LW7mynjL2kUv27TbochIyCGjYH5lyDgEEil0+ztdKt30woJbPULhphCWGd7tzszwSGHSvs9yeoaroB8RWl3PbRGC+tpiFdmBhlQAZU9x8rAgjuPqKNH8Z2lzHLqd5b3Vnd2F2LGS2k/esm5c5GMZBHzcZ4HNS+F3Tw/4pvdFa9cpOQwhm4AbGQyt/eK4BX1HHNQ3VjqNiNfstXsrSW0WWO8028h+9Lj7ysByrqBgZzkevZu4m+gafrOj6h8QdX0q6gMv2iFZILkxHYW2jJ3BcKw475qh/a8WoQ6raxW93Jc2eIriKFwkqDdhmjc8Mwxux3FXvAGqrqcZv7acGC6i/dxswKT4z0XqGABBxyCMVkeKtJ0nxD4xtLPQ9b/sDxvbqLuH5GxPGMCVGUkK4Kjlev9Iu7XLilGTudfLBpPxA8MpbR6jFqN3YSoPtcaBZraUrkMygDaxB5XoRn8OX8KQ3mkwT6de3L2dxBJlVRMNExYklJOrIwOdpzjpitHRVfwfHqmri8lubDMk97ZxQ9gTny1GWDgngZrV/t3TvEGomxu7OaSyvFEcd2FZTAxUEKw4KHn72cbqEveuzJe5frESxF7dX+ovY6pGDcRGO4tZIQZY5AQvnKpIDKV4IGAcg57VlNpuo6LPBpUb2mt6dezBWUqUe0+U4zkkEHp1BzVa+8BQ+JYtPmnlv9L8S+HWWO0vYZniS4UY2rIVyrKwG1u/fpxWRqF3LpniCDVNVg1GfR7x10y+sXQusEhcMkwK+jYywAG3uKpu4LrY6J7e01ax0CeOG+t7u23qVDiGeIA7SrA9SMHHcj61paRLqTeJreVNVe9sjE1wsTKFE8TfIFxgKCp+Y55Nc/wCIPDuq3euT3Gl+MbMeaREINSt2mi5+VSrqwAfPAOD9KL9tXNvp1vq0lrbX/kiJri2Zprd5FJIbdtBAbHIIHIKk9KL2HbmVjS8S+Fz4gfUX+zTxyWVwssaSW5YupHJjww3AHqo+nerXw9nS+0G0t472a8ghLwxXUcLQGMA/6qVWJKsD0zjIrjb3W7nwd4jGuXN9IlhcFLbWtPjuGdrZj/q7mHd1jAwSPvBScbuldxp3h5tP8Z6nqmj38MlleQk6jZu5Y+aRmKVNvAyOoOODnnoEn71yXdKzOJDJKQTiQLztdQcH6GlQA5ZeM/w9qZ5jOTvLEd/lxgfUUHp1ySPwrNKxoLCwU7VGzOc4H86UcdMA9srnjuAKcHKggfJ/eyvP500cEHnn/Z7etRcBMIeCVJ744IpyEqWORn+4jdP8KiWSYsdlsZf9oPgIPUg9aaGyMsGzg/cbGfbjpUgOJD8AcnnaWyD/APqpkfyy7yUZI+QJFOX/AB6D0pY3LL/EUI/u8n/2Y1Fa3cF/JIlu6XBgbZKiq2UbrtBI9OvWgBBpc3mSXLXrvIxLfY5WUhP9lWABwPrT4oTwWDgjpvXaoz2PPJ96ZctPaRmV0uFiHV1UkZP05oS/a6XbcxbHbGIywyQOmeepp+oEgtFJzvdD0KRgBcf7VNN1a28BxKCBxjbx+B6VLEBwQnlnP8LA4H4k5FMVEjIYglAcqjL+PI6fhihvsBVhN9qd5stoALaJcyTSLtJJ6bSeCau+TMi4mkATptC4P/Audp+oFRNrMzhEykEZzhndiTn9BUBMsR3ZzLKdio+cZx3pASli/AkWTBwNnc+3rSPMd26WV5ZGHLv1/TFSJDIiZfaJRydvQD2zTIyrPjIz0PbHHP8AnvQAxUeVkxP5Drg525CdcfKepzUNvpQRTd32pm3gjO8PJtRCexYkjP0GM1alEkSZik2ZxGfkDZ7jk8isy/sINRcTapOYtOgOZLeWIM87DoEJOF9M4p35S2i4n+lQCYzpJE5wLiLaVfHXBBIx7Zr5y/bG8RQW1v4a8MWkUtohB1S+aR1JdQdkAAXPVt7YIBwAcmvoPSrfTLgRvpWi/wBn2s8m2N5WPGD8zbSxC9+gGa+GPi/4ji8e/EzxFqwkjnt5L3ybeSPPMUS+Wq4PuM/U1x4mrGELdz7jhLAvE45Tfwx1Ifht4vi8La1JPdFUt5ZUUIq/MJOACfYrwccHvXN+PdAHh3xprdksm+CaZtStzuyTFPhlBwAMgkg444qpbypp2s6XeSWkeo29ncRzGzmf5JVVgxRm64PQ/wB2u98fa63xhj0zxPZ6H/Z2pi9k0uWwtvnWOEIGi2YADADIZiMjgHtXz942a6r+mfqc8LLBZjGtCPuyVm/PocB4Y1uDQNbj1GdPPAUxEbscFgC3OQeO1db4tvRdRbJEuYrOZtsE87A4fsYwDgH2/OvOruAAHYM/3fz+au/8OPFrdlie5W5u2WVDpkcKq3bEyK2cORxvIrnguaTPC4pwSg44qO+xweuaW+n6vB9gleeV7UNJJHCIP3hYKeFJHPfmm2upiKMw3Qkd842rgjH51peKX0y3i0a50y0v7RJSbe7t9VmWWYurZVmVMKoxxjHPU1n/AGeGWByWV0KlY/m+bj+XzVXLJSfKfRZDW9phIu5Nvhul6vJkKux+yj/0GsyW2K7ynGfu0ptZ7SRDCWfAHzJx0+bn1oh1APvMo+c/x/1oup+7I+mTREl7LBhJk+Uf99UouIpxknBq4xinjx5ayN/sVRNjvzs3Ajnls1EYuG2pCfYc6Fhz8gb7r/Sqj7lky33hTmM8J+fe6D+F+lVnugxyI9lNIzbXUZcnYmw84qg2fkH51alcNg1WkIX5RvyR7fyqXuc0mVCCpwB+FdxY3aPYW4R8lYlU+tcJIxHNdL4enjm0/wAofJKkhJf2PSiG5jh58tSx0UL8Z38fe+SpFIZQA+cfwen9Kq28jSjDHn/Y9v8A2arEZ3f7HRfarvqe5F3ZMrbOtJF96kVOUANSwxkISehqehotgh3FvkfYfvb6TyfJGW2J/dpZrtLCHO3Mr8Ad/wDeb/gVVHmuXnIlDA/exuz/AOPU72BNFgsRvGKReRUUDu55+5/n+KhbgBc435+WiK7A32HkkS7vuU4SBQPm/wC+HqISE/epIpAGwE2VdmInRiCBj/vj1/u0Op5+TpUX1H/6qUSKOTs/4AtEV/KNNkwbac530qyiMA/3aZIcyDHt1qLeQEyef8/xVrTYlqWhOHHy0sch6sn36rwnzDvNSxESDaPl3f3K3uGxbjcFeKkjwRgPg1WRhnI7/eqeJyyYPNYv3C4sBu2kL/wGk3Nu+/8A8CpR/eGzFHmN2NTJmqZFGxZ8UFg6ADzOP46eARzj/gCdafyvU/8AjtO5bmgLfNynX9aNwUY/9Apuecf5zTcjcPn/AP11kZChRnATmkBwRlP8KRycY3/PtpoQufn/APQuKqMhPUJCIxhulJFMEjAPPGd/P3qX5lwy/f8Am2b03L+n3q6rw7qnw+MEUOveGPE88yxr502na1GI5HxztjZQVU9hkkdKtO65dvU4MViJYaF4wc/S36tHKgM8bowcIy7Sv3eP97+VdzH8afHcMi+X4z1u3AAT9z5SqoHAAURgYA9hVgav8KIL2USeDPF5tG+5I2tRB0PGQEBxwehJOR2obVvhdb3aGLwN4tvrRogV+1a4iHIJB+VQflHB3Z/CnC8V7s1+P+R89WxMcU/3mGlL1S/Vl/QPH19qcb3GtfGfxppF6Z5Ejs7HT2vlMYO1WzuCkn0A4rpdKtLXxIJNU+wfGbxpJJsZNYs1ubK3u0CgBljtyAu0gqNpOcZ5JrlG8SfBiK7gdPh/4rubddzSx3WshFCgccCTLAd+V/GnH4t/CXTrOzOnaDrEcEbSLPo6atfR7F6rsYXZQj6AHNbQrdG18r/qfE5hhHdypRlG/SSSX4O50mixNY+JLm5l0fxJ4fLb51svFN7LPdlAwG6XzCTgnoGOfciuv1i91y51C6sTqGmyiKVhDNqVldTxeV94brqK5j4G4/Kq/L0ya83+H/i3Rb7VYPEtjpU3h/RprgxMHvnvpUQNhmd5XZtuR0ycYr0+P+y9I1v7VH4e8I3NlJc7pdQfStPhbYRlVM0s4YueP4AAa4OblqSkz5TCxnGtKK3OTGn3VxeEXVn4e1qyA87GjaCNUt3JO1jK91dhkbsADzjipLPR4tBv4E0H4LaDq8t4GEk1wkenjanLfupXuQE5++pXk7ccV10+u2TxXEk11o2n2axRKXa+tFIG7AXfBcAhQSTyp+tZesNbzW9vJpU6a6GBt1Sxlu71NzNgqssFyrR5IBIAOeD0qI16kd42PZqN3tLb5/5nL6LoiaPcai0PgSz8CTSyZNla3QuVQrz+7baABk5xjnPpxWz4m8ZeJJp9OWD4rXvhi/nVQ1ja6LDLbJESBuZkQ4cnJy23cAQBwTUN3oMug386R6XfWkl0XlLahqD3AuD/AHo1kkkaNc5G1iG9faTUp5dP8OywaR41h0q3e1Q3sKeHLouQDjm6WYDjcQFYYUHA60lVbc5XX5Hy1JqOKelz6YtFtbZJ57nUL25vCqxtcxMQwUdgqjAz1JC5NfNv7Qel+EPGPxFuE1rWfiBqi6fAhaw0bTnnit5HChTGWQKqlRyfm3N/Fxivo7wxq/2ixEtjpzofIi3G5t2t2dgMKWOTjI9c4zXnvxQh8c3fio3eiaYk8jQ27rZ6hqqwW4QggrGY1Mm/euTkgYJ454+Xyuo1ippxue5Sk41LrR+qX6HyfOPg/O7WMWqfE25hiJWe3uBbymMDOAIwuUIY/ePA545r6y/Zs1nRf+Fb+H7fSdR1DVbdY7ry31VFS4wJmHzKC3K4x16EcCsq/wBU+J08MjRaN4PNzYxpPJFd/wBoQOmeSgkVFDDjjdnPXFdf8J9d13UtNg/tGLRtH1EzTQzJZtI+CCMFWZQHJHJYgjPTpXtZtrh7u2rXWx01qzqQ5Lba736ehxv7VVho2vaR4JOp6P4i163j1K6U6b4efZcOxhPOCuSoxywPHTNeGTaz4Hgjj0R/hl8TniuJI1WyvNdulWRiegQOF3E8A/8A6q+rfjJa+Lz4ND+H9Vs31xboRwyXMXkiJCMOyMoPzkYxu+XknBOK8wl1X41XGlTWCJ4At9VkBh+zTRXBd4wPvCV2KsRknawPOcit8qrydCMU1p6MnDRi6a5tbN9Wvmed2niHRNA02Wwg+GXxb8OW3zD/AETxReGKJv7wBkCMR154NdHa31nFbsE0L4yxsEbyxqlxqMqycHlmt5cKCfbAHNJLp3xSurGez1P4N+FrtHIWU6XqEtgsij/np5c4DL3OeD6VzBTVDqBsr79nW7UsGymia3qVlCUxwYtr+V054znrivcc3U3l+D/yNElDSCf3p/mzutIhk0OygiOi+Ool8pRNaOt3q1uflyY9krSpsGeqgEjitXTZtW2PdJLrAgk+dNMvbK1NpZKWG2FY2TIKgYyrYUZGM14msnh/Tp5ba5/Zu8R2d/IzRxz6ZrOpo+P4cMAwZvUjIPYVWe5+G8d+bTWP2d9esI7jbHbNDf35ut/O7iUBWJOMADPXOaz9jzbyX4/5HSnPezfzT/U9cbWNKtLy703UtQ8B2ytcu0elavLFlNxzllVGCBuuA3AIzjpWQfFHha3mntLHxL4J8Jx205DaZpMyyWNwxGWneWS0cF8EKApAUDnNeRyap8GtOv7i2v8AwR430aOOQhBLqUSSBurBo5AoXHAHJJ71cXxJ8FRJGkOm+OpUwQ0v9r2qyA9gqh8MDzk5GPeohSjDTmT+/wDyOxrnV7y/C35nc3/x8Ph7X3tLXRPDuuacYI/POj6gWtLlz03MbcAsBwUxweQe1ctefEjwfdXSSxfBvw3DKGJkabUJCj55OEVFAOehIOOgFY9vN8G5jEn9uePNPBJ+S4trGcRjsMRsS3bnHNTtoHw3mdhZeN/EkOen2vw5u5/vfKRx26ZpRjKOsWvw/U92hLBOMYz5ubvZr8jXj+I3gwsNvwT0HzVwdw1FtpH8WVMfce/HvVd/GfgKeRW/4VMlmTnjTvE11bgg+i7ApP49Ko2vhnwPLE5T4mSWu3CoL/w1PGjsenzozYwepI460W3gHSbwstt8TvBMr84+1XUtsxOO25MDPT071cXVb0S/A7UsAt5TX/gRbu/E3gCWxuIrT4f6rp94VKxu3iWWSIOR8rMp6gdcY56VxETbSm6TJVSrfKTvIX5m5r0Cw+BPjK/x/ZMnhzxDGVG5tH1yKU89vmwfbp9KJP2fviRaw7pPCFxtH8cd1C525x91X+arany3cfw/yPZwOLwGGUlCr8Xd3/M4VYTEcqXQVFEbgDC8f7PFdPP8MPGlp5pk8Ha5iLO4pZMw49ME549M1z09vfWE5trq2nsblcE215C0MiArkZRgCMjkVnF/zKx9Bh8XRrS5aU1J+ty0khIQDeX+997P/wCzTd6CPLDKNUMTkqD8/wDwOpVwRlfl+81QtDqTcSZJNzff2YqSMHZxsT+GqqEFlG/+NqtQzE/d61SKTsP5XnqT/fpLPIT5X2/7f3qbuw+RTrWYSR5Ix81aRkmjaLdiyqsSD/4/SxZUbz260yORneMRR+aQ3zfNz/T8alIHLgxuDxvibI/2qcXzaMItp2Y5R8496cpKcfdoI2jb8hP+381NHCcfPTiOI8fOMdKUPvGRSBcnIFQA7FJeTOK0SubRXNcsr1Jz1xSp0BNRow6U4HjIqWQxY8nn/PNPGDTf4qaCR1QmpAcDjrTS46ZoDjPL9KaHGMH5K3UC0u5ImDSrnd8pPy00IFOc0+J1dsEIn+5uaoQuYzvE8Ql8Layo5JgDM+/0JavniyjAbPQ9TX0Vrjj/AIR/XQdu37FJtz16Cvne2YbgTz/s9K5sTfmT8kfIZsl9YjfsjZicN1GD321JHLhsVRSUduat2Vk074PA968lrsZU5N6RJ7UyTOFRM+1dDYaGVAN3IIo/l9//ANVRwTwWCCOFM/7femS6pjG6RXPu3SnFLqehTSitWbIuYoU2xkJGq/Nnvj+FqonUGeRI4C4xu3HdtqhEt1qZCSy+XEOV35xz6f8A161LS3S1RFSPk9XraMpbGylfRaIltbAwndJJmRvmO/8AvVoQPEgwp2A1SW43OB2/8eq1FHuGOpB/A10QSR0U0upfgkIZf8/8Bq7any1AJyRuasy2IJDHnH9+rzXHlxZxwOtaJnQuyJvskmratZ2MF1bW1zeTC3ja7fYiMQTuZuwGOp4zXojXEWgzXemaFoWqa3obgSXn9n5EslzFn94ZJWCqQcjcoORwe1c/8OIxDFr2os8c9vbAadqelX6Dybmym+Zijg7kcYyD0PQ4610dlqunXlrZPZ3NxqmnWMhMKQ5vbiA5KgqqnLY+6Tk5XueKh6crfU/FeK83qTr/AFeD92P5jINB8U65aagY9QGnm0K3dvb2twktxYDqGjaRfkU94ydjHsM13Hhv4SSXE2neJ18QTXmfKuoGs0aG7S/IPmifaxRHI+7gDcOBg81wVt4g0K68Pm6k8YX+nXPhzVELeIbS3cRxMAd0Lq64ZDuwysGAHUZFevxLaWWkSeLPDWuJ4b1V4ftEk2kKL7R7iEcFp4whJQ9SVJZD8wAANKUZckT8vnWlVk4x0IdD8A/DbU7G4uLfw+8f9p3DXFxZyalNPYSXQYr5giYhhhzuZGw0ZJxkYzz2peG/DC+J9E0G2+HwuXu5JrdtQtWlt4rKcJuiEtztK+Wx35Vjk4BHJxWz4p+Ic/xCtNV1jwRFZ3uu6ZHDL4gttLuvNgthhjFdwuFxOnyOHixvIAIPGG8zl+NHjxoUn0rxK+kJOwuFtNNVjaPIFycq4PyEdVOQRjjNRGEuZSmr+iR7mXZLicYpezaUl3ex7H4Ttr/4NNfTwSfao0v4F16wt03rZ3Z2rDdQBjlLeRPkfrggE967XTrafwr8a9f0o3M8CaxLLcW6xQjZJII1dBuOeCokxg9a+dfDnxs1+Txm974pig8y7gMHnW1pm2uX24iSReQMsoBAGeeorutGufE/iDxHpGt67cw3murqP9oz21pE0EMA8nasJy27aMe3fitKE406nO97/ccuPy2vgJuNVbr7z6r0O7uPEdzZXpSW01CxkzG9vkLcxBSHRgePfA7iod0uuPBbLLZ6XqtjcPeWr+SZUeIkrHJgkFTuI3oCAeCMYwMXwB4ltrmzfVLS5G5LgwXtn5u7yn/h3HHDDOR03D2rqJ2jtfs17by5kjkPl7lGCpxujJwTs4PHqa+0pNSgmfNOLM3VdIvbrxTcz3s1tJYXVjHxbxFZYL1GG51ZiSUI6AkkHgg8GtpfFFyqSLK6x3kEqbd24xTjG1lx1Ge/oeelMuoIy/2KLe4niaa3dGJBU/NlGHo3BHUcetUbDVLLxT4WKve2d29symWY7kaCUN92UAAg44IIHr0ra5NtDDv/AAzonhnx5aW8Et5pmn30y6nGkUwVYpj8pCHqqOeCmeD0IBxUvxQ0n+xfiF4e8U3B82ytZBHvRWLxMQw528kENx+Nb3iHTNC8SeH7ZtUgH2bT2WZSjEtAwIzkqSWQ8ZXoRz15qj4j1X7Z4istO0/UYbK51m1a70u8iTzoXliIDpKpOCh4x0IBI4IrPkixwlqrnQCSy1XT9VjiLxTsmVZH+YkHdlWHXP51l2GoXx03TGn8mz1iS4HyOoxPATtAJBycj5h2Bqey1m217wXeahJZW9hcQK41CBFIMDgEuSBglSQSGHVT7VzGieG9R1XRtK0+aD7BPp979o0+VJfOEli/IwVwVwSAAeR6Yqr9hJ6Hea40KW94bTUQlxay+ZJDbuWbcjZYFM56dVA5qt4mvTDbQazpqI6XIQyiX5ogM87hnK+h4471l61d6T4f8TyT3+mPaC+kVrq6iwuw4CmRuPmHAyRyBzVzxBFOtjc2+kf6JqMarc2N1Iqm2uSPmVWbnKsMqW7ZzRczStZmBpuoad4x8L63a2lvc6on2kG40FGVJrQhwfMiOclSwBBGO468VrXer3ImM4jcS20n2pfMTbIVA/eRt2wQSCCDz71Q03w34a8Xawl/PpF7oGty27Q3yQzNCYGdcMrbTtKsOjj5T1681n+KbDULGKLTbbV7ufW9JgxbzRMomlwM4wcrIwTqrA7sevNJNpXZcLOTTOn8beGNM8WXaSWN+mma3FEGGUBA43KWTq2D1U8EdhUNnoki6Dp2sa/ZxnVJI2t7640FzEkm7Kh9ufnUjB29QT07VX+InhvUfHOiWk2jX/8AZ+sW0kVxaaklvkkhQGVh1Q85wMjIxjFWNF8QeINT0q+06efR4ruaMRWd9GzMr3SAbvNiwNucZwp6546UkveuZtPlSRzcefunsf4c/rmhc7gPl5PPzZwPU1CsgQ8/IB1+bp9c+tOiuoLhyIZGDjko64H596z901JNpGcPsH4//Xpvlg8khx+NOGDzn5l/KhWG4BfnPP3Hxn86le6UvMUf6sBSvzfwvn/9dVXlht45JHlWCCIFpJG4CKOTkdcCrEe2XO0o7jcCNv8AjUjR+WEJ3EDoHXIPtg9ahEmdY6naaraQXdlc/bLafmKaJHAcdiCyj9aff2VxqpSJLv7IIsGNoWCk47MM4YjrVl9XYzbDG88gAjA3YSMdgR6D0FV7eZrmTM8dpKFIAUKSD7gk5pgIJ7+JEtXvZ9Qj6s+3DAj+8F7fSpIIoMiUQQyPn/WOnzJ9CattqgiPlCJBv/gTgY9SR0/HiqjCw1Zt5eYCI7TscqM/QDDfWm49QInj3MWXdkD8BTFvEhKQu7l5OF2JkD8en51YEFqsuyGeSTA+aP7QWx6ZHbPbJ61PGsNsjkbg7DOxWPJ/pRYCHzQRsJBBGNm3kj+tIkYRj5YKdgWbkVDE0h4UgSH/AGsAfiPSm3V+dFiMt8HMa4/eRKz+Yx+6oCgnJ6c4FTbuAktyYEczP9lRerFflI9SajGrWbRfurmGdyPuI3J7nt2oBu7m1Se50+dDPybd8MUHYDnH5VX/AOEOvb7X7Sf+z7TTtPsY/MjlRyZrmZwcqyjhUVcjHO4nrxTXMWlHqOb7dcRubQolywIjeT+DPUgZGeOmanXRoIZLaS7vXu5IsfupHJVzj+7nAOe5qRLczq8sc8unuOPMKqCADg8NwM1SjlR2nlF7C6x/6yZ2C7yOgAyMk+1PlJRj/E/xg3gnwJ4j8SMAbuyszFDHDhVEz/JGq4z82TnOK/PlbVLVIFJTftUyfP1J+Zm/Fq+rP2s/EV0vhvw14YzAk13dHU7iOJF4gQ7I93zHBLnPvjivljL/AGbg7AP1IP8A6FXgY13qJLofu3BOD9nhZVn8Un+CI5cvHIo5J/uf+y0uka+3hq6uUm86SwvYmWeK2l2skhGFdGbow7njI4qKOd4soj/u3+Zv/iqhvo0mQj5H6V5Di3qj9GqUo1o8stiOAi6sEKJjYqq2xKt+FNffw54ihnlSa7tJ4jbyxQt5RdRnbiQcgDuAeawp7WSzm3x/OjfP8nSrlrPbapbyRSRRCTH3f4f95f7uPaoUnG1tzysbg4YqhKlPZnpt5bXvjXRZdKuNCj0e0kk2xmBDLKJBxFLJIxJyPY4xmvJ7rT7rRNTudN1CJIr2ykMMsXUbh7jqD1HrXrvw/wBM0HxxZvpqRR6B4htIjGLqGXc1zGflyokcZYHk4xknimeN/hL4uurRJU0PUXOnWnF5c28MR1FQ21ThHJEgGcISSQK601JJrU/OcsxUsnxbwtb3Yy/q55ILnccPSvaxSrgpj/bSouQSpQxOhMbROu1kYcEMDyCO9NVpSCU3n/YSseZdT9TjJTjGS+EhuLSW3P7rdJGeTt3frUSalNChQfcPX5utX4NQaE/ccP2+bkH+9RtjuQS2HH9//ap+50Fr3K0d9C7Zk3Z7hl/xpt1Cs4R1+RMHAXtn5qbcaTAW3QSsD975+apNaXMByE6DcCnzdTt7cVPNL7RnJu2qC5tShcj50+7j0rO2MfTFTPcXG3Bdxn+H1qH7W4XBQZHGWpJ3RxSZWlUnPO+rWiXj21zgEkOcFOxPaqck5Zef/HarC4eKUbdwcc7h1os7nJzxhJNHodpI68Yx/sJWikoXIV3Tjb0U/N/tf/Y1i6PeJdWkTY2Y+U4fuK0IX8tsBM5/gq4Q5j36MlPVF+NzI/Gzj+ClaZLSN23hzt2qGbufpUKzJGmT/wB9/wCTVF3W6uNx4QfKqdc+9Ju2yOhyVrIkh1Ca2uUlJaSUDbnd0H92ntqj3WA4/wB5nbdSKF2oH6H+KmhVU5AT/vn/ANCrON+wIf0P3Nn8qfFnchH/AAKowTlzj5zyXRMZ/wDZaTgHn5K0hLoMcq5bGfvUE4603f8AKQPvGkyK1sw5ibzAWx92kJI5z1/z96mgFW9qbEPTr9779SmJMsZJfCp1qFiCpwBzTw2Wxvz83yPUSMSOetOm7GkdGXC778nrVdo1ZkLP5YapCSi/3M1LHtd91a03ysIvkLEJxwaEkAyDxj+5Ua4L7Rzu+X56QOFGEd6Exp3LUcq9w3/A6VJBkZHSq0UmGznfT1YLyf8AdpPcptkocZyDQCP9yot2W9aUuOnrUIQ7zO3ajzdoyHqMyHqXoZiRmlfmGi/omnSa5qVvY21xp9hJNnE+pTi3t4sDPzuemduB6mvQIv2ffHEtsZrVdD1NAcBLDWY2Z29FDbRk+ma8qlAc+WVRw38D/MK2vDHhHTfEbtHcav4V0CVG8uJNeYwtKdudwKggL23MRz0pwUeq/Gx4WPliKK9rCajHzTf5M7H/AIZ0+KSOP+KMmRTzk6hasPfkSEfdoh/Z5+JBKibwu1sjfde6vYAi/Rlc/wAqj/4UvaWskVqPih4KtZrm381YYNYuBFgnGAwbGMY+9g/7PFaWnfBfxF4Vntpbf4l+FtKRyp2xeJLiBJIwQ3l7gc7T7DHOc1rOn5P70fOf2tiEr86f/br/AMzHvfgv4r0Rv9NTQ9M+XcDe6zBGCPXJxx+VVJfhXrUUO6/u/DOnwbQy3V5rkSwEHBUK4ypJz0BxnrzXv9noHiLS9Ea50uz8J2MTt5i6jD4r1C603zC2N7RygxOQeAjHBb1xitC+tPGGiW13Imm20lxL8sPk3135EZYhciNYjFGgYlyflArmlFQdmnL+vQ8v+3cbLWyPm6D4blrdJY/HngyBUdZDc/bZXhDhugk8oo+COcErxzxXplj8T/inC6InxI+GWpxbCGubSNL0xHgKzLBCWU9xuGDz6V6jrn/CZeE4ZZZfEF+XtIjJOth4eNzA+ANzr5U8S8HqWGSOqk1mag/jrwXDD/aXxH1W9KY82bQ/BPnW9xgbuXgJLEDjJAGTjPeuqhpflujxMbmFbFK9ZJ220/LQ8r0HV9W13WrxNY1fTNX1SPc0l7pWniztnwQRtVkQ7ieS5AyTzVzWtF+FWqalqms+JfA3i19RnuJJ7h5rK92SSFtv7p4D5eCACDnGO+eKZYXXiGXxnLc67rGoahPeSi4gfxJpi2E0aOwIgMWTtTGMp1HatzVbPUYJru4tdD+Ml3bSkbb3wfrbS2Eb5y4giZiQuSBsZQFxxxUUoc9acZO/ornzOHrexxDk7q/Z2OU8Mt8G9Ev7fVdK8GXmkarExK/8JRo19qFvHlSCxjRirAdiwJBOfeumT4zeDtdtri0sL7TdCvJInhmfTfDk+noE287Zo4Xlj3d2yCBxgUQa1relRxNb+CvjxrSgbJ21PWZ4W5PLqIiRkf3cAEc5q5bfEXVLVpJbHRvjDbOpEU1pqtrPfiNjnJyrg8Lzjn0OK1q0uWNtX9568pe1lzNNvzaf6HM6N4ot9b13U7mDWfD19AsaCK30m9nuyi7cFmd0Q5OPQEHrXWac3ibVrS9tvD/h4eIYJ7Q/bFtNet7W9iUZCCOKUEMhOMsdpz0ORXPDxINe8U6hObLVoLmKCK3Y6tpkmn/eHG2JnPoST1ORSar8LdN+Jctmbvw9o95qtpE627/21Npt1IuSzBPKjYyAdSWHHbvXDCMOe0o2R8xP3cVofVHhu4kNsIJy0RFnCxtZrhWaMgBSOAAWHds8mvH/AI3+FdI1vxfDdat4v1jwXqIskh223iCKyhnjUvtkKEgsRkqcEnPHtXqvhOJIlsle78hxp0a/ZTKsjBhwdzgZYjgbgBk84ryT4zfDDT/in4u02++yXusy2WnPEkMWopDCT5x3LvaIsuCOSBkZGDXyuAvHGSs7bn0VGyqRcnZd/wDhzh7f4Sz390ItP+I3ivToLmN5oNZtvFcF1C6gAp5sIkRlzk4KlsdCBXs3wOtdXtVMWteNZvFslvd3CrqE9rEBcoAAEWUOW+Q9uc5OOK8D1P8AZ48Mm4ltNR0rUPB95A25Uiu4tQiuAefleWFDx6k88+leufs6eGdL8K+HDZW0t1KLPUhOv2wIDEZQAwQRkoQQuQQBnNe1mck8O4vT7/zO+vGm6fNGV/kl+J2nxi0nS9Q8Aak2t6/qHh/TkuUkl1q0uPJmtATgHIwSpbClVBJ6Cvmvw9pGnajbtCn7S9zCRKwi3NPCwG3lmNxMrAnphTg9q+jv2gPC2neLPhXrlhc6u+h20U0FxNfz2plhgWNw2TtOQOgPGR6Yr5R1TwD4DuDONI+Mfhi4njVMRa9D5MRY9Qsq8YHsp9KyydN4flik9e9v1NMB7Hkk6k3HXtdfkzv9L+HOvTaksWmfHXxPqhiIn3aZFNcxFcYZdxlZQ5HQHKnritzW/BXjq1WytofjB42T7RInl2VzaL5zkMGKq6kYI6ncAuOuRxXkdt8B9O1XTUurP4h+CdTvWjaVbTRsz8DGcyI6uoJ4yQOe2K1fA/w21zR7G6l0/Tr3xv4hKiVdL027maELnCmVZZACgYD5hyc4Fe7Bz+BaS+YsTLD3ThNNrukj0W/uPHE5lsrf41+ILeJpGhMrafaOM5OR5sRyrZyMgAjpSyj4qQ2KS2nxM8bWlqyhBqV9pVld2gBP3mMbmRR/tMoOcV5PF4C+OcDm5mtPEthOJMi3gvksmJI5MUKsAR2OwfWsKWD4pnUilzB8QJ9QtirFWW9lePDYVuhUj0PIq41K0b3v9zOqnltKrZqpF/ce5a18SfiB4Qhig8SeIPEOsWYRWe8uPAlrfabcqR/fikDqpXs21hzkCuX1L4+6XZX9zJqtno0tvIAqy3vw5MVkg2jbjdMJgO3zEj04rzuT4hfFLS0nsp9a8c232lWV4bu3m3EEYYAsmRx1xVuL9p/4n27tBceN/wB3GAn2XUdMtWJ443Bo1JwB1PNdKqqyU73+8pZRKUvdcZekrfodzc/Hnwpp7W1tqOi+DXhnXdFnwTNbQBQOn7yXeSexUMBmsaTxz8Ir65smfwj8P4LV1Zphb/2lFLnGFX5YsDn03D6da521/aQ+Irt5F34rs9ZgYEG11GxtJ4ip6jbsUgdsBgAOMcUsPxfSRZxq3w58B6vLOS7z/wBk/ZpduB8oZSSMY4weKz549H96OmOVVo62en8sjq/tvwV8yzddEGnxB2+0Hw9rt+8pTBwwieEHaOO6n3I4pbwfs+XTIW1nxdBtcBh5krAg8ENuiJGM5457Vy0HxE8FmKdLz4O6JIJJNxaDWLmHZgYKg4YgZP3QQvtUEetfDK+maSbwb4p0AfeSLRtXivVz/uzAED86wWq0a+5nZTwVRv34zXo0/wBTpdf+F3wS1jS7u58H+O2g1iBVaMa7cRLahdw3NJlEkztzjaSwbHByK5+y+HcNtILrw18QfCE9wAQBZa1LY3GRySodtzEYB681Gsfwxvf3q6r4+sDGcrHd2FpdMe2Ay+nX5j04q7D4N+HOqR+dafFiKyuQrL9m1/QmjO73YHA4zz83NaKPVpfJ2/NmlGDw8rScrecW/wAkc1Z+K9dW3gceJNfQv8zOmtXS9f8AdfH+NVrm7uLi5e4u7m6vriUAPNezNNIcHAy5JY4HAyeK663+F0F3BLLpnxG8CahHGD8j30lvM5wcAIygAnoOcZrhoZw8cZQPHvGcH+6eaxtJKzPtsvq4as+ajH3o76W/MkiwV5T/AIH3qxExTZnpUSYPamWrev8AwGlF3PeT5kXkOcDsKI3IGD2qNGLEf+z04JgAr3q1uNEgcMP/AGSnW7lxz3qFcFhj+GiNyq4z061VkWvItKxYAkb/APYfmpLe6kTYgEMAzmRI4lG8H61XBCuUbfz/APtU7YrIcjrVKKBJI0LSQTR70L/K3zJt20o3JyeErM8vymjKfIUf5Xd2OP8AgNXLW4MkoikGJW+75bNtP+6v96nGcXZG0XHVltT7bKYXIGSKdFxxv+7n+VNUDHJ37a2TRpElpY2BGRTdxY4PP/jtLn5iG6UrBYhx/DhNlKcHr/3zSjC80isobJ/irQ6R8jcKf46ZH8oI/GpAMkEU3aQvFK+ljnvpYk3kdaiikCyIufkPy0vHbpVaJhhCN754/wDsqIEpaFbxXP8AYvBOuyE4AgihT7vO58V87285I4P+fpXvHxGYx+AblQPkeeJB6YDM3H/fNeIadaJE26QbznIVegrnxLUpW8j4rNHKeISXY1NOswxEkr4jPp1rTkvgiIqnG3+50rHSUtwO4qa2jBcFuK8qT7DovlWhcxNe5zIMf7f9KvWdvFBGCnL/AN5qgtiz8f8A2NSIDG3PT+JamL5JanXBRTNW0ugJCWL4qeNi+C1UIcDGODtqyknyAkJldrfxf3tvy1q3odKaLyNnOauW0hPBrNtX3ZA5zV22YLHwfk3N+laU3zI6IPQ0okRMOTwK0tD0G/8AEUhS0t0NvDPFb3F1M+yC3aTcsfmOAcZZegBP/fVZ+l6RqmvRXb6Rp15qItWWOd7NA7QA8bypYEgDn0/3a9A0jw8+l2stghgg0y4CLd2NxqClLyVPuzwBnD7sH7jrlc4yQAa3hFy0T0Pjs/4gjl9H2dKXNN/gQ+GfDGs+G/FttZ23k3N5qheKa5tbWThiTt2ykeU6gjbtbawz0PWvY9C8PR6OkpsJdQ8B+MVuDcMZNPVl1Uqu3Fw5hKyJgYKgrxyGyM1z2geP9D1CWfSk1xLnWR0hh3JLOD8oHlxkpI4yFxg5/Gu18G+LL/w3cappWoWEC/2epmurnWb2bTkiiPKxysd5Dn+FFHQdRWMZyVTlitD8JxNXEZnU5n8TOw03xrq2v2Al8ReGNGBhtwJTo2prKcgfMHhlRFkX/ZJYnoa8RfxvNrniqDTfAtunhCJhJKupadcrZ/a5EXLSSREGNMKCoU9ecjgV514t+I+reO/tC6jf3Wo6ISTY2mppHO9oS3LRuUDJkcAnLEdea5p4g1skCoJIHYEpKmQ56K3+9/tVpG7ld/f1P07JOD5QpuriH70vhXRevc9i8A2UHwz8b23ibWfFnh3StLa3lspYbPVUmmvAcuMpGAMK43AcYPTripr7wZ8LdR1G6v8ASfiJqFlaTymdbK102OSODPzMuGOW+bOMdM46CvGbfSLSW+gg/s+2lMjCNY2hDFyRxtCLuY/xcf7teg6T4B0TRdNtPEHjKLT/AAz4fnXy7RFtT9v1Fv4lQKwMYwMEnBBI6da1g7K1tF5s7cxwEsuvVVdRk1ayS1+Wp11n8PvAWoT2Vpp3xQur2/nIlisf7KCCNhyrSMgbYu4DJzkDkV197f3NtoeqXQSxt9XtmW1mNrKZ1dyMF2Pde4x68kGuf0q1s/Degza3rOhWngjw3Jui0/w3pLNDf6oCuFN1csd7KQc7BwCclsAVxWk/ELV0s9V0rTLfT/DmmXHlx/Y9NhXdFGCS2+VlLSuy8GRmPtjrVKnFu9t/U+UwWX4/PKynN81OPV/8A+rv2dNXspfh+LWEJqF/FeSJ4gQJgzyv8yuMnIUp5e0g4AGBivSrOG2ht4Ahd7KQt5kdw/zJhsqQR6DjrXy1+ypdgfFu4t7cuhn0gGRkbtFKCoPUHIY5Pp0PWvqFdTu7C4udL1KKEGSN2hngZclTnblD0bHBOeSOBX0+FneirnzWeZbHLsZKhF6PUS2CNpOnXaO++1vGltJosqEBLKyuO4YEnHTODVGK/sYvHdzqS2TWWqx6Wstw+8eTqcAcq0ciEYLxnYQ+N2H29KtaZdSppJtbRA8ghMfkxrhXkHzLhfugnBB5HNNgvRd65LAbZJ9LvbImPzkIlikZgrRNnBUgjnpniuk+Ztui/PYzaYbLUNEiewgnjRpbbYrLGx/hdW52kZyVOVPNT37XWleItrpZPpU9qZrZWt2M0D5/ehWXPyng/L071nX93c6Npep2epac8lmbd4lnjYyxb9vy7scop9TwMc1N4eu7C80nR9SsYnjnsImjlt1lLeQSoEgUtyygjI6A+lO/QiwT6LqZ1uw8W+HrlLhJ7Q2uo6LcLlNQjDHYyt/C68jOMMvDA8YyvEHgeGfTzFpCXtlaWluVWO2l2zWynJMaDIOwemSRjjpXT2McF7bTwWMscBuYpJLeJW2yeZjLMhBypGQSBjH51BqVtdXekXup6dOtpqNzGtvcF5tuJFO0DcAdhPUEgYzT5UCfLIyrTU28X+HpLFJGub22tR9nmvmaJnlChcSEgcsOpxg5zWZbarpuh+HJdO1m2urSz0u6t7UxIhllsml7KwzviB5DYyq1qaTPfX1sljqO641HS4RDdzTOrPzypbB+dcH73fGetbUFysd7AXSOC/uojHmJSIrvaCVV25wdvQNSS6lPtYxPD2mz6Z47EsCrqOkXdi9rLfbxxtw0YcE8gjIG3HJ5qP4mRixk0bxRBoUWp6ZZljfTwOfPt04G9VU/Ng9cg7cZPHNW9KuLTRIjd/2Fc2dzcfu7iFX3pKgPJVw2MgcjgE9K6FvC2majLcS2kl5bTyxP5cUVwQkquvzAqcjJHB3cjqOlNLTQhycWmZnh/UBaJEs9wsdtd7WhmL/KQeUIIyBntz1rQuNKGoM63ptvtMUoaKeOHDE/7RGM5HGe1cd4X8NaLoXhmXRtIg1JzZkTLY6qpBOf+WcTsADtI4x1PXrXSeGbyG68PxSw3Mk6KrRlLmIpNBID8yMOuR0AI/Gqi7/EV7u6OVWG0cANvUd1Vsg/WohBb2qlLaKNATuk29fY80wYIIBBH95+34cUsUaAgFF+X/Zwuf64rAtCglTtHIzyVwR/+uje+DtAY44U96T5AdoRRngY6YoUjplv5VkSF35rxIsAHm8BsPjA/iAz0NVYYsvzPIHHQNkDP41ZVEX5AXQuc7UQ8nuSRnFSiPUZpUSy8mWMDMvm5Jx2wQODQBCkSQwFrhD5RJO3GMn8D39aSZLa4t3jhVNhXbtRsHn+opkctzM/lKgZycFuox60XHhOy1P5b+2myjbh5bnkj+LjvVJSew0VpPPt4ykCQ5AB2PF98ejEckU+1ivbyLfKBaTAMBBZuQp98DAPHrTgsEUriDztiY3Sy85PorfxY78CpSiXQIEjxuMESR9T3zzVJX3GR3LRaavlIFglYbpfKyQR2yxHb26UyOIyOrh5Rkc7Wxk+/apGhgtjELgmW73Fld2OQAeoA4wOvNN8tTkrt2DuzYX1yT+uamw0IoGMqGzz7s5+nGRSx3c0b5BOAehHT8u9NCCb+PIPAJbj6rT1Uocl344OxgPx59BQvdIFnvJ4o98Zd3Y4XezcE+vr7CoV1C9aQi41ASbNojSNcMG7k45PHTJxUT2/mTHE91KPvfvmBAGMfLgDINOtLWC0tzJN+5kLfK6MW+XHXB4BovICL+w7t2SKK4fyOrRyIGZyTk5atWKwilaBJbZZPJI4258v+ucVTNxPGDGJxIgz5bKoUge7DvWH4h1O28O+G9V1m5kmRNOt5Lwyxy7cFVyAx7gnAx1qeZRR04enKrUUF1Pjb47+Lo/Gnxg8S6pFATp9qy6XarIhUiOJQCNh5GXJPPWvPVZZJDj75/ufdH/AasSXFxdPNc3IMlzcsbqeR+SXkO5/mb+LJqgzFZ9m/wCRfur+FfNSm25N9T+o8rwywmFhCPSKRI8f7zkZqrvMTYOz/Zq1DJuG41FJGWHG9CPm+T5v+A1yP4tD109CB4opvk+clf8AZ9ayb7T5LVw8XyE9NlXnLRSfKfkHOfrUtveAqWximkpRsYSV/Ux7PxDNJcwG/dpEilEm5kG4EdPT+devn9oHUfEfw9j8OXujRahLGVMV4s3leRsOY2CKpJYeueec15ZcabDfuWwEcfMx9azFtZ7ImSIOY+vt+NYPmhK6e54OJyuhipKVWN3HY3NUu59Tv5L24dHu58GRo0CRk46qo4+p71lFB0I5/vmlj1bYwSeHYRj+9V4vFPCCnNae5NXietSjCnCMIrQy5E3jJOz/AH6ptG0TFlfyzWq8fPHyf3c1We2aMZCOP9ioUO5UkymL+4hXa/zx/wC36U6HVIsESJztwvpQ24O+Ey+NtUngDDPSk1JbHNJuPUlM0LjkZqvPFE4yNoC/w7+aqyKy8KV9qrtu6dxSRyTqd0SSRI2Qvb+7VY264O4/lUbzkAYbAFVp5nPHQfpW9NHl1akex0Xhe78m48gvgPyF966yCRCCN/FeXW2pPY3sUqHDxsGX6j19q9Nt5RdQwXCBykq+YD7j7yj/AIFV35Fc9HLsRGo3T7Fi5mSSIIyfO38Xfio42HJprgyuigOdq0qqGHXPy1hue3fQmBJ6d6RWOAS/A/55UiSFOvNIpI+9/wB8VCKgOZxuA9KcrHdj+Bfu76asoyMLTGkyuBSihJ3H7j1ozuTGOKiUhhk/JUaSbeDWsRrQsRvk5Pf71PVtvXn/AD/eqt5p60iykDjv/cWlYTNGN9xB+4opp+bGO9UoZNjc1OjAgHCf8AqkmVHuTHcXyf8A0GnDpj/WYqJZMcZ/iA/OnIfLII71UJFJsnDbDnZ/jUysNm3+7VZXDOFFSx/N1qr/AMo0yQYPA+SmK3cf7tOVhHxTSy7gRvp80Sg3/KKkEuANvfdTYmOMp8iVGGDOueu75f8A7Ks1ysp26Di7K2D/AOOU8vjgfPlabkJgj/d+7t//AGqRWG0H+D/bqrEtiLJlNh5emLKsCEl0aM/L+82j/wBCp2GnbIAOPStXw1rQ8O30l0dO0PWDIgiNvrtmLuFASDuVMgbuMZ7CpS973mcteXLSbS5pdjGDWQKKotXDf7S8D/a4602SaxRSRBbYB/urkgf8BzzXoE/xVJ8op4D+HFsFbLBPD0eJPqSxIA9qkl+K9neKRN8NvAhQ4DTWWnmGZMjqrjOD74OPStJKC2l+B4Ht61ryofijAtPg/wCK72OKWD4d67cRyAOrJpLqCDyCDjBBGMUyP4YeMbG4uILTwP4o0+Vv9HuRBY3Kb1dQdrFcAggg7TxzzXaSfHK2KAz+F9UnvGj8qS8HiWSKYx42lWdAC6HGDuHI+X3rW0b9pWXQbO2trLwxrNtFbqyRxx+KbgwhjkcRSb1xkkhSCM0n7O3X7jwefMua/so8vqv8zzmL4SeLY7me2tvA3iG3LRhZUTT5UBjPTc24BlJXoSRkZrU0b4U/EPQriW50jwvregXDxBWms7o2L7cgAsVlT5SegPBI45ruNL/aeTTbCBLnTb6SWSQySQm7tvsxb+IruOAT3IA56AVmXnx98L6pHMdR0eyuZZCDJHe+HtKuhySQDIzqZAOACVBxSpqF73aMKuIxkVaVONvvOa8L+Dte8NeJNQXX9Ouf7TkuBe+Ze3sd47xkfMz7XbLE45JBPXNdh4t8djw1d6VZX2j63ewTaXA0N14P8R32mLHsJV18iAtGWDdWYAkfQVy1r8UNA1vxlcpoNta6fZ/Yy0ek2mi2trAXCqJJAtu5JY/7THge1e1eCPHl34e0e3ttK1TUPDkA1CeOP7LpLX9tfySIpxKURmVkxkbSvqQcVcZOlW91/M/P6s2sW51op36bHkkfxq0XTFNqlh8RYyx82O5uPHd9HdEE9THt2cDgcH3NWh+0obK1ubJrfxK63OwxzXniaY6kD3VGaApIDxgFSR6k17o3xs1O11GKx1LXdSOo3Gya0SHwTfRSui58xWOw7lPfC5HY81aufjDq0V7BLJf64LaaJ5PIh8G30rJgY3IWt90ZLdWIYEenWrc605Wld/JHsqvRS92mvvZ4T4O8ZSeKvEmsPd6X40ZjBCUl167TzHfcQAoEMYI+/wA457mtrV/AGv8AiUWEOheEPD2rtG0pu08VWn2iEAY2FWXmNjk8qQMetdR4n8b3fiDxUL+KwjtI57BVM2peeGKo21mVJURlAJGeME81yXiKyfxHZaFo9t4g8U2cmZkis/DOoQ2iuRhlmYTOgm2EEYU7gOwrmpy5qia0/U+VqNvFp8tl+R9M/Dq31K20rSINQs9Ls8aeomttMVhFBKD0jLHcy49T+dcL+0H4F1nxTd+FrnStA8HazOUuLe7k8W2T3IQgq0SLtIKAjzGOAMkck4Aro/hvcaunhzSINT1291y5MksN3d6nFFBPGsbZMTCP5d4GMEE7s8msH9o14oPC/h7zfiRd/DsTXskY1OFZH8/92DsfYwZQAOHB4JxwGyflsO508ybg1u+mn3Htxi5zjf8AX9Dy258G+ONA0wXGneEPBmmR2h8y4/s3xVqFtpYUcfPZCYKmeuSfftXoXwktdV8NS3txrOn2enmWS1Ml1a+I5dZikBJUDbK5eIgkkEkjB74ryKx8d+Np79LfTf2jfCs3mAxx3N8i27bAvAkWS2PPH8Tde+a9H+B8ni+88VaxF4h8T+CfEcB04KNe8Otay3cjiZWVJfKUMF278FkwDgZya+px8J1cNPmsdM6coRtdfjf8T3Lx0Z7Twl4sa22m8NnIylHYSnC8lQvLHbyF43HAJrwSK9stXujLH488SLqC26KttsLKMLuEbC5tCI1JOB8x5J6jFe8+KrIw+GNRI1lrSWXTpkt7qC9S1YylDs/eHBDFsYII9q+PLo/Em3tNC0/WPjXb6xZyBom0zRvEcct3I4H3ZZFAeRck53FsYwK8HJov2UmpW5WcUpqEJP8Ar8jdtLLTNa1KTVJ9LeW4kCRwz3ljCZ+E3ERiJEXhiQTjLfljoV+EP/CUzRarNaaNPALcR29muvXWmXUAJ3MsrRSEsxbqrABeBjPNYGpapqfhzw/PqunaG/ia5ingtYNKk8+b7RJIfn5iAkOFBYBcE8nOK89mudPsbe8v9Y/Zn0qGGHHnXXk6pbRwryMyZLHJP8ZAyevNfS4am5L2k5Wf9epxYWM8RJyS5vmv80e7XvwQvftCTaf4l1jSnjiMcmnzePHSWJmxlUeVZdv1GCfUVTufhD8Q7qygsofE/jrTZY5EmhjXxda3cgUDKkKwiMqnqD5m0Dsa+fF8efCSaYrffBfT/MdCFFj4gulHI5Lb1JyDyDnA7g1HN4n+Dd9d273Pw01C08tBGhtvF7NsUfdA8xfl9gCAPSupSjF25nf1f+R9DDC4lRvGKt8v8z6MHgD43zxTw6Z8SfGA1CKRQ1hqlnbwsYy2DIreawZAcgbc5+mKsJ4H+PziC3fxtpuuFUbyo9d0FDKCfvBWkiJBK5BYHGODXz5PqPwg1K4t2m8P+O7ERL5cc9p4jhuXjXOcqre/YECt6DUfAKQGOHx/8ZdItkb7RBbPLGwRwu0MrBiOnGcjjjNPm5tp/j/mUsLiIK7gvuT/ACueh3+ifE1oQnin4X/DPUMxhls5LMQ3DufuxoYywZyeAoJyfxNcdeWPifT4WbVv2a9KSyTBme00+5t2C/7MiOSpzxkA/TmkXxPY3ytbQftI+OdHifnGuafckEj0ljcFT75HWtTwrcanMRZ6b+1FBLcSANJDf+ft3D+5JO2CQcYwRzzVJpq17/NP8zop+3g9Y8v/AIEvy2OEuPij8PLm5lW++EmkROZOY7XXr20aPGBgqEHOfYfSuc1u+0y/1O5utG0hNF007Vis/tz3flhQqtiV+W3Nz6AcCvb2v/jQB9ktPjF4U1O4jbYbSTUtPW54PVleE84wSCxI715B408Oa/4V8T3On+JAg1Zgt5N5UyzB/MYtuBTjliTgAfQDbXLW5oJO34JfkfZZJUjKs1ze925m/wAGYMSkHJKCpkc+UBvdE+9s+8u7+9UIwrbh1/76oj3LgEVx3mfc8isWgI5i7lEJP8TxKxqSKUoPUL/AnSq9uclMf7NTIwAyf8/w1aSjqOMVHRD4nCn2WpVJbIHJqOLAOCelOQDjPH93/bzTi+xqmhXjaRgwPWliZ1cg9KWMkPSxYAx6VspI6FLSxbTg7c5/2qai4X2ZdtJGRJjBxtoTnmlBiTJFBaQZ7U5c7Rio1b5gfSnJIHBY1smWkWI265+eqzQoYwRvRB/yyT5W/wD2qlWYSHKlOP8AxymGQIMdcc/hUxXIXBNFuK8FtvS4KjbJgP1yNvy1aV9p44/vVmwMYQNhWDP3Y/8A0KnQ3ggjAf8AeRo21v7yf7VWnE0jpoaMWQME8inhx0B4X+D/AOxpFUHdg5xj50psXzMR8oArRNPUtaq4u05/GmqhPzH7/wDsVJkqP4jSZ3Djs1PmkVdgqK1MLDHvThjdx/4/UeAnAH3qRkR5+cY2f5/4DTonEZ+tMiIMj52P/e/+yokKJH/cQL/L/Z/u0N63Dms7HN/Fm4EXgq1J+/NeEhT1wFU/1rxqC53tlR34ruvjfqpivNM0VD/x5xFpYlX7krHcQT3wuyvPrFdo981x1VFycj8+xlf2uLlGPwo1rVCxQDv0q/GgxVCBhj61djYYBH/fVefb3juovRFtBzkf+OfNUkZGef4aghYqMh8VOuAOOP4qSZ2xLEJ8s4H/AAH8asRDccBHz/DsqpG4c4P36squ0gkbK1izVF+ycbskpg9KVpXS6trQyPF580cRdUyUDMASB646URRF5zjr/wDWrZ8J+EbbxR4kitbq8S3SLEoibJMh64wpBXBGc4I9q0gm4peZx5jiY0MLKo5ctonp+iz6JFqsWgWM2j/ZZIJI7XTL+aS1v7cfedcHDMjYLEbtuTkV3Om/D2w8TWNldazpmn3NvZSFbRLuGGXzWHG7PDk4I2sGPzA8HBrk9H8V/YNGiaPVX1+BZDFLp+m25u7+XghgIlVpMerABcH3r0e21sS+DptS1LULvwho8AjmjiitEt7me0B2skPmgMNx+TcoJyDggiuyUXJpr3T+cKsquOruKlzNnSv8RrrTdD1TQdI1G5FlZERXuvaraKdO8NQABSkE+xBJM33EjQsqsQSf4T83eNvG+jazCuj+FrHULHw2s5uprzVrhnv9VmO07rjnG1T91Gzg/McGs/xn8Q5/iNfW2k6dbvpvhuCQR6X4Y053lTO4lZpFJO+dy+WbAyeTzzVofDDXrK0lutUjsvDFnFgPNq9wI2A7lI13FsemOaT5bLl1X9fgfqHDuRUcA1iMY/fe0f63ZzdrG12DykA/uvyK7rwL8KfEfjeBJ9J0r/QHwRrF/KIbXZuwzAEkygc/dBH/AKFVvR9X+Hfhazv7r7BqHjLVQFW1g1iy8i0dh/EuclVBbJ3HJ6Y71zni3x94m8ctKusai76cGEkemxOsNvEoCjaBgHaAOmcDr61K79fI+5qYvFV24UFyR/ml+iO5g8U+CPhRcm50J5vG/iG1jlB1Qu1rYWeQVYqrA5bPBK7iR0IzWn4b08xaZH45+KWqz6lJdyC403RL6J2iEhUrFILY5Ckrwi/3fmJJrB8L+GtI8F6ZY+L/ABdHDNbsYm0Dw+h3PeSE4WeRQBiMLyFzyACcZAOJ4o8Q6j4s8QHW9Yu2u7s58tE4W2jLA7VwOvqfyqoqXVei/VnyX9lyzTEuCk5L7Un18l0RN4p1+68Za/Lrurb0v2Ajt4GbcltEAPlXnG89z17dqzkyIgNiHLfh1pIkCsP4DUsbDsEJWuqnFR0P1HB4KlgaMaVKPuxPYf2Z5IP+Fy2/nlokl0a4TejlSWBU4z67Qa+vBPbX/iMeHL3Tl+yNai4ivHVQHKhSCmBkMMnJHTB9a+GfhTrkfh74jeF7xcyBL4WsjbuiSq0ffqoZkr7NttZgtfEs4uLOaOGy225vnfdCJHyoDD7yggcNjbng4r2cJJcnL5n4Jx1h3DMFV6SX5Bp013oPiiMz3flRXKtaSW24ESj70Uy553D16kGr2naXdalM9yk/mahGX3I7BSQTxt4+YcZGe9R+INOutQsbKB4t+o6XqAuIJY2Xd9lHUxswJIXunJx6iprO8ttSmg1jT50eJH8qZ+QyAnDAr1Vs9QRyOa70r6H5hfmGy+J5rW0nvpg8cm3F3btEWBAyCChUnlc5wMVoTeRaeIHe2CJbR26XHzMFwCvG0DqBnle1UvFMH9sGOOH7Zb31qDcQ3tu/7klSGCOfQjgeh49auoZPEtjcOlnaXhZY5Y0lTa+QdsqMV53HseMGldi8wt/DGlXt/p+qzRtaavHLJLDc2DlROGUgMwHBODj8+tU7QReD/E3iHVfP1K/t9Qjthd2n2cS7JNoRZVVQCRt+8fxofVtT0y90NNOuVg0qS7jijmKBxgMVaKTOCMocBsggj2xWl4qsbn+2INQgxJpl2pjkKMcxsAwPzDjBHQ+oxT6E/asyj488JNYNLrOkeaHuYhDdLFluAPlIC4Zc98Z+lVdK8Wx658ORd/Y/sl/by+RLauckunHy9CMg8ZANbWi3mpr4gS3nvU1DRr2xiMVnIihoJlU52uOucZIYcHpXN250f4i6NeX1pHc6XeW9wYb6zR1WSAhshiuOuRuPvml10KTfwyLN9ar4N0nQLm0stR1LRvO230Il817KN1JJKgAsob0wRUmqWNrbjT724R7nTFuzdQ39ozbrZ1H7tmC9UIbtg9jnmuwtBZ3UN4hvEubny8zqj4JQjbuZeMZ78YrF0bRLbSi+hWxiFu8LqId2DjGVbBOTjHP51pYhO+jMzw74v0HxN4q1/wAHXuvpf6zBGL+KzmTa8EEi7QY2GCwDqTz8wzWpbanLbuLcXgnvbRTFL5rbpXUjAY8Z7ZB/A1DpsmmxSW8v2SGO9kIiE7KCQ46AFhuAP1xUnjTSY9Vt9M1GxnSDy7jy5vmAIyPu9OcMBxnuaS0ErRlY4uC4huGdIJ4HMZHmKFxyfUnqaXfcjhdmD1br/n2xS3uphY7aP+zLi9uZJNvlwsoEa95GZsHA9M59qePlc4TO3j73QevvWCXKaDURlU5H0zxn8KRBImQUbnr5Y4P1J/pUoLFgOrn7uaQuYsoUXe3O5Gzke47UogQtI/JG7OAB3wajU3okKI80NseJCFUeZ65IOfyFS+TGuWBfzP7m7qPb0qJba9njMUe2yfu+5R8oPZjnk98c1AESW0Usv2ZHmjcLk+TEdqDPdyeT7VEtnFb7Gm1TUTbRNlkCgjI6fKOeK0jIYW2l2QgDPzdSfTnk96gmSVkjihZnklbMm9+qjrk9OtCY7jLZdO1O8ln+13V6F/dKJsQrxySu3lh71Jdx3Ng73M8lumnnEduI+WzjndgnrRHYwRK9zdlRJGu5IAww/wBPfP4VT06QanqFzcxadeW3kEKz3S7Q5/2Rn7oHPT8ateYyeHYkZEe0vJy0jsSdp4xzn6YqXEPl7I3QuByhUkfkQAf5VXuYfP1NwmDtiBJ3YVM/3j03Z5x1xzUEfhq6eGW7sL97vz2AY3kpAGOML2XjsKrmY0rlgTmBCCm/JwPK7D3FIbszBAAUwf8AWDr/AIfShYQxeS8gW0iiUlkVztJ/vFgM4HpTY0t2jEwdTERlSrnGOxzUX5iBUuPJQgbif9rrn3xjike6FyQHwj4+tNMsSABpGAY8MVO09+WpscpdBsCcnnYgGauzKHj5eCdnP8Xp24/pXjf7VHiOPQ/hhFpVsiRXviW+S1kyxV3t4sSSkL3Q4Ck4434r2I4aXL7OvBPPPbjua+T/ANqDXrnXPi1c6YzzRW2gWMVnbxuijfJKFllcKOeRsT/gArixEuWm2fWcM4J4vMIJ/DHU8PniX51VP3Zbcuz2/wDZahAAyNlWrlwowf4aqKSTjHyD71fMybuf0pGPKiKJWhfJ6/xJUiyKxwvz/wAVNIHQbPm2r61U2TQHOx0j+/8AJ3rNu2pZZdRI5fe7ui/wJVKRd65A4H+161Ph5DljsNRvEFGEfIpp82xi4p7EKTNE2CPMqQziUBHPT5lSoGA3VE0Zk4qbMiyQl3ZwXkm8p5ef7i/5+asu40q5swdj74OvyNx+XrWi37tsnn/Yp0N8EOXTH+5Q0mc8oJ7GXbavJajy3GUP+x81XIdSguFGH2EfwtU1zFBcDDwrj/x4VnzaDGULwXJPorpgfnUWlEycpR80WkSG5TISM5/ufK2arvY7U25yD/c5rOn067tGTgkkZXymz0qEXVzAcHenopq4y5d0ZOrHqizNp746g/7lU3sACRmo/wC0J+8nfrUYu5Ryeo/vVK5TllOD6EclkFP38+tZ8sO1iPTutST3jux3dT+dVZJD7jPWtaaPJqyhsiBxjr2r0Dwjf+doxhlkLyRNtjRuy8MPw64rzyZsjryK6XwK0jXz2w2fv1Mfzeo+bj8sCtrX3ObBVVDEo7Lb+9yDs27aWIkYJ++P40qGKQ4B6/8AjtTQ5I5rjTsfa3Hbs8dv8/ep284xUYcL1GKQnD5rA0F+bKDP3qWJi3+3x+tMX5P9j+tAYnjP977i/wDxNbQkxu44kdv/AB+l8xtuMUxVJPX/AGvamlMdaom41QDzTqTcaWJj/DUc3KCkTLhXz9wUnmfvUOOtRxyFTj75qRHz0fG771UpMpIlicB8hKsQkhRu7VRXKN977tTITtz6VewIse3Q1JA+cHZnFQQ7S28dadESvX560RpEmyKkz6nZUPOAe39+lU7S+XTf/sP8v/AqopC/vDt/gzS7wRyfkWmBucN1pAADgPsIqYoL9xSQTnvSZHXHyf8AoFMz/s04DYoyn8NVqK6EkkDggDH/AALHb7vy16FF8QPBcaxxy/CHQJpFwGlbUroFmA5PC8Z9K4BHZiSo4/3ulMJL5Kn/AMdFSpOGv6f5nBicJTxVue+nZtflY9Fh+KHhvKpd/CHwhLGv3vJM8LFf9liTyFxz3606H4o+BgS3/ClPD7RnqP7QuNwHb5ihArzjIJGZMjH92mMWXhZ//HcVoqk/L7l/kcDyeg/5v/An/menx/FL4fvcDz/gbov2bHlhbfUWR8Z4O7bgn1J5PFaVx8SvhRG1uYPgyi7Mkia9jHzds/Md49jge1eRWy3FxcRW8MNzd3EzbIre2iaSSRj0CoASx9ABWyvgTxXIwU+DvFDM2Ouh3BPt1T7tPmqTXupP5I455fhaMuWdRx/7ef8Amej/APC5fBGjL5+kfDKG3nk+WS3kt7NIZB7ybHIx2AA9Se1M1f46aXrGnSrDompeHpZEZWi0200qVBnoRK8IdT7g5HavNl8AeL2fYPBviViSAEOj3ABJ99uPzNT6j8MPGmnSCKbwZr4kJ4SLT5HJ9Pu7uPQ9KyvNS129DnlhcubSdTXzf+bO+8YfHzw74msorGb4ZWmkTIFjh1KGGFpOSAxby1XO7GSOQGORW94Fk0bxhpuuaVNqniHQL2QLd2934Zuv30rp/wAu6sjgpu4yMDOOoryPVPg545j0yQnwfqUoAy32e3jnlTOB8qo5IPtjIroPDesf8IjqeiavLpsllPDtku7h4UVwrjy5FESncGKbs5A2mpvJ1Ize/ofnmdYLDUKkZUZX+dz2nSfgVpVyoZfiJ42+23ESiVrDxQLiaQgZAaIPuJBz8mSV74rOX4BWc+9JfiT8RZ1iJj3G7EhwBzmNZmdQD3ZcfSvIb39n3UNNvJLRdY8BW8AUy288/iK1tbgQud0TyJwyttIzkZ7CrGkfs4alqdzAND8c/De9kWQJv0/xEhlB68lOcnGcDnHNdso1d1F/edFClhlBS9uvuR3Ph34b2HgTWdcm06/8R6nDI0cU39oWRdnCjIYOPmwWPpxjmp9Z1nwTbabp0njaDw9e2H70Wltr1pJcOJCcP5QUEqchCzYxisjwV8P/ABN4b1fWdU1DxLo/iW08sWb3Fnq0t88YjJATDfd+borEEemDWjd+H/AvjTS9J/4S3xW/hy6Se5XS0/tCG0NyrkLIVWVSrcgqSSAOhPIrhipupdNryR8xW9l9btKXNHutz3T4NjQW8KpDocWj2+hWl9JLaDSpftFoSThgrDG1yx+4RxgmrPxt02y1zwRaC/07Q9dtrfVIJTBr139hhj3q8at5gK7iXYDZnn0OBjnPgN4E0TwDpnifR7HxPDqtsmrrLMlxdRTS2RMa/LK0bbS5KnBz0A4zmuz+JkHhTxV4A8SaFrl/Zy6ddRJJOst2IFjCyBw/nAEIARyTgdu9fMTj7HMU23b8dT0U43vG7Vz59m8PeFbm9jtNc8EfDPQob0ldLt2vmmllCEb2luIJsEkkbd23PTnk1r+C/BHhzw/8QNLNp4P8NaHHdl7T+0tN12YxTyEFkQRF3Jwy5J6cAiuJt/DH7OUUckEmvaXb3vmtHPDY69cmAgfd2ytDhxjOW6ZPGetbvwr8H/DDw/8AFWx1HwxEdQmikZbVo/FNjLv3REfLFje2Rxg4IzX09fndKSkny+h6CdNwbTblZ76L8z6qa0tLi2tLO7i025MkJgi+1WnnIJAuAwVgQVzjqOfWvjax1I6t4wnvbSTwlq9vB/o8v/CPaOunm2dcqY2jY7gR13DcpJOCcV9ceHrxLiz0totA06CNZm8pDdAMAWxkhFAOcYOev618d2d3J/wlviFTLo2oyJqb28t1ZxSQhMOQqptCllAIALDPavm8tlaFSHoeBi1oz0fT7jWbezkj0XTJddvLjVkjk0621UWFxLGts53RTEjDgnoDkjNMbxP430Nooofhd8TDeLIpKx6z9vtipYEkShSS6rnbhhhuveorrRNUm0GO2uPh94l8Q2zXkkjW2j+Jf7JuLbagVZCqsBIGJOAWJAHTk1yln4qlttPMF54B+NT48xTL/wAJDfBShONpIXaRt+U4GD3r7HC04KmpSdhZdTlKLUI3+f8AwUdzrHxu8VeC44kvfAvxOuDcBzbw6w8E28Zwyu0UBkRecdc+nesT/hqXTLK13+KfhRrmn24wDJNbxCHcRj780KYJ6Zzk9K43w9+0BpPhvV71bVfiTFZkReTa/wDCUNdSWwAKyo8UgKgE7cEjcMdRmtvQ/wBqXTPD/lwwa18S723wc2us3tneNHz1TepYgcgls4HTFXKVJybuz6KnQrRSvC/zt+Vxtp8bfgDf2lvFqfgu6edSzeWdPt5v4jgM6Ohc46N6cYqnL4n/AGedYv3QaVrOlOZSYzDpzIm3j5WWKXdtHI/vHqT2rYH7UngjVWQahBqWq6W5bzdO1nQNOnVBjIAkRg7fNzyMY4NF98Xfgrq0MdsfAlm9peMsc7N4eW08hByXSW3JkV88DbkfhxXM+SOn5o7aarx1UZL0f+ZQs9B+CF1FOB4p0iCUPlUvU1awi8voBublnHUnBHNSWnwc+GfiafyLTxroIKAsF0vXlkWVBzuYXC5RyeNo445zmm3T/s6ygEWmpRXYk27LO+vhDycblklQnAHJyM1i3vhr4A3Ibb4z8R25RWIKQpdrIQMqBvhBB7Yxg+oqlyWtZfedMHiHK/NJeqv+RP4o/Zz8P+GxFM/j/wANWenSsFWXUGt5MyZztQQuTwPvFgBTm/Z3uzp8z6J4o8NahKsYlhgSVbeKcEgFUkdyA3GcHHA6isuT4KeF5lFxoHxQ8IPasAzJq2yzuIxj7pCZ3EZ5Ax6DPNU7f4D6lqNykGh6x4G8VSS7fKt7DV4Bcvxk4jcAgjnIbB4qoxUn8N/Rnq0a06ST9qoz842/P/Mh8RfCfxh4Y0mfV9V0q2OlW5jM93Z6nbXKxFm2qSEckAsQM4x71ycJ8p8P9+u8t/2ZfiLBh4/h/JHnGfs13ajOG67RNzj1x71yGsaNfeHdWu9M1W0udP1C3IE1tcpggkbhnGQ2QQQQSCOc1lOm46xi16/8MfW5djfa3p1akZS8u3pcqxnc2T/F+dSRyZA5xUUK7QMHr/BSEEDn74qYbHvRdyyrfNjvu+aprfKrj7lVlOzipoWxwe1S9xosKQcZ+QLSBzIRj/np+FMABbPXP8NKqhlxj/Zqos3gyfOV5+SiEgoCP4qZG2xPmfNMtZNrYK+Wf9XWsTSKumXFZkP3Ngp3zPGCOHNNiwucP6UsW37oZPm/goT6jiyzGxUY+5TU+4aIgeABQ2zYSTx/fqolR3Hsxz6f7VV2hYguOJD/AM8qdCysoxx/sVYAwO397vVLTVmi9wSK9e3YBz5kP91NqbP93+9V7y/Nt4pG/wBQy/K6Vn43nnkD/vqo7MPaz7hHvRvvonJK/wAW2qi7aFQdtTWiAGPmzinxSFuvaoYZEl+4+QPuvT3+Qg1Whe7E+8QSc1WJBIFWNwVfWosbGI9KET6DGXByfvilgdBvnnLi3t1aWYp1Cg5O3/aP3aVR5ikDj2/uVzvxAn1HSvAV9c2VtNJbmeOyu71B+7jLZIiJ9T2+lUultzy8diI4ahKcnseKeKtfm8UeJr3U59vmXMzSMq8AEjgD2AptkhWTNZUCH7WSd3B/u+3pWxZ/M49V/SuKptY/OcO+abm92zQgxyTVmD3zVaHGcH86sQ8muF/EfSUizGcGrCHIA/j/ANuqcbBTg9qmWQqcjqOtZI66ci7DhnznhquI2w5HFZkcxVgQOat29rLduBjbn+N6qMpG0GtyW/1dLS3Lebk4zsX1/irX8IeGvEd+Df2+zShqACm8e9iVvIwSQiKCQTjBzjP0rFvNJiitJDOWkdeSIuflxywY8Z9OK9v0TxJYxapo+yXSn8wIbezu2W4JXy8j7oChvXjArupt8rk0fnfFuKr06UadP4ZHXfBb4QaRZaysdhbs2qX6wg3dlqshlK52iSQJgBA3ZiD7GuO+MfxHufFeo2Phyzt1i8L+EFk0mwhll883LoWjluGdhu5IIVew9zW/8WPihrmn+Erjw5Lqum30mvoyzWulXQU6OqOhCkIoO51bBDAqQSVYnNeJJau0PlQrhE4Ceg/2aan0b33OLhLIryWMrr0/VnZaT4/17QtLOn6drtzY2ciGNYoEjDIh6qH27kz/ALJFYsPNyZ4TJ555a5clnJPUliCST7nmm2Vk8uDIef4t/NaNskdnEd52mmm5WjbU/YKWGoqTlGHvMYumy3rr98lv79dBoX9l+HmjvJ7c63fwznydNuVZbSNgMiaVufMGDwgwMjJ4rJjnaIMsECIh/jTFOs4SVckR5Lbt8VbwjyK19DWvg41ockn7po32van4j1BL3V7+XUbwZw5UKsQO3cEVRgDgDHbAUcUsUIUAkvt+9sqGIRqwwEP+xUkkYliO3kr/AN9VtBLS2hvh6FOjGMKa5YkkSEACnglT/foHByBspIiC4DdDWsXY7E2aFnvLER8SbS0ZdukqgFW/AhK+6PAJ/wCE4+HyaosD6jb6/HGl8pYo0DopKmMjGQHHbPPSvhbT5wrI4KbAw/8AQutfVf7NHjLV7bwLD9gZLhNL1KTT57CRMrLEW85GDDlHCSZBHB6EcV24WSjU5GfkPH2Gc8NCvGOsX+Z6F4Z8VvqFpZeVcy2tyqiSCa6Vm8uQNtkjYgcZA5Vvxrc1Oa28KeLrmeUeZpmthZZUVAyxyINrFCvc/eI68ms7x3ZDT/iL4cvtO05ZY9SLCQ2jAeeQNx3DIVuhJPUjvmtSG9R7C7judLnyuJ4rcr82/dhzGwyCQuCQDz0NetF8u5+Cu3xI3ICLXWbeLabjTpcZmOcEsCBtYdSCBx2rjdZ0h/Cz3epW6XUulT3EkWoXlhdlZdPZRhZgo6gnG4HIA5I5qx9pbwzqdwLeOKe3uLpTdQzblQggDevZG6Zxj3rqvDtpFb6lrEluksGn6lCWZC2RHOPlYHJwSwIYHHIBFVurIwbcdjkrLXhcfDd9fu7lNYECj7XPaoALtkYK0mwcI+75iBj14BrYiv0tNJtrm2uI5LaQjZIGIyz/ADKHU5C88HPfNcpDpNp8NPGD2LWHlaJ4jlVppYmxCZ93DtEeAcYDbccYOCBxra293bPro063Etg3lzWl2F3qkobDq+MjGQQQcHGPrWadjS2uhuR7bYHUzAbKF9pkCuNsUp4Ypg9D/WqJ8IOftGqWtnDp+p3IMx8pgPNkU5V9w5OR/CeprUnlTxJoMVjcWktp/aelhpBEp8pGKj5VJ5BByAOoqHwyZtDntNMIkMDW7QwwzZKl1GQNxztJ5x61ra5Cel0VdIiub2G01/ToInn8ojGMGWIn95CQTggEdDyCMj0pstvb6rdwau+lSpq+jtIscbL888BRivlucBmGSAM5ByDwaZoWl2ljBcRabezaReCQzNpV1MG+zzg7mKqTu2t944yrV09leTXaSCVBbTrgsqNkByfmKj0PP0pJdCXvdHK/abPULHRL+GV0eViWSZgHBBwFYdNynI/+tW/Y+bDE8DQebbzqxkK7eJR0JHbI4qv4gtbeSRGmKPHPgGTujjjr6Ed+tZ2ivPp2+3AUyQXRIbrvQgAZJ/maFpuXa6ObGTkDp1+71/H/AAqRY5EABICAfdbr+fT86VQqHJ3FBj5arxRPGQwl3wZyPNfIz71ilygSCPJA+ZwwJ+f27DHH40kUaxA4AGeu3v6fWppJ0h2DemX/AIEYHIHXpUP2yFVz87lOCAucH+VS9wJreF5GOE/AUyeLBIkAcZGFdSxz7VVuLVdQtDbXkDG2lxmMuyk+x24I/OprOwt9MtYLa0gmggjHytkucHtuJz/Wn0AWEAI4hRHDcZZegHUjPOPwp4DoxYAOvXaGxwPrUFwZCiMoVBkdG2scdjjnHemtp9rO3mPJdl8ZIinKg+uBjH6VKQDWabWZ44AUsoA2SZEEuQOnAxirAcW2yKSUc8KCxyR/XNQiwaZwLSUIFHCTckkf7XA/E0G81SOEpLFHZu33RAwdvqzdM00kAXEYmhRA/lBmI2rFu3kdfQdP4qhEZ8wtHJG88QxtdmUDuAFPyn/eHPamFGJe6u7uaWXbhjccIig8bFHf17mgaRd6wXYCMHkQ54AA6Akc+9NIaLMt3qMagXMcMDkDrzkemD601b6ckvc26KBgAK4Ykevy9Khkt72xBiu54r+4aQfPCpxk9AS3P+FSrA0MiKyKjjkt0BP1HXnrTv2GVzPqcCo7vBAX58p3BUA+57gdQKeJbiQ5uYIUA/jhYEcfxcc4/CmNFLKd1yI53XPy26khP++v1pZHNhF5hPDDj5e3pistRnI/FP4oaP8ACzQoNQNtJqmu3fmR6bpqfdlcY3SSEHOxcjPcn5RzmvhzWfFOpa9q9/rOq6i15qN8/nXciAAEnau1VHAUBQFHAAr1j9p7XbjXPitLavEtpY6FYw2tqoxl2kUTSMSPUkYB6Y968durURwNgYLeleFi63PKUeiP6C4TyinhsLHEte/L8hBKt1GjxHg/wP8AMf8AgVRYC9Pn/wBis1BNZyBlHB+X/wCyrQhlN1boxOwp8rf+y15cJc3uyPvm0V2JTon3vlqKQb2RicY+X/x3/wBBqzKocFh2qoqhY+OlOXuiT6kLI0agjfinQXQJw4qTIK+39z0qpJaiRCB2qU77ESempNs46Zf/AGPmqs74Lg/w/wByolleA7WOR/C/T/gS+tSi4Qrh+/8Ac2qv+LVakmZtkAcs/wA1MKCTl/k+WrEi/Pgf3v8APzVXc4HH3PvfJWDWpDKbWpyc9BURa5tSCvG79frVpj2ak3GNcFmHzUkjOUblBdUnj4cZI676Qat8wDx5T+71/nU9yEfrFnH9az3tV35Q5T9a0XNY4pcyCa4hfDqiIO/IzzVWeWBWyYeT1VH4/DrUdzbhR8nPfn0qjsPQimu55tSb2sOmKnpj/vrJ9ufeoSRjpSe57Uwtjr243VskcTZXKA/WpreZoJUYNypGO+MdOaZjPFIOAT0wM5ar30PP+B8x6NbXQnto3RNkTjAX/ax8w4qwjF1OTXU6r8OH0H4PeB/EMUUZuLqItqexyzgzszwZXgAbAFJzkE4PSuSiyjFCn/AH5NctWEqcrM+qy/F08VSUoE0chkyKRZONr0zCk7iP8aTcFXB4B/rXGepdD1YRsQ4/4B/F/wDtUzzjl/f7tCsQcH7g/v8ANIFB4z/8TVr0LTHYO7ps/u0me+X/AO+KaWwcl+aFOfdv7tVysZIrHv8AOaFBJz83+/TMFSFZdhNIWA4ohroTuPXJ7v7IVpw+WmK23g/5/rTlJ5+fvt2Vd2Fx+4B0Ucptp0TlxjGdtQqeOON3zUg+UD5KExosxPsYgpk1YguAwyN4T+/2qghAbJFSRnoem351rVXHcvxS7zjNCEqrley7vnqrbEZyP++6kLDZg0lM0TJSCGyX6f5+9TQSOpojkBOB3puRjn+GhTCMiYHkgDrTBlzxuJpp60yLDDFVGQNsVQScslGCcYff/uLTkf8A8eamrMX/AI6QXGpKUP8Au0IQTyH/AOAJRvV+A+cV1nhH4ReNPHWl/wBp6F4ffVNOJdBKlzbxnehww2NMrfpz2zUQU5uyVzmrV6dJc05cq89Dk45Z4ZIpoJZYpY23RSxuVZCPulWUggjsQeK3P+E98XPp4tJfGXiGa2Y5Nt/as2M+jHOfyNdPF+zj8T2/ejwZdtjqRdWob8FMuf0qzoX7OnjK91JLfW9Pk8M2CrJJJf3ESXTAgfKohics5J4BAx+ldEKdSGiTVzx6+NwFRc1RqXL8zmLX4q+NrQRInjLXWSIr+4k1FzGVHVX5zggYPeu00v8AaP1vw9F9ls/Cvhiy0tVMS20C3KHGPmLyLJlsjruqJvgTpaNJHc+Pvs9yV3IieFtTKoOxkLRAxqQMBgG5wMY5p+l/A/w3qOpC0X4q2BlXBaG18OX8sgHY7GQZ5xnJH9K09nV/po+erYrKaz1X4P8ARC6b+0Xa6WgMfw60OzdyC0uk301s5IOchm3bc85xyfWuTm8bWvi7xJqt5HoVpoTykXX+jXAlMjFgScsASQOwG31rrrX9nrT5HKXXxF0tHA/1dtpUzTk9h5UrRkA9M/hVO6+A9n4XivdXtPiLZ3t3YQNLJZLp4iaSM4LJiVw3IwMgHB+lYRWrT2PFzCll06D9i3zfP9TptD03wP44gNzrOn6ZB4gsJBFPKmiW85vY8/u5XllmiQdNhzk9OxrWubPwXp7ywah4js9LEMebPRtnh2JvLYA/K+11VAcgBixOOcE15z4M1G10rxHBDqemWd5pWrCOxvoNTRjbmBnDFmA5+XG4EZPyYFd2vhTwnYarcwaHF8KtI1O0m8vzjoOr35ic8naHQox2nGAMAniu2hOM4WnLU+HpzUPd1svK5nxW2kaj4i1F9ICz20VvAZmjvrWZN+CQEW2xEgCgZCgknljW2NCu7020E/hrRr22az81b7WfC8Wp2NuHLOY/NadGi6ZIVWySDn0qzW6mDWLx9Utp7S3Cxb18Oy6SHUZXKIxLMoOecDjqBXQXHgy21L+zhrOtwxaNLZiNrSOaawBkEOQ0kyttdePucL3Oa4YVVTqSaOSEfaVnc1fhHYnR9e1UnRPCumaFc6em5/COntDDLOj5Rpkdjg4Ztu3PcdMmvXfFerR2/g/XIrq806Cw/suYzwXem/aFkBTO6VVGCg4JAyce+K8p+GQ0+LxJK+n+LbXVbe9txD5VnFKzeYhJAZ5gVdQpPMZHJ6Y6+zLHa31pc6fd3PmwTWrxPAzEK4KnIZOAw6fKOTXzGLrSWLjVnvoe7ypKyPliz1nRorGBLzxh8DtMt/LBW2n8FTxMA2G+ZJArDJ55HvS6Fd+H28VaFLYeIfgUJ7bUopY7nSdNexu5QOoUhyATnABA5xXd6Zc61FbpEfGg0yS3gSWSKLw+srg8AIVa6O/GRlQF4qTVdN8QeJYI7O6+JutJFLcJ5z2GiWFhYABty+ZFIzSO3A53MBgDmvtXiY1aT5tLr9DmcXCWjPYrS+nW3jkunRI4bghWiVVAXgqAAMZOeK+ZvihFqFn8Vtcju5L29T+0Fa3kkXdwY1kO0lVBQMSAyluMAnOa+kbeKytk8s6heJKfmYLuLFicsSY/lHtjtxXhHx8vLXSPiRpI/wCElktDqFil4ljfbm89UZonWPJ+98iEjGevXt8Pl3Mq06a6r8gxKTpN2MbTdRTU9RS0u9AGqyrukiC6LHcTiQHeNpldVyRwCDuzxUVv8Z9OhlieX4d+P59TyPIWHTLqxZ0HOxv3xUgHoQtO027SO6tLzTdUQvFKjCRWaIRsDkqSwwAO5PA612tjJ8UdT1C9i0HxBb65pzYnVT8QYVu7eNu0sfkyAZYHaemBg19dg4RmnBq8vW55mDrypzt0+44bXv2rdMWENdaZ8QtCnEqllhmtbYysn8EkphDsvXK5JFOuv2qdJ1O1uPIsfFFrcyxHyb2DULVrhO+0S7dyKTwRzgEnBNd7M/7QGlyW5g0y/wBctmGR9l8V6ZcFOPukPbKPYYB571w2t+BfiBZxm4m/Z4tda3ECWXUri1nm5bAESWhjCLzkkKcHkkCu10ZPZP7j7DD1qDSdSP4/52OX1X9oKx1WVJbv4a+GdQv1gVVudSY3Nw2BhSz7AGx1IPBrDm+JXgrVIoX1X4S6V9sjHzTaHqsmnCQnqTGi4x6V0fiLw/f6ZFA+o/svXWniDcbh7Wa6MTg9CDEpwPXJYZ6Yrm38aeAJdKS2ufg5ewXO7bJ5V7NbeVj7zCbYzNnpsZcKP4jWLp1FKzkvmv8AgH0lGthZQUoxfyf/AARP+Eo+Fd3ajzvh34k0i5JG6XSvEHnD73bzVPOPUVGNS+E92kkQg8caBOMRxz+bbXin+8XjJU/gD7+1c7rnizwTcaXcWmkeCr3w5qhKBb291+S4EYDAt+6MaBspwMkYznFc6kiTORE6EKW/1bZH/Ac1nOXI0rJ/L/gHrYTCwxClKE5R9Xf9WelXfgz4aT+SunfFe1a6lIUJrnh25gABxtzIFIGO7HKgd61f+Gf45oIzZ+PPhxfSyRecySal5SiMnarK5Q7vmGOgINeRYQEEDJH16U4WkEjZ8qPGMfMi5+p96mFSH8i+9nW8uxH2Kj+aT/RHq5/Zh8YWl9FLoyeH9WnkYqsOha5GbgKFLMyBiny44OOnpjmsjxX8P/GfhAG98T6HqlikjrE91qEwnDkjCL5m85OAcDPavP49PgDgiJIj83MaKp/Mc1etQEXYEJUxqNjSs2MfxKCeGo9pTk9mvn/wDfDYPF0ZxbnFr01/MsRv5Zy1SQNnioolBYA/JmpIiqJwP92oe59PHsSoxYc/w/epyLk8fPTY3JHFOhcdP8/99UkVHZk8ZIYbj89KjPIcIeGXb+NEI5wONy00JhR99P8AYq6bNIk8EvmKCO9EvyqhHaolZgcsN/8AtUrxFghHGP8AZ21pFe8bQtzF2IqMg8ZpqpHKAMfcpsandu/9lp8SgODST5RxfKLFHjkv0Py/+g1ai+TYT3quVAGPkzUkbfwn7lXe5d+YkhiOwD+7UiEev/AajiITAUY/4D0pscg7cc7apNMte9uSqPX56QfM2aQnAxTQ5YkDtTKJbcvDL9/eP4kf/P3qvFyBnt93fVLertkYNELqRgjCf+zVMZX+IUXzF0ADr8lQnDbM0+Ahug/79UZGMg1tayNOYrFhaWvzjKBWJdfzrpfjN4auvB/7If76Mx3euaxZahKjruIDK4j8txx92NMq3Kk8dRVDwz4a/wCEv8WaPomCBfXawSlmxiEZaUZ7fICN3q9fT/iKHTfij43ufAGv6PcXngLVbWKZZtp2xSFQsbRyqTjDIQGHG4FT3rtwsXNyfyR+V8ZZgqThh49dX6I/K61JcEnJJ/irVswR0PArZ+JHhfT/AAH8TfFPhvTrl72w0nU57KG5kYFpFRioJK8ZGO3WsmBwGGCuMD5vSvJrRcZSTOTAThUhGoupciQk5q5BET9Kq20ydD+dWluVA45rznufTUeXqydbMsSCdn+yatWdmvJlR/8AZC8c1Q+3snQAGgXksrfKeW67f4/wqLnSpQR0FikUMmSMFf4qJ9YtrZiqr5hH9x//AGasaz0+8v3GB/330ras9Dt4gHmk8w/3Puj6VcVJbI6IylL4dChNc32rZtraPg8Y4z+ZrtvhtoF/pK3niW/u/sZsgiG+R47iYbMiIRqM5fdgfTrxWG9yltbFI0AAGPzpINUmazt7dEiS0gJ8tNoB3H7zn6/XFbUqjhdSZ4OY5a8dKMZOyublzJca1fy6nqVz9q1W6PmTzuigu20DkKoXOMDgCrBhEMSIoGD/AH//ALL7tYttczHG1M5q/bRXF0d0qGMK23aq4J/4Ca2jJJpxWp9VhqVPDRjTgvdiaPnhmJQ4x/cqezleUEkVXtYEUhh1q1EwB44P8VbQXRnpRd9iW3Gz5fnqxG4jHBqCCQMu4Pnd/dqWIApk/wDj9dHQ6Fuy0vyjP3BViI71BPWqsLYZO+asxAlaEu4JEi9vrSIMnFJu4zQrY/260T1LiWreVsvjgHHz19D/ALIOtHTvGPiDRGk3x3NnHequ7A3I7qw28AtsYEt1OB6V86KriSMK+wHPzfX5a9D+CPihPCnxS0C7nnENlcSGwlZ/lUrKrKpLdsMqV00WvaqSPkuJ8H9Zy2rFdr/dqfV13rOoeGvEsFlqiRXvhHUVU6ZfWsOLnS5iSpzjO5dxz64PpkV12ga0bLSoFuUW/lWVi8tohiZ1BK7xGTgMcZO3gipYNJu0uLqyd0kibaTaPgmLJKlkburdwDweTjNcde28q6JPBK99ZS2zEQ3lnhntsNmNiT1GeDXuO8T+VXGL2N7xz5+kS6VrVpsnsmYfaradwhkR+HDjkcjHrjFbNhCkPh+C3gE1o9yxMKF9zJsPyoGPJ+Xp3xUksaeNPCCW17bNdvIqrIyN/rVzlmUDqQeSo6jpXMaNP5Nrc6bCEstVsZ2ASXJikAGA6huUOOCKafKzNO65Xujr4L1fEF6De2YSWxm8uKRvmEq4HzHIyCCeD0PODXFa9oE/hfxRqk0Wy3sdVtjbxxq7Lhy2fNUjIJJGCvBAwRWsLu7lkstRtcLJExkliRuJMLgjPQgnkCr97q3/AAlGi3ejw2ckesWdpFqBt5k2qQ+cAMehJB/GlpJC+BrsVPCvii0n0m0s7jdEbLNuySqRLAwOArDoQeuV7VSufEVtYQJq+my/b7O2vzb6nbTuWNk394DhsEcjAIxyOKyvB3jO21jWZNCuUjstRmiM1rfKy4ldR80D7hncOox1AOOldTqdukV3ZXUumwpb39kftd5aqMidOYyQPvDGQCc8cU1qgkrSsX77R9K1zXrmWCSDz73TQ8M+4Ft2cKyMccY6jPNY+lT3enaxb6ZNPLaXom8tS+As+AWO3OfvICQueccVcW+ttAuNPivIEu9Kuo8w3MfzBCeDwBgqcjgHI9OKbcxwPrt6rYiu7WRJB5y5EqjlXBB444yOR6UImK3Vzor4jXNMliMcUkqkxsr4BAI4YD61zdzpty+uRziNDaJaJ50iSgMhztBKj5m6dcYp+kXz6X4iltZkM8OoHzbeRMFowRzGTxlcjA9PpS3fhi503UNY17SJHkeXTDBFpycEkHcV5z8xOQCDxnFW2CutDkVQscAgk8YaowNwNvOgAPJG7AAB9fr7U+LpzwO+ep/z+VJ9rj2YEfydcv1rAoLfT7K0D+VIzoR8wHp9MD86jaGVpQ8XlxDOdsnQjrj3prT7od9snmPn7rkqBj2HP4d6dZSNccOC/JXzFXAx1zjoM/nSbj0KSH+aN5cEBxwNq5OfamKgRjJ9pup88bJHDKD32qBjP40ouJGmSEWjlAuWkB6fkOlKskETkPKYjxtd1ODnsuOT6Gi5IwwzSElolQrwF3ZJHqeMgnsKURhRmYeWM4AdMk++QeBSOoljdd8iJ0+RtrYB6Dvj29KcG2Sbkk8o4IDsm7K+noD7mswGB5ldiZkEBPC+Vjp1x1P40bXkLurs8CgYRkIOfXPp9RTkBZcl5Tt4y3JHtximeb9xmRz833m4HHr7UAMAA2PJtOwZBZsAe57fjUAuhcFIopUnttvE0UuHLHquOMgdM96WO4iulRo9xRv7vBPsKbe6td29vATBaxQFgGtHXDuo4YhhgA574ptsaJbe5EL+WEZygJJC8E9wT60iagJHKlXAb7zcBR9Tnv8AnTbbVVukHkCFIwMHYxyB2B6/j3qNxGxCnCSP0CqcHHUk9KcZAiZriGKEukbjBxsiyzE+w/n7U63vItpcgcjMhKkg+wHQmoljCPwg/uh85GPYDoae2WXBDJHjG9cdvRf5mpT1Ej4n+P1yl58dPFs7CGN5LqPy4VXcQqwIqg8+zE+/3etefNHvbDfIn3Vr2/8Aaw0DT7r4gyalbRRR3E9vbi+uF/1rzkAREjAAJQYz6da+fvtc9ncxRXJJRs7bgLkHA/PbXy+IbhVal3P6V4dx9KtgqcIy1ikvuLU9sGyzInlr1ffmsiWGWxcyQbzHj7uzpWmLgGLKFH3fLTMC4TgZrhkl0Prn5GfHqaTIN2xJCtPVi4y3G75fnfiq8+nkTZgTkfwVCuA2JH+7/wChVUG/tGbbtYtqD1/vf36ilAjH/wAX1pzSt/FVfzCFx98U0yL9x6sGAB+dP4U/uVVljKcA/eqXeQc9f9yog5cjP0obZm9hqOyLgf3eKVpAvU/7NMbpgf7tNR1AOefl/wDHv4W/Cog9CW+o09j0O7mqkmY3x89Thw2dyNg/7FRjYx4fZtz93p+HzVKZlN6kAByT/wDZVWlBXnr+gFTsAOD89VZ8dPTo1UjnqFVyMZ9uo9aosRzV+Qnn5Ov97NZ74Hqf0q0eZUK7A8jvVckgYJ4/w9atOAcDfn/gJ/rVQ9K2geXU3FwQVz0PSreiaLJ4o8QaRosBAn1K8gso8nHMjqnU5x1qmxABzj+v513HwG00ap8bfB0LPsEV+Lon/rkpl/HJXFdNJXmkeTjKnJRm/I+zfGmiQeMtK1nQUdUjnj8i1fbgBkG2Mnp/cGfUnivjqIS25EUw8ueNjFJG33gwO1h+Yr7IDEvvj+RzJ5gyx6k596+f/jv4cj0nxxHqNsixW2rxeay7utyGxKQO2Rg+9XjKd7SXQ8/hjMPZ13Ql9o4BJV25Ozj+ClUhTj/P/fPNQRAyYJfZmpYyQu1v8K8e3c/WIiKMtt/9ApUYbfuUEh2IGymHnld//wCqi5Wgv3jn5/8Avinbh32U0YAOV/iU/wDAqONxGK57hoIrBeBv/wBqnxEN/eSo3G3J+/TVYpyXepDQdkfhQh+bHT+7TOB0HNLuCrwlMbaLCSc/zehCHxnrUMR3gsz9KFbyzkfc/uVrzsEywvy/3qehGf8APeoFJJx8/wDwOpI2wcV1p3Ha5MmScH8qajhRgCmK4zS53HA5qbl/CSrICuKTeD1emxn5PlNNHORn/vildApEhlyuD2pwcI+dnWmHkZJ4FNVySc7Of7lUhXUkSwnDcDpTX3j+HFRrKegpwYgbj+nSleDBsQhl4P8An/ZqL7Lb7t7wI+eRnHb0K88VMZEbk9RTDIEUkdf5VPNyq6RlOKqK0kRrZRSSeYpxLnAfzSrZ9jnOKlhyg81Lt0l/56pdNuH/AAIPmux+HWvagY/7H0X4baH42v499xJJeafNd3BjyMbtsgAAyBwO/rXbjWfEo1EG/wD2Y9OuGT5THbaDfQngdiNy8fQ59a7KUXOPM/yZ8li8fTw1R0pUvy/VnmFt8QPFYkgI8X6y7Q/LHv1N3WP+7jcxGPatKf4w+O7xQs/jPUp9hDqklwjIDj+504Fd5D430C+1G3tdQ/Z1vLOXa5hjsNPZpgSPmYxNEglCj5gGP14NO1TxX4GtZ7e3vfBmt6ZJeSLHa6engS0S4D8BSzPIRMDydiBWPrVexlLr+Z5rzHCJ+9S1+T/I89Hxt8UG2eC51HT7y3kUxslxYxuXU8EE8N39afP8YNVPh+80yKz8PW9tdQPBIYYpg5VxtcgtIRkg4zjjtXe6p4z0zw1mG5+Jp0a2lzBJYv8ADGO2uHUHBiYNgMvqu/OPel/4TbwZbxyf8V34J0xI8rLFP8N3j1AHpxECV78fMMD3FVHCyW8vyOSeOwtTX2X3J/5Hj2keJFg822hkgsHzH5FtG5aL28sOSd2epBxXueg/tBeJLHwJpySXvhSySzja187xUkyMJASQFZI28zIzjkc8VxXiCfRtc0gWnhz4jfCtIbXyzLK+iPpt04B++HkiJdh1KoSW6Y6Vznh2bw54juDo62epammsn7JKNOdYxd4yTIiyE7RxuycED34qPYqlNSlqj4zMORzlUpR909U0XxZfeNvC2nONI0GR9fu45N+m2syZYTDd8juQAME9Biti0h1zXfFes6p4WvdVuPtN5MIY9K+IGlLb7gDGP9EnBKoSCShGc8CsYrpegXFtc6ZbXVx/YNmZLG13ySzXLqhRIAFBxl3AJA5xxXHXGveHfCVjaf8ACQ/syppzx7Cb+/W6tt5/jLKyEM3pubbxkg542w1OnecnseZg4VK0+aCv/Xqj3PwVp/xU0jxVphv5PFU+mICtxHqGg6Wls/ykYM0UhIAJyGxz+Ne5aUuqfbLb50vQZAFhKIq8n7pZSSB6nHFfGHhn4p+AF17Sm0j4aapoerm6iit77T2a3t4y7jHmqjMZV7kd+wFfWSTajHNKkthpt5cW9woEkMrwqRgnILqSrA8EYP5V8vnEWpxnFXXr/wAA9lwabT0fov8AM8O1Tw3DJrGr6Xe6hr/9mWWpTQsH+HNtqGnJIDllAQG6IOcCQgbhhs4Nc1ceEfBfl385vPDws4ceaJfhFqiLGQM5aRWBj46gELjnGc11/wAWtWi0H4h6xLJ4G8SeLvEFxFb31vqOittigJQBVEqqZBgLgkc5HGKw7L4s67rdrO1r4O+KOqSQ4T7LKrXECMOSXfG/jPpX0OHrOVONo9O6F7CcrST/ACPevB2qaPceHLXUTqNkDNbxxxQQoYUAH3SkbHfymCQckDqSa8y/aHtNOjvPC+qT3+h2MdxBLYxR3Ph+41O9llidZENqIv3ked5Vmztzj7xPHFmW/utSt9QXSvGIvWJLK/hK7JJI6CRnAOOwwoH1qibrxRbWRtl0zxzpn2qVYwyaVLBgZ/5aXkswVFJ4O3HU45rycNgalHEe1a93X8SK9O9NtSGrDo/2aBLj7HJ5nMj6lYypNIQeNquQQBwCGBqvqvg3wZ8R9N0xtY+16PYWFw9rb6xC1raWoVht2/viGkO5SQABgc5Oa2NVklgvTFLHex3KYG90YgqOARI2e+cc5OKtac90mj3sd5pd5fwRSKVhTRF1MT5QqyvHy2w8Aso3YzjFdlHmjK0VofPYaU4V009TgIvhD8NjdZtPG/iq/tRJIq6lo/g6eS2i2NtKtKpPmNkH5o9y8da5rxrpPhDwOEuPD/xK1TV9XWVUk0+50m+026jjJJYmRiBgf3cZOeK9ktvH99ALKL+z/B0DKVH9m3GtT2MqYGGSO2MCEHsOWHGTnk1a0z4m3VoDFYaddaRqEknmLpek+KtKaCeXGMypcMJgx6FSvHUV6HNZWUbfM+2o4qtCSlU95ei/yPBdB+LvinQd66Z4+1yzRuSg1OVgSPZ2P9K3bf49/EJJCE8d6xIhOdzXasfrzmvbpvG+pXszwax4P+JEluZNss1z4P03UrGI45KBV3OAeAyscjmvP/E/hjwh4ivrOHU/EOoeB7i2SQFLj4dTWivuOQZWhc5OB8pCjHTih0ajV4y/G36nt4fMcJzv21FL5X/JHPt+0L8SGDrJ4ve5aQ5f7Tp9rNnjH8UZ7dq5TxN4u1fxjqcepaxPDNeRxLAGhtI7YYGcZWNQC3PJxk1v3vgTwJYzi2/4XVoUU56fbdC1C2Yj15TFcfrFhZ6fq91Y2Osafr8MO3bf6aziGTIycBwDweD056ZrnrQrRjeT09bn0+X4vL61W2HjaS8rFeM7B83/AOunxcfKDv8A9s8j/vmoQCOQjj/f+9ViIE8n/vuvPifVRZLFJg4/75fbSw8ggd/+BVBb/unB+5n5WqSE7IwWOytFoVFcsiyjMnGKmhcK3PNQ2xEiZf8Adher/wCfSlkVVeRI381V6On3Sv8Ae21V76mj10LCSbsgcOadE2/rVcKecd6liYZ4faP9utIvUtaonhbYf8/99VMrYOWqvC+GBPenxsRET92nE0TJkBeWpI/lXH+f/saYmScVLGBjcPlxTKTHRy7Bgff/AEFSRNlc/wCrqA/uwoG+lkleHBUcVojdLmLSrnAf7/8AcpzA7CrfOKbCzEY7NRFgbsUoMcZFmNzt+5To8qAM4qGMnblWpYZC642cVtEaJhGGO16cMBckUwkIRxzVeW4PA7/7NJO+oXbJ2cYz/HVfJWQHPyLSWxcD5+tKkmWyr5zUvQa9xmraENDG4eml3yB1SotMnD2+0J84bFSHABxW6fMjVOzPT/2btHt9e+JlxFK8uG06WKOVOsRf5S46fOFJI9DXv/hiKw8GWnhzwzJJNbaTpMLWlvezMXD+UxAdyRlwW+fI4xke1eR/syWOmWguNWvt6SR3e1ryPIa3WVdsTMOrplXPAODwa9TKyeK/D/hr+3rOXStTigcXcYcPBIu9sFTkMEZMEDAK5welexhlyU13P504rxX1jMpLokkflv4z8J694K8a6zo3iW2uINcgupJLprhNpnLszLMo7q4IYEZBB4NUbVTu5Ffbn7YPgQR/AzStVLw6ifDeowWllqUoX7QLKVHQ2hKgb1jcRsrEk49O/wAUxEDBxXkY2HJU9T2Mire2o6/Z0LNvCScD9auwWiMwDPz321UinIGBU8bFjivMPtqaiX0trZGBL70q4t5An3IkUA9uTj+tZMSs2cH/ABqzBbFyCTnHYVk3od8XboaseqlsiNG/33ojeSYkl+fRd1V4I0xyMAf3atIhBx0rNv3jrjpuyWKMO4Enar9pbQRyo5TG3+D/AOKqnFJuPH36tW5DJzW9NLqbK27NOziUsmE42/8AfFWe25jvf/nr6VnQyHOR1q5G5K4PDmuuL1sdNJvmNK2G35R0qwsu8YX+981U7aQ9D/v1Ytzn+PI/2KtdzqiWYJC7bjv+b+/1qwrHbn0xuqnATImGPH+f/HasQyllQqPn/wA/drVHQi1a5VuKnU7wADjFVYju6cU9XwuaalqUnqWEBdcZqSNxtHO+mopPP3KVEKYB4Fb83MaJ825YtwScDgN/6F/e/wC+anEIvbR4Q4iPBVj03K2V3fitV7fhePzftUfmqHwjuYh/c/j/AN0VouVXuY1KSqxcJH3R8FvjhZ/EXRHvb63FpqunBItSgi+YR4OUlQdWRsY4yVbg5xk9Lf6l4cNvpGsG/utMfWZpLO3u3UiISE4Curdiemec18afAe6ktfihoRgMkcWoStpsux8B0dGb5h1OGUEZ4z/tV9e6bplz/wAI7qng/U7Sx1hLC7YRrMNzSIRuViG4VwTjcvUY4Hf1qNWVWOp/L3FGVU8rxso05e69Uuy/4csWnh6ebTdR0TVb/wDs95ZDJayQZ22VyhysysMFQxAJB+U8g9a2L60utQ06DUtSFuNXRVtdQeBcpHIgzuU5BCMCCAehIzXKarqF34Y8WWlzaam+nWEOjmQWcgV4riQMQUZT83GQQQRz0r0m/js91zP9ie5kurcST2kX3pwFB2qufmYdhkH3rqg1JHxMlaSkcw5S00i3uZpfs88SqzPEpMMsbEhHJXjjoTSaattF4p0y703WbxtQl0+WBbOdS0LgSByrbhkEfPtye9ZvizTYPDHh8XGiWl5JFNMt3Hp9wzLsUjdLGVYZUD7xQ5IYkgVoaTrGn+KrZdQ0q58ue0Ki4s3TDoHHXJx8wOfmXKntQnbQtxvG4zxRoulp4qN9cWFtbzxsuoQXIXG8AEEEYySDwV6mkttYk0rTpLmCD+09Pllt72ziDmJfKc4kEWeQ4PBU8c9utdJfJba7Zx6ZqenrczxDzIPPZl82MjDEMOVbH4d65fwslpZ6rf8AhOGeeODSAs1vBNhmjVj90M33sHBHYjOKdtSFrozoNd0O6Hw91WHw/dpLepIbqzFzwIHDBgrDOeOc8gHrT/DmvyeJbCW21awls9d0yNZLpEQheQSdrDIZSOcDOTg1W8D+Id8+q2Woj7M8BU3Ee1QkZJZdwZjkoRjgjIPciqdjp+u+C7vTYheDUbCIm1kMiiEBQ4IDZJ5CnIIPOSMY6HmibW91msLOGSxE8EstxbrH9ttXZRlM8FcjOVI/EH3q1peoGW0s3jSRJ2YeajMQQpJIIPce1Zf2qy8LOkdtbjS7SS+IkQoWhG9sllKkhc9T0UZ7VYWO1vddvbKxLK6F/k2kKCRwAewJ6fpWiH5HF7yw4QEngbun6dqjEbqGCSeS543Iqtj145H9akUZOC6IvTZsOc/Xpz7UkAA5j+QLwSeB+Nc6VjREnmo3yr9xcgs3Uk9aX7y/fwF6bOg/+v8ASoY8SMR9wnnI/wAcd6cJhHKbfeocDH9eKyIGYC9ZGI6BeR+J55zSbEGXPzuMYPuemBmp2jVVDyopzwoPXPtjNV5PsdtLBb2ztPeyHLJH8+xe5JJGP6UAPEbhQ5JAztVT0464x7+tRiIligcIV+Yl8gA/h1GKUxlX3IXRjgD5iQPXjp+NMCAEb1YsPmKytk/X6UAD3EKDYmb2cdEiUg5Pv0/OjYsioXgfO35opGPHqDj+YqaIqgfy/wBwT8zeSoOT+PGarXF1beePPe4RwNoZV4P4jrk9u1WkNFi9vxNMXjghgJABjiYbQcYHOMjNVre10qa4Sa61CZHgAVke3DAnsODk/hTgql3QO+8cGZk9R19Dj3qG9MQiS2lKHDYWRlA+YdPxJ7Ck0gQt3PaXzRyafbSBASZP9HZS/bBVeo75zSgToh8yKYI52qhQAdP4iSMD61Nb3z2sccAikgdf45Xxn1Ix2ps8xuuGcELy2/J4H1HNSDKi3SvcfZLYfaZozmYwofKQejMcA5/2aQn94iEsNvMmxflCDlsEnnjjFXre8njj/cJvRhhY1XAA9fpXMeOtSOjeD9Ruydl26i3iCYDFn4JBxwQMkUbJsuC5pWPFNRx4kudRu7qITjUZ2lKT/OwjzhAwHooA46V5X4u+GDwfbH0w/eBma2eJmUY6Bcd/0r12yja2hjjzs24GT16dTUktstyvzIMj+FuCP/r15c4RqfEfWYHG1sFK9Nnx6LWTTptl7A9hck48qZTtP0bGD/u1cju0WVEJ5/3mH/fVfR2veDtO1eCeC5tkfzOWeaViM+oA6H6V4z4u+Ed9pzH+yJ5ILdCf9HdHeJ2C5DB2OVHbBH0rzHg5w1hqfpmA4opz92v7rMFWDPtYJv8A4vnyP+ArUUsYIyBgVjTLqmlbBcWQAA3GS1fzgcNjhcZFSadrsFy4DlgSclfr+NY+zlHRn2eHx+HxSvCVy28RiVOHdP4v7v8A9jVaRNpyXrWBilXMcgk/4FVRrQFsofkH+zWEfM7mv5WUSfk/uVDwOn4VO0IzwNgqu6bG5rN+6YpdBj/KmVQVXdCo+/8A71WeRJs+5j/0GqrfKv3KTEgIRf8AgVVz8pJGEx/DViSIonOOarMB02f3q1RkiKSUjINVWkwpB6GpZj1wc+h/wqs4JyfzqI7HFUK8knGOhPP+eKq53N61YkUnnt/nmofJYDnp3rSJ5suZldv5cVXZT61b2cc9PaoHT5s9a0jJnDURWcDp1r239kfSXuPiLq+p+U/labpUo81eAjylUUH3ID8deDXiU8gjjLE9Bn8v519vfBP4fr8NfhxYafcJs1nUj/aGp5XBjcqPLhJ77FIz6MTXo4aLvzPofIZxiI0qXs/tSOsBEeAO3T0/Wud8feGf+E08IXmmRxob+L/SLSWTgpIuSRuAJGRx710U0SoSF49dtRwSGCcSDOUOSwrrlG6sz4/C1pUKsasd4nx7byeagIOHP6f7P/fVSj7gzXS/E3Ro/DvxA1WzgjCW05W8tx93COM4/A5rlw+0dVc183Vi4SSP6DwNeOJoQqrqKH3f7FOCjoP+BVGMqcGp43VyiDqV/wA7qxvY73oRLuz1pxUHk/xUi5VvmRDS/fT+5/WsRS3Gq67sMlN+7kd/mpy/J/c5/wCelNXlgR/eoENbGRSR43f3zSLywNPT73H+f9qtIFIRWDdOKFOw5IzSYCkY6e/3v/HaSMFS4PanyiiyWIlyC3NTI5J5+tQJmNeOKdEpPK/+OU6b3GidJPR6U8nj/P8AvVGhO3n/AHvrSofXv/f6VpYY/ocg7PSiOT1/3qi9qQZ7mocrMasTHHUDApqSHGOqVGJC3XvQCBw/JoTciV5jyVVuD7/So/MJ6Jspn2uASeWJGJzjyguc/gvNd94K+CXjb4hSOdO0ZtLslXe2pa3utLYDthmXLE+ig0JO29mcNbHUKEbzkkjhJH2KHlfYnqe3/wATW14X8B+JfG0EsvhzQb/WYouWuo7crAmOv71sAH2zmvp34dfs7+G/AyRahrb2fjrWm+eOQqf7NtyBtI8sn96wP8TAD0Fel3mp3F/DFHdS4hjKlIIW2QxZ7oqjHTse1cFbHUqLtfml2Wx8piM/cny4ePzf+R84+Hv2UNfaN5b3xppukT7WEkOjtLcTgkZVWZSgKluDtJA616FZfBLS7KXybnx78TLu3jA2xprXklGABwNuQOTxXoELr5u6MbHPOUTlGP3SOgwR26VXurueWTJQO7qvEfy78f3TyNx7Z4zXD/a1aPwe7E+Wr1quKlzVJX+45mb4XiWznsD8UfidLp00isUm1VGIxyu1mUsCO+CASMVWl8IeLru0l0TTPjLrckl9LLFAdV0SKTylWKRl2ShwySHZgOpHJHy110jIEy8qpFuYh24GCuTuzkgjvx1rLu72bTVTU7WdS9pmaMpgh2UbsDcOAU4zj2NVSzivzWk+b5I5vZpr/gI8d1Txn8WPBenRST+DZkt/3Km5+23WpokjqHCjfI/lsV6lcfN0ORisSP8AaMe7lnu7jw+bs3DbhE97FcxFju+YrcQOw59COK981q9l0HVRLp75tF8jUbcZ+SWMruXco54BdSD0xxXkPxn+FNhq+mar428KW6WRtCDq2kwxHaUJ+e4jA4UDhmQcAfNxyK9fD5hKtK20u3Q9vBug5xhWiteuv4mOnx4sptPtoNQv/EkUjYklWPRdGuIIyc5EUbwhtvQAbhjr7VU8B32j+IfG1/rscuvX89nDId2qJaWlpbGRdsYjSI7RJgHG0BR8xxmvG1Vri4treEoktwywxl2VRubgbm7D39K9K0bTNM8P2M/h2FDqeoyT+a2qpbtHDv4AwWOcDoCoIOc17Eas5x8kcef4bC4am4U5WlI9PuPEy+CvAiarJ4obwxJq19HZ22p2Vv8AbbgeWN0yxIVwrEYUswGO3euF0P4sRabFLN/wvbxtbFd+21m0xrvKk9w8pQnuc4A6A1oW3j/VNCtbbS9K1HTbJLWRkgvdStS4luZWA2FsnamcqCACeM8VjX37SPxH0i9lsLi80iyu4GaNvL0mFjx/EGZTk+h6nvWtOfJBNux42S0YzUqaScvVbfcbjfHHXLq1vMfHuaXTpmdILDWfDUk0kiLgbmESME9sHIFfT1jq9tqFrZS6dsn0+4tY5xPLbuksgKqPM2E5Gffn1r5BT9pX4iGNFuddh1ER5I82yhjdAw+YLIqgoP8AdNfS/hPxRc6v4T8NaqZZ47y/sorttj5+9k7dx5IGOprwc1lGvSjJL4WepjMFPDSTkkr9rf5GX8XbfxRd6xpE+heJdJ0O3utNkEz3untPP5kUwU7GCEBQrx4+bOSeMYrzvVbLxrcLFFrnjvwL4hkiXCv4nZ4JYgf4UeFt2zHqQc5GB1N39pzxZqNhD8P9TBt7nzRqFqketWsV9FGEeIllDoRvctz6LGvTNeGz/FTxGkj+Xc6baQFyy28Gk2sVuCeuF8sjBx613YOpyUYuy+7y7G2Dy+pXpOomra/g7bno9x4Yv7uRLAf8Ko1hCDLIkXiO8hWJemN0kwAJ7Bct3xiqr6Ta6VrNvZQeHvh1Lp0ETXE1rYa1NrtyjpyrNJvPlqT0U55HSuM0fxR498ZtFFpF5DZWUsohluksre0tEcBn3OVQB2CgkYy2OBW7e39la2VpbWV/c6hHHHI0+tXCxQC7kzg7EjPygds5OPevUVVKm9D5zMk6D9mpXfk2O1LU573UiEguNKyNxhhuptj85JXPQHrzz1q74f0zRb7wqkWraj4qsI2vDPLe6Mwdo0RysZCs2doJyQPmPasbTEfX547ZNRlmB/eb5ZS8ESp953Y/dAHU9qw/EvjS71XX7m60rUbqy0uCQ2+nQwysoEIP3jjGcnLZOTg47CvOham+dDyjLquOqXjokenNLp2i6cdOs/jz4qiRpcfbNW8PXS2scZU7V3uweN8cZU4I6VzfivxfrvhRbK20r4sWvjO2vI5I5vsVvzbqNoAYyqWyQxwQc8HNcjZfEHxXpyyJbeI9TjSYqZE+0Fg5HTKnIJHao9d8Wax4nS2TVb43gt8mMyxIrc9csqAt7ZzWk8TGUdI2fz/zP0jC5LUhVi6rUo/L/Isp8Q/F0J3p4w8QF1Xywv8AaEgG3GNuM4xgVo+Hfi3418L2CWeleKbyws4lPlwvFHNjOSeWBPU9Sc1xikFs7Pk/uU7IYk9cfxVye0kteY+leAwrVnBfcj0EfH/4hzcT6/Be/wB37bplrNs9gzISB7d6n1L446n4hFtHr3g7wZrkUYCqJ9KaNs4wSHjcYJ74+X0ArzcAb8Hn/cpFOevTrRCrUju7mLyvDy1jFR9NPyOk8Sa9p+uzW0um+HNL8MCIMJYdKllKzElSC29jgjoNv41hwsC2cc/7FRRAxNz0XdT1bacHrUuTnqehQpRw8OSG33/mTwyHG2pI8omaqRNhuOlWIZGAUB6hHUnYt20iASGWOWVNvzIGYHP+9/vUoz0J6fx7KggAK5+fJ7+v/j1WPmCkh+PX+GtL9TaK1uKrbRjstSQn5sf981FC3Ow1JDKQ2wjFU3oVvoWEcEZJTA/jp9uxJIqCIkMP4P8Ac/z92nL8g5TNC9wtFxcfw0qBkXrsRfxzTLbjOen9+peUCEdFrRTNY9iQKMMh4biktnGwfPikiUnOe2KZGVkeNVd60hqaQLqcnFPRyRgjNMh3Iv8AvUkZCAZ+T/CnD3Sy0Oaj3luo6Uf990BMnAOP4q0UeQm9hRIWGS+Pmodix5TbTIcOcgf7tBZcYPyVNrjTu7BFCYB9/k/x0HPBU4psUrEEjj+KpFcE56iq94t83UdbB/tfLj5f4HZvSrN0wRTt2SFtsY3525OVX7vzL8zVXt22shPJLblrQ8M2cXiHxHommSI6QX+pWtvIYvvANKCxHrjFaUPevHsc2Jq+yoVKj2jE+svAfgafRPHlpY2k9tLHNp0WmXNncxMdk9spdJUcHOG3ZIIwRitaLxLpniy50/QVuLjStdupYri1kngM1pckBg0DSKWCgg4OcDODkkVHos08fiX4i5lSPxCk663pM3PmNaxhUby14wpKFeecOfSqnhd9Q8GeGdP1aKyn1vUJL65kXTbyVbeW2srq63TKWGSyxxvvRCM4QAV9DBJaLY/ljE1Z4itOrLc4/wCK/heLW/gT8RfDkVmlmiaa99BaR4Kx3Ns29gh7napzjqOa/OW1YSIh65ANfqpbXsthe/FHVUvLK58NNE8VpJOxIgYttlMi7QUGwg56nqa/Nn4mfD+4+F/xE1vw1cA7LKbdbyt92W2cFonUnk5QjnvXmY6D5U0fUcO4iKqSpP7WpzUPp6VdgXAqpCMcVbhIAwO3NeCfptBWLUHIx27Vbg+Y/wB6qScMD6VZifBz6Vknze6epAtLuL8fPU8RIXnqPvVDbMWGKnjcHg/JU8p0pksR2PmrkTEsAfkSqKnPfGP4Kt2p2gDitaJtE0LY5YN/HV62+WM/3azbVwGAHzp/FWlDtEQY7Pu/3v8A2WuqOxvAtWzgsAo/dj+dWreTYqr/AJNUba4jAODgmpYJw52r8/8A11qtjsiaMZCjGNop6EdG6/7dQQzq7ZU5+nNKuGPPOzv/ALVaQ5jSN3qy7HPkZPOKfC6vwAmf9yvXfg38EbTxNpU/ifxVetpegQ5I+UZkwcnHU9Fbsa7aHUfgdqt4milDYNIRGty1thvqT5QwPqa7oUfdTbS9T5ivxBRoVZU6VOU+X4mldL59X5HzpbXPmfd+RP8Aeoe8iiAJfOFb5N69a7b43fDS6+E+rwzac/2/Sb1V8m9VemS3yEAnJ+UnOBXmNrp9zckOFcBm4ldqwlN05csVqfQ4LHUsdRVWi9GaAu2uZkikGyAt/B/n5qtR6fNcDy4042/wf+hVNaaXbWkmPvyNtHzrx935mX+7mrkcoSSO3gBuLy4O2O2RctIT2AxnP+1WMYy3lI6JVYwjeTPUvgno9rqPxW8N2u5VDrLJHGjEgSJCxDkgg8HnrX1R4jvbnwz8Qry9D2xwYrjy2Q7vIKgSPn+IbgQR1AIrxr4CfD+DwJrmn6rrrCbWLxTZK0L4FpHKMcZx8wYYLDHHAr3rU725a6n03V4tPN+twLfT337JZLYgZ+8MHJznH419Hg4yjS13P5o4wxscTmHue9FK34nOyaGbjxNLbXUUmp6BqdsmoWMczFmsrrdiWONz8wRkIYIcjHSuy0TWzdXQuPs6P9h+ZtjYxF03EHngA5qGOUXE2qaE+nvb3FgkbWszOV88bcsUbghkHHB5GMmufurvUdNXRtV8p9RntRtlu32q1xbO2HRwcBjtyBnuBiuxLl2PgbcysjsNe0a4nhSW3uZLsw30l7GHYNmKQMpVf9kA5A/CvOvAd1DYXmr2xsLq3uxK8flOhAdAx2sC2Dj0wOO1en2EiW9rHa6dOlzGtpJJY7iMOrKTGhY84GMZJz64rjGtNO8Wa7pc11DcWUk9oFWZXI8ucBg4YnIDBgCOobr0pOOqaCnLlXKa93Lc3XhA3+nTkXek3H2hUlRmBjGNyjb82MZJHPNWxqVnrhTVIIEtpFiMkd194SRDLZVgMnHII6rVPwfc3OhXEkWp3Km7t/LivnKks4YYRwANpUnqR0JpvhsrY3psoI7aPzBK0UG7aHJJD7Aex6lR0rT1EluZz3Ez60ItTs7TUPDmvMkdvqVq2Ps7EfKJGIztL4AU9zkEdK1tRvtR8P8Ah2TUdX0p2S3iihmTzlmWUqwQyAr0IHI3YPGDVyztTZw6jo17owvNIa0M0cdouTweUUHB3Z5ABBBHHOKwfAMlgNe1XTLDVZb/AETUbfz47PUv3uHOFYhsZ6DBRiGHUZ5xmrxZOrbaNXRpR4e8c6hpsc7mO4jhmWO8YlShGGK9t2TirPirwfba9LJd2Ltp+px42ujFcODlSccEHpmq17oBh1PRngRSIITBFMjncFDZ2sG6hR06kCrsOqyWOq2VtPvnt5GMZuCowN+cAnsQQMA1SWmoa/Ejg+FAzI+TwNyAf400IJfkwCAclX/rTlJBIQO5bGQrDJB6ZJwPr0oO4D53eMDliMgfl3rIsc7yuuyJWweqBsZx7Y7fWqzWpkbZ8jlj17cdcnvU8co4IL/NyMp29xTgwwGfJPUbOMj8ayAr/wBnYPlrIX9QvAp1lpqWIkcJGHIIJ2/MM9fmx049qBBJIPNJSTk7Vb5Tx2JHehnmlXCoEkPJHX8ua0Q7h50qkyQIrgAlUZ8Fx0/Ko2a4dmEq+bOwHyIwbAHYEYojlUN5YRy5/vKV6H1Pb9M1Osz2zl1ljtnY4V4mDEeoOf4vWsxFU+ZGuWjdApyEdeSfU4/LFMtmGmD7TqM8sjyMSFRSVTPRVHbHrWi1xKWMjubmXs5Uc/XHSoJGuJVRYkRLl/uxNygHdmP8qBohhvpbiOSUQSwR5/d712kj2HU59aiSUlY5UjTjkRTqQc56E449QRWjIr2ypvv455wo8wRLjYfxNUzrMLXnkF0SQjOx85K+u7GB+da2iPUhNwJFCM6PJ1KD7w9gPT8c0iSENkCSMZOA69/qTUr7ixMLLFgYDR9P0qFGkdSUIlc8E7sgnpn8Kye5JFIUnTbLIU7blcr/AC7Vwvxin8rRtKs/MjlSS9WTHDH5FJHPtmvQdqRhEEbT5GN8iqVz3yteUfFe5c+KLCyiAjt7S0DbE4UuznJA7Y9qio+WJ1Yde+jloQVyfld/ft9KsQ8/ePbBVcHp+vNVYmz0O/PA3eo9uKtQkdOrA9Nuf16D6c1xHsXuPMQLZI2Acfd6+1NmgWaIo42RN22gn8zzUqgEEgZB4FSBQCO3r9KCYrucbr/w10zWpIJ1CRPHEYxvTOwk9RjB59DxXjPjD4NTwXMqwxvLBsVUkCsoTgkn5QTgnjrxX09Gdw7f8B//AF1XurCGaM5TfxgruOMH270csZq0j0KGMnh5XjLlPi57LUtNWJ2DZZiCWXHmY7Dt+eDUyavCwSCZClyPvRv91MejZwf+A19J+Mvhdp2vR2kkgRHQMQkaH7/GCcED8cV474l+Hj6NOhmSeW0VTITbW+9eDjJJBOcVwTwrWsT67LuJK1OXLUd4nOIYpuW3vuXh0wwP/AqpKiowcn56qahos+mygadOoziURu7IpU88jsagtfEHkTizvYvsl4Dt2bdwIPfOa4ZUnBXsfoGCzjC4pWvaReubJCU2nBXv/wCy1XNmQMlP++Kvxz25Xl0wrffP978+1NyjbMbBmue0VuezBxn8MjOns22cjNV/sLvk7H2fxVrhwz/7FRSMgP8AdqWoofJYyzpxRgPvk/lVeXTipJO9Qf4+lbCyZQfNVWdwi5qoctjKVJW94yPsgByE4H9/vVWUAKVPPerjzhGyazXkDsSx6n/P1p6HnVVFaIrvlG+U4z1qnLgcVZlkTHBx/Su9+AHgPTfiR8QZbPXbe4u9GsrOW8uI4JfKJIwEVmwTtLHnGCfWt6FN1JKKPmsbioYWnKbLn7Onwsfxz4ttNf1G2B8MaRMJpnmX5LuZeUhTI+b5sFuwA96+tZJXnld3OXLFj8vTNTRmG30+zsbC0gsLK2URw20KbUjXrgY79ye9Qz5kUghinp/k817kYqEeVH5Pi8VLF1faSKMrEj+Ac4APHH178UpYnzACDlgV+gHH4/pQSCxJ24HA/wDrUNgcA54+9t6UzlR4p+0Laodd8NTnOZbGSNmP+xIOP1rymMnsK9e/aIgfyfC+pD/ViSe0OPfDDP5V5Aj7wCPWvBxMP3jP3HhufNgYL+txhx1FCgE9etOJDdKi5LYrgPriwJezGnVH5jfh8uKCTjBrExaHMxZsZppBC/N1pV+T6U6OPbyP++HoGRZ9qEyOOqL+VSGNGk3g8N/D/wCy0ygBFGU/+x/9mpPLP5fwUpx0NKBs+lXdgCKGp8f3sfIlNjx/FS89f9moABnoP4v9ulV26/3v79KFCY/8d/3qQso61SLJflPH/At9Ro3q/K01sdKfGdnSkT0AHzR0x/v13Pwb1PwpZeL0t/F+iWWrabeqsMV1fzOsVk+WwXwQMNwCT93j3rhIwVbA+/TNoZHB5H8X+3WkW4ybOXEUfb0pU72v20PujRo7bwxZxQ+HtL0rStLly0P2C2RyjPyXSYktlumDkAcCrFzJc6nIkl5fz39wuHXzm4iA4CqOg9+K+QPh18VNY+HlwkKn+0dDMmZ9MdsKQQQfLbkqRnIxkEjkV9D+EPi54V8VvBBb+JUs7hl5sNYi+zbDnHyS8hj7Zrw8Xh8RJtxldH51icvq4eTuubz/AMzr4Ga1uEaJ/s+D99V+XHc47j6gVfW7EYQz3JnKd4mBJ9AVXHH1zUBt2+zCaJ/tMTdJIWDoex+YZ5ot9LSeM3MzxWenpjzLl8rxnGAQOT6Dua8LklH3ZHmNItzXz3ZBgEY3BY/LwMnHYEkD6A1Lc6DNnzlV9ix5Oxf9V6gn7owfSsyHXzakjS7Iu+D5c16obA7Mq9CT/tAYqv8AaLm4nMl5cXd3IdxZ5JvlTJydqgYC+3apS097Ujld9C1H5di6fv8AeSDuK85B6Zx6H2qvLbWl1bzQyP8AeVlCo3zBSNp4xzjPrTooViXIwoPGPX8euKfnZwWYA9VXv+GaiPNzGqI7MRLY2EQ2OLIGHa+N0qAghQSDzjOB0wDWfY6na+FdKluNSkiFnFI32lXX5HVvlZWX+IFSQR3HFX2gWeNz8okVSwVkLD6nBB49Qa8k+Ms17Yx2iwvusLlfLlmX5l37uAQwyDj8gepr0MM5e0TuZVHaLsjhNP0PQ/AOparqVk73+pzTTNYma32LZ2pJ2lFbI3FT97HA7DvHqGtJ4Q0KXWJYvN13VFFvpsV2oaJEA/eXLR4HIPCjozEdgRVnwcZbvxBbrY2k2qzx75RawxF2kOMBUDDG4k8ZOAMk9MV5jrOqX+v61eXOuXMh1BWeOSK5Y5iwxHlKOiBTxgcda+3o1pONzDL8DPM8RzYiV1HfuaPghbTU9Ol0G+Q3dxJMZreN1DGQEZba2R84OW5HT1Naaa9daWg0PxTBBrGjRyGOO9k/dS3IwdpD8iORCecHPHpweQsi1jdRXEJVJYjkSyLkbT/s+td/BqWheIfD0FhdxyXKzAFrSCXY0cgyAclSD1zXRCunHlb1PRzHJ3g8RGtRT5H26GHeaF4auoLi5tLnWNOgVTJsRluF2Y/hLbSQMdc5r64+HekW7fDXwOLm5W0ki0OAf65VV8jcrNuUkEggkc49TXxfP4d1nw4k4BmfTwNv2sH90Yzx8w6KeeM19e/CvWJde+Efg+8c2aXFtZ/YpPJu04aNiqhkIJDFNpK+9eTj7ug0tHcyxMK3LGXNzRv+hxH7RWn2Wp6h4BsLzUHg0+zsr9obbSriK5nlleZCzBmUKmPkGGG78CK84stA0PTgDp+gR3s4/dmXxDcmdo890iQBATjqc4r1n9ofU5NO8H+F9cls/NtLW+uNMuY7GZCz+aqyI5JT5RmIqMnJ314c3xGRSVTQ3twc/unvcq5HTd8gOR3ANdeGk1h4a6nnUMPjq8ZQo35deum51t0l7qUpN3qovbRDmKweH5YDkk7BgBQSeoGaqv4NisbJNVvgNGiTbDJc6ku1fLLcCMA5Y9xgZrjX+IOv3XliG4s9LCYwbCEB/wDvtgTWFK82oag93dyPeXchy01y3mMT9TW3MuurPSwnDOIqy5sRO0Tf1zxedYsTp2nWi6fpU7LJcF3DXN4y8KZGCgImOQnOO5bArngg2jA2D7uf6UqruODhe++nIxAyo52/yrGbbejP0vAYCjgYclNaDoxs69f8/NTcD5Mb+f8APy05VGc/+OPT0QRjAGa50merykQIJyDQpIX/AOw6f8CqdITJ8g/xqNbUhfn3x7f+BUrCVkNbG/d2pYx8n+WoljMc3y/w/Nn/AGqRUZOozWlPcpDTzS7vmBO+gDjDUnOcH75rIB0UpUgneaeGOD/f/ipg6rT14zj56uI0aVjEyKCwwx+Zf92poydp2ulV9L+4Qe1TQZ28fcrSPQ3iK33hT4zuAx/e52dP/saRfemwnJ57Voi0ydV4GGpytvIwlRAktgHfU1uBgf8AoH/2VNq5olYtQAhBmpF5TPz/AC1Fb8HA6/nUy8tgpSRcWSRkb1xs/u1FFcEMclMVIkhYgZ4FMFsWyG4x/HXTGy3NoOMdy1E+xUDjZUkjErxyarwkeWD9yno4Ix/douuYG0SbjSg7m4/4DUQO5MsKdGNlVcViaFgvJfFNjIRsU63+7+VK27jalOO44/EE+zYd9RW3MW0t5mKmVxtO3950piyAx4zFJVLY3Xw2CVl2xlnrtvg9C8vxT8IwxyKkkdwbhfNzyUjYqp2889K4N8SRRgvgnP8AOvSfgJZrqPxd0gSSPbW1tZXdxJMoz5YCY356Dr1PTNbUNJxXoeBnEvZ5fVfk/wAj6D+LmjXGpeJfhtpekPHoHxA1yPUfs+po6t5UKr5qoykgOhKDCnOCTwcmtua+uLvxAddktxZao2n2cN1pUrnY8UqfMYh08wSrtDHjb3PFbGmJZ+L9R1y6vooRb2Nouk2ljPCFlinc70nhk3ZQ7SW3L97eMHArz/wCb3w5qVl4c16KbU/Dds0Omw3X2jzL23eGQuJZDjMkSnJZhj6en0MtH6n8xp3ck+n6nSXNjBpvi651K2tmlOrXEV3dWjsB9pkRQkkWDkMSqgEYIx2ya+Lf26LWWP8AaJu75gqW99plrLEseNgCqybFxjGNvKnG08V9reEfE2meP73xBo9/aebZwGSGx8SWV0VSS8Zm2JEy5KFk2OHHXn61+e37Td1cp8Y9T0i4eYjRYY7FVnyX4XcxY5O4lnJL/wAXXFceLfLS9We7kKbxf+FHm0DZ47irMJxkjtVe1QPjHf0q4sIfgY/+vXzB+w0lJxuSxAhcnvVmLg/56VDDbMxyU+rfyqxDCW/rWaO+nGRPZkGUZqwpMfHaooIHQqWqdIXYgbHNL4jrimPhQbRn5Ks2rc8morewlkfITO7/AL5q9a2UjPgbCV+X/wCJohTkbxTZNZ4HRMCr9qJ53SGGJ555CqxxopJLE4AAH3jUFrZCFgGfJP8Acr2X9lnwvp3iX4v6PDcxmWKAtPsmAwSiMy4HQ8rXfRpOUkjDF4j6ph51mr8qb+4k8GfsweL/ABHZJf3yJoFjIAyS3zxoSD32llP6VtX/AOyNrwtpJdI1W01+dQSYbaSIHgf9dD34rL/aC+Metax8Q9X0w6pNpmn2M7W8NrFM0SAL8vIBA5256V5hovxj1vwjqUFxo2rXjyxkMV85lV8HOD82Tz612ynQg+Vo+coTzStBYiNSKbV1G116N3NHUdA1Lw1qMlhqdnLp9zGcFJFI+X27Hr2rJe9isocyvkHoi4BHuAtet/GP4y6J8W/h/ok1tafZ/GcchF00IIBUZUktsAbO1T1rwmHQriWRDduUB6sWJJ/75zXNUqtStT1Xc+mwGKxGKofvY8srtNea6ryfQ+tPjBqk0/7NnhefwvE8+nmdhcLFlgBmbduC44+tfLFvo13fuJZ5XMvYOrMcf7Ne4/BP4wxfDrR38Pa9ZjVfD87ZdLn5liBPzFcqexPAHevQdN174IQ3632m2lxqt/nclgLeRhkd8bMY/CuxxhiLScraLQ+Tozr5U6lKdFyTbaaV73d7PtYk8ZxSWH7MPh638RZ/tP7QSiXKky4/eY4bJ9fSvnLzorCJM7UB6gt/jXsHxb1y/wDiLqUd54l1ODwfo0GFg02KUTTOoBOQq4UMdxA3flWJoOuada3ccfgPQZpruUfNf3cQncgBsqrtuCDuduOtRVfNJKm9tPM7srrvLcPJzXvSbk1eyV3tfy8jR+E37PviP4pSSGWceH9PQeYZ7qIGV1DKPlQupXOeGbj69T9A+C/gDpng2xMXh3WdPu9Tf5W1K6dJW6nPRxnAY8LtHrmpP2ZvDviK7u9Z1HxLqUNw89qVitbZGVEUlCdwIGWBGMjg1Y0fT3s4QkUrxRAnaFZsY+hP6V6mHwkeVSktT82zjiDGYrEVKcKq5VayS0fz6mz/AMKj1WxglkS5TW5JeZ5Vddz/AO6A52gdgMAdq2rbT/8AhIPBgsvEFl5t3bM8VrM+5X2jAXk8gg8HB7ZrCtNX1TSLhJbe8kynJR3Yg+xGa9E0zUk8YeHJbu2jSLUIGzJEqg72IGSRgDJ5r04xUND87xM6spqVR3fcytN8Z2GpRWGozyQPb2E7aXqM7vhrKcrs3Fj93PGd3HIOaraHYRX3gOd5Zk1NLC6lELquQgRvlBI5ZSp3BscA0/RRo0upa2n9lWt5cajAq6jbeUFN6gUgDB4dwDjnBI6HIqPw5a6P4av4PD+j3vlX9vH/AGobN5Srywys6jerY6FNhHbAqpXucW0nYteHp9Q1K5sEsJYRZXsLeRcoqsoYA5OBjBB69jiofECzeENTt7q7gll+1XCea8Cko7bQrMyZOBzzirmg6HbfD3wvquoaZBLb2C+ZNb6eVJMEpDbwnUlSeQPrWj/bsXi/wDZ66ltdnd80lvEv77GSpYA4z0yPUdqhPWzIUne/Qu2N5Fd2OqRHyZEWAmPzGCgIBnBfPADcgnpXFafL5c1kniC0ewktP9Kt70TKYiCMAEjsQcgg4Permo3H/CJ6hFc6lKZ9GmC2t8RFmLY42q0i9h8wBx657Vn+H9Lj0aW88GmUfYj5lrY2Ny/mskA5Xymbk7VOQM8r06VTd2aQ0eh22kapDrttaazYXK3qQSvDI8BHUDawIXI9OK5HWtVsvDfxBOqPLHaWWqWKNdJc4WJ3VioeJsAeYMglScEZ5zUngy+j8M+ENQNgI/IsLqWa6ZEDCUK2ZTtUZDYBzxmup8R6tplv4YTUZ5LOfRTt3faEDwyxSkKNp5xndx9cGj4o36kpcsh+nzLeWsd1E0N3bEuGkhcOHI6suOnHXuKw9S0jVTem/wBMv3i1W3UqI3+e1uEOGKyJ2xwQ45BzT9F8EaVot5A2hOkdpPE0lrElwxigDrhivJypwCBjjpSy32o6ZpVnda/bOmo2MnlyT6UxZShOAwXqVIxlWHByQaTbtqCfQ5EmQyoht4TAVxJJI53luyqvcepOBSLDGjbkDjjkbyT9OcgD2FMW5QSbJX/e9PuMSf04/OlDSvNu+07LQDAg8kbnPqXPP4Dism7FD+CEOMkjBA6fjTd/l7DjCdMdcGgEg4y6OcjPHHuR/jRG4VvLEZLthR5a5JJ+vGSOcHpUWAaYhM6EhCQP9a2eB9PWo7ia30pHuGS7uZwMLbWaBnkJ4ABLDafrxUvnLDkojS4O1Ci5Zz06DC8UQmZF2qccAbdi5BPUsSM/lVJjQ6HUrxY8TusGcZjjbCpnou49x39+9VpLo70J/dAcfIocv689FH61KYLa9Ty5Y5J0VgMzIQrkd12nnHuMVF/ZOntJkGaOTg7S5APtjFC94ZW02zu2llub1MRkkwxIxOFPdscZq/veMIAgTO0MC3AH+NXJ7mNo9nkGMgcIrZJwOvFZb3RTVEt1Er/ujLJI6jbjoFHqfwotYFuWC5diYyCcEs7qGV8DoexHGKpw2Dz6d9plYL5pOHK5GSccDqB6DNSKqbfKVPLjUDaiqABk+np3p0Y+0Phpj5a8+Q+ArgdGK+mc46ULsJDINOLIkaSoidC7tjPvn1+tF/DcWoQKGgGcb1YEceu096j1BC0RjjnwGyCqqDx6ZOaqWvh+KyQ3AkdJ342Q98/3s8dPpStfYEupJJcSqEQnz0bq+4Ak+g9a8d+IV49z451gSjYY5EjC9eAg4z2xmvY4tNkMpYSx3CkqqpsKmMZ6ZBwf514J4lvHm8U6xKxZ5XvHUtuzyPlJB/CuWpsduGXvEUbe/H+cVOjFAM9R/EeM1VtiWTB7HAK+/wDjVlcnIHyf/X9awbPSTLMTblzgfj/SrKZH3Tj3/wA/0rOiZldGVgEHVSuRjtVqOYYA6Z5IpFJEySgHk5H5VMWBOR8g6B/r3H9Kq+aGOBtwv9fXPH401Zwi8uM8/wARx+Hb8qdwaJZChfBbgnn6+v4dPfrWZfwJdHy50EiOpibcxGVPUDbj65q8rqQRnhf8Kz7zIVjGc9B93P8AhVJiitTzTxZ8NYJ3uZNPfyrlyAqTp24/jyMnHHI6V5JruiS2jm21NPswVjHFIkWcEdOSBkV9EX7LkRFuvPrz655rmta0uyvU2XtsLyNTndNnd7letTOmmdtKtOlI8Jhml026MV6n2iAj/WI33Oeo9/UVpjRLSdXaLzX3DIK3DHr3P+Fafibwnd6RNE9olxe2zA4UYlI57oOgA45rAhe70w+WIpMDLNDtx5gz1H8vbrXG6UXpKJ7dHMa9NXhNiXnhqUrm3v5TJjO6Tv8ATjH4Vn/2Lf8AIFzzjIEqbcj8OldYkqTQRzW+51kGQu3pg/5+tRSsVXyyRv6/hWaoU/5T06WeYmOkpHGSWGpxOinZnvuccD8qr3dleRIjSyJhu0Pzc9s9K654xKpyOT3XHbn9axdQsns/Pe3eVLafmWE9M+o5zz71EqMFrY7Y57WqKzZzDW1w4zkIOpY8fy61mT+bFK8ezrwPl5Oe4PauikCYDh8d89sen/16yLiJXBynbBIlz9CQayhCMehusZVq6yZnDKxFyNh6DDDk/TGRX0t+x14eit9D8WeIpIyhuZ49NgeZvmOxd8vH1ZAc182lDDAC7/6slsu25BjnHpk44HrX3R8IfD7+GfhL4WsLi3+z3Mtub64Xbz50x8xsjtwQAOwrvw0Ypto+ZzmtJQUX1N6QgKAe24fd/X/JqCbJ5AG8DGR1x6Vbuj5MbuvCL1zVaVOoG098/WupnxiKmAXOT8h/zyTUOeDnqOe7D8CDjP8Ak1NnK5A4Bz+FRAFeM4xz93GKk2geffHXRZdT+HUl/HOsf9jXS3pjK8yIfkYg+oyD05r5xtb6NlQM7DHr0/Cvs59Li8QWN7o8+PI1G0ks5HK8jcpwcDHQ18QrbPayyW8m0yQyNEzdiVJU8fhXl4xbSP0rhfFy9nKkun6m3FcCQg/cqVc4T0XpWNDIYz8rsnFXLe6Pl4xnb3ryHHufo8KnNoy4MocZ/wDiqFYk59aSCVZFBPUU1c7cj591QkjVMmyPwpxYdDmoVxz8v/fFG0dCfnpcjL0LG47ajPytk0xWDHO/j7v3acME5U0cjFdD1z91s/7lNU7RgUKTGDn7vdPrSh9vH8X5VACAbMjNLEOP1psTYp4l9fnpopDuAhI+ShcNxTFIDY/+tTyw9Hcfwb6kVxBlee5pPl3ZpquuMYzTS/JA70yrEmC4x6VGEUkZHT71CtkZpA/zDL1S3Fe5LtDgHtTSE+QeUHHXaVzmk8wI2R/lqYHK8VS/umWlvhOu+HV54uu9dttG8I6xd2FzKxnEKXBito8DLuycrgDrxzX1Paw38WnWFtquu3HiC7gX5rqVQilj3SMYAA7HGfWvEfhD8R/AXgPw35V7FqUWt3Ds09+1orrEMYCRup3bCOSMda9O0r4oeD9ZCR6f4ptTKxKr9rX7O2ep+WQdPcmuHFwc48sY3b62Pz3Mo1alZ8lO0V1tv8zqUIUEZXOG6MBj361P5ihTlGxj/V8MT+XFUln+0jdDdw6gFIMn2SWOUovbO3hc/wC1UDXE+8lkTyn+7HGnzIPqDznrXzsqcou0keHZrQ1YL0q8h++7DhdvPr9Pas2XWFkZkUomxm8xF+8AD3J7/Q1WkaSOORkleLZjaOjOT0GD+ZY9u1VZ1kvJ/NZBPI7KfNHKljycY52jseaFTjayGkh974klljNrgbDgM3IwM9wDk/TpWZqmpTajbx2s0cf2eOXzF6M0nGNx7D6YqWe1faJsDhvmI67fUA9cn8cVVaCUEhhjJwAOr9Mce9VG0djogo9Tf8PagqG2SRILbyW2tcwptcx45PHryDxXSePPgJ4A+I6vfX1reQajJAscep2l0wmKggqzKcoxHQZHI9+a4GG3mvRJaQMgeRSZEZsfKDg9Oa9YlMtt4Z0zTrbYbjasciSZCkDnCknr7njritYYirRd4uxi705KVNuL8j42+K/we1r4U6s63lnJJoV1cNDpupK6SCfGCpfb/q3YEEq2O+M4Jrz0W6ZLMj+Yp4ZO3PrX3r8QPCsfjb4fa3oc8iQSTW/2iKaSJnEU0XzbwoIwcBlBPZ818HRyeZFE3crk19BhcQq8VUS8mfbZViZYylKnW3X4+Z0Gn+LkijlXUoprlyfluY8EupzlXVjhlz0AwRXoX7PXjTQPD3ijV9KinmsrDWvLANztUQTRbmXk8/Nudeuc47CvHztCoflyP7n+fzpGIlhKMgKH6da6r80ZQl9orEZNTqqTg+W59sXNtZ6taanoWqFHsNQha3likXIRiCY3wc/MrEMMcj6V4PJ8MPh/4S1qTRvE/i28Gs2ahbi1mURQ4IyrqwU8EEMOe9db8EfG9v4s8KpolzLMmv6TE8pupWBNxD5mEK9y6ggHP8Iz2ql8YvCuo+KNPt7x9Mtryy04tLeX8KZ1Mrn7zSnAKLjkAEKCMDFcmGf1eq6U3eJ8X+9wVV0nJx72/B/Mxrfwz8Eo08qbxZKXVGhklVpmfcTgOiqmMgcd93U8mrENp8AESPzL28uCuPMZ7e6Rp8Y+YDJC564HrXlU3heeO5RtKk/tOBwJAsuInTIXaF3ECTd2K9aw7e6SUEB9hJ5Qt3HrXrNpO1l9x7+FwkMVG6ryfzPZm0n4IXPyprF7YybRGHiaaKLgk7iGR2LkEDrjjpzVK5+G/wANtQUnRviW1pcNMFVL1FeFBjJGcIzezHA9a8qiuHBwDjb/AAPTDsfIAR/u/Nis41JJ25V+R7UMsqU9YVpfOzPQ7z4K+I7d5Tp0uma7Ahba9nexq8i4zkRlsn6DNcZeWNzo14bS/tnsLlTjbMpHfseh/CqFvst7qORN8bRnKtFlTn1UjBBrrtJ+Jmu6fbJZXE6a3pYjEbabqSebAVBJU8YIIJ4OfrmotHtb8Tvp/WKK1kpfgznQjIpzx/ufx0kc5xiujhbwx4gWCJFHg7UwCZJprhp7CQg5xgKXjPPGPlHT3rE1bSbvQbz7PdogccxyRurLKvZgwboRyM881k1KOq2OylXjVfLJWZWDlWx9/wDu0K+SRspiZbj/AGfloiILc/JU30OrQFUbhkd6PlPJoCjby/3qTBYZ/wBqqXKxqzHogZsffT/bp0EYaQA/PTc/NiprUkqgxwW+aqjqNbF61ORz/wB8UxvvfNSxKQcFOtOjHljB/vbavlOiMeV3HA7R9ygfdahQCKaueD/31QgiWI3LjOKchOAabDx1/wC+KkiBIyf4q1RRPbZzz89SLyg7/wAVMhbJyVzT3YKuG+es1uaRJVc4+tNBCqD/AOh0RfOvPNCKZOTWtNlJkgYZKj56IlG7KcUKg5Afp2pkEuE9X/hrSNyop20FtDlgvb71WGfKkj/xyqkMmxwpqyMFCOvT5Ktr3je3vE6SDBzSkjbw/T5W3/8As1MhiBXh9/8At/8AstC4hXIjqlykxsTqeR71Gfnjz3p0eCcn/gVRPKFGd9F0CYgkVBgdE+9+dep/s7hf+Ez1SUxB0Gltb+U0WRIzljtbtyqng9a8laUYdT0Wvbf2ep007StZ1OeYWkdzr2naU8sjbVkjIYMoPr84ye2etbYf3qyPkuJayp5fNP7R714v8RxeBdD8F6jNP9m8LSwW0E1+6l1tsyRmNJG5OCgKKQOoIz0FWvjeo8Nf8ItqXh5P7Kub27PmgZeGW1d1e5EiqCWDJnoQQeRil8VeHLHxN4zu/ADmWw8NjRTaFY2KwGfO6GNpAQUlV2Doo5IHeuMn0XxPoWgfCvxDoNyNX1H4eNNpeqWZ3faNRh27Cqq3GSpyTjd3GRxX0d3qj+dG1o1v/Vjq/Av2Lwj4z0/SNGaC58HXtqNZso5myzxqoRV8xvvMpHc5218Mftp+BLvwf8d7+/L3F3YeIIE1GzuZm8wkH5WTdgZ2EAfQiv0M1jw7bXWiTvZSvb2EsH2i0j6/ZJ2XOEyMhDkjYeBzivE/FHgHUfjV8AX8L+KbLHi/TPMuvDmoJjdIFJ2pIeiEgFDnAIweDWFenzwcPmj0stxHsMRGp02f+Z+d1u7RZrQt7skYOOfTtSLaASyRyoySISjIeGRgcEFfUHg1JFaoTx8i9u/618pJKOjP2bDzlNJxLlvf/MgP8P8Adq1FqEaHB+cfr9Kqppe/7j7j/F8uMVOujzsuRj/vqsm5dD14SmuhdTUIl4cvU0erRxjOXyvasuLRbknAHNWofD8rKCZUG7t1ppz7G6nIt/2xEicHL/596kXxCAgUD/P/ALLVaHw+AUBlwe9aNroWnAZlnfC/7H36F7Q3i6hWOvlchN6H/PvXZfCD4ka14A8f6Zr9pbvKkEgMsScB0PysM4P8JNYkUNlBGBFGhO77zjn/AL6/hq7bteajHILaKScxKZGMabgiAEknAOMAHmt6anzKTlqhVqCrUpQrNcrVnfsz6a8WfDv4bftHXX9v6f4gh8L+ILoBp7S4K4dyACBllycjrjnNcF4h/ZO8SeCVN3ZaeniCyTJE9s/mbxjOdgBHT3rxy21R4ZgbJ5hOGADROQwI+6MjFek+Dfjr4y8AzwGbxK8FouA1pcMbokA5wVYkLnpzXbGdGb9+Nn3R8z9TxWXpfVqqlFbRkunZM5a4gfRpZYrm2awnVsMrqAwP0ODt/wBmp9Gsb7WMpYWwIXb5k0jbIk92ZsDA/Gvp3xDpug/Hr4PHxv4a8PWZ8UWG4yF7fKvhXHKDC5JQEEhvbOa8q0f4AeJfGGJvF3iW5trJo1aO209VI291ZWwFJ7EA0pYerzWhqn2LocT0FSl7VcsouzW+q7W6HDQTeGtCaWLXLw+ILk48m00qYx2+O+5zgtnphRx15rd8KaF488XQSWnhm0k8PaKzkkN+6J77d7ASOB7lQa958F/B3wx4PEB0iwSC42jzLmRPNaQ4wT8+4qfoce1ekWlpiNFjklkTOMSKMfhx0rto4KX23b0/zPmsbxWnzKjG/r/l0PD/AAb+zLp1o8N1r+oT6nOW8ySFmITdjHP0PIPWvZtG8PWGh29taWdlHBBaR+XEqZ+RR78de9bf2XATPoM7eKmREK/PuJH8S8f5+lexSw0KWyPhcXmeJxf8SbOq+EgP2vVM9rcgfTcv8q5O0XDOByMn+E9e1dj8Kh/pmp54PkHP/fS1yNp8rOByM/Sutb6Hz9N/vZfInkCup+n+elbfwmlZPFV3aB8B4VbYjDB4YdO3WsKdgqHngVtfC22lbxHLqalvItYysm5eCCGOM/XHvQya6XJIu6loltqHirT08xIhaXUsvmowVjhiAuRj5lbmszx9oj+Jr2w1FYovtKAWc6SqRLESwUMCBlkJO4jPXBHGcbyXdlq/iK5u7aTCQNubCAgh2OTnrvzyK1vCbvfaxqL3w5sAA29NrEgMQTnggqAcjg1Nk42PL5uWzM/4gteLoNnpFhdvBeKY5DMmCfMABCnPrgik8A+Jmu9Rl0y7jkt7hT++guYSoAcZXY3IYA8cGuKma7v/ABT4wknSTF7LGLV4nOUCBtp2twfXKjqOa1tG197jRIjqcf8AZ2qaXPFFNMGIiuF4KyLnpnjIzwSfwm3UqULRsdL4r+xX3hzxJaXlt5lpHDLFcIWGCuAQcHpkcgmucsNNg8YeFNHu7IXFpqmnWImstadMzRyRgoY5ezgrxn0zzXZaqsVpqEGq5CC+hWCZCoaGQ4GA2eM9QDXK+Drk+A/H2uaPdvMdO1OKO+tJWYFbcAbWjK4BwT02jHt3qk+5lFe6+/Qow3djb+MTO6TaXq8+n+YbmJlNjqvAV8DGVkBw3v1ORmup07TRpWlR6DfR281t5ZikQqYldWbcoGcgEEnnpWJr3gmw8USxroWq2Ur6VfLJJZTOdoyQSgYcrkcAnIz0rbF7fX14U1eyeK4UlSiKNrxhtykAk4cDIJBweox0pRuzS62Kmmi5tNQTSx5SanZqZbSV0C+YuQGWQKcZwRyMDvite31u4mvNQiET74oVkFocbi5OCqN0IGCcVX8RWUU73mr24illhtzCZElAZCQMFh2I46VUttJm8UeGYhqCv/aEEizQTRMAUnC/6yNlPKkcFWzRZ7CequcwZnaPAJz22/5FQDd1ZG/3vT9aJbiO3j81i2Oijb1Y+/8AjSRhmVC5ZCeTs4yD25rBMoTJY5I5xhQvYd8+tNVPMzuLkfdChiAc98U7JdCSMeoZs49/WpFBWLcUygH3/p/SqvYBiv5ZGEU5O0AED+dIQN3zFQ49G4GfXHem2U6XiSGKJm2DmSRQVPbCg4yfel8lLdBGgSOPGAkaBePTI6/zrMBy58ssSdhGPvdPp6UyS6eFQqQJID/HKuQD7dwfcUbwi+aIlRNxwjjkLwB+fPFV/Je+nLpKAFGSnJA9h2HFADrfz5N7Nuxn7/T8AfSi3hscvI8kiTnks7EqB2GT0HqB1pJmQr5Qd/NxwiMQSB3/AP10w2UrRAPIyREf6lev1J/pVXHcBmKKIRb78yE7pmUAIB0x/npR5YYsGDHadoPTeevAz0p7LJtRE+RARld+3gHp7n2pnKgkpkgHH9aYxrSw2kZLj73C4XOCf1pqXUiTghP3Y43+uR6UkTMJCx3Dv97B47EelPnhET5CEbh9zt9cUm7CYQ3Dy3KAQIEMgwd2eT3IxXzTe/Jq2orjKrdTjcfUOR/n2r6P3TwyRlFEcakM0j8AAckY65PavmaWQTahfygf666llI6HBYn659q56mqR34VasvWcxU4JYccNt4/Gr0bL5gGOn+1z+FZcDtuJzz/e9OK1bTD7Au/Pc9semf51ynopWJEUleT259cn16cUnzRoSTg44bH9KdtCFSAMj1XoPanSRu8TqmPbNAjPindFyxZU6n6/h2qJ7wMeeQe3r/hU72M7BgkDyjGcq3T9azr/AEy/VMWx8qRhko6g5HsT0+tBasSvfu6x5Ix/q93qM8iqTakJJTG7sMdBtAz3rHv/AO1Id+/TLlwuP3iKGXr/AAjvjvgfnXPTeJ4LEZuRLbBhjfdoYuPZSCTmt4xutBx8jr5pykWA+MHG3r1rJuXEikjgjkd6xYfFlldrG1lPBcBuNsXXJ+h55/Kpn1Ly2wxCOeiM2ST6YpqL6mkU3uZeqXEWHjKCSNhgx+vrxwSM1xfiXRrPTrDzo+IF6b+Xt8+56g4xz0FdxePHqC+VMiuF/wBWV6g+p9K5fU5pdIMUrIl3YZxKDy0ZJ+QnOQR6mspRsdMG4vQ5e3iazuJHiVgXI82HvJx146HHpx3q+s0cgjMR3jqF27D6HNVhi04EokTzCyn0QnhD7DpzVedymyUkSxyfeaJsnPb/AD0rkN46suTKJNhiQnJ5x0I/+t6d6ztRcgIzcxj+JV7ewHWpVnQR5fc4GfvN1/z2qndTlX5l6enYfXiiSZ0UtNzFvcRAuOEHPrj/AD6VkzHzJJMhoo/l2yR4+fIwc5GetaeoTARuQfNA429s+3GayGZXiIEnljoG/wA965fhZ7dDY3vh74Nbx54+0LwyM4v7tTcGN+lqg3yvzwAVBGa+776c3F1LLj7x4XbzgDC+n8IGa+cf2O/DoW68T+KEOfsUEejWjttOJJf3kvBBOQqRgHpgkV9FNnABkVyvBbacmvRpR5I2Pjsyr+1rNdijNGJwUkH7s9Q3cf1qKXGcD8Pm7elWZPvA4B2/7WefeqqZ3cHPckNVM8xFN12nBPphfw55qHaduV4/3cfzqeQAdO/6elRBAoGBn3VeT9ee1ItFrSI9+qRc7AuZC7NgIACck+mBXw7PJ9pvbmZX3iS4kYEdCCxOfx619RfHLW7jw98M7xbQhH1O4j01pud0cRBZ9vpuC7T0wCcHnFfMUFsABgf4fpXlY2V7RP0rhfDy5ZVX10+4hXKdPu1PCNpGezfNSGLoe1OUEdE9/wD4qvMgfoSjyksec5P3+ualhYGX5jUUbD5MIMA4p8eQCR89Yx0OiLsTQ/daiIB2yajWXHHzetSgkdWL/wC/VXLbG5wOKUc8jf8AxfhTox3Z46QJ5f3vnrMYyNm2fLSknZt/gp0al/8AgNMXOOOQ1agMMpz6ikWd88nO3+/TduxjjgDoabjC8f8A2JptENsseaD1OaPOx0zVZR2//VT4gSazaKjKTJxOT/FSeZv6dPT3qNQTjt7/AEpq8ii7FeROrHJxSiUDOfkP9zb39aYMGkj+c45x/cqR2HDA/j2D/Py0Rk/xfxfx01W2nOdm3tS4OM4rWzGPAzwP4vX5v92q7oucFA59OtTLEfTFDruYAJ6f5/Gh9iJRi9zu/gf4c1TxR4ye203Vb/Q7SJRNdXOnrgHB+QOpYAgn+9n6V9TSwSxPOr3KXCD/AFcxUhzx3HAz64AHtXjf7MliIvDmtX8EWbt7tYTNtPCBd2Aenr9K9gkmNzpUF4JVheS4NvbxTdDt6txz16e3WvCx0nKSitkfm2YS5sRJLpoQiMKnmSxeah7opB2kcAd8nkZznHArMtbKe2mgskzOXjwJN2zy13D90AOSQOmeoGTUUWt3OmwA2l6JJxMQ0j5lVF/jYE4+c+3IrSf4gXMYd3d3QPj5EXah6YBwSfTPpXBGPKcKhLoiibq7NzKBp1yDEzAIISckA56cAelNtdEvb4oZZl05/MYYZS7gYByoJx+Bq2vxDUR5YXkgxt+Ztoz056EAHrwaoQ+Krm/uQ0VukZLLHL1bCkYMgbOBluOelSoy6FxjJdLHTLaW+gwxeRFsR8DeVy5f/aPXn0BxQZZXhDK5jR/mXK4wVYFlOM/OecDocHvXOQ6iIrkRz3MUZZgojlY4D4OxlOTjK8HnrisTUvito/hkOl9qE0Ud0MlIG/fDH3Ci7SD8/BzgY5op4ec5Wtc0hSlN2SuzvPiT47tdF+H3iDU/tpLNb/Yrc2yhnM0oKoG55UYPzdQRg5r4htzsiQA7HAAb8K6Tx/8AE/UPiBfRG7dBZ2skn2e2jQIvLD5yBj5yAP8AJNcstzsXI3Zr6TC0Vh6fItz7TKcI8PBuW7JUbZ8rUwtlcULd4GB9zOfT/wDVQs4Awfnrouj3ztPgpfrpfxd8NySBlgmle3b5iP8AWxugLY9CQce1fVenXVk0sdtfv5UV2DbsApJdWUqdpIwD9R1+lfG/gx5W8beHEtzGk51CARvNkxAlwoLAYO31xz719nSXV1o2pQNez28iRXSx/wCh2rgDDYOEYtxjH1rz8TH3oTXRn59nkf8AaIvq0fFOm6xP4en/ALOm8670+0lkh2Mf3sYViBtJ+6AeSBjvitrVNNfWiA8ge/2iW3uERFiuARhULKATx0rI8ZwAeMPEoAAjXVLobR0H71sDHbHQ0/wpcwJD/ZLp5dy0/mQSM55BHMfQ+mRXswkpSamZ4vCyw9Oni8NuviMNfMUkEGOVC0ckTfKUI4IO6kVjXR+I9KV1uL+CNkniJe+idgN4LLtlX1HY+9c4uWG4/c/SpkrPQ+ry7HLGUU0SB2jHyneOtOimKHAOzb/FUSsw6/8AjnrQxIaseU9aLcScXG4uSm/5eUp6zk8ufMOPvM2eKrozKvy/3hTY+qbulUoWCLakXftC/dI+TrSCRQAR89U4+W559amTGP8A2WsrGsZMtRMrdX2H8qWNwDgun/AKqIpf+tKrYbHft+NK7NFIvRFXYYPNXLFSE3H/AHap2ieaQFf5z92tiCDyYgG4ArSmuxtTVyNIwRmlKjdipR8nCmkIJ6CtDoQKRhB6fnT4kKqc/O9MX73/AI9+VSoOOfv/AO3UX0EhoYI4PXNTw5xz/wCPUznGasRDy14oWhokLATjA9qBkvzSxRFE4/iqSJT1qoxbKaQ5RswS+RTw4Ckk/e/uVGoCN/49TlUbcfxba1piTsLFgbjUaqUGKsKg35Xt/BTY2wK1jKxopAHDcA43VJC4YYpmzewFSQ5xjp8tNFproSrgc/x1IkgUId/+zUP8HH+7Uy42/wCelDEyNGbGR0FU49xWRvM8vP6VebO4DsVqlckMv7z/AIDWsRp9AcAwgjt/wH/LV7v+z/rGnabo3g641NBceHl8S38GtQzIssEQe0AjaRW6oCYySPu5z2rwdCsVtkn/ADmvoL9kvTptc8LeIYgIZ4rbV5lNvNDkEy20Qy/baCuCDz0xW+Ff71WPgeLrfUGvM9U1zRrvSfiprnh+aSWTRLu9t9YhLsX89RAI4cyf3B5QyM9SpJya61bm012DR7t5WsPENzbSSagsWRBI8TBFYt0DYJC5525GeKzPBuo2XjTxJpDymWLVPDtk8N4LaUSwXEDqY3O3OVVZEQqcZBHB5qtpy6lo+r2Gn+IXtrm0g01ZtRSFQYvOac7G2Y3FRGOQTjPPWveXfoz8FTbtF/EjY1+QjwC8pOy5NwGVN5BESEq7HGeinjk1heLL+58O/Di21q0f7TbWt3CJ1hytw8bsBhGPHK9M9+R0re1a1k0fwzqcGqyzv4Ws7S8ui6FJnBcho9hIB2p2XuODWd4f0w+L/B97pF1evBpOtabELW8RAjwMATFMinoQMZQ4zyM81ok72KhLkSb2ufGX7aXh7RtM+JWha3o0flWniXQ4tTMyoALiQsylm28byMbjgAnmvBFYoMMCj/hz+VfRP7ZmmajpNl8MNL1SJEv9N0eeylmgi221wqzKVkiAORuGMggEHivnGEgyRqAMN8uG/jr5rGQ/eux+p5LjJLDx5/61L8F0yLjsf1q3DftEf/Zaz0s7kKhDjrjBbBQ1Zg07UGTMUfm/7Kt/SuD2FTc+uhjqSXxF2PUMsDnAqYX3l5IO7HSoLfSdUViP7ND5PV2C/wA24zV238NatLE7tHZwDv51wvH4jih06pssxw8VrJEMepGM5GP970qY3MqNiU7HHVHq7ZeCNSvEBhv4EJ6HYSPpuGa6W2+D0suEur+8gixuLtt259MEZOa2p4WtLdHJVz7DUd5HFy36lAJLhUFey/st/E7w9oHiy50HV9NGo6drMX2eS5eJCbYFXVmy33VO4Z5HA71R8O/DFLueN0ls7KwQeXLMsOJZQf4QTkZPqBkV674V8JaPoMESWemQRpHHgPKiyuRnu2B17jGa76WDdOSlLofLZlxFCvSlThFtPztbsxvjH9hzxZrWsT3vg7WdPPhq6Yzxjc7SorDcAqqCGxkjlgOPwrpPA37FS6RcRtPpF1qt+siyfbdYYlU7EKgXAGeecnsSa2tF8Wavob7bK/ltxj7m8sB6YViQK22+JPiK8TyrnWXIYYCKqqcdOoAzXfTo0Yu6R8PWzXMa8VTc9F8n8+56VqlvpPw0+HqeFrOW2NxcAxyxWahVRSGyAoJIxu46VwljamFkJfO36np6+ufesOGV5CJJJHuZy33pGOfxJ61t2VyZVjRXwX/iHfHauvmueVCLgm5O7e5tWh8lAR6cfL/StOzfy5kDHGQM+2aylz5YA4Cjjdj86s2k5DICMuP4mzkitoMzRq7lfgbT/hTVBCFR/wCO8VEhB5UYTOBjofwpyEkfeL5571uVqdn8KEJvNRVQxLQHC/VlrAi8I67G5/0Cbr/cb/4mq2malfaQ7yWU7QO67WYKDkZzjnPpV4eMPEBGPt7g/wC4v+FaI4pQqRk3G2ti9Y/DzVbxt1yRYW4+80mcgfQgfzq3eazZ6QLTw5oZ82WeQLPchgASfQ89cHv3rnL3WdV1FGFzeSunovy/yxVHT/ItNa0yaeXyoo7gGR2YjCgE59RilJ9xSpykm5vbojXW2vfCOu28rXEX2K4IgvYXiO4Y5UjbwWDHhgcEZBFeja3qUXh/SIlaeJLzUFLAy5AIUAsMdTwxOPTNcb46tdXtbe51fQrk3MEiR3GyFfOJHGCqtn68Dmi31yX4iaDFqUluLuygZZGjg5W4icbGZejRyRsM56DBHfiU7Ox51SLlaXQdqnh+Wx1K31GF2Ajk3eV99SAuWCntwT+lWtHgv9bstct5VsrrSpG87SWRcMRj5klz1+Ycd+xyKi8O3ep6f4vfSJ9bh1vSruB/ISa32zkonDBlwpBX5WJGSwyMU34QG6tzqEIvrS/0QOPKZGbzbaYcMkitjAPUEcE0J+8NtyWpd8HTweKPB0+lZdLiy+Yw3SsWjcMx2kddoOAOTxUs1uda8J/2rKjS39sssi7MSmSMOd0YyRkcHryK5iWafRPEGo2+navJp9/LcNKXu4ssUz8ygkEHjp7YrX8F6zFp1vJHcTkWt5cEm+jXbiU45IBIXJGDwBUxa5rEuNtVscX4dsp7Oxk1nQryLVPCeoWaXclndwnegGcKJFO5XVhjkHIA/Hv4tROu+JvD17p2oI4ntJDeWc+7m3+XeysARvRmBA7j2JrSutB0/Tbi9iaNLdJ5CVe0TYRnnadvBz1zXF6MI/CPj7TrJLqa7gntZCvmqu5I25kY44KqyjPfv0qkuWxV1ONzoL62bWvB+qzhEnv4zLYztEuwyx5CozEAgsAQd2OBml8B3mq6F4Q0yw1W2s5L2xjNuZLVzsKgnYc8AnbjJHfNaJ8rSfENteGVxZX3+hXcQUMsbkfu2JByobpuwR0BqtdWd3a2SW0D/wCkwS+YO5Me7AbH8W0YyO4q0le5CXQ4vAIy4QgHATqM96UBpCMZJIPzq2FT3A9aaGjaQKUcEnG3YcA+men49afvi2FZE68Y9q4yytbyP9oFugkniRS0l0/IBPIGe+egxT5IEfLmd5Xbgw7ABjtj096vtdv5YQwBAB98IB/9aqDTCFEzHPJk4D8HOfU8fpVPcCRpPN2BEjTywAq8KoPt6nFV5la5fERaAkYZlbGfbHPHqafw5Qfu+OFBhJI/H1+lJ9zG7p/Cq/z/AP10IaGvBGoRYwkZTksp6nGKdFEEdXwN4+6W7ZqKW6gtkR55UgQnaHl4O48AD1J9qkUbgCrZB/2eT+fekn2ESGZtoUBADzv6fnSIctkOz/Xn8vaoiuWwBz/d7fl6mmyBh8uWT1VeD+dICyNxwQm/njbmq8kgViCucc8rgZpFMwUiOV4w2QXXG4f7vB/wqvFbvaR7BJPOc8tI2WJ7ngAY9MCgB7PlCBuzx95ePz/lWbp+lGwlIPm75CZJJtxO8n1Jzj9BV5Xfgl5CM8ZYYBPccZ/woN1JKNjhPLHI255A/ve/pQ2uhRBcxpBBd3ITkRSM0ztkghTyD9a+Zbbe0MDvI8jyLuZ2wDk9emBX0Z4vHleCfEDshRBYyDIbJORjgDkV85hVRY0QbNsYGGb29a557o7sNtIv2coJBUtgDp71oRtvHO33+XOKx7OTbIMjAPBz6/hx75rSiwr5B9CNtYWPQWxpQK0pIBIOOWDYHHbGOtWvLAYg9sYH17VTtZ035PYf5xVtZBIMgH/9VK8QWxMoUgYOB7+tQvEkxBccj+NfapAQ/RBgj7tKpDDg8dQO3407jsUZbWKZdj/cJ/i6e4z2rnb7w7YNJKZrZJyoAEzsWIH4YBrqpAOoJ4/2uv17f1qB4AykEDk9e9VCUkaQTW55Xqvwu8Paq8hktHQt1aFsPz6sCM/0rn9S8A3Gmtiw1O7Ln5Yxd3BeID8Bn9fxr1yXTEWQ7d3y5GB3AqnJpkJfcA5fHXdwcfjW8Wn8RonJdTxLUNL8X6CkUltZWd/EWJ/cXR34HbDcfgaz08VyQubDUYkinkiOWZkAwemBnGO1ez3WnK1wS8fmZ4KPj9Djt7c1yeteFNOvP3FzpkNzAVK7JEy3tyOc5q/ZxexVOo9mjynU7FLeLzWH/Euk+/8ALnyj1HPPA9elYaX39n3YtJox5co3RXSZw/8AnvXX6j4Qn8O2xSK7mn09RiSzmYvjHUqecj2rlXgQ4sbkN5UhzG65/pwP84riq0eX4TanVHmbC5yDB/fRsJ7YJwKoXnn+ZG0Vy6Z4P7rfkduT0rNF9FGbjSrryUu4zjYWyrjsRnv7etNF5BZRRxHdGh5Gzr7nnvXMo6Hr0IX94S5nllnyTJCB0XoxP19f0xVXzSLlN7/JkE5ywC7uf/1U6WURgpFH1ByWztxn06Vn3MHm2rpDG7zybbeGPdy5fj5VHPJPSso+9JXPRS5KcpI+2v2d9I/sP4F+HEkQ+fq091rJ/wBvzJdkbDuAY0j45x+NdzI4ByCD9fX+lTW+n22j2djpltH5VtpllBZw47Isa9B7kGo3GcDqDkY5yPyxXfe0mj4Go+aTl3KbYZP4TjoNtQMpIID9OvXpVmRj0Lnj1XH4Z4qqeVxwmP8APrTZmivuDnI2kAcmmhQeR9zvt46/1PapNxJySDzznv8AlTOQOOeSdqtgHsc1JSOb8e6Qdd+HviTT/K+0NHaPeQp/00j+ZSenI+tfKVswbyye6qR/3zX2vYqn2yMTAGB/llDL99CMEH1BHavjXXdDl8NeI9R0hwQbS6eJd/dM5Q8eqYrzMZHRSP0rhXEfFSfqVUhLjNR7MHkcf7HrV6B9yYFNaL5favHbP05Q5tSsCCtIpw3B2d6m8kKOfmehRjj73LYrPYlR5SLJA4/9CqZF6/JUGOuaeAcZJpDQ+Pg5J2U7nfgmot/fNPQhMZ+StEykx+Cep+lKvzHJ601Hy/P/AI5/T6VOqhSg+X+Jf9+sRoqyw7eB17J1qAkp9e+f8Kus37oq2znbVF63iyGrDN27rs/9BoSf5uf/AB+o2GKYqlmz/nFJrU57y5idZgeR/wCPVIsqY4cZqHyvSgR5J54rMvUtLOCmCVPt/WjzEQ4wp96qGM4wBRHbg9s5/wBmuj3ewc0uxcnuEhI/eAnof4qijv0Axkn/AHVqEWqgYJyKEtVU5JoshJ1C1/aMRUjypXPvgVAmoEO5MWfrxSiAE4PHrQsAwSF4FRoHJPuekfCn4o2XhXTNU0vVpdVtrK8lEoXTGDKcDBVlYgjPqpGehyK29d+P0EkscVho1xPZwqYo5bm4EUpTpztB25575ryKG2LduP7tOSDjAHOKiVOnOSckeS8rpVKsqk1qz0q5/aA1F5i1l4fsrZBGsccMztKEAGM8AEn3z0rJn+NviC8eAmy0oPHnGIWJOTnn5u1cZDb+oqVIQMADH8VJQp9UjohldFbI6UfFrxWd+LmAIc/I0KsEz3Gc8/nVGf4j+K7p5Dc6o8okXy2QxIAVHYhQB15+orKEBUjI60sSEj5U/wCB1Nox3SOhYCitVFfcPbXtcuE2Nqt0VbOfnwTkYOSOee9ZCwbTjbk/7WT/APqrTMZI6cd6CmW5/i/2qaklsjeGFhT+Ez0hOcn5k/2O9KY225H5/wD16uLArNyev/AaYYAeM0cy7GvJIolTuPtT1yin5+tWfspBzs/8ePSm+SV6bhRdk8jRAZfJaN+uxhJxz0IPqK+749UVtL0zW7QNcSywxXEZeYqclQ43Y9sZGOnFfCEsREUhx/Cf5V9yeF5Uk8D6I1wd4Gn2ka9sqsf5cHn+dcmK+CL8z4vPYq8Zev6HyT8VLVtL+Jfim2eD7OV1CSfy2bdjzDvxn0y3HtXHTw/aIipDFwMhl6j8q77432z2/wAYfFMUgYut0ikls/N5SnJP48Vwqwl3wR0/IfWu+N5JX+LQ9zCQ9rhIp9l+R6Jpl3BqmlafqN+Le4t7i3+xXmEGBIF2/MPUHYx/CuDfTrjTLs2lyGjmgA+bbhXU/dYdeo5r0LwZ4Snf4RarrhS5S3m1hIpbp+IItkYVcseMs0hB9wKpeLvDN5DoSX0sTo+lzfZpGkfh7ZmzE4PRvnYjjnFdWkk0t7XPicvxKwOPlRv7rlY4UKOo+5/tU9Y9xz+PCVahgJZC6cj/AD81LHFzkD/7OuRe8fqMdSooO77u8UAFeRVpISRluf729vSkWEMfX5q0THyFaMHdg/cqZIyDtJ4X+tWIrfzG5Tj+L3qaO1GzK9KSUilFlRYTt542/wA6I7fOecD0H96tS2sRxnmrNrYrGNzJUcsnqaxpXIdIsmiky8WDhdu/hea0QqtUttAfLw6fMzbh/u1IkIZQRxW6jyo7IxsioYx3FCdBUzRjfjFKqjps/wB6qT7mnKRR88npToovm461JGrR/wAbpu+9U0WFwDUtaCjEYkWGwvz/ADfL7VLHGqBAev8A7NSxgh+ecU5lyP8AYNKw4jEzJg/IP71KCF4H/fFOWLbgAcUioF7dP1pxuXaI9Rxkf+Of/FUyIDAUjYKVRv6dKkSIsoI/dg1tGIkhEA2/8Bp/lD1enBCnTinIpfkHFFma2uQwoR/003Lt/u7KtRfuV/8Ai6WEBR/7O9Mx2NXdMFqOBZvqak3Lux/BUKqIz148z5v96nABRgnhaHYHEZI2E55/i+tVLUKM561ZDLL06VE7iKIEdf4a0v0Bv7I24IQH7hz/AIV9PfsoaSJfhMY7S0ee9v7651B404cwk/Zwd2R0KEEe49a+V9QmEMcr53uqltx6YC5r7V+CfhweGbz4SaNiez1NvCiXsku/aLiOV3aaH5vvFSUcrjI4IrrwFNuUmfmHGeIjChCl1k/yLnwZ8N6f4b/tfXtCebS9Zi0ZbW90m6bcIGEhdChYZKPj7x7nBwRWh4n1C20z4u6Bc3T/ANn2/iTRZLGO1lwZUu4m3oBjO5WBcFsY4xmsvxT4luPDGoWFxdILW3ku5YjNIwVZcTYiVmyVKnOASdpJ7V13xGjNx4+8C6VFao80Vlf+e7qrz6eSiOnzcgEAFRgkEdK9v7Nl0sfjNmqicutyjr1ra6/8GdCsLr93BqBWPzCxVkLyEBc9eMYBHr6VHBbX/wDYegeGtLnt7fX7LVI4bi1mYzB7MOd6q3c7MEc5GDVi/jhufhnoelwebaRR6gsTSH/l5jQby8ZwQ2T+RqTTNAj1Lxxb6zcutnc3s0a6ZeQ5HlTjIEj8gMXXKFGyTnI5xRfVJeRHSVz5k/4KCSfatQ8DS225BZSXtkc/KXyqOoAOCVxwDXyroUUbLOZot4kkXDOo6dwD2r67/a4u5viH8KdL8Tyx/Y7/AEXVm0+azfogMskBkz95S5AYKeQOvSvk+xURXCIeHB4z1HzdPoa8jFL98pH3uTyi8LbsdPY6UBPEq4wvIG3cRXR6N4egMaAJvTuvv64HTPpWToReOQgvyf8AZ/kK7LTMxoCTnPHHT64rop25R15yWhLb+G7XenybMj5sKD19jx+nFa9vpFowRUgWNeBJ8i849eOtR27h+nzkD+76e1WkuktF3gb5Afl9D+PtWqPFlNl95rXRI8+Uruf3awIoLynAOFH659KjjNzIUa9ffcY/d24+7ECc4JOSWA65OPSs1LlbOd725kD3M42jdjp6D0wR14q5p1wJIEfeSjgkv3PPQVBzPU6HS/Kt0KADk7j65HQ1tW9zJbxD3zz3/GuQOrCAuic52hcLxz2/CtK1uzeEBJHDjrnj8q0j/eISS3OvsbgMo3n5+cKPWr9nICARtc9A454rn7EMzBHIEgH3lbr+H+NbMMzbhG8gQqPudCffHFZmaidDYSGXjOPr3Iqybu7tLeRrTynlX+GZcqfw4/nWXYSpE+D8gKj5ghPvkVrRSRNwrhyfmCK209eePStYvQho1/DGrXGoWafa7OW2nUHPmMOc9CAOgHpWzE2GDHnB5XvWJE4+QA4I/irRinB2BfnHfFawkcklqbAkDnPFSRndyUzj+Kq8B6dcEcNtIq/bKoX/AOK/wrtpkxJI3xwSOOtSBQoC9v1Oef5UxcJgj5OvPcVMpBx79f8A69bI0DG41jan/qJSS+xY2z5a5YDHYdzWu7BFfJx/ntVfRIRqWu21s4+SbdGG3YwQpIz+NTPsYPZnXah4mg8PeHNG1IWk+raN/ZkamSzVlusbhtYR5HRQWIPIx+FN8G6lYeE9Ls7+C8GrWGoyPNb6raOCssbyfKSnQEBsEY4I9cgZ/h3Vo7zTdMZJJIHs9RPnWb8fZ2iXDKAeiMGyUHrkelYXjOxtvDFl4Xv/AAxZy22lrfXBXTdvyRuWLS7QD8yOQ5GenUelZ30ueQleXK9megNrEema9bzavoHlRRXDwf2lAwMSBwRHICOVDA4YH7pIp134UtrLU7fX9OvZbe4SN47lFUFL1D93zVP8QOMMOc1Ws7uO51YRK8E+mXMbGeN3IDxt1+XkZGc9Mgj2rftY1tSlgN37iMRxpM2fPjHy79307+taojltLUytO1ix8Y2N6+Env7YeVLDIm1+BjIBwRjvgVg+FfDViRq9tp1zC8dwqre2csp3RNg7CF6gDkgjqR1rRubWSy8VWmowWb3OJBGksaK+8H73OfvAZGScdjXKeKZrDwN4+sPEaSv8A2VqjLDJNCo/dBmCHpncoYgkY3Kc4qX7urNIX+FHb6dBdWfh0aLq80t+8Wyz+3bmRpQ7ZiYN2cHAJ7EcjFc14V8Zz3nj4eFPFOlTQa3Z3DahpepTbVW5iGYnGVx8+wlSuCrDkcgV2Et3aJeWeiaijyRakGt4Znb5fNQbljZv4WKjcvqUwOaxPHXgaXxFooVI2l1nTiJbG4lbMpiB+ZGPdxzgn271XoYpr4Wbb6GNLvLtJYENpdS+ZBIrEbAP+Wec4GDyPr2rnND14QeL9Q8PatHqVlqca/arKS/TMVzEQAwilUYbaSMrnIz0rXsdSbU9Jljkco9rAJcPuxIowC27s47jv1rQtrsM1vaT7HcNmLzMHkj5SpPc+1CXYpKWx57GhjiCncAowGOSeO5OeTTMjABJcj+J+p9+KlnYDo/ngjjDZz759KpvcLaqZJd7joEiXkZ9x1ri6jJEYRF2mlzzks/HHYY7/AIVJHcqFBlg+0lshNz4AJ6E+tQLJaajEgmMhThiI2wyegPpUjrHG5SJ9+0DKu2SB6k8dabQDJ7g2lqXmTJ4wqqTnPbjmoUuHL4+xyxEAE7+OD0xzVyElCgVyQTxn37e496neSKSTDvmQ9djZHHbPQ04jRSjud0m0W2zHJeVlOMdxkH8KkPDcuGdhnO7NSXEUSRqwITPCoarKVRSRBjPOVUA/j3NDXUQ4QbuGKngkqrYPvSCPygAu3/Z+bp+dNS6bcRjnPSlGVJ3HYmNwznJ9wO9SjTlIJcvIABj8/wClRveGDyFRHnkI/wBbuA2DOBkHkj3Ap0rnkJG0aY+/1Y/QdqcIwgDNHsfYR5j9SMc+1a2JGFT5j5TyzkjC8gev19aaJgG2J86L1dc5z7ilXBHD5T/YYkfTNPuJVjVEVAD2+Xn8xyfxNTyCsZXi+1e88I6/awIHnlsJFjw47KW6A5zxivm+N/NtreQ53GNTsZcYOB07/nX08lkk7XEflpAJIZEOxQp5UqT696+YoQUsbdRtO0eXub1Xjn8q56q2O/Dv3WERD4B7HJrZt8OiZKnH4f8A6h7VjQqNyKehzn+LpV22mMfIOA1c1jsg9TTgyrYJZO5+n4datxyHANZdvIzNhTvB/StCFhkE/wD6qEaouRy5Xn+H+9SmQbuT7e1RdSAPplKSEEH+JB/tLn+RrMZMvLnH/fTfy96UQK+N34/N+lKgA7hx2Izg+4pRwOEOO1AyjNbxbnJBD5+63r6VVltmKFlGXPO31/wq85Gd2eOm7296au0OcHjOa0RaaMO5tg6j5FJH4Gsy8tgdjhMeh6GupuNjwhCAXJzncRWZcWwnXZv9SQ3r9aqMmVGxw+p2JuluVGEkYcK3Q89DXmvifwslw+4FoB0ARQFjJPUE/d46Yr2WfTWD4YKXPIHuOlcvq+nm48yIxjzP88eh/CumM+b3WCXVHzpf20kA/snVZORL/otyVJPoCDjr7VgPK9tPLBd7zKhIPt+JHf2r3PVdBivhJFdIR+7MUUq5PlMe/Y//AF68n8U+GL+waJLqRPtCnbDcwxEIU4zkknv+prkrUuXWJ7OExNv3cjDBECAbGIGcH+nPf0xXe/s9eFX8Z/GPw5bYV7axd9WuEkTOY4F3Dd6guQMfU15vEHYbS/lHPl4bPBHH619W/sdeD10jQPEXiuWDy7i/m/suxy3HkRYacqOvL4Bzj/V8da56C5nJs6MbiPZ0HGJ7/czi5keQoE3/ADbepBxzz0xnpVJmVCAN27+8vT3qaTPfO/8Au8856HHsKgkwUwfk7n5cmtUpHxZW3hxgDJyAQG/xqJkxjCcM2DhufqKc6sQn3QgIwnYGo8HdgfQr93FaXKsQynfGcf8AjvH6UwIiZTAHfA6+v51IvzIXGZBxz/jSBiOCVx1H9eKWvQtDMHGwDfucRge5weDXy/8AGqYXPxg8RkRogjaKImP+MrEmSff1NfVVhb+de24zgeasjFf7oOT1r4rvtVk13XNU1SRHD313NOFlbJCs5IBOeoGB1rgxcuSCXmfc8K074iUuy/NjYA3lpu+52qyqmTr/ALp/+tTLcjblerVZTB614jjofsdPYgEJYZPWovK8t8dKsiQbuOH/AL9M8kSHrwKwaLcbsgGBgAn+9UOBjOKteSOhNKkRJyERxTujFoqFfbimj5W4NWNoOMJn/Go/LB7Y/wB2tbvuOzGJlX5qXzCi8D/eH9+jYTwBTdhXp/DzWWwJNCMSQc/fqq7MvQVbjTIII2U37Pk49Ovqf93FVH3TOcWypArs2R2qeFcdf7tWIrVgOUwP77UeWBzSYRpkGzA5FNwKt7R0x3pYlIPD1N/MvlZAsB4J+Q0oQAYPSrUUTdugqWCxaRcgfjVJoqMbFJIdyZU0saj02Vo2+m7+D29d2KsppB25x/wD1/StlGQ1Tk9zEEWEyP4qkQBAvyfP2/3a6KDRwepRAq/8CP8As1Yt9OtoSRsc4/v/APsvFJU2WqLZyyoXPApViYng4211a2UCjahcAdKkFlAMKY0b/P0pqjI1VBvocvFbOqcjFTW1tKVyqf8AfddK1pFuB8vYaekSDHPCr/BT9lqUqbW5zMVk/mYWPeV+ZlTnipbbS5PMjV43Advl3r6V3fw68MW/jH4ieGdBlneC31G9EUsgXDFAjsVBU9SBgHoCcnPSvpSb9jLw1LIsUGua5AjxkCTzlk2S7gfmBUbgRlQABg8nNcNWcKTtL3b+Z4ONzfDYCoqVRvmtfY+Nf7HeSX5Sn9753obQWVcEoH3fc/yK+t9Q/YedLNxovi97i92kxQ6laKsbkDOGdCGH1x74NcDqP7JfxF0qFzb6dpmq7FJ22moEFwB1CyoB+Rq6VSnPZp+mpnQz3AVtOe3rp+Z4QmiyEOS/8J2/5xT10JjHvJ2P975n/wDrV6iP2eviZHaiU+Cr8A4GxJoS/PTK781zmofD/wAU6LP5N34Q1y3n+Yqn2Rm34IB2soIbGRnFbONNK6T+5no08fg6jtCafzRx40ML1Gwd/n3b/wBKjXQY8/PLz6JW5qWmXGkXr2d7p0+n3KKrG1vAUdFIyGIJztI5FZjzNEg2nY/+d1CUbbHfD2dSPNBlCbRUWJwH3u/A7jJ4+7j+8a/RDwf4F0nw94d0rT3gupYobeOLzzEXZyRkqW4GBnA44GBXwr4F0+PxH498NaVcZ8m51KFJdjbW2kjdgr3AHB9a+97LxGbfUILK4a6kja8Bid2UcFtp3YxkDrwK4MZK3LFeSPz7iJ3nCnFd2fDHxmtYZ/jF40cl5QupSRgPgcKqqM44zxiuNms0MUSQ23mzyOI4IVYne5O0BQOSxOPrXU/E6c/8LI8Zy3AYOuu3wOWydokwPTtzXr37PfwiOmXth468UxQxiKMT6JpjygSu55WeRRygA5RTySQSOBnvdSNKm5Sfwr7j15Yqlg8vi38VlZd3Y9N8T/DL/hBf2QvFPhKW9NxcWOjS38ji3VB5yBZCn+0u8EbjyfpivL9GvfC/iHwz4b03xU+q/wDCN3+l25umsNvnRkorKWYg/KH5JAyBzXuXxc1RF+A/j3Ub8JZ29zoc8CrMx5llwsSepYsce1fGngfxTcx2NnDEXR9BaBp9rEl4GYMAM9ABkY46+lRgasqtJza967fyPyitRnU5sTf4Xr6s7LxV+yf4t8Pzm78P2b+N/C0h8yw1XTJoneWEspBePIO8DK5XcCRkcV53qnw+8U6RcOlz4O8SWkT5MCSaVPkoGx2Xtxz616XqXxJ8S/BHxvHFpd5LqPhLU4ftml27vtmt4GP+pjlHKhWJwhyuCDjmvTvDH7SsPidAsHie806SULG1pfXHky5JyVWRjtwD0ZSD64rSvONKXvR08j7LBZhmKw0ZxipR7u9/n5nyBcEW99LaTl7e5jOJIbtDC4PcFWAIPsaCccHrX3JrPxF0vWtL8vxEnhvxBY4BKas8MwyPutuz97tuJyR+FfMvxj03wTa6zp1x4HuYRDc27/brC1mee3tHDAKVlYk4YclCeMZB5xWdKca2sbr1PocvzSrXqKlVg4+a1X/APNxvChiM1ZtiQcHtUcaFFIPB+alUleK1Wh9UtDQt5EI2nZx+tWPkSLCnl12j+Lk1kxSgS8j61a00K9+C4yo5H1qlI3i76GvEf3cYHYbf+BU4KI+aeHyo2vxSVqbsrk5pUhyMH7m0VIcbuRhKkTGMffegepDgx9f4acCcYP3jUiKXkzjeaSCPYeE/wpKA0gh3YGaWNSxwvH+3SxJL2TiiO2ZhmTgVoqZqojjlRy+P9hE2/wDj1NI+fg8/7tTLIH4J3n+5tpVKA9d9K0x28hsS5OT/AN91MvXn591JswcdqVYc4yelERJLdikgsCetNUGQcjrTggHUfdp6p5a8VSQ0ktiNIwhyO9Lk7cdqUxE4ALjb/sU3yQ8o3fw4rblLtfqSHhs1COOnFTbdu/8ACo1JT61ihCPkAen9ysmdcIPatl1OwDZ81Zd6pBwOla09wg/eKOs/PptwC7kyBV2M/OCSOK/Rvxhb2dn4q8FySW2+O3u00+xvbdiXtIJYMkuQcFCyAc8cjBr879FvILTxRodzdeYbaDUoJJ/Lh3t5atufCfxHaDx3r9FoPD8N94LhtzL5lhf6cDY3UcpbKhjLbSK3DKxU4wR8oAA6CvWwCbU7eR+KcazXtoL1/Gxz9/ajR9Z0SO/C6hYJCdLv9MubdZobiJ5NyPtYEBkbDAjtWr8RIJ9Zm8P6zb3EL3dpfGzbzmKLOjxvEMsv8QLAgtkZ9q5HxTrMt/p3htLue4sPGN1qVosVtv5jGdm6RiMFXB4JAO45xXXeLJf+EostcEEb3vk3p0MNYOCRGMeZcKrHDyQv0CkZPFekm2pI/MpW5kyFfDs+l6TYeHoYN9ho1rFGpbIZ7ja3mlRk/KD27VBd3Wla3p+kaDqcH2uOWaAyJuZWRkbckyleflYJnHHrxUPg/V9U0rTR4Y1G5/tDW9Phni/tiRdq3oBwjsATscq2CPXpVnUzLHo/gSwjJg1GSQTSPHhiDGGYqGHG1sbTnjBot1QK9rM5L4zfDweM/ht8UdHgiF3r93byaoumHBcyqQ8NxGV6qWQjA/jJX2P522dx5xtpWAQzgMV68dcEjvjr/jX6b2JtpXTW7JFvdR0+NoIJomO97dpg0kJOcOQ+SobHPHYV+cnxC8FN8NPiD4p8JuyyJpepSwCZF2r5Zw8RCk5A2sB3rhxMLpSR9NklVQlKk+puabcxQyxk9CQpZeea7KzmJ+QjaVH3q898NxgGKADAjjyGVuBn/H1zxXZ27mJPmfYo7etZ01dHpYlx5zetr6SzXK4J77lySfwptxrMdrH594XAwxyi5OPpWXdX6Wtu8ofLrx75/wA9Ki0azlaX+0dT3RydLa03EeWAfvNnsc5ArWKvojypKLV2W9M019Quzq+p+alu2Ps9l91wP70np7D35rbn1u2jkt7KL9/fyncLccuR6genrisWbU5pZhBBG0kkgw3y/cJ+7wPzrT0HRpY5ZZ7PT5JNRlAjlu5FwSB/Cu7kAHstaKP2Ucza6mhaAqwe5cxDd0Zefy9K2LW8t3ZLaCIDaedqleP6/Wn2XgS/uwJLm4to5SMrHIvyg++3Ofxre034e2zWsaXBlncDMkqt5SBu6qq87R2zzV+zZF49zE/tGKxcIXEeTwC3J9uea1LDVfMKEESBjtVFUMxb0UKCT/Sur0XwbpunS+Rb2HlW7nLsoDsWxyWZufpXR2WjWSOnkWkMDqMeZHAqP+LKM5pKBk6iOQsxqk0w+y2E7uP3ih8KSPYMea04NO1RljZ0htzuzsO4ykk9emP1rvLPS0ZQXjyT3OV4+orRtbZYotqDvyNxxn2pxpmLq26HLWSXyy7HtJef4wuR+hJrasI7jeI+QAeR6fh1rbg00MwBABP8a5NWLS0VMA/PvPLfSt4UpEKfMNiQhQTwB3atC2QiEAc59acttt4Hz0BiSRvyBxt9MV1RjymCfYcMsOOH6dqfDwuCfTNCkEZPXtTM7c5P/AqtE3Yy4kCqc1W068XTb+C7ZWbyGLYHJxggnj0FFxPxgHp2q14ZuRp/ibSpyMoZWhI2gghwVI56c1L3JqbM7vxVm28LaxqWmTRwTrY/bYLzZuUlFDEOo+9kDBPWsnxffQ6t4T0LU7e2Z7QLBrC/Zc42PGQ4VSMtgtvI4PtnitWwgGmLYWK3KvbKssP2SVBieMH94SD1wG5x2rm9MttZ8O6B4Q8MWmt6db6z/ac0kdndsr/a7EO7NEgYZbCMCQCGGOCcVJ49pRaY6yjtm1CytdIv4bmCRWmikl3KJVdckK3bPP611F9qkGl+JtM0oPHFcTaZILMTPgSyBh+7DHPzY5AHWqNtBYXtzdxJaS2z+dJEjj5kRkYgpn2K4B61LdwwataR2Gou5Qy+YrzJkwOBkMCOmD3BBqlFWNHrZkvgoWkyzvERZ3rTebNY7+Im6M6KcHB74HNc34w8RX+l6Frsd/ZQwm2vBeR7oRNE9sCP3wU+/Uj7vWtbTorm08RJqN/BjTTaNFJeJtJyxxknllwa0fFMKeGvDOnk6gbsxSGPz9SUTF436gkD5gQB9e9J81iE7SQPcWHjrSr+KO5VLK62NDeWbgMGGG3KTkAhhgHGQD+NaOm39zd3zrqEflXNkQBcxNxKrDDKynrnjJHf3rhdF0210HxrLpGg6rbafqcYbUbvw9dxErcRnBZ7d2wChzkgZKnGcc11lrdLa6w9ldhPs94JGjdm5icKp8tieOVyQQaqN+pNovYj8JafcWMOqW1pctfkEg2sqBWgAYkKA3XKnAJ4IHFM1W0+26fEwTz7dJGyr8GJiOGUjkYb34NWZp7LSdfjv7u5dXityA5yFlQDcDn+8pz0OD6U3VydI8OT6itzNc2E5RpI9m4xqTkMpGCQe4NPyF9q5//Z"/>
  <p:tag name="MMPROD_10226LOGO" val="/9j/4AAQSkZJRgABAQAAAQABAAD/2wBDAAMCAgMCAgMDAwMEAwMEBQgFBQQEBQoHBwYIDAoMDAsKCwsNDhIQDQ4RDgsLEBYQERMUFRUVDA8XGBYUGBIUFRT/2wBDAQMEBAUEBQkFBQkUDQsNFBQUFBQUFBQUFBQUFBQUFBQUFBQUFBQUFBQUFBQUFBQUFBQUFBQUFBQUFBQUFBQUFBT/wAARCAFLAV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M3qo336tvVRvv1tEyInp1Nm6UV1EB/HTKfTHoLCimbWptWA6m0UPUACUPTEpjv8ALuqwH76HmrH1vxJp/h6yludQuVs7dfvu7V89fEv9tvwn4Sili0xl1KX+F9y7N1bUqM6vwilOMPiPph7lU+99yszWPFuleHovN1DULawRF3s8sq/c/wB2vzm8Z/tpeOPHkXlaVYtbb12eTaK/zf8AAqw7bwN8XfGer2+pwW0lhbqv7p9Rl+RH/vvurujg3/y9nyhzfyH3frH7R/hfynXQ9Sg1KaJ/3v3kiX/gdcV4n/afn0GwS8vFttNt3aJPtfm70Td/u189aD+zB441LSbjT9c8fy22n3G3z7GxtURJUVNnyNXZ6D+xh4OsINtzPqmq7mZ9lxdfJ/uVfsMPD4p8xP72XwxMTxD/AMFAtcttU1Cztm0+5S3l2LLbpv8ANX/gVYX/AA3/AOL0uEWCW0+zv87PLAjuifx17VoP7MHw502LyovCts6f9NWZn/8AQ66OH4J+B/uxeDtLRFXZ/qv/ALOq9phofZMvZ1zwd/28Nc0pX8zU/wC0pWXzYok0r5Pm+58++se5/wCCgvj3bE0FjpcKbU3O9i/yO38FfSdz8IvCqWXlReGtPRPubEgWmJ8LvDiI/wDxIdPfd95PITZTjXwv8rK+r1z5/sP+Ch3iW2sklZdNv7v5fNils3t9tdXoP/BQjU3niXU/C9i6NuTfaTsnzfx/IyV3F/8As9/Du/TyJ/CGn7H+9sVkeufvP2XfAE0X7jRpLOVdv+qnf5aPa4SX2WHssQdboP7e3g6/s/P1PTNQ0pN/lK6bZUd69G8PftP/AA58QtEsHiO2hll27Uu28r/0KvlHVf2KtDvPNl0/V57OVm+X91vSvL/Gf7HPjqwtbj7HdQaxb/I+zz3V3el9XoVfgkKUq0PiifqFpvifStYXdY6laXif34Z1f/2etOG5jmX91Lvr8eH/AOFkfD2w+w3mlX1nbxLsV3VkdP8Acda734afte61ol79j1rWpbDT4onlld2eV/ufwUngZ8vNAmNaLP1Q30JXy58Lv2w/Dmqwafbavctbeeu9b523o3+//dr6I0fxbpWvWqT6ffW15E/3Xil31wTpTh8Ztzm7RUW/fTHmVPmZtlcxZb/go/gqLfQ7t5T7V3v/AHKUgHUfc+ahHbZ8y7H2fMlPdN1SAbN9Gyno9G+gBm1aelFCJ8lADqePvvTP4KEm3fw1AD6KKKALb1U/jq69Um+/WEQInodN1Mmp9dRAzZsop71DQWPqKjfUO5qsB++ovO2feamPNsrxT40/tP8AhP4Uadcfablrm9+4sVv87pWsaUpy5YmfNyHreseJ9P8AD1u8+oXkdtEi/M7tsr5k+LX7b2i+HtL1D/hF5V1K9smS3/32b+4leC3PiT4jftIX93Z6Zpn/ABT8v3dTu5WiTZ/sV678Pf2XfCvhj7PeXlsupanF8/my/c3/AO5XoRw9LD+9Ukae9V+A8F/tL4z/ALQ+pXDTtc22mebsWa4leJP++K9F8GfsYaRYNDc+I76fWL3zd7W6b/s9fTttYRJ8qrs/2E+RKH8jZ5rNshT5/n+5/wADrCvj+SP7nQ7aGX80ve944fTfDHhrwHFFZ21tp+lfaF2RJ8qbq891658e23iay3ztbSy6n9ltbdNro9v97f8A981J46TwfrfjfUNX8Rau2pW6wJa6daaT+9fdv++n+3UV58VNV8K2Wny/8I1dvptnKqLfayyPKu7/AGF+78tfO18bOrP3j7TDZVCjDSF+bue/W1nvVGaL9633n3VY/cJs3NEm9tm9/wC/XOeJ7Cfxb4eSDT9Vu9Hd1+0LLaN87/J8iV8+fBDd4k+Jt3Br19qFzcWatLB5t4zpvV/7lZSxMoSjEujlUZxnOT+E+mNV8YaHoMX+narbWcqf61HlXetbGm3MGq2tveWzedbzrvifb95a8S+NnhLQNNfRPEa6fG97/a1ul5Nt3+arfwfNXtsMNtZ/uLb5LdPkiRPuRL/cq6daU5e8cGJwlOlTjOHUsX81tZ2Us87KiRK0rbK86h+NPgeZHb+3oIX/AIoZYnR0r0OZFdPm+f5v4/4q+RLy/tLv9oTdc+TDpSXj+b5q7Iv+Bf8AjlZ1q8qR3ZdgaWKhLm+yfQr+PPDW+KJtatIXl+dd8uz733K1tK1Wx1WWVbG5gvGVvmSKXftr5/8A2gNb0O8g0qXSPsM13K77pbdU+X+5vr2P4V6DZ6J4N0yWK2W2u57Vbid4fvu2ylSxMpz5TXE5XTpU1M7KGzXyvu7P9iontvlf+D5a8k+J3xvvPDes2+g6HpS3+qy7fnuP9V8z07VfGPj/AOGujLrniODT9Y0r5WuobFfKltVb/wBDru+t8h5s8nnyRl/MenPpUFzE/mrG8Lrs2Srv315F8Rf2YPAvjO6/e6VHZ6ht3/aLFvK/4Hs/ir2Dw3qtn4ksLTU7GffZXEW9f4K1bmFZkRl27/7/AN+u6hjqsfejI+er4KMfclE+D/id+x/q+mxPP4X/AOJk6K37qFtkzN8myvN/CvxL8dfCVLuCW2vdN1CKdE83cyuv8Dpsr9KE0pXZ/wDV1ynjb4XeHvHlq9nrWnrf/N8r7tjo9e1Sx8J+7Vjc8arg5w+A4L4Oftyafqv2TT/FH7mVv3S3aLv+f/br6t0TxJpXiew+06fcx3lvt3q8Lb6/N/4qfsbar4bv/wC1/Cd5PqVkm1206X79ee+Cfj94x+D/AIgSzilvraXz4tyOrKiou/emytauCpYj36UjnjWnS92qfr6j70+Wpa+Zfgb+2H4c+IsSWeoM1hqaf98PX0lbXMUy7lb5G+evGq0Z0fdmdcJ85YSn1Ej07fWAx9FMSn1AD6clN/gpyUAPoooqACiiigCw9V3qw/z1SfdurOIDJqN9MeitwB3pr06q7vVgD1n3+pQabavLPKqIi72fd92sXxz48sfBmly3NyzO+19sSfffbXwP4n+NPj/9p/xG+g+F1ns9K8/ZLcRNtSBN/wDf/irroYSU9WZVJcp638fv2tJ/7Ul8HeB1n1LXZf47dfu/JXE/C79l1dVlXxD8RJW1XXZdj/Z93yJ/F89eq/CX4IaR8MbV2s1+36rP/r9RlX52f/gVeoQ2cUL/ACqu+tauLjh48kDWhhJVpczM3StHgsLWKCCCCGJV2KkS7ErQh2p/t/L/AB1wPxC+Nmg+A/tcECtqupRN81vafP5X++9eZabf+NvH9ha+MdM1eCa4sp2/4ktvuTyv97d96vnK+N5pH2+EyiXJzT0iegfEL4tN4Plu7a20qW5eL/l4lXZErUfCjXrzx54au77VbyC/89nia0SLZ5G3f8lbd4lt8S/h5cRS20tsl/a/6m7X54m2P9//AIF/7JXinwE8Wt4b8ean4VvmiRLpnii/dfdlWvNlVn7T3vhPoqGHoSoyVONpRM/436PF4A8W6Pc6VZxWdlEy3EX2ddiK6vXVxfEC28e/EaTRb+WaTw7rditkljcBvnf+8jfw1t/tFaDHrHgqW8ba6WcqO39z5vv1yfgPxV4cufBWiweI1lfVdGufNtkt4v3rf9809pnqKtB4eN9ZRPc/DCaelh/Zun3K3KadstZU893eJ1/gr548JeV4S/aEu4GZbaJ76VET76Ojf/ZV3/wZsNe/4TLxLquoWMltp+rf6V86/dbf8n/jtbfjz4J6V421eLU2uWsL1V+Z4f4v++a0qU6kvejE8uFejSc4zl8Rd+PDrbfDTU4pfku5XiS1RPvyy7/k2V6HoNyv9m2W7/W+QiN/v7Eryrw38E7Gzv7e81rU9Q157VkeBLiX5Itv8depJMqf3fl+7XVQoz5uaR8/jcRShHkhLmLF/fxW1r5sksdsi/xzNsSvkr4dwxeIfjpdz3LR3Np9qvH8p2+SX+FK+nde0ex8Sac+n6hEs1lP96HdXJW3wo8IabKn2OxazWJv3Xkzumx/+A062EqTkdGX5lQw1KUJfFI8U/aV0rT9K1LSoNNtrazeWCXzXRvnZt/yV9IaHHJa+ELKLbv8qxi+T/tlXFa38E/DGvSyy3MV29xKzPv+1N/7NXYeDPDdt4V0n+z4Ly7vLTdvX7dLv2J/c31zUsNVhKR6VXMsPXpxhGXvRPBPgpYT+Lfih5+oNv8A7OglZkf5/m37Ur0j9oG/8n4fXdmqxPcXksSbH/8AH6qTeD9Q+GvxEfXvDSW2sWWrN5VzpMs6W8v3/vp/wL/0GsXXvB/jj4o+I0n1XT/+Ee0qKLYtvLL88X/7dOKlGMo/aOp1Y1ZQnOXLGKNv4LeIV8MfC241DU5/s1lFdSuqP/d/grJ0H4weOPitq8sXgyC0023ifZLLdwbtq/7dZX7SFnJ4b8BeH9E0/d9ie82Mn9/5Pkr0P9nXwrF4V+GenztE32vVP9Nnd/7v8CVjTjU9pGJdaOHhRlWceaUtgm+JF94Gb7H49W2hdl/0W+sV3pdf7Gz+GvSLDbeWqXK/cf5/7n3q5Hx54VvvGGqeH4tts+jwXTXF59o/1q7f9Uif8CruET7n/jv+7Xpw5uY+RxnsZx5ox94rzWy7f9Uvyf3K8w+LXwH8NfF213albeTqaq3kahb/ACSxV6lf3MFhZS3k86w28S75X/u1mWeq2OvadFc2NzBeW8q71dP4v/ia76GMlSl7sjxKmD54XlDmPzl+IvwQ8VfAq489rxntEZ1/taJt+/8Aub694/Z4/a6vNBS00XxDqsF/aMv+tRvnX+D+KvpLWNBttbs5YLyzgubd/kaKWL5K+SPjr+y1c2EVxrXhpfOtF3vLYovzxKqV9DHE0sXHkn8R5FTDTw/vR+E/Q/w94nsfEmmxXljcrcoy7t/+xW3vr8tfgh+0PrXw6liiuZLn7FFteVH+4q/7lfol8OviRpnj/Q4r7T7lX3L8yf3K83EYSVGRjTqRmd2n3KclV0f+GpkeuDlNixQlQonzbqmSpAclPpiP89PqACimb6KALb/JVF/v1emqi/36ziBE/wAlN+4lOm602twGO9cf8QviLovw60G71PVbyOG3iV/4vnrb8T+IbPw9ptxfX08dnaW6u8ssrfIq1+c/i3xJ4h/bA+KVxp+n3LW3gqzlZLqbb8jrv2ff/wBuvRwlDnlefuxMakuX4A1Xxb42/bA+Jbtoc9z4e8JWDMk92kvyMjf+zV9VeAPAelfDrQbfRdIs1trSL739+Vv77v8A3qb4G8E6V4G0G00XSrZba0gXZ8i/f/3v/H66resK+bPEsKJ/rXmbYif7dRjMbyx9nS+E78NhJVZXfxFuFN/+3T7yGK8tXX5U3Ltrznwx8Y9D8W+JdY0Gzbybuyl2RO7fJOn+xXbWz7/4v93ZXg80Zx5T6CnQqYWfvxseL/Dr4XRaVq/jrw1qFo01vf7ZYruZd/8AB/frz/wTqV98FviRLpWoM39ny/upd/8AF/clr61+5vfb8/3Pu14J+0V4Vi8T3GlQWNjO+sSts3pF8nlfx7646mH5feifS4PMIz5qVT4WewPNK9nFLBEs29Vdf7jr/wDE184eP/BOseLfiu+oeE9MnSW3Zd0twvlJ5q/x16l8K/BOveG4Im1rXp7/AMqLyorT+CJK6XxD4n0/wrYS32q6hBptkv8Ay8XEvyV1U8HPE8pxSzCGElP2fvHOw+BrzxPoKQeMbz+0rjzfNZNObyotuz7j/wB6ui0rwxo+iRf6Hp8Fsv8AfRf/AGdq+b/iL+2rZ6U8tj4T0z+1b37i3dwzeV/voi146lh8ef2gbyWeWfUP7Hf76I72tuqf7m+vo8NlMeXmqy5T5nE53Ofux19D7Q8T/tA+APB/mwar4jsvNXdut7dvNf8A8dryLW/28PDTyvFoelalfvu2b5f3Sf8AxVcp4J/YGidfP8Ua402/70Wnxf8Aob17l4S/Za+HPhhU8jwvHeTbdnm3bebXoezwlCPL8R47xOJrHzrrf7bfjq5uLqLQ/DWmpbp913ill+asp/2h/jvqUXm2OnyQxN8ipb6S3/s1fdWleA9IsF22ekWltb/3IYErb+wbF8rbs+XZ8lY/WcND4IExoVp/FM/P+H4o/tIXl55SpqHlJ/H/AGYtOh+Iv7RiRW+6C92NL80z6Yn3K++003Z91vko+wfx7fn/AO+Kv6/S/kQfVqn8x8FP+0/8YPCq3C6rpVpeRJFvV7ixlT5/+A1p6J+3/qFmto2veDlmTb+9exn2Pu/3Gr7avNHimX5olfd/f+euM8SfBPwh4tV/7V8L6fef7bwVrHFYWfxQH7KvD4ZHgCftFfBv4teKtC1fWtQ1Dw3qelt+6ivlZUdt/wDfSvpfR/Ftj4ktUvNMvrbUotqP51vPv+9Xgvi39hLwdr1wkli13oj7v9TF+9i/74avLL/9m/4ifBy61DVfDk8d5abW2/2ZPsf/AL9VEsFhMRrCXLI7pY6v7sJa8p9h+LfCtn428OS6RefxfPE7/wADLXGeD/8AhYfgPS/7DXSNP1uKzi22d99s8rav9x0/2K+d/Df7YHjHwZqKWfijSF1Wyef7PE6f6PcRfOn9771fTfw6+Mfhf4hReZpWoR/ak+SWxlb96j15VfLJ05c0T0KGc+77Kex1HgDw1r2j2F7Prmqtf6xeT/aJ/Kb91Emz5ESu6hh8lU+dvnase2vEd3VdyPUXiTxbp/hLSZdV1OVobK1/1r7d+yvNlH2MfeLhOWIq6HL/ABU8DXnjy6itrvVWsPC8UDPdW9uvzzt/cdv7teHab4+i8KfECWz8AWk17pDfI+mBtyXDKvzPF/3xVz46/HRfEjxeFfCMv2y0n2Jc30TbfPZvuRJXcfCP4Uf8K+8Mvq8tn9s8SywMioi/d/2P/s68uUuaX7s+0oUoUaN6v2uh6F4P8baR4z057mzlZ3if/Sreb5Jbd/40dK05rZX3/e315p8Lvh7/AMIHo2p61qCxJ4gv1+0XMUzfJF9/5K1vhF8V7P4haa9tO0UPiC33/ardG+Rtr/fR666VfklHm+I8DF5fz806esTxn49/s3/23b3GueHG8nUE+eW02/61a8v+EXxR1P4Ua8kErSwou/db/wC1/cevuuaFZovvN8/zfdr53+PHwEi1uWXxDpEWy9Vd8sSL99P/AIqvrsNjPbR9nUPjMThvZe9E+s/Afj/T/GenJLbSqkyfet3b50rsoXr8yvhv8Y7z4XeKnnk8zymbZPD/ALVfoX4A8eaZ450a31DTLlZopVV/9tK4sThpU/fOOMuY7Lf8lTJVfstSpXCbj/mpkPm/xU+nd1qACin0UAWJqpP99quzVnv/AB1hECKbpVS5vIoYnaVtif33qWZ9ibq+Vf2w/j9L4Gi0/wAK6LE154g1lvKihib7qsld9CjKrLlM5S5Ynl/7Sfxa1r4/eP4vhl4Hnk/s+KX/AImOoRfc2/xpXtHw3+HWlfDrw5b6Hp8XkxRL+9fb/wAfDf364/8AZs+DK/C7wekt5tm8Qakv2i+l+5tZv4E/3K9ofyraJ5WVUT71dOLxMYQ9lDodOEw0qkuZkNtDsl+SvIvH+vW3jb4v6J4O1CdrbR4omuJ4d3yXEv8AAj/9811vhL4l2fjPxX4g0jT7Zvs+mr/x8O3+t/vuleT/ALQnhXU9N8W2/izSt3+q2NKn/LJ1+49fLV6nu6H6Fl2CtPln7sraHofjnwr4F8PaRDqeoW0WlxWbb4PsPyP5v91KxfhF8Zm8Z+N9bg1O5/s2KXZ/Z2mOv3E+5v31W8DfHXw14ztYrbxY0FhqcDK7Pdr+6l/20rP0f4daD8SPH/iDV7GKRNH2qlrNbts82f8AjdP9ms4+/KPId2IpxpUpRrfF3Pfnm2RfM3/fdVJniSJ2aVU2/wAf8FZmt+J9P8K6M99qd9BbWkS/PdzNXxR8V/2hPEvxs1x/Cvg6zubPR2l2M8LfPdJ/wH7q19VhMBKqve+8/Pa+LjTeh6r8af2ydF8GXVxovhf/AIqHWF3I0qfJbwP/AOzV4l4V+EvxL/aW1uLV/ENzcw6en3ri+bZFs/2Iq9q+C37HOkeFbhNX8WLHqWqr88Vjt3xW/wD8U1fTem2EFnEirFEifwoi/IlenKrQwsOSn8Xc8j97iJc0pcsTyH4XfsneDPh7LFctZx63qS/8vd9Fv/75r26HTdlqirtSJPu7F+T/AL4qxbJ/E23fV2HynX/brw62Mq1PiOulTpUtjKhs/nfbu2f71aUKK/8AFT3h8n7q7KfDtRf4t1cnvGnMOhRUfbuapZofm27qbD8/8O+rqbXf7uysy+YpQ2zIv3loe23r96rr7UX5ar/39tEQ5jPe2b+Gm3MOyLbuatB7be6fNQ9t/eZafMbRMd4WdPl+/XP+IdbsfDGl3GoahctDaWqu7Oi/+gf7Vdlc+UkX3lr46+P3ja5+IuqS6Zp8sv8AYunS/Z18n/l6vGfb8n+zSqYmdJaHs4PL/byvP4e56LZ6V4V/aB8Jf2hc6GsMUs8qRPNFsl+V/v188fFT9i3XvDF0+q+A9Qu79IJfNW081kuE/wCB19meA/B//CK+DdM0r915sEX719vzszIm+tuazjeJ1Zl+evYwmOqxjHn948TH4OkqsvZHwx8KP2yfFXgnUn0X4l2c95ZK32db7bsuLX/f/vV9i+G/Fui+P/DyanpVzbaxo8/8f8Df7Dp/erlPid8E9B+JdnKtzBHDqCf6q7t4ER1r491XQfiD+yd48bUNIlubzRJf9e8P/HpOv9x1/h/369adGhjI+77sjzKVerhJ6n1vZ/BZfDfxJsvEehwWz2Sbknsbhf8AVbv7n+1Xpdzr1nZwXs895BDFarvld5dnlJXl/wAE/wBoTw58bNGefTWWw1OD57rSbhv3sS/30T+Jar/GD4RN4tsr7UNFaWHVVi2Nbo3yXW1PkSvlcTg6lDm5Yn22Bx0cZOMakjzL4u/G++8fzy6LpDSWehW7bG+9vnTf9/8A3a9H8P8Awj0rwZ4Ot9abV1/tKD/SotQSXbbt8v8Aqqi+GHh7wl4Y+HlxfaqsSX0tr/xNUvlXzYl/55bK8i0+21Px9qn/AAivh1p/7BiuWlgtLiVv3Ss/8VeF70XzS1kfdKMKlLlh7sI7+Z9G/CX4o23xI0aLz/Ls9biX/SrdJd+7/bT/AGa7u8s2dXVV/h/jrz/wT8ENG8Kxafc/v31W1l81rtG2ebu/g2f3a7jQfEmmeIZdQtrOfzpbCX7PPE/30evWw1WUPiPi8yw9OrO9P4T5X/aT+CdzZq/irQYFRFb/AEyGH+5/frnf2XfjNq/gzxlZaQyy3NldbvkT+Fa+z9bsFv7KWBvnilXYyf36/P349/Dq5+FHjy31DTJ50sryXfFNF/yyZn+dK+twtaOLh7OR8Fiqfsp80T9UPD2twa3ptvcwSq6SrvWtpHr4t/Yt+NbalFceGtVuV+0RKksW9/n2tX2VbTb1rza9CVCfKyYS5y3T6hqZHrjkaDt9FRb6KkDQm+5We/yNV2X7tUJpmTe1Z0gOZ8Z+JLPwrod7qd5Lsit4vNavhr4FeHrz43/FDXfiz4htmS1S6e10W3l+b5Ff79db+2T4q1D4i+KPD/wu0Gf5L+8V9R+zy/PBbr87769j8JeGLbwroOn6Zp8Hk2VrEqRIle3zRwtDm+1IunT9vI0oU2bNzL/vvXK+KvH/AITsGl0jV9atLOWWLY0Xm/PsauouXle3uILGeL7Wq7Ffd91q+fPHnwE1Xyn1NpV169l+edEXY/8AwDdXy1erKUfdPu8qwlPnj7V8pLrE3w0htUbwr4l/sHWLVf3U1vvl/wCAPWz8PfjfpXjb/iUeIWgTUN3lNM7bLe6rl/BPwX8HeM7fzYNX1CG9i+SfTJl8qWJ/9tK61/2b/DT7NzXL/wDAtmyvPpRnKR9RiZYalHST5jqLn4IeDJrhLltIV3f5m2bnTf8A7laXiHW9K8AeHJbyfy7DT7KJn2J/D/F8lWPOsfBnhzbPeNDp9hB81xcNv2r/ALb76+Hfij8QvFH7UPjy08OeF1nfR0nbyok+RGRf+Wr/AOzX1uWZdGcueWkT85zPMpT9zm5jP8W+LfGf7V3xQTQdDtpYdEtWeWC3Rvkii3/62X+83+xX178HPgnofwisHigiW81OX5576Vf3srf+yrVv4OfCLSvhR4cTT9Pi/wBLl+e8u9u95ZW+/wDPVfxz8e/Cvw61RNMvPtdzqafetLSLe6/7dfSTdSf7mhH3T5PmjD36sj1WFF2bdrfP96nu6IyLtbYlfOM37THjHxFFL/wjHw5vbtV2/wCl3e7Z/v8A3K5zUvil8W9SieXUPE/hDwev9y4ni3/+ztSpZRVn8dkctTM6UfhPrZ7n5lVYpH3fxpUsMywvu+ZNn9+vg/VPFuoTMkWufG+5lf8AuaMrSp/33sWsd9V8EzSt5/jXxzqTuu/fFDs3/wDfTV2RyOC+OX4HJLNv7p+ib3mz/Wsqf8Cpn2nfFu2yv/wGvzq3+CvIaW21n4gw/wC+q/8AxVXdE8Q6HZy+VY+P/FWlbvk82+gd9rf99Vt/YEHH3Z/gL+1z9C4bxUV1Vm+SpoXimdGZmr4m8JeNPH7xW8ug/EPRfE1w3/Lpq3ySv/s/Mv8A6BXpfhf9p/7Jq0Og+PNBk8Mar/qkuHl/0e4b/Y3fdrx8VktSl8HvHbQzWnP4j6b+0wJv27tn+9Vfztkv3tlYNtfwXlrFLBLFcxP86zQ/cZKff38GmxPPeSx21vEu9prhtiKv+/Xg/VavPych60a8PjN37T/elbZWbf68sLuqt8/+9Xzv4z/axgmv30r4faHc+KtQibZLcIuy3iryTxz8TviWlld3Oq+OtE0G9dd8GmafKvmu39z5d7V68cmnGn7Sp7pNLG06tX2cfeZ7r8bPijqaS2ng7QVZ/Eus/ul2N/x7xN/HWB8OvCWn3Pj6KztlWbR/Cq7GmT50nv2T533/APoH+5XzNDrcF5pqaheeMdZ/4StG+ZHtd8r/APbXf/7JV6w1Xwqlk0t94l8V2F7P/r0sYv8AR93/AH189cuGyj29XllI+kxOcLB4bljHyP0KTUldn+Xe+5/ufxUTTK6o26vgmz1LwzZyutj8R/Flg/yutxLbO6Kv8Sfere0fxhriTouh/GuF/wCOJNWili3f99rX0P8AYS+xI+ElnXPPY+2E+f8AhrF8SaDp/iSwl0/ULaO5tJ/ka3dVffur5xsPiR8ZLaJGs/8AhG/GcTt/rre5X5v/AB9K6BP2nNd0jZB4r+H2radcIyo00L74vm/u7v8AdrOWVVqHvQd5FRzGlP8AiHzr8afgP4h/Z+8VxeMfBV5c/wBmQNvilh3PLav/AHH/ANmvpv8AZ1/aH0z406QkEqRWHiK1X/SrF22eft+/LFu+9W/4Y+MHgn4r79ItpZZri6s3dtPvoNjtF9x99fJHx1+Ceq/ALxXp/izwP9rttPW53xTJL/x6yt99H/2Xq6lL20PZVY8su53UMT7OfPT+E+qvjN8H4vFtncavoq/8TvyvmT+C6/z9yur+D/hKx8MeA9MnXT2ttQlgW4vnu/8AW+b/AB73rkfg/wDtCaV8SPhvd+I77/iW6hpcG/WNP8re8TbP9an95Xrh/Hl5J4/8Ky+OvCN5q0Om3DfZdVtJWaJ1ZfuPXwuOwn1ep8Op+l5XipYqlyTnyxO++Jf7QNn4e83TPD0X2/UE+Rrv+CJv7n+1XM/DTS/HVnqUXi6WKW8iup1iuopfkedG/j2/7Fdh8K/gtpWgwWuq6nLFrF7cKksWxf3Sq3/s1expDvT/AGP92vNjTnzc0jpxOKo0qcqMI83mRPD+6+f5Hrzf4tfD22+IXhK90ye2jd/9bau/8Mq/cr01/u/6qs+5tmm+Zovk+/sr2MNV9jPmifFYikqp+aVh4q1X4S+KnlbamoWd0lvdQ7dm2v1I+CfxIs/iR4N0/U7aWJ/NiXdslr4f/bV+FDf8jfYqqQyr5V8iL/F/fp/7Bnxgfwr4gl8HanuhilbdBvX/AMcr6zEUY4jD+1j8R8771KryyP0n31N/BVG2mV4vlaraV8lI6wooopgXZv7tcL8SPG1j4A8Jaxr2pSqlrYQPcN/tbf4K7i5Gxa+NP26vENz4ktfC/wAOdPZku/EGqwW8ro3/ACy+89VgqfPMVSXLG557+y14eufE954l+KOuRN/afiO8l+y+d99YFf5K+j7lFe1aBp1tvPXylmdv/ZKx7Dw3/wAI94Xi0rStts9rarbwOi/JuVK860r4Y6rolhqfijxDqs+seI4IJfsaJK6RRPsfY+yscyqynO0fhPp8mwkX78pHnvh7Xv8AhSHj7UF/tP8A4SG3+dLqGKfem7+D52/ir03wx+0noOpXqQa1bXOj+b92aba8X/fdJ8AZvD+vfDWwto7S2fU1jf7dDKm52lZtztVnx/8As96H4qs2/s+JdN1Db8qfwN/sV8/GMox5oyPvr0P4bj723MHxm8JI+l/8JL4X82HxGzLFBd6e3+tVq6LwH4YvPCXh63g1C8nv72X97PLM2/a/9yuY/Z4vNQfwlqGkanu+0aHfNp6u7796Uz9oH4qL8LvAF3qcG5724b7Lawo3zu7fx17WX4b289D5DNsV7Pmp/wAvU8H/AGtPjBPr2rxfD7SF3xTtsvnh+d5W3/6pK9y/Zy+Btt8K/DUTSr/xOJ4t8r7dnlJ/zySvEv2PPhvea9f3vj3XIl2LdOlqlwu95Zf45a+yLb/RoN3+z9+vsfaeyj7CB8HGPPL2sjnPHniqx8AeFdT1q5bYlhEzqn95/wCBK8K+AXhq2vP7T8U+I5babxL4g3XFjb3yrvSKL7jbGqx8b9b/AOFi/ErTPBltOqaZpP8AxMtafds3qv8ABsryXwhr8vi39oTw/q8sCwWTTywaer/cWCJHVVT+99zfX0+BwX7pvqfN43E89SxteBvD2r/GyDWLvWvF+pQ28WotEtpD8kTf8A+7XcaP+zf4Rs9/2mCW8d/vPNLVX9mmFv8AhHPEDeVsRtWl2v8Ax17lbJv+9FW1etOg+ROxwU6cZx944zSvg/4V0q3T7Ho1kn+35W9//Hq3rbwrplsrqtnZIj/weQlbHk7P4aHRX2blrypYurP7R0xoUzJ/sG2TZ+6tv+/SVVufDelTSu0un2Vyn3PngrovJX+5Tfsyw/w/I9ZxxVWMvjL9hD+U808Q/ATwnr0TsunwabcP/wAtrRdleX+JtD1r4dWqaX4qkXxl4Iddm91Z7izf/pk/3lr6VdGdNq7az9V0qDUrCWC5tftNvKuxonr0sNjW/cqe8Yzw0Tyf4V/EuX4Xa3pXhzUL5r/wfrP73TNelnbZF/sN/d/2qx/iv8VJfjZqmq6e2oS6P4C0R08+7t22vevv2ui/7T/Jt/36zJvBrarr3iX4WyRQIn2Zr/Q7j7i+eqf+gtWfD4D/ALV8d+H/AIaqy/2P4fiS61qX+Ce62fP/AN8/d/77raNLDRqe16miq17ey+yTeEtH8RfEO1+xaC3/AAhXg1l2b7dv9IvP+ur/AMXyf980fD34RaDrHje4ubHdeaJpbeV9ruP+W8v8aV6N8TvEDeHtO0rw5pkHnarqjpawQxfJ9nt1++9aVz5Hwi+G6LBEvm2sWxUT/lvO38dfN5lmEqkpQh8KPr8qy/2MPaS+KW3kcPN4Y0zxn8X9P0WxsbaHRfDm+4vHhXZuuP7le0f8I9bTMjS2dt8n/TBK5r4S+FW8N+H4rzUIP+Jxqkv228f/AHq9A+ab+GuPBe1gvaOW5nmsoTcaa2ic5N4J0W//ANfp9pMif34qytS+DPhHUlTdodpC6/OrxLsruPJX+78i1K8Kon+qZ69unja0PhkfKSpQ/lPF9S/Zm8LzKjWLXOm7N217eX+Nv+B1w/xC0HXvg/YaZqFn4uvXt2vIrdre4l3p/e3bWd/8vX0w6L/wD+5XiX7Vdss3hDSlWDfL/acSLv8A4/kr08PialeSjIyqU4wjzFr49eGLvwxc6F478MeXbahom2W8sbfbveJvvuy/8C2/8Dr2XTb/AEj4wfD60uVgW80rW7Xc0X3/AL3y7P8Ae+//AN8V8leK/EK+E/2gvEeo30dzPoUty1hqdps3pPBLEi7f/Z69Q+Aur/8ACt/H+sfDq8nWbTLjbf6LcO2/zVZfl+f/AGvvf8DrLGUJOEZbtanbgsTFT5D598Qp4l/ZL+MKTxbtV8NOnleVK37rUbPY6vE/+0ib6+9fAd5oOveErK50OKCbQtRg+0RbF2I6N/Bt/vfwt/uVyX7Qnwls/i14Nu7GeLztTt182xlf+GX/AOJr58/Yt+LU+g+Jr3wBriz20U8rPpyTf8sp1+/F/wADr5/E0o4qlz/aifU0MROlO3N7p9wW0MUMSRLB5KJ8ip/dWrG9HTdt+SsTUtSbTdLu76CJryWCLesO7b5teT3/AO05pEOkWrWOn3M2sSxb5bdvuQN/c3/xV8PiZxo6M+xwNKeL95ROg8Yan8SLtbv+yrPT9HtInZld5VeWVVrsPAfi2Lxh4XtNQi272XZPF/HFKv368CmufH/xauty+elltZ/KT5Iq6v4Y3j/Df4jS+Crm+jubfUrZbqLZ/wAsrj+4/wD3xXFSr+8e1icFCVC32onpHj/QYPEmjXen3P8Aqrj+N13+Uy/x/wDAK/N+/wBSvPhp8Q7tmb+ytQ0a+dGh+/8AIr//ABNfqBf7Xifcq/32Svg/9uT4dNpXiPT/ABVbRK9vfr9nunT+Bl+5/wCO191ltfn/AHUvtH5lmNKUHzRP0I+CfxCj8f8AgrT9TVvvRV6UlfA//BPT4lxTWF74cuWZ3Rt8Tu33/wDY/wC+Ur72R91efi6HsK0omNKXPAloplFcFzaxNrFylnZyzs2xF+dq/P8A+G+t3nxs/ab8UeNrqKVNC0OJrLTIpl+R5Wd13p/wCvsj4/eMIPAfwl8S65ctsitbOV/k/wByvmn9kvwl/wAI38ItKnl8z7Rq0supfP8Af2M/yJXbhf3dGVQzUeepyncfETx/Z/DfREvrmCS882XylhhX+LZWh4G8W6R8S/CqarYrvtZd8UsMy7PKb+49bGsaDZ6xYPBfW32y3+/5Lr/drxzwZ8NPHnhuLU9Q0zWbbRJrq8eX+zHgeWLZ/BXzdeU+b+6fouBp0vYfFyyOT8bfA3xH4V8RvqfhydprTdvi8lfni/2Ku+G/FXxkuYP7PtrGDf8Ac+13dqqbf9vfXoE3xL8WeGJX/wCEl8Jy/Z4vvaho2+VFX++6V2Xh7xDpnirSbfU9KvFubSVW2vs/9DSsKdKM5aHqV8XOFDWCl/eOf8GeEm8E+H0tmuWvL2V3ury42/62Vq+KPjr4w1P40/tBaP4a0hfOsrWdbKCJH+Rv+esv/odfW/7QPjlfh18NNY1NW/0hl+z2qJ/HK1eC/sN+BpdSv9b8bXyq7+b9isXmX+L/AJauj/8Ajv8AwOvu8BSjhqEqh+bY7Eyr1eXufWvhvw3beFdDtNMs4lS3tYkt12L8ny/frE+Jfjaz+Hvg3U9cvGZEtfnVEXd8zfIiV3EKLtTd/wB8f3K8H/bDuVtvg7cMyq7vPFF93+L56MGvrGJXMeVi5eyoPlPDLmGdNE+wyefN4n8bt9qabyvnis/lZN7f7VdRJ4Yi8PfG74daVZRMkVrZyrvfavzbH3t/309P0Hb/AMNEyxLtm+y+G7Xb8v3P3S/wfw/frW1h4Jv2jPCW5l81LGf7n8H7p/46/R6b5fdj/KfFcv2pDP2WkZPBuprKsu/+05fv17rDN92vH/2eHgfw/rCrKyeVqLxbHX+6n369Y/ubmrwMbL32ddD4S8/z/wAVM8n+9T7Z12bflq06N/s14p3xiVUTZ9350pj/ADv/ALNVNYv2sLWWfyt7xLv2V51/wvWz+xfLp8/2hH+dHauKWJjSl7561HA1KsbxieoPsT5qrvt2v+9pmm6lFqthFeRbtsqq+/bUUyNNK/zLsT+OuunPS8DzalLklySPIfiNt0T9oH4a6urNvln+xNsX+Fvl/wDZ6zfhcltc+L/iF4glltkdrxkbZLuddrv96j4xo3/C1/hvEzb/APiYq67F+fd5qV5/4Y8VSw2vjXSni2fbNWl3Sp8jpErv/wCPV7OIqxo4eVSXY6suw0sRXjCB6t8NNNn8T+JdV8Z6h8/2iX7PpiP/AMsol+XfUMyf8LL+KUWnxSs/hrw5LvndPuS3Fauq+M7HTfAdpF4clW8u7pfssESL88TbNr71roPhj4J/4QPw5b6ZF89x/rbqb+OWVv79fFQca3w+p9lXUsJCXPpLZHZoiuu75U+b7lSwvs/i2VheLdSXTdLSKJv9Iv5VtYET77u3/wARVTwNcz2d5ceHtQn+0y2f72zuH/5erdv4/wDgFb/2hQpVI0XL3j5Ktzzj7TlOuf7m779Hzfepz7Xt03N/wCh0XZ97ZXq8x5JVmdkXd/Btrwr9qi52eEtEkbd/yFovk/4BXuU33n+7trxT9qL5/DmhLtV3fU4k+f7n3K9zAy5ZIyxEf3ZzP9gweL/jN8VdDuZZEt5bWJov4vKl+T565NIdV1zwAjK0kPjv4byrLA6ffns1/v8A+7/6C1el+CLbb+0f8SV+5+6i3On/AAGsvWrddO/aTl+zfIl14ZvJbrZ/y1fyJfv16tR+5yvtc4aceWfP3Po74dfEW2+J3gXTPEcH37+L96n/ADyn2fOn/AHT/wAfr46/bP8Ah7ffDrx9pnj/AEPzLOK/lR2lRtm29X+P/gf/ALJX0R+x7NE/wZtJdqpuvp9yIv8AH8ldR8b/AAHbfEX4c6xorQK9x5Xm2rv8+yVfuV8jKpyVpQj8J9fS9+iWvhR8RYPij4G0fxHAy7L+DfOiL/qpV/1qPWLo/wAHLOw8ea3qGoWcd/pU8Sy2vzf6qX+NNleFfsSePIodU13wdczsieV/aFjE/wDfX5Lj5P8Ax+vp/wCKOt6honhC41PSJYkvbdllbzV/h3pvT/vivmczwsIS55H1+T4uq/3UOp0D2GzS5ba2l+x7FZIn2/Iv/fNcUng/QPhppeoeKNQ+06rd2cX2qe+m+eX/AIB/6DXm+pfHXxHrd4ljounx23m/deJXd3rn9H8H+OPjBvvJ9S/4l/m/Z/8AS5fkXb8rpsr5aVeL+GJ91TwlRx5qkrI+pbPUoNY060vLZt8VxEtwr/J/Em6vJf2kPBkXjP4W63A0H2l7WL7bEn9x4k/+IStr4IXjTeD20ieVvtGg3U+lSo/31RX+Suz1LTVvLWWBovOiZdjf7Xybf/Z6+iy6vLnjI+CzTDRhKUT86v2dfFX/AAhnxN0e+inktor+XyvK/wBr/wDY31+uug363+m29ztZPNXf89fjb4ws7z4e/FrUo/NbzbDUfK+dfu/x/wDoL1+sHwW8SReJ/Auj6hE/yTwK6u7f3q+kzGHPCNWJ8nQ+LlPRd9FM2f7a0V8/dno8p8v/APBRHXt/w50TwjFKyXHiDVYrX5P7i/frvfDelRaDpen6Yu1EtYIrf5F/upXj/wC0nrEXjP8Aax+E/hryvOTTmnvZ0+8ny/NXt1tudd2352+ffXVV/dYeMTPCR5qspHnn7Q/iT+wfhvcQRMyXuqMtrB5X3/m+/Xl/g/8AaoXRNN0/T9Z0id0t4lt/tFv9/wCX5fmRq+g9b0HTNYurSe5s1mltW3xO/wA+xq5/W/hv4a8SK/2zSrR3+f8AfRfI9fL16c5T5oyP0nL6tGFHlqQuY/8Awv7wTNpctz/bSw7Yt32e4i2St/sbK5/9m+Gd/Buq6h5H2Oy1bU5b21t9v3Vqvc/sx+Fby/SVZ5Et/wDnl9//AMfr1K202z0TS4raxi+zWtuuyJE+TZV4WnKdXUjMq9GjQ5KV/e7nxh+3t4z+3+IPDXhC2+fyl+2yp83zMz7Yq+r/AIOeBrbwB8N/D+h21t9me3tUeWH/AKat8718ZXO34wfti2kDRedFZ6jsabzfvxQffr9DbaFtu77/AM396vuMRL2OHjA/N6f7yrKQ3ydkT/39tfP/AO2M7Q/CpGVvna+gr6Kubb91/t186/thzSQ/DG08rbv/ALTg+R6zyr3q8ThzCX7qRwmjQ7P2k9b+Vvk0WBGTd/0yiqxqVyv/AA0N4fg2qm+zlfft+/8AI9M8PW0X/DR3iWVmWHdo8G1N3/TKKjWP+TjtHb77po8/z7v9hq/SIfF8j4v7H/bxb/ZsuZbzwRdz3Mqu/wBsaL5P9mvaIfKeJK8V/ZpSX/hXz+f5aS/bp9yItezwp83+xXzuN+OR6mH+Amd/n2/x7qcjtM21Yt/y1XvHWGB23fc+euam8eLpujXcv2ZkiVfmd2+9XzFfF+yPpcswMsXV5TnPiX4znsFlggbfu/dfJXlFhptzeN5USxfaJW/dO/8AG9aGveOYNVsIoGsY/tvn72vt/wB3+DZWl8H79bnxf+/bzk8r9x/sPXzkp/Wa5+jV8NHA4bSJ77ptt5NhbxNEqOkSRfI392r0yROm37j7fmqGF/4t3yVX1J2+dlZX/wDZ6+vpU+SJ+ZV5c85SPF/jHcxJ8UvhrFIqp5uqq8rv/dV0ryXTfA2oal4c8W69bNbW1vb6nK88LtsdNzvs/wB6uz/acv7m28W+Cns5dl3/AKVtfb/qv9uuH+CGiar48+3aY3mw+H2vluLqJ/8AZTaiVjjq/t6UaMJH0eU0/ql68onqvwE8Ky3KvrmoRfuv+XNHX/x+vcERkXd83/2dZ9nZrYRRRW0Wy3VdkCf7tWtV1VdK0u7vpWV4oFZ9n8b15ThHDUDix2Oliq0jnYZl8Q/EF28vfaaHBsX/AK+pfm/8cTZ/33VjxbZyQrb6vp6q+oWHzqm7Z5q/xpXI/Bzxzba9BqGmXO6w8UW91LLeWlx/rZdz7kl/3duyvUP9d8vy/wC/X4nmGb1qWYc/SJ3UMNCrQ5b7hpuq22sWdvfW0m+3uk82L/dq883yfKtcZ4S2+HtWu9B+VLe4Z72zT/ZZ/nT/ANnruNjOr7f/AByv2nKMwhjMPCa6nyGIpSoz5JFSb5ItrLvrxL9qVFm8L+H4trP5usRJ8n369w/ezJt+bfXhX7UszQ+HPDTKzb11qL7jbPnr7rA/EjzK3wkfgSFv+Gg/iY+xvuRJ5r/Lu+5UWtv/AMX9uP3S+anhm6df9vdby/J/45VjwHJP/wAL++J7NKz/ADJ99v7rItReIZJX/aF27t6ReGbx1fds+byJa9Ko7xv5Hno9G/ZFTf8ABuyZomT/AE64+T/gdey3kKvE/wB1Hf7r/wB2vGv2P3e8+Cmnz/N/x/XX8X+3XuU0K/Z/9av+z8tfE4t2qv1PtcH/AAIo/PPxheN8Gv2qotT8pfs630VxvRdn+iy/63/0N6+57+wg1LTbuzZvOilXZ/f+X59718m/t5+D5Xl0LV4F8l2WWyl2f3fvpX0V8H9e/wCEk+HfhrU/v+fYxbn/ANrZ8/8A49WWYr22HjI9jL5+xqnnNz46i+H0UXhfQ9KgvNQsF8qXUHiVPm/2f9zfWLps3xB8E6R9usYpEstUZ7pkSLf82+vQ5vB+n3PxJlbTNVsrPVUiS6urG4i+dl/jdK9iRP3Sbl37fn+7XwUaD5viP0366qdKHJHm9Ty39n7wfqvh7SdY1DWmk+0apdfaP3v33+T7/wDwOvTb+FbmB4tv3q0Lb/Vfw/8AA2aqkz/LuZf9uvUoP2R8dj39YqSmfBv7WnleFfjDFeK0X2fUrGKX7O8Hzy+U+1/n/wC+K+qP2FfEkGq/CrT4LaVnit1ZNj/fVt7/AP2deBf8FAdNZNG8L6rFAr7J2sm3/f2Mm9P/AB5K2v8AgnL4qnm+26Y1ys26XesP8cSbP/Qfv19rKPtcLzHxf8Ovyn6B4b+/RUO9/wC8tFeN7M7rnxvpUzeJP2z/ABLebf3Wl6Yyedu37fnRP/Qa9+hmXYi7q+fPgJZ/bPj78ZdTZV3/AGqK3V0/2fv19EJbfKitU5l7jjA6MDG54l8afHniy38S2Xhzwcs73Hlfap3ii3uq1y/hj46654Yt9VsfFUE+pXcXz2sW3Y++ofH/AMSb7wV8ZfEF3Y2cWqv9jt7Vt7Mmxdv+zXLz/GG2vfHqeJNR8Pi4dLP7LFbBvl+b+OvkatT3viP1DDUI+yinHQvWfxO1Xxn8UNCvtK0qfSr2WVIrxIp98UsX+2lfRHirxD/ZWiaheSvsigtZZW/4Cj15J4M+Lv8AwmHxB0LTNI0qPRIf3st1viid3RUf7j11v7Ql+ulfB7xbOjMn+gtErou/5mr2Mqjz1YnzvEH7tKKjY+Uv2G9Nl174zeI/EtzF88Fm8uz/AGp3/wDiXr9A7O8XYi7vnX+DbXx1+wBoMVn4U8S6h5EqSyzwW7P/AH9qV9i6Vbf71fR5lLXlPhcKXZnaZvl/77r5q/bPm3/C+y8ptn/Ezg+evpLY0PzebXzb+2c6p8NrJWZUf+04tr7avI/94icGZfwWcp4fdv8AhpbxX82/ZpUCb0/65RUzXHab9pPRdqtuXSp3/wB/909M8MTb/wBpTxkyyx7P7OgRt/3/ALiU3Uds37Qlv8zI66LO/wAn/XJ/46/SJe5L5HxHNp8zT/Zsmn/4QCVrn7/26dP3q7H+/Xsafc+XbXkP7Me25+GiS/N899cbUlbf/HXsGz5/9uvmcf8AxGehh/hiZXiGZk0G7aLalwyskW/+/Xl/xFh1Cw8DRQfbGd1bZKm1fmWu6+Iumtf+HJVWVkdWR96f79ef6xct4h0a4s7bc8rxbF3/AMdfnmZ8/N7p9tlGL+r1oyPGNS+2JpcrLBvdYtkSba639mbR9VTVtPXULlXuIomuJXRfvKyPsrmvGGvWeg6I/wDaE62bxLsbev3P9uu9/Yt0rV5vBWp+JdXVUS/n+z6dvX96kEX8b/7NRltCcpH0OZ5l7dfF7p9ETPs/vbKdNNBYQNPO0UMUS+bLLK3yKv8Aff8A2am+VE/uf7b/AMFfI/7cnxpbRLCy8AaVctbXWsxebqcsTb3igbZsi/3nr6yrU9jA+IjH2s/dOP8Aiv8AG+X4u/Gnwz4c8J6R/on2pNKiu32u91udN8qP/Cte1/swWzWFl4rVpVuXXU9jbG+5t/gr5O/Zshg1f48+A5fKjT7FfQPLKnypu/uV9cfs0wr9l8Zrt2J/bUu1EX7v363wWFjOlOtOI8RmFWHLRjL3Ue3bGdtyxL975a5fxajalq2haCrbIriX7VdbF+fyIn/9nautRFdfKb/vt/4a5fw8/wDbfiPXdXlg/wBVL/Z8Dv8AfZVRN/8AwHzd/wD3xXwPEuN+o4ebjL3paHXgKX1ivE5r4tfDG816W38VeHG+weNdLX91Kn/L4v8Azyf/AH1rV+GnxLg+IugvK0TabqthK1rqOnOvzwS//E13fzfJ/f3b68X+K+gt8PdTT4jaHB+9g/5DEPmt/pUG/wD753V+F0sT9cfsqusukj6yvD6q+aHw9TqviLrFnolnp99LOsN2t5F9jiRfnnZvldP9379d9pWpQarZxXMC/I671+b7q14J4D0S5+Lvih/GfiGz/wCJFaz79FtHZ/kVfvv/AOP16n4Pf+wdX1Pw5KzfuGS6tfk/5ZSv9z/gDV+p8NYulQl9XlPmkfJY+Eqsva/ZO1875dyqybf46+f/ANqub/inPDm3b/yGItr/AHHr3PfvX++/9/dsrwf9qWb/AIknhdV+5/bEX8O+v3XLj5mpsyx4AdZvj78Ufm+dJERvm/2krO8Qv537RDKsCzOnhm8fZu/6dZa0PADr/wAL7+KbS/JunR1+X+JWqn4geAftBvK3mf8AIsXy7Nv/AE6y16spe5L/AAnD9mP+I9M/Yw2/8KF035dn+mXX8X+3Xu0KK+xmZtleGfsf2b2HwW0qKdVhd7q4fY7fwM9e9p5Wz5dv/fVfA42X71n22B/hRPm/9s/R9/wgvbmKLfLZ3UEqfx7fn2f+zVF+x5rf9sfB2JVbe9hqM9qqbfup8jJ/6HXdftFW8V58KPFqttfyrGWX+/8Ad+evGv2HJlm8K+K7aDd/o95E/wD31F/9hWsP3uGlzHavcrxPWPEnwlXxh4+XVZ55Lay+ypb77dvKl3rXE2uvaroi6+y+M303+x7r7KsF9F9o8/8Airq/jlqup+Hl0K+0i5lhl+1Pb7E/2k+SuV8N/ArWvFs/9oeI5/s0Mrb5Udf9Ilr4espc3LCJ+oYGUfYxlVkuUseD/j34ov7y00yfQbbW/NfZK9urROqM/wB//vmui+H1/qtv8UfEGg2mr3Ou+FbX7/2hd/2WX+NFf/er07wr4M0/wlZpbaZZ/ZkX/vtq4z4qalrXw0tdP17w5bR3OjxTt/a2kovzyrLs/e/725K6aVOUFzSODEToVZSjTjY8/wD2zNKgm+Ess9z/AKq1uopW2f3W3o+z/wBBryX9hu5Wz+IeoW1s3/Hu0SQIi/61d7+a7/8Afde3/tPuvif9njxBeRRbPNsIrqJJvkdPn3pXzV+xJ5r/ABhi3N8jxfKiN8n3/wCOv0HCe/g2fnGMjyYjlP1I3/7K/wDfVFR/nRXmWIPkP9my8Z/iT8YPm+0uutOku9dnlN9+votLyXa/y/J9yvnz9nizaH4l/GKBmWb/AInu7ei7Nn+w/wDtV7lC8qeaibt+37m6vNzLc78s+E428h8D6DrmsXl9c6TDe37J9q+1sr7dqfJ/u1sQ+G/C+vWVveQaVp9zbypvilhi+Rv9yvnzUNS8HeGPiv4qvPE+jTare/al+xokCui/J8+6urT9qjQ7BEitvD199nVdipuREWvk+enze8fpCpVpwhKm2ehw/CvT9N8eWmvafbWlhFBbS27Wluv32b+KuK/atm+zfAnxWywfP9l2bP8AgaVneGPjfeePPir4fggtp9H09opUlt3l3+b8n361v2rk+0/Arxgqrs/0PetfRZZKEq0eU+XzyFWMF7SXvHA/sDbrz4aa3PPtd11byl/2F2V9Zwur18i/8E9L+N/hp4gi+46awr/99RV9a22103fx16uP+NnymGl7gTebs+WL/wAer5s/bJhabwNo+5tn/E2i/wB//wAfr6bmhXa//wATXzP+2lCr+D/Dm2JndNYi+4tdWTx/fRPOzH+DI5HwvZxJ+0R49naVn/0WJVTb/sJUWrTND+0jaL5TI8Wh3T/e3/8ALJqteCtv/C+/iHAqyIuyJG3/APAKytU+T9oeVlb518N3T/P/ANcmr9C7+h8W/s+psfswXOz4aRSKqv8A6ZL9/wCSvcIZt8XmvtR68S/Zg2/8Kosv3fz/AGqX5/8Agdexw/ufvV89jPjZ6VDZFibbcp5f30f+CuU1LwxBNqVvFbKts6L8zotdWk3+7VHTf9MuHuVXei/JXzGIjCrLlPUhI8v8Sfsx+E/HOuJqviGBr+X5NyeayI//AABa9Ys7ZdNt7eCDykt4lSJYUXZtVat/cTbtbf8A36Nn7rdt/wCB100qUYfCTUqyn8Qya5tobeW5liXZArSt838K/NX5Va9rev8Ax0+KGt3ljBLNL4gvt8Voi/O+1/kT/Z/+wr9Fv2i9bufDHwQ8YSafHO+pXVsmm2yRffaWd0iTb/33XP8A7PPwE074LeF4tySXPiO6iV7y7/uN93Yn93/arOpH20uU0p1PZQPKLH4UW3wb8XfCLRYFjfULi8W41O4T/lrcbk/9ArvP2ZvNSz8W7mZ9+tSvv3fJWl8UZvsHxp+GFtAse+6vPmeX/eqv+y1D/wASvxau1dn9vyou/wC/X0dP91hZR9Dxn79fmPU/EmtroOh3uoMvneQrv5X99/4Erxr4dfFq88K64ng7xnA1hcNdSxWd2n/LX+Pe/wD33XqHjOH+0tU8OaGq70nuvtE//XKL/wCzpnj/AOGmlfEjS0gvt1tdxf8AHrdwrse3b/fr+fOKsfQlXVCrt37H2eW4ary+2py+E6iG8ifYzMr/APAq8X+K9zc/FHx9ZfDzT5Wh0eL/AErWLtPubfvpFXMaJ8TvEvwWa48OeLILnVbe3iZNJ1H+9/cR/wDgVej/AAH8K3OieEv7V1Vmm1vW2/tC5+0L86bvuJX57DDRwsJ14y5v5T3/AKx9YlGk/meh2FhFptrb20ESw29uvlRQp/Ai1znjZ5dHl0/xDF5r/YJdl1s/igb5X/74+/XWp/qvl/irN15LN9LvYrmVUtHifz3f7ir/AB1zZNmFWnjITXxcxvjcNS+ryj9k1U2unzfP8v8AwCvEv2nEZ9J8KRRMqbtYi+Su6+FHidfEngu1lWVpvs++1ll2/faKuK/aWdYdB8ONKq/Lq0T/ACfP/HX9e5JV9pTjP+Y/L8RopEnw/SQfHX4nwNFsh89HSX+8+756zvEE0r/tE3sTNsiXwteM3/gLLWj8PHV/jX8SI2il/dXP8f3P9b/DWNrrx/8ADRl7tgb5/Ct1uf8Aj/49Za+jl/Cl6HnfZj/iPWv2Tkb/AIUton+ktebpZ9szr/t17nDbS+V91a8P/Y5hlT4LaK08rI7Sy7bf+6m+ve5nihTbuavgcb/EZ9tl/wDCieZfGmza5+HPiuBdsMsunTor/wDAK+b/ANgl2hTxxbSyrv3Wr73/ANyWvoX4/X62fwl8Wz/f2adLt/74rwf9hC2lm0vxhc+VsR57VF/2/kl/+Lrro/7vI6JS/fx5T3j4u+JLbwroOn3k9jBef8TGJP8ASP4E/jersPxm8Duif8VDbQ+b86/aPkdP++q0/EPhLT/Fqae18vnPZT/aIv8Aab/brz/4l/E3wd4ZaWzttI0/XtT3fNb/AGZWiib/AG6+Fry9lUlI/RcBSjXpRhZtndar8V/Cem6PqGpf23ZXMVqu5lhl3yt/upW94e1KLxVoOmar5DQxX9rFcLDLsd1Rk318n+G/hpr3xZ1ttQi0+00qynl/e3fkbYl+/wDcSvq3QdE/4R7QbLT4pfOitYliWX7m/amz7n/AKrC1JVfiHmdGlhoxjCXvHmn7TmmwXPwW8YWzTwWcX2H5pZfuJtevlX9j/wDs+H4yWVnpSs9usTebd3HySu6/7H92vp39rFP+LFeNdrf62x8r5PvtudK+Sv2IdNn/AOF56ZubyYvInf51/wByv0vAx/2SR+b4uX79H6pfaV/vf+O0Uzyj/eX/AL5orybIOY+WvhLcxaX+0l8atGZWtpXvEumd/wDlru2fNXu0Nmr7/vf7VeM63NF4Y/bT1qBotn9s6Ok6/L9/bXt2lXPybW/77214+LjzxjM6sFP2bkfNPi628PaV8ZNabxH4fn1KyuliWC4tEd/Kb/cr0nwr4A8C6xZRXmmaDA8Ts6K9xa7Pu/71em3NtbXM/mNAu7+/t+epUsIIfmii+R/n2f7dfOxoe8fYzzabhGMPdPOpvhLpCeJdE1XT7aPTX06VnWKJdiS7k/jrJ+OumtqXwt8UWy/O7adL8n975Hr1Z925/lWuc8VWH9q6bcWe1ZvNieLZ/vJXu4DlpVYyPnsdXqYiP7w+Qv8AgnjfyppvjCxli2I7QXCv/wAA2PX2rZp8uzbXwV+xPf3fhX44a74cuVZLeWC4iVN38UT/AHK+/bN12f7FevmUdTxKEvd5R83yLXzP+2N8nh/wyqt8j6xEnz19Oun9/wDjr5n/AGxn8nw/4U22yu761F9+t8m/ixOHMf4MjkfBc3/F/fiGrMv8CbE/4BWZrcKv8f737r7fC90//kBq0/AU3/GQfxKVvubotqfx/wAFZusPKn7QN3Ku57d/DM8TS/8AbJq/QIRlaXofFf5nQfsxosPwo09drI/nz/I/+/XsHnL8jN/C38FeWfs6/ufhpafumT9/Lt3tv/jr1P7Sqf7deHi480menh/diRalbNeQSxRS+S7fxpUulQrbWsUUXz7aek3yJ8vz05H+X7yoleH7Fc3MdsSxNupsMy/7XyVXmuWTbuX5H/jSnI/7rdt+etYozlLlKusaJY621pFc7nS1lW4VHX5N61ammVE+9vd/k37qb9s+b/x+q80zbHbYuyr5Soy54ni3xauVf41fCtIvuLefc2/cXdTf2XfKTTfGfzf8xqXd8tWPiPuf4x/DSXdGjfbP+eq7/v0z9n7Uov7L8Vt8sKLqcu7ymWvVrS/2aXL/ACnHGX7477SrmDWPHmq3K7kSwgison/uu3zv/wCyV2CeVMv8VeP/AAc+JGmeJ7/xBpW37NqtvfTysjt/r4t/30r1pJvl+Va/jji2Vf6zOUon6rlEqTpRgjnfHPgDTPHmkS6fqEH7ra3lOi/Oj15f8N/Gt94A19PAHjFmT5v+JTqb/clX+CLf/er3L76/d31wvxd+HVn8SPDn2OeKL7bA32i2uN2x0b/f/wB6vFynGKtT9hV+GX4HTjMIqcvbU94ncPtTe3yps/vt92vnn4neLbz4weJn8BeE5/8AQoG/4md8j7E2/wAdcrf/ABd8WJ4U/wCEFa2nTxm866e18i/8sv4P92vdfhX8Mbb4deHIrZYoH1C4+e8uP9r+OvbjhaWXXrSleX2TyHVnjpezj7sepU8AaDB8N9eTQbZZIdPurFXi3yu/mzxfJK9cx+0zcqml+F13bEl1ZdyOuzdXdePIW03+x9cRf+QbfK8+yXZuib5Xf/x+uC/aiT/Q/B6syv8A8ThU+T/P+5X9A8GZk8bQXN8UT5DNcNHDScYj/h0jf8L4+Kce5t6zpsT/AIFWd4gmX/hf+sLuXevhSd9+77n+iy1rfDB9nx1+Kyyyb/8AS02uj7f4qzPEKMnx98RfMsMX/CIXSb3bf/y7tX6z9iXofOyPYP2P02fAzQmXbC/mz/fbfu+evcHTeibpa8S/ZFTyfgZ4ci3K6K0/3F/6avXtuxni3bt71+e5j/HPs8B/BieFftV6k2m/BbxBErNvukit12f7T1x/7CWlfZvhpqd4u7/StWZN/wDuoi//ABdVP27de+weEvD+jtLKn2y8eXYjfPsiR0/9CevUP2XfDE/h74KeFILlWS4nga6lR/8Apq+5P/HNldsv3eFOiMr1joPiL4M8R+KrW3ttK1pbDT0XZPF9x5f+B15PZfATxLoWq/a20ay8Qorbkt2uvKSvp2FPk+ZasfY9/wDeSvi62HjVlzH2mEzOeGjyxPnT4meNvHWg+HLe1bQ7bw4895b2/wBuspd6KjOnyKuyvfn/AI1++n8Lv8lGq6DbarEkV5bLcor71R/4Wp80MW1/l/i3tVUKfIZ47GQxMY2jaR88/tjX62fwM1uPaz/aJbe3+SXZ96VPnrwD9gawl1j4tS+arTPa2Pms+5/l3Oif/F16l+3VrEVt4D0fTJfK/wCJlfbGidd+9Fi/gT+9vesf/gnFo/k+JfEt4rLs8iKLZu3uvzu+x6/QaH7rBM+Fr+/Xiff/ANgPoaK1MD/L0V8/7WR3ch8m/tbWbeCv2k/hF4vZtlpLK+lTun+f9uvYrZGSV1b53+43+9XDf8FFdAuNR+CY1e0+W70PVYr/AH/3Yt+x/wD2Wtv4e+KovFvhfRNXVV2XljFcf8Db79cr/e4eMiKEuSpKJ1E033Ny1eR4tn3aovtmbavyVLbPPDeurRbIv4X/AL1eVL4j1OYV/Kmbd9xKz79FdZVVvnZflrdmhb5G2r/wCs+5h2M7f+zVpSlyMiXvn5y+P0i+Dn7WNvr21YbdryLUPklff5UvyvX6H2GpfuElfd91Nv8A6F/7PXx/+358PYrnw1pXipGW2lsGe3ndPvsrfc/8fr1b9lf4kL8SPgj4cnaffe2EX9m3m9vn81f4/wDgdfV4mPt8NGcTyqXuVZRPcH1Lev3tlfM/7Y0y3mjeFfu/JrCf65tlfSCJB5SNuWvnT9qt7ZLXw19p8v7O2rL9/wDvVOU+7WjE58y/gSOK8HWf2b44fESffFtlZIlXdudfufeqjqVmqfHPU777Sv2dfDs+5P42/dVd8K3kFh8aviTPctFDFAv2jfu3bV+SuX0vxJaWSeJvidqqwalbyq2j6ZY7vK81m+R/9r7tfoVvteR8Rze7Ym+C3xX8J+DPh+ljqepSQ3aTu62+1pX2/wDAa6Z/2k/Dzzotjpms3++X/ljBXHaPo3irUIIl8P8Awy8PaZFt+W4u0luH/wDIrV1um/D/AOKUsUUV14u0/S7dG3eVYokW3/vlKznCk/fqL8R06lTl90vH4u+J75tuleAdUuUZtqu9Mfx18WIkTZ4Rsbb5d/8ApF4i7f8AgDPVKb4J6rf721fxxqV/L97fC33v++qbD+y74cmZWudQvpn2/f3JWHNh49jf99Ik/wCFhfFy5uIpV0PQHTds2JeQO/8A6Nqab4qfEPSlSXVfBX2lN3737JL5rr/3zV2w/Za8JpEjK1z/AH/nlWoLn9l3SEl82x1zUra4T51dNnyVpGWGen6Gco1/skKftIaLbTpFrWkalon+3Ku//wBBr03QfGGleJ7XzNK1CK8iZd+9G+dP99K8f1L4Q+M9KglXT/EreIbXdu+yasvmq/8AwFq42z8PXMPiB4IoP+EG8R7v3Vwjf6JOyp9z5n+WtJ4TDVY81OXvFUqtaHxno/xBSKf4y/DZlXznW8+V3b/brm/hRf8A2DwH4zuYomSWfU2iX+P52+RP/Q6rJ4h1LW/ix4Cj8QwQWesaXtVonba8+7f8/wDs1H8IrlX1GLw8rR3MTam2oNLFuRGVU+T73+1Xyed1ng8LUl/Kj0cND22IjH+YzPij4AvPhXdJrnh6Bnsk+dpU+/A39+vT/gz8abb4hWqWd4yprsETvPFu/wBan99K9Om022v4Htp4FmilXZLE/wA/3v8A7Cvlf4qeALz4S65p+uaKqw28Tfurh92+Jv8Ab/8AHEr+asTiMNmqnTqfH0Z9tTo1cDLnh8J9YfaYpt/3k2ferl/iP45tvh/4XvdZuW3yr8lrF/z1l/gSsH4RfFe2+IumvE22HXYvkurR2/j/AL/+0tef3M3/AAv74w/2U0G/wl4f3ebvbYkstfJ0MqnhKspVNIx1PZqY729HkXxSNb4BfD25ubi48da958mt6puaD7R87xRN81e8Inkp83z/APAaZYWaw28SwLsT+5/drTubbZb7tvz/AO9XzuZ5jLEVrc3w7HqYLCRpU0cz4q0q217w/qFjKzb54mT5F/ir5y+KnxF0bx/ongWxsb77ZqtrqcSXlokWx4nXYv8A6EjV9O3PyRO3lMny7/vbK+Z9e8/w94q1Vm+Hltren6Rqf2iLU4maKWJ/kdN7/d/g/uV+4eHGOXO6bPiuIqG0zrfhftm+N/xRlWdni+3Mip5X+1VLWn2fHvxLuVkf/hErpF2f9cGrB07x5Z6N8Q9H8dafbeT4f8Y7re8R5VfyLrf8yv8A8C2/8BatrxLcrbfHDxR5Z3vF4SumVNv/AEw+9X9OKHuS9D4GMvhPb/2S0kT4D+HF+VPmn2/9/Xr12aZrb5n2/wC4/wDH/sV41+yW/nfALwvLFAvzLP8AP5v3v3r16R4t16Dw3oOoavcqyW9nA1w2xv4FSvgMVDnxLR9lhPcoRPiz9p+5/wCFo/HvTPDVj+++xxLp6p/B5sr7n/8AHHr7o8PaVFomnWmnwLstLWJLeL5v7qV8Qfsr2F98UfjxqfijU4N9lZs1/sfZ+6lb5YkevvewtlR9rK29qWOn7KEaR0YaPPKUixCm9flq3lv7lPSFUZF3N/3xTnRXb5d2+vmuY9cifdWbqT/un/8AZK1Ztuz7u+sHVXVIn/77+7W9CPOxTkfCX7eevLf+MvCmlearxQQS3TROu/5pX+T/AMcSve/+Cenhj7B8Mm1X7N9m/tS6luPvb96r8qV8ZftJ+JJfFvxh8S33ypb2d4lrazbt6SxL/wDZb6/Sr9lrwlL4P+EHh/T5dqbbNP8Ax75v/Z6+uxcvY4SED5+n7+I5j137L70Vb2UV837ZnrWOc+N3glfiJ8N/FXhyVVdL+1liVH/vfeT/AMer4/8A2M/Ek+q/CWLSLxmTU9EupdPlR/4P7n/oD1923/8ArJ+/zN8tfBvhvR7n4IftWeItKvN1t4V8ZSyy2MyfcS4X97s/9DWrwb56UqZyS9yXMfSds6/3tlav30T5lrPtkieJGZf+B1oP9/arffrx6kfePShIu21yqRbZZV/75ptykEyO0TL/AL9V/wDUtt/9lpm/Z91m/wC+aIhI86+MHg+Dx54N1jQ5/Im+1WrRL8v3W/v/APfdfF/7E/jNvhv8S9Y8AanP5NvqUsqLvX7lxF/B/wB8pX31qsPyv8zf9818Bftn+ALzwB430zx1oqsiXF15rSwr926X503/AO/X12X1Y1aUqMup5WJjySVQ+9d/2lH37d/9xFr51/a9dYdB8KblV0l1iJN+350r034IfFqz+LXgDT9ctvkuHXyr6FPn8if+P/vuvNP2yUebwn4abdJ/yGItqbf/AB+u3BUJUayjLocGOlz0DxDx0mq3PxY8caLpttJ9t1u4S1i+793cldPLoNp4w+JGj+FLFm/4Rjwgv714v+W8+/8Ae7tv+1XW/FDwjovwl1XXfiX9umm1e/i8rTrGWLai3TInz/7Vea/Cj4teHPA3hqWJl1C/129leW6mig37/n/v19hGUqtNSh9k+QnDklaR9Oo6bUVViREb7m2nv8/yrtSvFbb9oGC5lRLHw1rdzvbZs2p81XJPjP4nunRdP+G2uzJt++8H33rzqtGtPVnWqtI9beFfkZn/ANinon3NqxJvryFPHvxPuvNZPAN3YL/C9xGy/wDoVUJ/EPxWub9Ili0nSodv/L3eRL/7PWUMJJq/MivrMY/ZPckm+zfK23ZR9pi/vK6N/tV4Tqt746ZEl1L4i+G9KTyvmRNQi+X/AL53Vh2325LrdqHxp0p4ovnl8mdrj5V/3VrWOHTj70glX/un0fvXYittd/8A2esDxn4S0zxnZPY3n392/wA7+NG/368JmPgp963vxe1a5V/4LTT5d6tT/Dd3eaPcf2n4B8R3/jzT4vkvNMuF8q7ib+/5X3mX/cq6VP2UvckZSq8x6n8CngvF/sPXLayvPEugr5Sy3ESvceV/c3f3U3/fqx4em0W5+Jeu22kafaW1vparFO9urfvbhvn/APHK4TwJ4skn+O+i6r9judKl1G2ayn82Jvv7H2f5euo+BsMv2DxBqd5BPDLf6m0u+Zld3T+D7tfm/GdSdDBzfNrI+kyb97Xj7p6wkMSJtXbv27PnWsrXtEg1WzlguY1eJ/n+7v2/7dbEO3b97/d+WmTQ71+81fybDEVaNf2kZH6jKhCpDkkfDXxO8MeI/hF4ylvIrz7NbysyWt3brsdl/uf+P19Afs2f2L/wrmGexuYry7ad/t023ZKsqv8Aceuw+Jfw9sfiF4auNMvlbf8AO8EqL88T/wB+vk/wH4k1r4G/EaWxvFne03LFqMXlfei/5+E/77r7r63HNcJKlH3Zx/E+VdB4PERnL3o/kfdFs8Sb9vz7qlf52/uf79YmlalBf2tveW0/nW8q74pU/wCWq/361nmZ1RXbY/8A6FX5Fi8LOjW5Jn2tGrGrS5kMuU875fNX/ZrhLCH7N488R2PlxPa3Vjb3HlP/ABffR/8A2Su2eZdny/8AoNeU/EjxzB8PfFGla1Lp93qUVxFPZMlpAzujffT+P/Zr9b4Fq1aWMpwgfK55SjOhzSPKr3wOuk+KPEXw4vPI/szXt1/odw8vyJeKn8H93evy/wDfFVPhp4hn1jxX4gn1KNnu7XwpeW87v/H5UW2r3xa+Knhzx5o2mS6Y2rWGv2Fyr2PnWflb/n/v7/71dlpGg+HPEPw+8UfE+LULmHVb/RZ7LUbRNuy3n2bHfZ/wDdX9mwqWpe+rc2nzPy2NPnnp9k9b/ZOdv+FBeFflVNqz/JD/ALUr15f+3b8UV0fwpaeELG8iS71T/SrxEl+doIv4P+BtXcfA3xJp/hL9mzRNcvrnZp9hYz3Eruv913+SvmL4V6Jqv7Vf7RP9ua5AyaFbztdXSP8Ac+zxf6qL/gaV85OjGFSdWX2T6OnP93GET64/ZI+F3/CuvhfE1zaLbalrLLqF0n8ars/dJ/3zX0BZ+b/C3/fdUtNh+zQP8qp/dRP8/wC5V22SWvjcZX9vV5j26FP2cLGkiM6/MzVXd/Jf7zb6a7tt+ZqrzP8AxbtiV5Z0DLm5ZN/3v+AV558VPGy+BvBWt65KzJ9gtXlX+/u+6n/j+2u2v7zZ95t//AtlfHn7eHxIaw8NaJ4Ttp98urStcXkSff8AIVPk+f8A22/9Ar6DK6HtakTkxM+SnI+Xfhd4VufiR8TdC0xoldL3U4riXzpd7+Vv82Xf/wB8PX7P6DpsVhpFvBGqoqpsXZ/dr86v+CenwxXXvFuq+JXtlSKy/wBHg3/f3Nsff/3z/wCz1+kqfu/u/cr0M0rc8vZfynnYSP2yb5qKKK+cuenzHRvptu7OzR8t97mvij/goF4Kv7fw3o3jvRgwufDWppNKifwRbtu7/wBAr7izxXBfEfwNYeK/DOraTqSfabDU1aKWLb/erLB1fZ1bnPWj7p4d4G8WweNvCWma9bN/o9/Aku92++38af8Afe+u4SGXanzV8k/swaxffCjxv4j+EHiNtlxZzvLpLzf8vCb/AJ9n975HT/x+vqWHUmddrfI9duMpe9zQNsNU902/OVE+Zt7/AOxUXnO67fm2VXhdX+X79WERUX71eQdZn3kMtyv9zb/frzr4o+AIPHnhC90XUFV7Sdd+9/4X/v16l8mz/bqrNYb/AJmrswtWVGXMc9SPPHlPzP8Ag54/1P8AZg+MOp+Htca5h0e6lS1vk/gi/uSpX1R+0P4G1f4l+FNEi0ZY7x4ryK6V3lRE2bPkfe1Z/wC11+z3B8SPDX9s6RbeT4l06J3if5P9KX+5Xl/7IXx1vH8r4a+JWnS7i3xaTLKv93/l3f8A2q+0hXdVRqQ+Jbnj1KfxU5fCdF4o8BfF/wAaXUTX2paXc29q6+QjwROkXyVNZ/AH4rXmxm8X6XpqN/BaQIn/AKClfStnZxPvZq1UtmRd0Xz/ACfInm0nnNSjHkjFHP8A2ZTnLmlc+etH/Z88ebvMvPHUm/d8+xGT7v8AwOmXP7LWoalPLPqHj3W3dmfaluzbP/Q6+nk8ryE3KqS/xfNVfyYvN+WvPlnlVm8cqonzfD+xnBcq7X3irWb9GVdyb/8A7OrafsYeCbaJPtMupXLxb92+f76V9GwosKbdu/8A26xPGb64mjXbeGraC51jyv3H2ttkSt/feso5vVn7vMKWXUoe9ynzj42+FfwP+EUH2zxBYyJdtF/o1v8Aad80u3+5F/7PXhHir4ieH4brd4f8AaFZ27r5q/bryW4eXd/fTdt3V6Rqv7GfjHxbq0uq+LPGNlNe3EvmyyvE0vlN/sVy/j/4IeF/gzFaXOr683iHU2bfFokVr8j/ANzzXZ/lWvSpYyc/imeJiacofDG0TibP403yWsTf2N4dhd4ti/8AEpV0Z9/33qK/8Wrres299FbW2lXrN+9uNJXykT/cT+Guds/D3iX4qa9ey6RoP2y4lb5k05dkSL/7LXrXhX9kXxDc2btqFzaabcMr/wCjysz7P9v5a7Prkqf2jjjCpU+GJb8N+MNc1vVLS2tfGek/2xt/cf29Avm7vu/JKyf3a9q+FFhLYeErf7T5CXEssssv2fZ5W7f/AAV8xfFr4Jy/DS1sp77xVp9zcSts+yQ7kl2r/HsrK+GPxg1rwNLFZwanPf6ekuz7DL86bP49n8VfB8VUamY4blp9D6PKcVHCVf3iPuq2vP8AvvdU00zP8u3+KvPPA3xL0XxzA7aZL5Nwm1GtH++j/wDsy12aakuz7uzY1fyxmWAxOEq8jifqWGxdKtHniXZk3t/sbdn+/XiX7QPwr/4TzRk1Oxg/4nFhEzq7/wDLVf7leoaJqtzf3F7FOq7El/dbGqxqUP7rdtV/4/vVjlmKrYfER7nNjaEa1KR8tfs3/GNvDd7F4T1plhspZVis5X/5d5/7j19TvqTTJtVfn/2K+Qv2ivh7F4S8Rxa5pTLbWl+3mtabtjpKv8dch4j+OniXX9BstOk1D7HFEqxM8PyvP/vPX6wuHoZp7OvT05viPkKeaSwvNSl9k+t/Enxj8NeFZXgvtQX7Qu52ih2u+yvDPiR8ftD8WrZRaHeatpVxa3Xmrqe1Edfk/gSvCLNLnWLiKJfPuZX/AOBvWqnw08UXMUUq6DfP9qZYov3H8X8Ffb5RkmGyyvCfN78TxsbmtfF0+Tl909AtviFd3lxbsvj+RH3/AC/2np2/yvn3ff2PXpnh/wANfEPxB4b1DSPC3izwrrFjfxLFdWVo0Xmy7t+99uzdXztqvwl8XaCztqXhzUrZ0+X54H/+JrhdbvLjR714Flltrr/lq0W9XX+Kv2iOKnVpxirM8KhD3/eiz2zx/wDEbUJvD2h/CPSttzLpbS2959kbel5dea+yL5f4U+7X3H+z38JbP4S+CLLTPKX+02/e3kyfxS//AGFfPn7GH7N8+lQRePPEto39oXS79Mt5fneJG/5at/tfPX2xpttvT/aVq8LM8ZFfu4n02Dw32pGhbQxbaupCqLuqvCip/C1Tb22PXxvMe4Gxf+BvVG8fYnzfPVt3bZWZczKjNuX5KUAMLUryK2tZZZWWGJFZ2d/4dv8AHX5lfF3x5B8Xfib4g1qWef7O7RRaTbovyPFv+T5/+B7v+B19cftjfE5fB/gO40G2ufJ1PXIpbdvJ+d0iX77/APA6+d/2OfhFL8Rfibp9y0TTafpf726eX7js33E2f99t/wAASvt8vpRw1CVWR4uJqc8vZxP0C/ZX+Gi/Df4ZaZZyQKl0y75f96va0qvYQrbQLEi7EiXYqVY/h/4DXzWJqyq1ec6YR5I8sQ30VD+9/u0VzXLszuax/EaLJZKjcB5FXd/drYrH8Q/8ea/74rgp/EXL4T4v/bP8Dyabo1v8Q9KXZruiSpdQSovybv40dv4V2V3HgPxtY+P/AAppXiPTpfOtL+Lzf91v40/76r13xV4es/FWg3um30EFzb3S+U0Nx9xt1fBPwt17Vf2b/jbrfgHxdtsPD+pXktxYzRRf6Onmv8jL/svX0dNLEUuT7UTk5uSR9jQzfLVuF6ooi7dn8f8AvU+2fyf9uvDnCx6kJGn5O+ofOZPl2tTYZt70532J9756zKMXUkaZH+8n/stfGn7Vf7OV4l1L448Jxy/a4P3s9vbtsf8Avb0/2q+05k3rWTcws6OrMrv/ALdetgsXKlI561CNSJ82/szftV2fjZovCfiNlsNdT5LW7eX5L9V/2P4Wr6ahdX/h+dfvJu+dK+L/ANpn9lffLceL/AsDJeo3m3WnQ/Jv/wBuL/ap/wCz3+101m1p4c8eyyWz2v8AosWrXH30/wBiX/4uvVxOGp4qHtKRyU6sqXuzPt62T59rL8/9yrU1su3d5TVmaVrFm9nbzrOrxS/PE+7f5v8Atp/s1tzTb4tytvSvl6tOdP4j0DKT99/yyarVm+y627arzTNbS7tvyVYtrn/SHZl31zxkXynKfEu/1rRNLl/4RrRf7V1u8byrVJf9VE/9+V/7v+xXivhj9lf7Zfy654/1xvEmu3Tb7pLdXit/9yvqB7ZUX91uTf8APsRqqf6lNvlN8tejCvKMfdPOq4WNX3pHL6bo+meHrD7NY2Mdnbqv+qt1avJfjl8Y7b4dWH2azi+2a7P8io7fJb/7fy13Xxv+JFn8LvBdxq8+37Q7eVZwv/FLXyh4A+CGvfHXXrvxLqLLpWmS3X2ie4eD/j4bZ9yKu2hJT9+oeVXfJ+7pHj+vf254/wBUe5nga/1B/nlm3b32t/wP5K7Xwr8AfGNtLbyrp+n2csXzr50vzs/8G+vrrxV4G0P4b/C+4s9K0+KG3le3t2m2q8rMzp99/wDgdP8A7KXYn+z/AH4q+A4jz6eClGFNHfl+WqveVQ+Pbzwx4q8AX6XmpwLbP5u/7RFE/wA7/wC/vr1f4dfF2DxhYf2Hq87W2prFs+3f8sm/+yr2O501bmJ4J4luYtv3H+dK+b/jl8E59EtbvXvDSt9kb57rTk/gT++lfCUszwubP2VePLPpI9aWEr4D97CXNH+U+g9B0Sx0FZWgVvNnbfK7t87V5v8AGb496f4At/7P05YtS8QS/J9nT50t/wDbrw/w98dfG1t4Lt/D0U6zXF1KsVjqFwvzqv3Nm+vZfhj8DbHw3e/2vr0Vtf8AiCWVpfO/gieuKrlFHATliaj5v5V3N44+pi4+yjHlkeVWHwf8cfE5Ytc165itvt8vmxfa1bzdv+wn8K0zxD+ypr1nFLPp89teIvz+Vu2O22vrVIYn+bbs+b+OmvCv3flq8PxPXw8uSlHlj2JllNOrG85e8fAVn/wlHw616VbZbnR9Qii3sjxbHr0Cw/aW1LUoLKz8Q6dHefv4riW7t12OnlOjfcr6X8VeEtI8T2DLq9tBcxbfmd2X7v8Av/wV8QfF2z8NaP4gSx8Iag2q2jtsld/n2N/cV/4q/X8gxyzLldWGq+0fM4vL54d+5L3T6f8AiR+2xocPhfyvAsV7c+I7xvK8m+i8r7L/ALb/AN6uV/Za/ZavviF4j/4T3x0sr2Xm/aILe4X57qX++6f3al/Zj/Y5vLme08VeOLZobR182x0yb/Wy/wC29fcdtD9j8lYtsKKuxURfuJ/cr9ExGJhQpclIdChKfvzLSab5K+VEuz+D5Pk2pW9Zw7E21n2d553+t21ahmbz/l+5XyE6kpyuz34RLf2nY/zUO/ybt1Uppt77v7tMmmbZ8tYxjKRRYmmWGKua8SeIbHRNGu9Qvrlba3somuJXf5NtS6lftDFK277i/wAFfGX7YHxan1tk8GaVPvi8131F9339v/LKvZy/Ce0qHPXreyhc+fPi78TtT+MHxNu9VgRtksv2LTLT+7F9xP8AP+3X6V/sefBZvhT8N7T7Wv8AxM7r/SJ/l/jb/wDZ218qfsK/ASLxnef8JLq9jBNb2U6/YZZfkdHi+V/+A/8AxFfpRbQ7F2q3yJXqZhieSHsKZ5dCnK/tJkv3P4aN7PRT/wCOvnDvD5qKKKgDSt9Vkt925Wm3f3mqpqWsfbY1j8vZtbd97dXjf7QPx+X4IWWntPpjX738/wBni3/JFu/23/hrxz/hqX4qXN1tsfhpaTRbd+/7U2z/AL6rajhpVvejE5ZV+T4z6wmdf4q8U/ai+Cdj8ZvAbt/Zi3/iDTlf7DL5ux0fZXj+vftP/GeZriKx+H1pYfwed80vzf8Af2rP/DTPxrs7eyln8GaJcvdRK7fNLE8Tf3H+d67oUK1KXPEzlVpSiVv2ZvipqaKvw38bRNZ+LdJi/cTXDbP7RtV/jT5PmZPu19Fo8X3ty/7L7vv18BfHfwr8T/HfxH0Tx1ovhWDSNQtYldn0yfeiyq/+038daE3jn9pq1Z5/7P0n7R95oks4v/i69CWX/WIe0v7xdPGRp+7I+8Ptio+5qhub/Ym5d1fCqfFT9p+Zdv8AZmmp8rJ89rF/8XT4fGH7T9zLb7rHT3i/i/0WJ/8A2eub+x5fzG312J9q/wBqqj/MzbP96qL3i/d/v/7VfHU3ir9pN2l2wWKbfu7LOL565fxh8cvj94DtUvNXudI01P8AnlcWsG//AL4+9XVHJ5/ZkZf2jTPu2GGBP3rbXf8A8frwD48fsr6H8S5ZdX0iBdN8QfO7Tf8ALKd/9tK+afD37T/xy8Sao+n6ZPFf3tx92KLTFdP8/wDA6+8Ph7Nq9z4S0qXxDZ/Y9baBft0W3Z+9qZU54J35ioyp4nQ+FfBPxg8e/su+ILvw1r1nPf6P/wA+NxK2xf8AbievtL4S/Hvw58TrVG0XVVmvYtnm6ZcNsuIv+AfxVseOfhvoPxC0iXT9e0yC/tG+T54vnX/cevkL4hfsW+JfA16mveANQa5SBt62/wDqriL/AOKrTnw+Mj7/ALsh/vcP8PvRPvJL/wC0p97/AL7+Sr1g7/e82vz58DftseM/h1OmleOtDk16KJtktxt+y30X/srf+O19U/DT9p/4b/EWJF0/xDBYXv8ABY6t/o9x/wCPfK1eZXyucPej7x1U8VCZ7lvXZ8y7/wDbqk6K7f7Cfe/3KqPM2xG+b9786v8A3qHvF8r5m/8AHK8yVCVP4jf4jyfxt8Fl+J3xL0/VfEsu/wAOaHF/ounJ/wAt7hvvy/7v3K9Qs9Kis4EggijhiiX5YofuRU97zez/ADfP/sU6H5ET5qylUly8pzxw1OMuY4X4x2yv4XtImZtkup2aMm7Zv/e1U/dPL8nyb/nVN1aHxjvF/wCEf0Rf4P7Ytf8Ab/jrHhRU2f3K/FOLpP2sT6XKo83MWJoY/wCKsy8sIrmJ1Zd6fxb1+/T5plTZuaq82pRbfvbHr89wcK0KnNA9SrShJcsz49/aE+Gi+DNXtJ7aKV9Hup3lihT7iN/Gn+y1eq/s6/FGLxbof9g6hO39sWH+qeb/AJbxfwf8C+Suy+KmiReNvBuq6fLtRPKd4pZmWLa2z/ar4S0rxtP4M8QW+q2beTe2Eu5dnz7v4X/4DX7fl+X1c1wbhOHvR+E+FxHNhMVGUPhZ+kfnfIm5v++9lcT8SPjB4X+Glru1fU1+17f3WnWi+bcPXzrrf7SHjP4kSy6R4O0htNluPlX7Cv2i4b+//sqtdh8NP2JPEvi26/tDx7qc+mxStv8AJSVri7b/AOJowXBfsqntcTK3909OrmLfuwieb+J/iR46/aH16Lw54csZYdPZvltLFtj/AO/K3+Vr6l+BX7H+mfDSwtLzxH9i1jxAvzqnlb4rVv8AYf8AiavYPh18NPDnw00lNK8PaYthFE3719u+WVv77vXcQ7f9xP4a/ScJSo4On7KjHlR5vs51venIzEtvsbf7H36m87n5XXYtfL/7VHjb4z+D9etLnwYs9n4UWzbz5rezW43y/wDAq+ctN/ax+Lepaj9mXxZaWz7tiPd2duif8D+SveoYKWKjzKRhUxNOj7p+mULtv3O2xKu21z87/vV/76r4Sh8bftNXNnb3Njqul3lu/wA6y28FlLF/32vy1L/wlX7UL75V1XTXd2/1SQWdOWTVduZGf9oxPuZ7xX+9t2f71VLm/wB6Ov8As/x18ZJ4q/aamt0inl01N/yMnkWqPWmnjD4/ea/2ldPe33b9nkRb/wDvusf7McPtFxxkT034/fGOL4deH5YLaeJ9YulfyE3bvK/22+evj/wB4A1f4zfEG08PQNPeebO1xeXCfwfP87vXV+M/hd8Q/GGs3Gp31m15NLL83zL8if3P9mu6+DmseOvgPpcX9g+EYNV1W/XbqL3f3F+f5Njq/wDsV6dOP1ah+796R59auqtT3j7w+G/gax+HXhXT9IsY4kSCLZv/ANmutSZYYt0rKif7bV8X237Q/wAXdSWaDUPC7eG/l/5hlr9qd/n/ANt6q2fxg8S3N5FLPoOv6kjM+59R3p93f/Auz+5/tV4c8NXm+aUTpjWp/wAx9i3njzw5YN5U+uWMMv8ACjyon/s9V7b4kaHf6pFZ219FM8vyI8Pz/wCfuV8yab+03q+iS6fZy+EdA0q4v5Uig/tO1lillZq+gPB9zPrGpW8+q+HrazvUV/31urJFv/3G+auCpQqUfiidMZRn8J3e5/7y0Uzb/wBMpKKwuaBr+gaZ4k02XT9X0621Wyl+Rre7iR0r5c8bfsx+KPAF5e6r8L9T/tLTN29vB2rNvRU/j+zyt8yf7Kfdr62mT5P/AIuqUyK7fNTw1erS+E5qlGNX3ZHxf4Y8bLrzS2l9pGpeHtVgn+zz6Zq0XlSq3+x/e/2K6h5l3P8Ae+f/AG/u17l8U/hL4a+LOkPY65bT/aP+WGoWMvlXFu399HX+KvmfxtofjH4Di0bXILnxt4SWJ1l8TaZbb5rVl+59oi/3f40r3aGMjP3ZHBWoch0D3io+1tuxqxfHOvL4Y8KanqHzO8UWyJP77Vma98Qp/wCxrfXPDFnaeKtClXf9rtLr/wBkWqVm998RbXSrmX7F/YkU/wBonit598ruv8Drs/v15eYZvTwdKV5crPo8syp4vllLY3fD15Br2jaffJuT7VAkrI/z/Ps+f/x+rtzts4GZYvk/3a42/v8AUPhppdxEy6bNZfapZbPzp2835v8AllsWrHhvUte8Q2D3muaRBo9u674okn3v/wADRq7MmzVY6EZRM8yyt4SUpfZPlz4tftReJdS1e90XSPK8PWkE7W7TQ/63b/f311Hwc+AfgDx48WpeI/iDaeJ9Sl2u2npfMkv+42771YvwK8HaV4z+I/xCtda0iC8t4pXZfO+V0/e7fvrXo+q/sl+E9VTbpl5d6VK7eb8n73Z/31X21ScOTk+GR8pGXve9E+mPB/gbQ/A1u9npGi22iW7fwQwbK6mF13/Lt2bvuI3yV8WJ8EPif4Ai83wd4/vpt0vy2jz7E/8AHqsJ8dfj94JuvK17QLTXok/5apZo7un+/E9fPVsJKt8M+Y9elXpw+yfbSbdnyt/wPdT7n/Vfw72/v18b6V+3/Ppv+h+Jfh9fWdwz/wCusZ2/9Aauw8N/tz/DTVZUW8n1TR7j+L7RYrs/77V68yWBrU/eSO+Nal3PW/HPwx8NeObN4Ne0G01VHXZvmi+dP+BrXzf45/YJ0/VZfN8Hau1nKzfLb6i29F/3JV+b/wAcr3jTf2gfhz4h2fZvF+lu8vyRRTS+U7t/wJK7Cw8VeHrxEW21rSbn/YS8i+//ALm+uqjKvT7mUqdGaPhS2+FH7Q/wW81dBudWe0iff/xLrz7Vb7f9xq1tB/bM+Lvht3g8R6RaaqkXyN9rsZbV/wDgbLX3bMkt5/Cr/LsXZWfeeHrPVV232mQXibf+XiDf/wCyV2SqU5+7UgY8kofBI+V7P/gojplm23UPBl3N/Az6fdf+yMldBZ/8FF/AVzsSXw14ms/m2b/Kt3T/ANDr1LUvgP8AD7WHeW78HaX8zb22RNF/6C9c7c/so/CuaVGXwqqRI3mvEksv/wAXWfs8PL4oC/fHmXjb9uTwP4q03T4INO1vzYtRiuP3sESIyrv/ANusS8/bk8IQxfuND1+5/wC/SbP/AB+vXX/ZC+GG6KeLQWTyvk2JdS/3/wDfqxZ/snfC62+b/hFba53b3/ezyv8A+z18zmHDuFx0+epBnfQxNahFxikfOmq/tyS3nm/2R4Qn+98r3d58n/jqVhTftFfFLxsq2eh6ZJZyyts/4l9rvf8A77avs3TfgP8ADvR2ilsfA+kwyxbPneDe6/8AfW+u403QfsGz7HZtbRfL/ql2J/47/wDEVzUOG8FhvehT5vUJ4mtU+KZ+fVt+zT8a/iczy65LqFtFLKu7+2bpkTZ/uV7H4D/YA0PTUin8Va1Pquz51t7FfKib/Yr6wuUWwTzbnbbbv47hkT/0KsS88Z+HNNV5bzXNJtkX7z3GpxJ/7PX0FKi8PHlo0+X0OL2UZy5qsxvgn4Y+Gvh7YfZvD2lW2lRMu9vs6/Oz/wC233q615lfb8vyf71eP63+0/8ACnR963njjSXdfvfZ2e4/9BSuP1v9uf4U6Pbu1teapqUqfdS0059j/wDA22VM8NWq+9JM6OelSPo3f821f4Pn+Snvc7P4vnr43vP2/wCC5t9ug/D7Ury483/U3F4uxEZPv/Ij1gv+0n8efH7eV4c8OWPh6J1+V/sfmu3/AAOWtI4Cp6Cli6cT7Ymfzt6xNv8A/i68K+M3wx+GviSzdfEbafo9w3yLcWksUVxv/v7F+9XiU3wu+PPjzY3iXx7c2dp99rdL7Zs/4BFWxoP7GekQ+Vea1rWoareorbpU/wDi2+avaw+H9h9s8qrXjW+yeGeJI/8AhS2tvP8AD74grrdkv3kii/1X8Wxomr6Q/Zy+KOp/FfRtTn1ezW2u7Cdbdnt2fZLuT7+z+Gt3/hSfg7w34fuPI0OC5lSBk867ZpX+59+vOP2MPNm8JeLYoli3pqa7X3fI25H+/wD+OV6c6nPRl/dOGEG5H00lsu35fk/3131yl/4kih8eWWi7VRJ4Hdvl+47fOif98I9Yv/Cc+IdN1mLTNcs9G0pJV+W7eeV7dm3/ACJu/hq3N4PvJrK7vvtNp/braiuoLcbvk+X7iJ8/3dtfnuPzuGGqxpzPt8FlDqQ55fI7f7Mrpu2/JTYbNU+bcv8AvvXDzeOdcudbTTdMtrLVZf8Al5eFpfKi/wCB1mfEX4/aH8PbDyrqVdS1hvk+w6fLvRG/23r3cvxMcZDnpng5hgnhn7x6HqV5Z21nLPeSxw2kS72mfZsX/gdeFfEL9pK2e6/sPwLA2sardK3lXz/6pfn/AIP4mbe/+7VbwR8L/ip+1Nrdvc3zNo/hVGd5d8rJbqux1/h+Zmr7T+Bf7MHhP4HWEUlnEuq6xtb/AImFxErbd339ldVfF0sP7vxSPMpUJVT5c+DX7GXjX4ma3aeMfiVqt3Zp9qS9ihlb96zL83zp93/viv0FsbODTbCKzgVvLVf/AB7+/T33P91tj09E+58zV8xisTUr/Ee1SpxpBhv77UUb/wDYaiuDlOm6Ls3z1numx3q9M+yJ2avPPHPxR0rwx+489ZtQf7tun32rWhGUzmlKMDd1vW7PSreVrmVdir/3xXjvjD9oOe5nu7PwnZrqUu7ZLcXf7q32/wDs1ef+IZr74ixW9zr262dZfN+yW8/yKv8At1atrZbCJPK/cxbNnyV7dLBfaOCeI+zEzdH8K6f4e1LUNRggVLu/+efZEqIv+wir/vvXm+m+KoLbxf4l/sPTIrnULidbWKxtFZEXb993/u161NDsfbFPs/8AZKzfDHhvTPCVk9tp8Xk7m3zu7fvbh/43d64MyyenjYKM9j38qzWOCjJyXMeaP4qsdS+JHhptV0/7BqsXm2t1Y3HzxK7fclif+KvVZrbZb/M0f/s9VfEPhix8VRRRXyq8sDo8UqNsdfnrSuXnS3dfPld9v/A67MlyyOBvCPwmeaZnHHJOPunyf+yjbLN4/wDiW0S/dl/9qvX1BDbbF3Mv/fdfPX7Kls3/AAm/xIibzd/2rZ97f/y1r6YS2+T71fTYv3GfN09DMvNVtrCwvby8n8m0tYnlZ/8AZWuS0r4weDtbiiax1pbPz22Kl9A1um//AH2Sug8Z+CV8YaD/AGY18tnFLKj3WxfneJX+dFryf9oe/gSLRPD9nZxw29vE1wsUPyJu/g3/ACbq+NxWPr4d3gfeZVluHxUUp/F+R6bNpVj4kXzZYLTVYnXfvfyrr/4vbWRqXwW8E638l54X01H/AL8UXlP/AOO1x3j/AOD9npvg3wbLpStputebBa3MuntKm5pf42/77rvvjTqWr+EvDlvquka9JZum21lsZbVZUlfZ9/8AvVpTzeqoc042N6uQ06tRQpS3OMv/ANlH4falYeQtnc23zb98N186t/3xXD3P7EOh3Plf2f4jvrN1/j8pZf8Agf369V8GeLfHHiTwkniZYNCv9P2yv9nTdb3DrF99/wC7/frZ8AfEXTPiQtxFbW0lnqdr88sLy+am3++j12YfNeeXLc83FZHWw/NLflPCZv2PPEtm+7TPH9yiJ97ZLPFv/wBv79PtvgJ8VNHtUXT/AIkX00Uvzq/9ozon/fe+vqJ9Ntryzls7yBrm3niZJ4v76tXEeDNK0X4e+Mn8D2euLNb3EX2izsZt7y2r/f8AK3/d/v121cdy1I80UcNDL5VqMpqXvRPFn+GPx7mvX/4r2eG33fN5Wo//ABVXrbwT+0LZ3DrbeNpbn5v9bNeK/wAv/fFfSUO1281mbfR5LTSorM2z/err+uxjryI86NOpfkUrnzP/AGJ+0rNsVfHDQ7N22ZLqL5//AByoJvBn7R2pP+/8e7Nq/wDLK+T/ANAr3eb4i+DoZfLn8UaaksW5GR5d/wDwD7n+5U3/AAmfheH7P5/iPTYUnXfE7z/e/wBysv7ToeR0/wBmYmevLI8Bf4S/HKa6/e/Ea7f/AHLxk2v/AMBpqfs6/FLUol/tD4n3KO3zsj3l09fRtt4k0G/sH1OLXNPfT4pfKa4eddiy/wBz5qz38f8AhO2ZIP8AhKLF5WZdsSSs7t/sfLRHMaPkP+zK8ve5WfP837Ger6kqNqfj2e8+b5kfzfn/AOBtT7b9ijw0k7y3Op3NzK33khVU3f8AjlfRvjD4heGvAd6ljq+oT2126oyolrK/3n2/7tS6PeWfiHS7fULP7WlpOz/JcQbHbb/vVn9eTlaDF/Z9aK5qnwniqfswfDTw3LE18reV92J7u68rfXe6b8DfAug7Fj8J2Typ86/aEaV//HvlrM+MGj+HPDzXfiHxHbN4te62afp2mP8A6PFZxKnzun+19yu78H/YbbwbpS6fc6hqWnuvmwTXz/Ov/TLev9z7tcFLNKkq3spHrVspXsI1YFvStNttK3pZ2cdn/eS3i2Iv/AKu/M/zMzb/ALnz/frnPG1n4hfQ3ufD2rxabNawNLPb/Zd7yovz/frx/wAMfHvXtBvEn8RxSalot/K9xA7r+9iT/pk/8S/J9yoxOb+ynyuJvhMjliKbmmme53+saPoKu19q+l2ez+OaVN61oO6zKksTK6Sqsqy/f3rXk/jnR/Ct5a6F4+0Gxtry1i1WB9TliX5Hib5P3qP/ABb3r128T97cbZV2q2xU/grPB46eIq+8cmZZVDBUoyXxMxfEjsmiXu1d+6CX/wBAr50/YkTyfCnir/Vb/t0X/oqvovxIi/2Jqe5pdnkNu2f7lfPn7E6f8Ul4oX96jwajEmxPnT/Vf36+toe9SmfHy0kj1v4tX9nZ+C5ba88vZfstkruv3GZ/ndP+A1XtvFuteRbzroM6eF1X7Kv73/SHX7vm7P7tdbf+HrTVby0nvovtL2f+o85fk37Pv/8Aj9auxX37tz/Ls+evgMwyiGLre0Z9nhM5jh6MadjkvhXcwXnhd7ODb/os8sTfJ8/39yO//AK8q+J37N63l++r+Fd0N75v2hrR3fZK33694sNEsbDUbq8tovsz3Sp56J9z5fuP/vVoOkTtt+/u+7vr6bLcO8HRjTR4OZYlYupzxPL/AIM/tk6h4Dv7fwr8QdMns5Ubyl8qLY6bfn+//EvyV9q+D/G2keM9LS+0i8jv7WX+OH/2b+7XyV45+Gmh+P7DyNTs1eWL54rj7jxN/sPXhn2n4n/swau+r6Lqs+t6I0u+V0i3vs/uSpTr4KNX34fEcdLEcnuyP1NR/wCFqfM+yLdtZ/8AYSvD/gD+0tpHxj0ZJ4n2XcX7qVNuxFavc0dXT5f7tfN1aU4S5ZnqxIfOk/54y/8AfVFWNq0VlyjPJ/2lvFXirwT4Dl1Pw5Y3OpS+asTQ2i75tn+xXxRbfGD4g3nlX0vwm1B7vdsnu3813dv++K/T/wC593+9vqLd8/Rq2wuNWH+xzHLUoSn9o/Md/jl42h2LP8K9QSVpWRYk83f/AL/3Kmtvj346mVGT4W6ps3Ink+VLv/8AQK/S15ud235/79Dsf77V6X9rS/kMPqn94/Myb4zfEqGd4v8AhUGqbdzfJtn+7/3xViw+KnxPubyKKD4U3yNK2zzpWliRV/232V+lXnOjfKW/76o893Xbub/vql/acv5EH1T+8fnhqXiT4t6VE7N8O4Ll0g839zeSujKzvsRPk+98n/j9WrbUvjPcwWk7fDC0htJ1Tb9ovpUdf99NlfoF5zp91m/4B/DUUzyurLln3f7VTHNJqXwFfU/7x+dHwK+DnjH4b/EPxbqHiXQZ9Nt9Wi82KWFt8Xm7/wCCvbZrZ/k2rXpvxj+06JoMutXMkn2K13vO/wB/aqpXjuj/ABL8J+J03WPiPS7ne2z5LpE2/wDfVejGvPF+8Y1KXsixqupaf4es3udV1K2021VlRpriXYnzV846leX3j74tTXWlWja9DFdL5Fpb/wDLWJf/AELfX0tN9jvN8StbXMXyu0Lssqf8DSsS/wDhv4a1Kd2/spbCVm3rLYz/AGV1avHxmEq15R5fsn1+V5hRwtKW/NIwvDHxpn8W69qFj/wius6IlhK/2qbU4PKiiZfuVw/7S2pedYeH7aBldJd103zN8/8AcevcL9FmeXcu/wA2LY3nfP8A/tV4v42+DmveMNRtLyXxHpt/LEqxRW72v2VEVX+58qba87EUK3s+RRPWy3HU/bupOdrHNXmvePfAfga30y5isYfD90v2W13xN9ogVvndK9K+Dnw3g8DWr6v9uj1K71K1iRXh/wCWUX3vvtWV8YPBmveOfDnh+dtPim1C3lb7VaW915qbPuo6V0HwxvPEdh4et7bXNKi0fRNL05rWKGVVluJ5V/j+5u21hhaToz5pxPocdiYV6EvZzXNI6rXteg8N6JcahcqzvF8kUKLv82X+5Xg/iPTtX+HfxB8P6rq8u/UJ5Vv5ZUVk+Vvvp/wDdXS3nirSviF8QdMs9eg1TSvC8CtbwfunR7i6b7jv8ny1Q+N/hjRdH+yQWOp3N/e7X820u53leCJvufPsrWvOVSfNH7J5+BpUqcOSfxSPddi+b82193z0zztnzblrl/hpr0fi3wHpVzFcq9xFAtvdIjfPE6/cro/Jl+78ryv92vaoSjVpc0z43F0ZUcRJR/mPIvjl8N11i1fxHpUCpcLFsuordf8AyLVLRLmf40Wfh/w5/ZWn21ppdqsuram8SrLKn3UiT/f/AIq6/wAbeOYptUtfCOh31o+sas2ye78391a2/wDHub7u6uI1XTZ/gh8S7WWK+36ekHmxPafvfNib5HR0r56vFRrXXwn3+Elz4RRn8fQ9qTStK03Tk0qz8Pae+mNKn+j+Uv8Ac/1v+9XgvwTubbTfjJd2csUEz+RdRRb12bWXf9yvoLTdS0/W7O31XTJ4LyylXerwyq7xfc+R6+fZki+GPx9l1C+iZLL7VL5s23/llKn30+T/AG6qpDllGcPhOSjVvGdOcvePTfjY7XPwv1iedlm+yywXS+czvt2yo713t4/2xIW2rsaBHXY38PlJXm/jnx54a8SeGr3w5oepx69qus7LKKKxgd9m5/nd/k+Wu7vPs2g6Skt82y306zT7Vsi3v8qfPsTZ/uV30Zq8px7Hk4m3JGnPR3PN/H9hbePPH0Xh+5vbbTbTTtKnuvtFxP5X+lS/6quU+BvipfDevXGh6ncxJp9+2y12N8kVx/f3/wB19n/oFbfgy/0rxb401i517wrfaq+qSxPZyvZ74rWLZ/GlWPi18KL7xDq1vF4Y8PfYIoIlTzodqRSt/s/J8tcXLV9r7SJ7VOrQ9h7KcrKx6wn/AB8JFOqvv+SXev8A32leWeA/DuleJPAmseD9cs1m/wCEf1i6tYn+5LAjfNFsb+789egeEn1z+xvK16KyTU7dViguIZWbz0VP9bL/ALlcp4b+GOuWHiG91y88YyJe3s6XF4mk2uyK42/wPuT+78n/AAOuqpQnXlGXKePh8XHDRnFTt2PGvHPw68R/DqK9traeW50K/wDlZ7eX5H/ueai/8Br6Q8H6rLr3g3QtXZ23y2KpLvbf+9X5H/8AQK1bmzb/AEvdbf6PL963m+5s/g31hJr3hfwlYJY/2hpej2kXzbHulVPm/j+Z/wC9Xo4PLqtGrz/ZPPzPM6WLoRhL4ojPGDyv4f1NVWN3a1l2/N/Hsr5S/ZJm8f6lo3iDT/A+n6XqX737bKl2rfO+xPkTbXufi348eAH0bVbGLXo7+7a1lRUtPnR/k/v/AN2mf8E8fCtzpt5qt5FbSw2jyt5T/wADL91NlfQSq+wpyPiYx9rKIXlx8f7OyS5/4VvbXMbM3/Hv5r7G31d0e/8AjTf/ADS/DeK2RU/jWVPmr72h3Inys2+pdx39Wrx/r8v5Udf1WJ8NJf8AxRhV2n8HWybmbakrMn9z76bP9use58VfFtILhrb4c/aZYl/g3bK+/d8ifLuaneY+3blv+B1Mc0n/ACilho/zHwFeal8drN4lX4QQXKNEku+K6b7v+3UD6r8bNNs7S+1D4SQXkN4jo0VvfSs6bU37JU8r5f7vz1+hXmFP4m+f/aqVJ2fe2fn3VP8Aa1T+UX1SP8x8e/ArwZc6bpOtah4h8Kz+DLeeeJrPTLFfNlV1375XTZ/Gz17R8Ovip/wlXiG70jT/AA9rv2ezX97q2o2b29vK/wDsbq9a3q7/ADRL/v7afLcNLuRmb5v9pq8yviZV5c0jujGMI8pS2XH/ADwb/vqipcN/faiufnHYt1Uq69UqxiIKKP8AlmlFb8wDKbTnpqVUQCmU+mUwGXltBf2/kXMSzRbt7J/eryDxb+x98H/G2t3Gr6n4Lg/tC4/1stvPLEjf8BR9texUf3q0UpUvhZSpqpufOPiP9hL4e3cvn+Gr7xB4Nutv3NGvn8pv+2VYEP7GHiq2vH/sj4o+Jra3/vXcvyb/AO/t+avq5P7vb0qSH5Rxx81WsTWhHSRlKhHmPiuX9mr9ozTppUg8deGtUt9zKv2mJ9+3+9t2Vl3/AMMf2hNIt7vzbPw7rD+U/leTaypub/Yr7mm6VGjHYOf4azhmdT7cUzRU1HY/PvVfEnxr8KzxfbPhXJc7IvmlsfP2JWZZ/HXxmjK2ofCnxBC/8P2ff87f8Cr9GJJX8x13HG5+Kdb/AL1Y9/zfc613rFqcdYI05qn8x+ct5+0/rmm3r22ofDzxfDtXe7+Vv2/+y1Yuf2k9ISKWXWvB2swqrbG+16csvyV+ic1lBMZleJWViqkEdR6Vzlx4b0l/I3aZaP8A6r70Cn+YpxqQkrOJH1qvTd1I+AtN/ao+H1st61joeoWETsjzvb6Z5Xmt/uLXS2H7RvhO8a3gig1R5ZW+49i6b6+2JPBvh6WJGfQNKYsq5JsYuf8Ax2qN/wCF9E2L/wASTTP9W3/LlF/cb/ZrWNaKjblOdVKtafNKR8Ial8WvhBZo66h4eWzdJWt336ZK/wC9X/b/AOB0+/8AjT8G5tSS2n0hZrt9ybEs59iqqfJv+fbX3pF8PfCt4LkT+GtHlDSNkNYRHP8A47T5/g54FnuY2k8IaK7K7YJsY+PmX2rnlOjL4oHpvHYilyqMj4Y0r48fDLQdJuLzQ9Pu7O0llXzZbGxlfzW/ufM9S3P7Qnhq5ZNP1DTNSvIntvtETzWO9PK/3/71fblx8NvCVp9qWHwvo0YaRdwWwi5+9/s1LafD7wtNKm/w1pDbd2M2EXH/AI7WvtKXJbkOeVetf2vNqfBdh+1R4es5bddF8C62jX7SxQPaadEnmsvy/wB+pb/9orVbPzYovhX4v3pvT57VPl/v/wB+v0G07wlodrAiw6PYQhGVlEdsi4OzrwK2L2FIvN2KF/cL0/3qxWIjDRQRnVq1ZSvOVz82bn9oHxffqn2P4b62ibdmy43fJ/cTZsqunxC+NepK66Z8N4kl3Iiu8TbP++Gr9LriygmzviVue4pHhSH7ihfu9K1WMUVZQQRlUnvI/PCw8AftK+INU8hdP0SztHZXnuIYlVF3ffT5vu1r2f7Kv7QGv30v9uePI9Kt33fJp7RN8n8H3a+8YWOF5/u1GzFl5OaJY2pHZL7iHBy3Z8Jp/wAE+/H+q/L4h+JfnIsvmsiSuz7a9D8K/wDBOz4c6VBcLrklzrEt1B5Ur7tn8W/5Wr6t3NlPmb/W/wB4/wB+ox83Xn5f/Z6xli6895Cjh4nkGh/shfCTw7HE1t4Ptp3iRUR7yWWX7v8AwKvTdB8L6N4VsPsei6VbaVa/88beLZWq/wB7b29KbWDlUnvI0dKMdg2UbKelFZbCDZRsoorOwDv4KEptFUA7f/sU/wD4DQlD1ADN9FFFAH//2Q=="/>
  <p:tag name="MMPROD_TAG_VCONFIG" val="PD94bWwgdmVyc2lvbj0iMS4wIj8+DQo8Y29uZmlndXJhdGlvbj4NCgk8YnJhbmRpbmc+DQoJCTx1aWZvbnQgbmFtZT0iRk9OVF9OT1RFU19URVhUIiB2YWx1ZT0iVmVyZGFuYSwyMCxmYWxzZSxmYWxzZSxmYWxzZSIvPg0KCTwvYnJhbmRpbmc+DQoJPGNvbG9ycz4NCgkJPHVpY29sb3IgbmFtZT0icHJpbWFyeSIgdmFsdWU9IjB4OTk5OTk5Ii8+DQoJCTx1aWNvbG9yIG5hbWU9Imdsb3ciIHZhbHVlPSIweDAwRkZGRiIvPg0KCQk8dWljb2xvciBuYW1lPSJ0ZXh0IiB2YWx1ZT0iMHhGRkZGRkYiLz4NCgkJPHVpY29sb3IgbmFtZT0ibGlnaHQiIHZhbHVlPSIweDRFNUQ2MCIvPg0KCQk8dWljb2xvciBuYW1lPSJzaGFkb3ciIHZhbHVlPSIweDAwMDAwMCIvPg0KCQk8dWljb2xvciBuYW1lPSJiYWNrZ3JvdW5kIiB2YWx1ZT0iMHg0MDgwODAiLz4NCgk8L2NvbG9ycz4NCgk8bGF5b3V0Pg0KCQk8dWlzaG93IG5hbWU9InByZXNlbnRhdGlvbnRpdGxlIiB2YWx1ZT0idHJ1ZSIvPjx1aXNob3cgbmFtZT0icHJlc2VudGVycGhvdG8iIHZhbHVlPSJ0cnVlIi8+PHVpc2hvdyBuYW1lPSJwcmVzZW50ZXJuYW1lIiB2YWx1ZT0idHJ1ZSIvPjx1aXNob3cgbmFtZT0icHJlc2VudGVydGl0bGUiIHZhbHVlPSJ0cnVlIi8+PHVpc2hvdyBuYW1lPSJwcmVzZW50ZXJlbWFpbCIgdmFsdWU9ImZhbHNlIi8+PHVpc2hvdyBuYW1lPSJwcmVzZW50ZXJiaW8iIHZhbHVlPSJ0cnVlIi8+PHVpc2hvdyBuYW1lPSJjb21wYW55bG9nbyIgdmFsdWU9InRydWUiLz48dWlzaG93IG5hbWU9InNpZGViYXIiIHZhbHVlPSJ0cnVlIi8+PHVpc2hvdyBuYW1lPSJvdXRsaW5lIiB2YWx1ZT0idHJ1ZSIvPjx1aXNob3cgbmFtZT0idGh1bWJuYWlsIiB2YWx1ZT0idHJ1ZSIvPg0KCQk8dWlzaG93IG5hbWU9Im5vdGVzIiB2YWx1ZT0iZmFsc2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VGnhu4N1IHPhu60iLz4NCgkJPHVpdGV4dCBuYW1lPSJESVZJREVSQlROX1RJVExFIiB2YWx1ZT0ifCIvPg0KCQk8dWl0ZXh0IG5hbWU9IkNPTlRBQ1RCVE5fVElUTEUiIHZhbHVlPSJDb250YWN0Ii8+DQoJCTx1aXRleHQgbmFtZT0iVEFCX1FVSVoiIHZhbHVlPSJCw6BpIHThuq1wIi8+DQoJCTx1aXRleHQgbmFtZT0iVEFCX09VVExJTkUiIHZhbHVlPSJO4buZaSBkdW5nIi8+DQoJCTx1aXRleHQgbmFtZT0iVEFCX1RIVU1CIiB2YWx1ZT0iTOG6rXQgdHJhbmciLz4NCgkJPHVpdGV4dCBuYW1lPSJUQUJfTk9URVMiIHZhbHVlPSJHaGkgY2jDuiIvPg0KCQk8dWl0ZXh0IG5hbWU9IlRBQl9TRUFSQ0giIHZhbHVlPSJUw6xtIGtp4bq/bSIvPg0KCQk8dWl0ZXh0IG5hbWU9IlNMSURFX0hFQURJTkciIHZhbHVlPSJUacOqdSDEkeG7gSIvPg0KCQk8dWl0ZXh0IG5hbWU9IkRVUkFUSU9OX0hFQURJTkciIHZhbHVlPSJUaOG7nWkgbMaw4bujbmciLz4NCgkJPHVpdGV4dCBuYW1lPSJTRUFSQ0hfSEVBRElORyIgdmFsdWU9IlTDrG0ga2nhur9tIHbEg24gYuG6o246Ii8+DQoJCTx1aXRleHQgbmFtZT0iVEhVTUJfSEVBRElORyIgdmFsdWU9IlNsaWRlIi8+DQoJCTx1aXRleHQgbmFtZT0iVEhVTUJfSU5GTyIgdmFsdWU9IlNsaWRlIFRpw6p1IMSR4buBL1Ro4budaSBsxrDhu6NuZyIvPg0KCQk8dWl0ZXh0IG5hbWU9IkFUVEFDSE5BTUVfSEVBRElORyIgdmFsdWU9IkZpbGUgTmFtZSIvPg0KCQk8dWl0ZXh0IG5hbWU9IkFUVEFDSFNJWkVfSEVBRElORyIgdmFsdWU9IlNpemUiLz4NCgkJPHVpdGV4dCBuYW1lPSJTTElERV9OT1RFUyIgdmFsdWU9IkdoaSBjaMO6IFNsaWRl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dWl0ZXh0IG5hbWU9IkNPVVJTRV9TVEFUVVMiIHZhbHVlPSJNb2R1bGUgU3RhdHVzIi8+DQoJCTx1aXRleHQgbmFtZT0iUEFTU0VEX1NUUklORyIgdmFsdWU9IlBhc3NlZCIvPg0KCQk8dWl0ZXh0IG5hbWU9IkZBSUxFRF9TVFJJTkciIHZhbHVlPSJGYWlsZ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DQoJCTx1aXRleHQgbmFtZT0iU0NSVUJCQVJTVEFUVVNfTk9BVURJTyIgdmFsdWU9IktlaW4gQXVkaW8iLz4NCgkJPHVpdGV4dCBuYW1lPSJTQ1JVQkJBUlNUQVRVU19WSURQTEFZSU5HIiB2YWx1ZT0iVmlkZW8gd2lyZCBhYmdlc3BpZWx0Ii8+DQoJCTx1aXRleHQgbmFtZT0iU0NSVUJCQVJTVEFUVVNfTE9BRElORyIgdmFsdWU9IkxhZGVuIi8+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DQoJCTwhLS0gc3Vic3RpdHV0aW9uOiAlcyA9PSBzZWNvbmRzIHJlbWFpbmluZyAtLT4NCgkJPHVpdGV4dCBuYW1lPSJFTEFQU0VEIiB2YWx1ZT0iUmVzdGRhdWVyOiAlbSBNaW51dGVuICVzIFNla3VuZGVuIi8+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DQoJCTx1aXRleHQgbmFtZT0iU0xJREVfSEVBRElORyIgdmFsdWU9IkZvbGllbnRpdGVsIi8+DQoJCTx1aXRleHQgbmFtZT0iRFVSQVRJT05fSEVBRElORyIgdmFsdWU9IkRhdWVyIi8+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DQoJCTx1aXRleHQgbmFtZT0iU0xJREVfTk9URVMiIHZhbHVlPSJGb2xpZW5ub3RpemVuIi8+DQoJCTwhLS1xdWl6IHBvZCBhbmQgbWVzc2FnZSBib3ggdGV4dHMtLT4NCgkJPHVpdGV4dCBuYW1lPSJRVUlaUE9EX1FVSVpfQVRURU1QVCIgdmFsdWU9IlF1aXp2ZXJzdWNoOiIvPg0KCQk8dWl0ZXh0IG5hbWU9IlFVSVpQT0RfUVVJWl9BVFRFTVBUX1ZBTFVFIiB2YWx1ZT0iJW4gdm9uICV0Ii8+DQoJCTx1aXRleHQgbmFtZT0iUVVJWlBPRF9RVUlaX1NDT1JFIiB2YWx1ZT0iRXJyZWljaHQ6Ii8+DQoJCTx1aXRleHQgbmFtZT0iUVVJWlBPRF9RVUlaX1BBU1NTQ09SRSIgdmFsdWU9Ik1pbmRlc3RwdW5rdHphaGw6Ii8+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DQoJCTx1aXRleHQgbmFtZT0iTVVURSIgdmFsdWU9IlRvbiBhdXMiLz4NCgkJPHVpdGV4dCBuYW1lPSJET0NXUkFQX1RJVExFIiB2YWx1ZT0iUHJlc2VudGVyLUFuaGFuZyIvPg0KCQk8dWl0ZXh0IG5hbWU9IkRPQ1dSQVBfTVNHIiB2YWx1ZT0iQXVmIG1laW5lbSBBcmJlaXRzcGxhdHogc3BlaWNoZXJuIi8+DQoJCTx1aXRleHQgbmFtZT0iRE9DV1JBUF9QUk9NUFQiIHZhbHVlPSJadW0gSGVydW50ZXJsYWRlbiBrbGlja2VuIi8+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DT1VSU0VfU1RBVFVTIiB2YWx1ZT0iTW9kdWxzdGF0dXMiLz4NCgkJPHVpdGV4dCBuYW1lPSJQQVNTRURfU1RSSU5HIiB2YWx1ZT0iRXJmb2xncmVpY2giLz4NCgkJPHVpdGV4dCBuYW1lPSJGQUlMRURfU1RSSU5HIiB2YWx1ZT0iRmVobGdlc2NobGFn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DQoJCTx1aXRleHQgbmFtZT0iU0NSVUJCQVJTVEFUVVNfQlVGRkVSSU5HIiB2YWx1ZT0iTWlzZSBlbiBtw6ltb2lyZSIvPg0KCQk8dWl0ZXh0IG5hbWU9IlNDUlVCQkFSU1RBVFVTX1FVRVNUSU9OIiB2YWx1ZT0iUsOpcG9uZHJlIMOgIGxhIHF1ZXN0aW9uIi8+DQoJCTx1aXRleHQgbmFtZT0iU0NSVUJCQVJTVEFUVVNfUkVWSUVXUVVJWiIgdmFsdWU9IlLDqXZpc2lvbiBkdSBxdWVzdGlvbm5haXJlIi8+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DQoJCTx1aXRleHQgbmFtZT0iQVRUQUNITUVOVFMiIHZhbHVlPSJQacOoY2VzIGpvaW50ZXMiLz4NCgkJPCEtLSBzdWJzdGl0dXRpb246ICVwID09IGN1cnJlbnQgc3BlYWtlcidzIHRpdGxlIC0tPg0KCQk8dWl0ZXh0IG5hbWU9IkJJT1dJTl9USVRMRSIgdmFsdWU9IkJpbyA6ICVwIi8+DQoJCTx1aXRleHQgbmFtZT0iQklPQlROX1RJVExFIiB2YWx1ZT0iQmlvIDoiLz4NCgkJPHVpdGV4dCBuYW1lPSJESVZJREVSQlROX1RJVExFIiB2YWx1ZT0ifCIvPg0KCQk8dWl0ZXh0IG5hbWU9IkNPTlRBQ1RCVE5fVElUTEUiIHZhbHVlPSJDb250YWN0Ii8+DQoJCTx1aXRleHQgbmFtZT0iVEFCX1FVSVoiIHZhbHVlPSJRdWl6Ii8+DQoJCTx1aXRleHQgbmFtZT0iVEFCX09VVExJTkUiIHZhbHVlPSJQbGFuIi8+DQoJCTx1aXRleHQgbmFtZT0iVEFCX1RIVU1CIiB2YWx1ZT0iRGlhcG9zIi8+DQoJCTx1aXRleHQgbmFtZT0iVEFCX05PVEVTIiB2YWx1ZT0iTm90ZXMiLz4NCgkJPHVpdGV4dCBuYW1lPSJUQUJfU0VBUkNIIiB2YWx1ZT0iUmVjaGVyY2hlIi8+DQoJCTx1aXRleHQgbmFtZT0iU0xJREVfSEVBRElORyIgdmFsdWU9IlRpdHJlIGRlIGxhIGRpYXBvc2l0aXZlIi8+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DQoJCTx1aXRleHQgbmFtZT0iQVRUQUNITkFNRV9IRUFESU5HIiB2YWx1ZT0iTm9tIGRlIGZpY2hpZXIiLz4NCgkJPHVpdGV4dCBuYW1lPSJBVFRBQ0hTSVpFX0hFQURJTkciIHZhbHVlPSJUYWlsbGUiLz4NCgkJPHVpdGV4dCBuYW1lPSJTTElERV9OT1RFUyIgdmFsdWU9IkNvbW1lbnRhaXJlcyBkZXMgZGlhcG9zaXRpdmVzIi8+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DQoJCTx1aXRleHQgbmFtZT0iQ09VUlNFX1NUQVRVUyIgdmFsdWU9IlN0YXR1dCBkdSBtb2R1bGUiLz4NCgkJPHVpdGV4dCBuYW1lPSJQQVNTRURfU1RSSU5HIiB2YWx1ZT0iUsOpdXNzaSIvPg0KCQk8dWl0ZXh0IG5hbWU9IkZBSUxFRF9TVFJJTkciIHZhbHVlPSJFY2hvdcOp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DT1VSU0VfU1RBVFVTIiB2YWx1ZT0i44Oi44K444Ol44O844Or44K544OG44O844K/44K5Ii8+DQoJCTx1aXRleHQgbmFtZT0iUEFTU0VEX1NUUklORyIgdmFsdWU9IuWQiOagvCIvPg0KCQk8dWl0ZXh0IG5hbWU9IkZBSUxFRF9TVFJJTkciIHZhbHVlPSLkuI3lkIjmoLw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S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IS0tcXVpeiBwb2QgYW5kIG1lc3NhZ2UgYm94IHRleHRzLS0+DQoJCTx1aXRleHQgbmFtZT0iUVVJWlBPRF9RVUlaX0FUVEVNUFQiIHZhbHVlPSLtgLTspogg7Iuc64+EIO2an+yImDoiLz4NCgkJPHVpdGV4dCBuYW1lPSJRVUlaUE9EX1FVSVpfQVRURU1QVF9WQUxVRSIgdmFsdWU9IiVuLyV0Ii8+DQoJCTx1aXRleHQgbmFtZT0iUVVJWlBPRF9RVUlaX1NDT1JFIiB2YWx1ZT0i65Od7KCQOiIvPg0KCQk8dWl0ZXh0IG5hbWU9IlFVSVpQT0RfUVVJWl9QQVNTU0NPUkUiIHZhbHVlPSLthrXqs7wg7KCQ7IiYOiIvPg0KCQk8dWl0ZXh0IG5hbWU9IlFVSVpQT0RfUVVJWl9NQVhTQ09SRSIgdmFsdWU9Iuy1nOqzoCDsoJDsiJg6Ii8+DQoJCTx1aXRleHQgbmFtZT0iUVVJWlBPRF9RVUVTQVRNUFRfU1RSIiB2YWx1ZT0i7Iuc64+EIO2an+yImDogJW4vJXQiLz4NCgkJPHVpdGV4dCBuYW1lPSJRVUlaUE9EX1FVRVNUWVBFX1NUUiIgdmFsdWU9IuycoO2YlTogJXMiLz4NCgkJPHVpdGV4dCBuYW1lPSJRVUlaUE9EX1FVRVNUWVBFX0dSRCIgdmFsdWU9IuygkOyImCDrp6TquLDquLAg7JmE66OMIi8+DQoJCTx1aXRleHQgbmFtZT0iUVVJWlBPRF9RVUVTVFlQRV9TVlkiIHZhbHVlPSLshKTrrLgg7KGw7IKsIi8+DQoJCTx1aXRleHQgbmFtZT0iUVVJWlBPRF9RVUlaQVRNUFRfSU5GIiB2YWx1ZT0i66y07ZWcIi8+DQoJCTx1aXRleHQgbmFtZT0iUVVJWlBPRF9RVUVTQVRNUFRfSU5GIiB2YWx1ZT0i66y07ZWcIi8+DQoJCTx1aXRleHQgbmFtZT0iV0FSTklOR01TR19ZRVNTVFJJTkciIHZhbHVlPSLsmIgiLz4NCgkJPHVpdGV4dCBuYW1lPSJXQVJOSU5HTVNHX05PU1RSSU5HIiB2YWx1ZT0i7JWE64uI7JikIi8+DQoJCTx1aXRleHQgbmFtZT0iV0FSTklOR01TR19USVRMRVNUUklORyIgdmFsdWU9Iu2AtOymiCDrgrTruYTqsozsnbTshZgg6rK96rOgIi8+DQoJCTx1aXRleHQgbmFtZT0iV0FSTklOR01TR19NU0dTVFJJTkciIHZhbHVlPSLsnbQg7YC07KaI7JeQ7IScIOyLnOuPhO2VmOyngCDslYrsnYAg7KeI66y47J20IOyeiOyKteuLiOuLpC4mI3hBOyYjeEE77YC07KaI66W8IOyiheujjO2VmOugpOuptCBb7JiIXeulvCDtgbTrpq3tlZjqs6AsIO2AtOymiOulvCDqs4Tsho3tlZjroKTrqbQgW+yVhOuLiOyYpF3rpbwg7YG066at7ZWY7Iut7Iuc7JikLiIvPg0KCQk8dWl0ZXh0IG5hbWU9IklORk9STUFUSU9OX0gyNjRfRkxBU0hQTEFZRVIiIHZhbHVlPSLsi5zsiqTthZzsl5Ag7ISk7LmY65CY7Ja0IOyeiOuKlCDtmITsnqwg67KE7KCE7J2YIEZsYXNoIFBsYXllcuuKlCDsnbQg67mE65SU7Jik66W8IOyngOybkO2VmOyngCDslYrsirXri4jri6QuIOy1nOyLoCBGbGFzaCBQbGF5ZXLrpbwg64uk7Jq066Gc65Oc7ZWY66Ck66m0IOu5hOuUlOyYpCDsmIHsl63snYQg7YG066at7ZWY7Iut7Iuc7Jik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ssLjsl6zsnpDsl5Dqsowg7IS466GcIOunieuMgCDrs7TsnbTquLAiLz4NCgkJPHVpdGV4dCBuYW1lPSJNVVRFIiB2YWx1ZT0i7J2M7IaM6rGwIi8+DQoJCTx1aXRleHQgbmFtZT0iRE9DV1JBUF9USVRMRSIgdmFsdWU9IlByZXNlbnRlciDtjIzsnbwg7LKo67aAIi8+DQoJCTx1aXRleHQgbmFtZT0iRE9DV1JBUF9NU0ciIHZhbHVlPSLrgrQg7Lu07ZOo7YSw7JeQIOyggOyepSIvPg0KCQk8dWl0ZXh0IG5hbWU9IkRPQ1dSQVBfUFJPTVBUIiB2YWx1ZT0i7YG066at7ZWY7JesIOuLpOyatOuhnOuTnCIv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ZIOyekeyXheydhCDsiJjtlontlaAg7IiYIOyXhuyKteuLiOuLpC4iLz4NCgkJPHVpdGV4dCBuYW1lPSJDT0xMQUJfTE9DQUxfUExBWUJBQ0tfVElUTEUiIHZhbHVlPSLroZzsu6wg7J6s7IOdIi8+DQoJCTx1aXRleHQgbmFtZT0iQ09MTEFCX0xPQ0FMX1BMQVlCQUNLQlROIiB2YWx1ZT0i7ZmV7J24Ii8+DQoJCTx1aXRleHQgbmFtZT0iQ09VUlNFX1NUQVRVUyIgdmFsdWU9IuuqqOuTiCDsg4Htg5wiLz4NCgkJPHVpdGV4dCBuYW1lPSJQQVNTRURfU1RSSU5HIiB2YWx1ZT0i7ZWp6rKpIi8+DQoJCTx1aXRleHQgbmFtZT0iRkFJTEVEX1NUUklORyIgdmFsdWU9Iuu2iO2VqeqyqSIvPg0KCTwvbGFuZ3VhZ2U+DQoJPGxhbmd1YWdlIGlkPSJlcy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EZXRlbmlkYSIvPg0KCQk8dWl0ZXh0IG5hbWU9IlNDUlVCQkFSU1RBVFVTX1BMQVlJTkciIHZhbHVlPSJSZXByb2R1Y2llbmRvIi8+DQoJCTx1aXRleHQgbmFtZT0iU0NSVUJCQVJTVEFUVVNfTk9BVURJTyIgdmFsdWU9IlNpbiBzb25pZG8iLz4NCgkJPHVpdGV4dCBuYW1lPSJTQ1JVQkJBUlNUQVRVU19WSURQTEFZSU5HIiB2YWx1ZT0iVsOtZGVvIGVuIHJlcHJvZC4iLz4NCgkJPHVpdGV4dCBuYW1lPSJTQ1JVQkJBUlNUQVRVU19MT0FESU5HIiB2YWx1ZT0iQ2FyZ2FuZG8iLz4NCgkJPHVpdGV4dCBuYW1lPSJTQ1JVQkJBUlNUQVRVU19CVUZGRVJJTkciIHZhbHVlPSJBbG1hY2VuYW5kbyBlbiBiw7pmZXIiLz4NCgkJPHVpdGV4dCBuYW1lPSJTQ1JVQkJBUlNUQVRVU19RVUVTVElPTiIgdmFsdWU9IkNvbnRlc3RhciBwcmVndW50YSIvPg0KCQk8dWl0ZXh0IG5hbWU9IlNDUlVCQkFSU1RBVFVTX1JFVklFV1FVSVoiIHZhbHVlPSJSZXZpc2FuZG8gcHJ1ZWJhIi8+DQoJCTwhLS0gc3Vic3RpdHV0aW9uOiAlbSA9PSBtaW51dGVzIHJlbWFpbmluZyAtLT4NCgkJPCEtLSBzdWJzdGl0dXRpb246ICVzID09IHNlY29uZHMgcmVtYWluaW5nIC0tPg0KCQk8dWl0ZXh0IG5hbWU9IkVMQVBTRUQiIHZhbHVlPSIlbSBtaW51dG9zICVzIHNlZ3VuZG9zIHJlc3RhbnRlcyIvPg0KCQk8dWl0ZXh0IG5hbWU9Ik5PVEZPVU5EIiB2YWx1ZT0iTm8gc2UgaGEgZW5jb250cmFkbyBuYWRhIi8+DQoJCTx1aXRleHQgbmFtZT0iQVRUQUNITUVOVFMiIHZhbHVlPSJBcmNoaXZvcyBhZGp1bnRvcyIvPg0KCQk8IS0tIHN1YnN0aXR1dGlvbjogJXAgPT0gY3VycmVudCBzcGVha2VyJ3MgdGl0bGUgLS0+DQoJCTx1aXRleHQgbmFtZT0iQklPV0lOX1RJVExFIiB2YWx1ZT0iQmlvZ3JhZsOtYTogJXAiLz4NCgkJPHVpdGV4dCBuYW1lPSJCSU9CVE5fVElUTEUiIHZhbHVlPSJCaW9ncmFmw61hIi8+DQoJCTx1aXRleHQgbmFtZT0iRElWSURFUkJUTl9USVRMRSIgdmFsdWU9InwiLz4NCgkJPHVpdGV4dCBuYW1lPSJDT05UQUNUQlROX1RJVExFIiB2YWx1ZT0iQ29udGFjdG8iLz4NCgkJPHVpdGV4dCBuYW1lPSJUQUJfUVVJWiIgdmFsdWU9IlBydWViYSIvPg0KCQk8dWl0ZXh0IG5hbWU9IlRBQl9PVVRMSU5FIiB2YWx1ZT0iQ29udG9ybm8iLz4NCgkJPHVpdGV4dCBuYW1lPSJUQUJfVEhVTUIiIHZhbHVlPSJNaW5pYXQuIi8+DQoJCTx1aXRleHQgbmFtZT0iVEFCX05PVEVTIiB2YWx1ZT0iTm90YXMiLz4NCgkJPHVpdGV4dCBuYW1lPSJUQUJfU0VBUkNIIiB2YWx1ZT0iQnVzY2FyIi8+DQoJCTx1aXRleHQgbmFtZT0iU0xJREVfSEVBRElORyIgdmFsdWU9IlTDrXR1bG8gZGUgZGlhcG9zaXRpdmEiLz4NCgkJPHVpdGV4dCBuYW1lPSJEVVJBVElPTl9IRUFESU5HIiB2YWx1ZT0iRHVyYWMuIi8+DQoJCTx1aXRleHQgbmFtZT0iU0VBUkNIX0hFQURJTkciIHZhbHVlPSJCdXNjYXIgdGV4dG86Ii8+DQoJCTx1aXRleHQgbmFtZT0iVEhVTUJfSEVBRElORyIgdmFsdWU9IkRpYXBvc2l0aXZhIi8+DQoJCTx1aXRleHQgbmFtZT0iVEhVTUJfSU5GTyIgdmFsdWU9IkR1ci4vVMOtdC4gZGlhcC4iLz4NCgkJPHVpdGV4dCBuYW1lPSJBVFRBQ0hOQU1FX0hFQURJTkciIHZhbHVlPSJOb21icmUgZGUgYXJjaGl2byIvPg0KCQk8dWl0ZXh0IG5hbWU9IkFUVEFDSFNJWkVfSEVBRElORyIgdmFsdWU9IlRhbWHDsW8iLz4NCgkJPHVpdGV4dCBuYW1lPSJTTElERV9OT1RFUyIgdmFsdWU9Ik5vdGFzIGRlIGRpYXBvc2l0aXZh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DQoJCTx1aXRleHQgbmFtZT0iRE9DV1JBUF9USVRMRSIgdmFsdWU9IkFyY2hpdm8gYWRqdW50byBkZSBQcmVzZW50ZXIiLz4NCgkJPHVpdGV4dCBuYW1lPSJET0NXUkFQX01TRyIgdmFsdWU9Ikd1YXJkYXIgZW4gTWkgUEMiLz4NCgkJPHVpdGV4dCBuYW1lPSJET0NXUkFQX1BST01QVCIgdmFsdWU9IkhhZ2EgY2xpYyBlbiBEZXNjYXJnYXIiLz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DQoJCTx1aXRleHQgbmFtZT0iQ09MTEFCX0xPQ0FMX1BMQVlCQUNLQlROIiB2YWx1ZT0iT2siLz4NCgkJPHVpdGV4dCBuYW1lPSJDT1VSU0VfU1RBVFVTIiB2YWx1ZT0iRXN0YWRvIGRlIG1vZHVsbyIvPg0KCQk8dWl0ZXh0IG5hbWU9IlBBU1NFRF9TVFJJTkciIHZhbHVlPSJBcHJvYmFkbyIvPg0KCQk8dWl0ZXh0IG5hbWU9IkZBSUxFRF9TVFJJTkciIHZhbHVlPSJTdXNwZW5zby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DQoJCTx1aXRleHQgbmFtZT0iUVVJWlBPRF9RVUVTVFlQRV9HUkQiIHZhbHVlPSJDbGFzc2lmaWNhdMOzcmlhIi8+DQoJCTx1aXRleHQgbmFtZT0iUVVJWlBPRF9RVUVTVFlQRV9TVlkiIHZhbHVlPSJQZXNxdWlzYSIvPg0KCQk8dWl0ZXh0IG5hbWU9IlFVSVpQT0RfUVVJWkFUTVBUX0lORiIgdmFsdWU9IkluZmluaXRvIi8+DQoJCTx1aXRleHQgbmFtZT0iUVVJWlBPRF9RVUVTQVRNUFRfSU5GIiB2YWx1ZT0iSW5maW5pdG8iLz4NCgkJPHVpdGV4dCBuYW1lPSJXQVJOSU5HTVNHX1lFU1NUUklORyIgdmFsdWU9IlNpbSIvPg0KCQk8dWl0ZXh0IG5hbWU9IldBUk5JTkdNU0dfTk9TVFJJTkciIHZhbHVlPSJOw6NvIi8+DQoJCTx1aXRleHQgbmFtZT0iV0FSTklOR01TR19USVRMRVNUUklORyIgdmFsdWU9IkFsZXJ0YSBkZSBuYXZlZ2HDp8OjbyBkbyBxdWVzdGlvbsOhcmlvIi8+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FyIGJhcnJhIGxhdGVyYWwgYW8gcGFydGljaXBhbnRlcyIvPg0KCQk8dWl0ZXh0IG5hbWU9Ik1VVEUiIHZhbHVlPSJNdWRvIi8+DQoJCTx1aXRleHQgbmFtZT0iRE9DV1JBUF9USVRMRSIgdmFsdWU9IkFuZXhvIGRlIGFycXVpdm8gZG8gUHJlc2VudGVyIi8+DQoJCTx1aXRleHQgbmFtZT0iRE9DV1JBUF9NU0ciIHZhbHVlPSJTYWx2YXIgZW0gTWV1IGNvbXB1dGFkb3IiLz4NCgkJPHVpdGV4dCBuYW1lPSJET0NXUkFQX1BST01QVCIgdmFsdWU9IkNsaXF1ZSBwYXJhIGJhaXhhciIvPg0KCQk8dWl0ZXh0IG5hbWU9IkFUVEFDSE1FTlRfUFJFVklFV19XQVJOSU5HTVNHX1RJVExFU1RSSU5HIiB2YWx1ZT0iQXZpc28gZGUgYW5leG8iLz4NCgkJPHVpdGV4dCBuYW1lPSJBVFRBQ0hNRU5UX1BSRVZJRVdfV0FSTklOR01TRyIgdmFsdWU9Ik9zIGFuZXhvcyBuw6NvIHPDo28gYWJlcnRvcyBubyBtb2RvIGRlIFZpc3VhbGl6YcOnw6NvLiBVc2UgbyBjb21hbmRvIGRlIHB1YmxpY2HDp8OjbyBwYXJhIHZlciBvcyByZXN1bHRhZG9zLiIvPg0KCQk8dWl0ZXh0IG5hbWU9IkNPTExBQl9MT0NBTF9QTEFZQkFDS19NU0ciIHZhbHVlPSJPIGNvbnRlw7pkbyBlc3TDoSBzZW5kbyByZXByb2R1emlkbyBsb2NhbG1lbnRlLkEgY29sYWJvcmHDp8OjbyBuw6NvIGZ1bmNpb25hIG5lc3RlIG1vZG8uIi8+DQoJCTx1aXRleHQgbmFtZT0iQ09MTEFCX0xPQ0FMX1BMQVlCQUNLX1RJVExFIiB2YWx1ZT0iUmVwcm9kdcOnw6NvIGxvY2FsIi8+DQoJCTx1aXRleHQgbmFtZT0iQ09MTEFCX0xPQ0FMX1BMQVlCQUNLQlROIiB2YWx1ZT0iT2siLz4NCgkJPHVpdGV4dCBuYW1lPSJDT1VSU0VfU1RBVFVTIiB2YWx1ZT0iU3RhdHVzIGRvIG3Ds2R1bG8iLz4NCgkJPHVpdGV4dCBuYW1lPSJQQVNTRURfU1RSSU5HIiB2YWx1ZT0iQXByb3ZhZG8iLz4NCgkJPHVpdGV4dCBuYW1lPSJGQUlMRURfU1RSSU5HIiB2YWx1ZT0iUmVwcm92YWRv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Q09VUlNFX1NUQVRVUyIgdmFsdWU9Ik1vZHVsZSBTdGF0dXMiLz4NCgkJPHVpdGV4dCBuYW1lPSJQQVNTRURfU1RSSU5HIiB2YWx1ZT0iUGFzc2VkIi8+DQoJCTx1aXRleHQgbmFtZT0iRkFJTEVEX1NUUklORyIgdmFsdWU9IkZhaWxlZC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Q09VUlNFX1NUQVRVUyIgdmFsdWU9Ik1vZHVsZSBTdGF0dXMiLz4NCgkJPHVpdGV4dCBuYW1lPSJQQVNTRURfU1RSSU5HIiB2YWx1ZT0iUGFzc2VkIi8+DQoJCTx1aXRleHQgbmFtZT0iRkFJTEVEX1NUUklORyIgdmFsdWU9IkZhaWxlZC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Q09VUlNFX1NUQVRVUyIgdmFsdWU9Ik1vZHVsZSBTdGF0dXMiLz4NCgkJPHVpdGV4dCBuYW1lPSJQQVNTRURfU1RSSU5HIiB2YWx1ZT0iUGFzc2VkIi8+DQoJCTx1aXRleHQgbmFtZT0iRkFJTEVEX1NUUklORyIgdmFsdWU9IkZhaWxlZC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Q09VUlNFX1NUQVRVUyIgdmFsdWU9Ik1vZHVsZSBTdGF0dXMiLz4NCgkJPHVpdGV4dCBuYW1lPSJQQVNTRURfU1RSSU5HIiB2YWx1ZT0iUGFzc2VkIi8+DQoJCTx1aXRleHQgbmFtZT0iRkFJTEVEX1NUUklORyIgdmFsdWU9IkZhaWxlZC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QodC70LDQudC0ICVu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DT1VSU0VfU1RBVFVTIiB2YWx1ZT0iTW9kdWxlIFN0YXR1cyIvPg0KCQk8dWl0ZXh0IG5hbWU9IlBBU1NFRF9TVFJJTkciIHZhbHVlPSJQYXNzZWQiLz4NCgkJPHVpdGV4dCBuYW1lPSJGQUlMRURfU1RSSU5HIiB2YWx1ZT0iRmFpbGVkIi8+DQoJPC9sYW5ndWFnZT4NCgk8bGFuZ3VhZ2UgaWQ9ImF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tiq2K3YsNmK2LEg2LnZhiDYp9mE2YXYsdmB2YLYp9iqIi8+DQoJCTx1aXRleHQgbmFtZT0iQVRUQUNITUVOVF9QUkVWSUVXX1dBUk5JTkdNU0ciIHZhbHVlPSLZhNinINmK2YXZg9mGINmB2KrYrSDYp9mE2YXYsdmB2YLYp9iqINmB2Yog2YbZhdi3INin2YTZhdi52KfZitmG2KkuINin2YTYsdis2KfYoSDYp9iz2KrYrtiv2KfZhSDZhti02LEg2YTYsdik2YrYqSDYp9mE2YbYqtin2KbYrC4iLz4NCgkJPHVpdGV4dCBuYW1lPSJVTk5BTUVEU0xJREVUSVRMRSIgdmFsdWU9Iti02LHZitit2KkgJW4iLz4NCgkJPHVpdGV4dCBuYW1lPSJDT0xMQUJfTE9DQUxfUExBWUJBQ0tfTVNHIiB2YWx1ZT0i2YrYrNix2Yog2K3Yp9mE2YrYp9mLINiq2LTYutmK2YQg2KfZhNmF2K3YqtmI2Ykg2YXYrdmE2YrYp9mLLiDYp9mE2KrYudin2YjZhiDZhNinINmK2LnZhdmEINmB2Yog2YfYsNinINin2YTZiNi22LkuIi8+DQoJCTx1aXRleHQgbmFtZT0iQ09MTEFCX0xPQ0FMX1BMQVlCQUNLX1RJVExFIiB2YWx1ZT0i2KrYtNi62YrZhCDZhdit2YTZiiIvPg0KCQk8dWl0ZXh0IG5hbWU9IkNPTExBQl9MT0NBTF9QTEFZQkFDS0JUTiIgdmFsdWU9ItmF2YjYp9mB2YIiLz4NCgkJPCEtLSBzdWJzdGl0dXRpb246ICVuID09IHNsaWRlIG51bWJlciAtLT4NCgkJPCEtLSBzdWJzdGl0dXRpb246ICV0ID09IHRvdGFsIHNsaWRlIGNvdW50IC0tPg0KCQk8dWl0ZXh0IG5hbWU9IlNDUlVCQkFSU1RBVFVTX1NMSURFSU5GTyIgdmFsdWU9Iti02LHZitit2KkgJW4gLyAldCB8ICIvPg0KCQk8dWl0ZXh0IG5hbWU9IlNDUlVCQkFSU1RBVFVTX1NUT1BQRUQiIHZhbHVlPSLZhdiq2YjZgtmBIi8+DQoJCTx1aXRleHQgbmFtZT0iU0NSVUJCQVJTVEFUVVNfUExBWUlORyIgdmFsdWU9ItmC2YrYryDYp9mE2KrYtNi62YrZhCIvPg0KCQk8dWl0ZXh0IG5hbWU9IlNDUlVCQkFSU1RBVFVTX05PQVVESU8iIHZhbHVlPSLZhNinINmK2YjYrNivINi12YjYqiIvPg0KCQk8dWl0ZXh0IG5hbWU9IlNDUlVCQkFSU1RBVFVTX1ZJRFBMQVlJTkciIHZhbHVlPSLYp9mE2YHZitiv2YrZiCDZgtmK2K8g2KfZhNiq2LTYutmK2YQiLz4NCgkJPHVpdGV4dCBuYW1lPSJTQ1JVQkJBUlNUQVRVU19MT0FESU5HIiB2YWx1ZT0i2YrYrNix2Yog2KfZhNii2YYg2KfZhNiq2K3ZhdmK2YQuLi4iLz4NCgkJPHVpdGV4dCBuYW1lPSJTQ1JVQkJBUlNUQVRVU19CVUZGRVJJTkciIHZhbHVlPSLZitis2LHZiiDYp9mE2KLZhiDYp9mE2KrYrtiy2YrZhiDYp9mE2YXYpNmC2KoiLz4NCgkJPHVpdGV4dCBuYW1lPSJTQ1JVQkJBUlNUQVRVU19RVUVTVElPTiIgdmFsdWU9Itin2YTYpdis2KfYqNipINi52YTZiSDYp9mE2LPYpNin2YQiLz4NCgkJPHVpdGV4dCBuYW1lPSJTQ1JVQkJBUlNUQVRVU19SRVZJRVdRVUlaIiB2YWx1ZT0i2YXYsdin2KzYudipINin2YTZhdiz2KfYqNmC2KkiLz4NCgkJPCEtLSBzdWJzdGl0dXRpb246ICVtID09IG1pbnV0ZXMgcmVtYWluaW5nIC0tPg0KCQk8IS0tIHN1YnN0aXR1dGlvbjogJXMgPT0gc2Vjb25kcyByZW1haW5pbmcgLS0+DQoJCTx1aXRleHQgbmFtZT0iRUxBUFNFRCIgdmFsdWU9IiVtINiv2YLYp9im2YIlcyDYq9mI2KfZhiDZhdiq2KjZgtmK2KkiLz4NCgkJPHVpdGV4dCBuYW1lPSJOT1RGT1VORCIgdmFsdWU9ItmE2YUg2YrZj9i52KvYsSDYudmE2Ykg2LTZitihIi8+DQoJCTx1aXRleHQgbmFtZT0iQVRUQUNITUVOVFMiIHZhbHVlPSLYp9mE2YXYsdmB2YLYp9iqIi8+DQoJCTwhLS0gc3Vic3RpdHV0aW9uOiAlcCA9PSBjdXJyZW50IHNwZWFrZXIncyB0aXRsZSAtLT4NCgkJPHVpdGV4dCBuYW1lPSJCSU9XSU5fVElUTEUiIHZhbHVlPSLYp9mE2LPZitix2Kkg2KfZhNiw2KfYqtmK2Kk6ICVwIi8+DQoJCTx1aXRleHQgbmFtZT0iQklPQlROX1RJVExFIiB2YWx1ZT0i2KfZhNiz2YrYsdipINin2YTYsNin2KrZitipIi8+DQoJCTx1aXRleHQgbmFtZT0iRElWSURFUkJUTl9USVRMRSIgdmFsdWU9InwiLz4NCgkJPHVpdGV4dCBuYW1lPSJDT05UQUNUQlROX1RJVExFIiB2YWx1ZT0i2KfYqti12KfZhCIvPg0KCQk8dWl0ZXh0IG5hbWU9IlRBQl9RVUlaIiB2YWx1ZT0i2YXYs9in2KjZgtipIi8+DQoJCTx1aXRleHQgbmFtZT0iVEFCX09VVExJTkUiIHZhbHVlPSLZhdiu2LfYtyIvPg0KCQk8dWl0ZXh0IG5hbWU9IlRBQl9USFVNQiIgdmFsdWU9ItmF2LXYutmR2LHYqSIvPg0KCQk8dWl0ZXh0IG5hbWU9IlRBQl9OT1RFUyIgdmFsdWU9ItmF2YTYp9it2LjYp9iqIi8+DQoJCTx1aXRleHQgbmFtZT0iVEFCX1NFQVJDSCIgdmFsdWU9Itio2K3YqyIvPg0KCQk8dWl0ZXh0IG5hbWU9IlNMSURFX0hFQURJTkciIHZhbHVlPSLYudmG2YjYp9mGINin2YTYtNix2YrYrdipICIvPg0KCQk8dWl0ZXh0IG5hbWU9IkRVUkFUSU9OX0hFQURJTkciIHZhbHVlPSLZhdiv2KkiLz4NCgkJPHVpdGV4dCBuYW1lPSJTRUFSQ0hfSEVBRElORyIgdmFsdWU9IjrYp9mE2KjYrdirINi52YYg2YbYtSIvPg0KCQk8dWl0ZXh0IG5hbWU9IlRIVU1CX0hFQURJTkciIHZhbHVlPSLYtNix2YrYrdipIi8+DQoJCTx1aXRleHQgbmFtZT0iVEhVTUJfSU5GTyIgdmFsdWU9Iti52YbZiNin2YYv2YXYr9ipINin2YTYtNix2YrYrdipIi8+DQoJCTx1aXRleHQgbmFtZT0iQVRUQUNITkFNRV9IRUFESU5HIiB2YWx1ZT0i2KfYs9mFINin2YTZhdmE2YEiLz4NCgkJPHVpdGV4dCBuYW1lPSJBVFRBQ0hTSVpFX0hFQURJTkciIHZhbHVlPSLYp9mE2K3YrNmFIi8+DQoJCTx1aXRleHQgbmFtZT0iU0xJREVfTk9URVMiIHZhbHVlPSLZhdmE2KfYrdi42KfYqiDYp9mE2LTYsdmK2K3YqSIvPg0KCQk8dWl0ZXh0IG5hbWU9IkNPVVJTRV9TVEFUVVMiIHZhbHVlPSLYrdin2YTYqSDYp9mE2YjYrdiv2KkiLz4NCgkJPHVpdGV4dCBuYW1lPSJQQVNTRURfU1RSSU5HIiB2YWx1ZT0i2YbYrNin2K0iLz4NCgkJPHVpdGV4dCBuYW1lPSJGQUlMRURfU1RSSU5HIiB2YWx1ZT0i2YHYtNmEIi8+DQoJCTwhLS1xdWl6IHBvZCBhbmQgbWVzc2FnZSBib3ggdGV4dHMtLT4NCgkJPHVpdGV4dCBuYW1lPSJRVUlaUE9EX1FVSVpfQVRURU1QVCIgdmFsdWU9Itix2YLZhSDYp9mE2YXYrdin2YjZhNipINmB2Yog2KfZhNmF2LPYp9io2YLYqToiLz4NCgkJPHVpdGV4dCBuYW1lPSJRVUlaUE9EX1FVSVpfQVRURU1QVF9WQUxVRSIgdmFsdWU9IiVuINmF2YYgJXQiLz4NCgkJPHVpdGV4dCBuYW1lPSJRVUlaUE9EX1FVSVpfU0NPUkUiIHZhbHVlPSI62KfZhNiv2LHYrNipINin2YTZhdiz2KzZhNipIi8+DQoJCTx1aXRleHQgbmFtZT0iUVVJWlBPRF9RVUlaX1BBU1NTQ09SRSIgdmFsdWU9IjrYr9ix2KzYqSDYp9mE2YbYrNin2K0iLz4NCgkJPHVpdGV4dCBuYW1lPSJRVUlaUE9EX1FVSVpfTUFYU0NPUkUiIHZhbHVlPSI62KfZhNiv2LHYrNipINin2YTZgti12YjZiSIvPg0KCQk8dWl0ZXh0IG5hbWU9IlFVSVpQT0RfUVVFU0FUTVBUX1NUUiIgdmFsdWU9Itin2YTZhdit2KfZiNmE2KkgJW4g2YXZhiAldCIvPg0KCQk8dWl0ZXh0IG5hbWU9IlFVSVpQT0RfUVVFU1RZUEVfU1RSIiB2YWx1ZT0i2KfZhNmG2YjYuTogJXMiLz4NCgkJPHVpdGV4dCBuYW1lPSJRVUlaUE9EX1FVRVNUWVBFX0dSRCIgdmFsdWU9Itiq2YUg2KrYtdit2YrYrdmHIi8+DQoJCTx1aXRleHQgbmFtZT0iUVVJWlBPRF9RVUVTVFlQRV9TVlkiIHZhbHVlPSLYp9iz2KrYt9mE2KfYuSIvPg0KCQk8dWl0ZXh0IG5hbWU9IlFVSVpQT0RfUVVJWkFUTVBUX0lORiIgdmFsdWU9ItmE2Kcg2YbZh9in2KbZiiIvPg0KCQk8dWl0ZXh0IG5hbWU9IlFVSVpQT0RfUVVFU0FUTVBUX0lORiIgdmFsdWU9ItmE2Kcg2YbZh9in2KbZiiIvPg0KCQk8dWl0ZXh0IG5hbWU9IldBUk5JTkdNU0dfWUVTU1RSSU5HIiB2YWx1ZT0i2YbYudmFIi8+DQoJCTx1aXRleHQgbmFtZT0iV0FSTklOR01TR19OT1NUUklORyIgdmFsdWU9ItmE2KciLz4NCgkJPHVpdGV4dCBuYW1lPSJXQVJOSU5HTVNHX1RJVExFU1RSSU5HIiB2YWx1ZT0i2KrYrdiw2YrYsSDYudmGINin2YTYqtmG2YLZhCDZgdmKINin2YTZhdiz2KfYqNmC2KkiLz4NCgkJPHVpdGV4dCBuYW1lPSJXQVJOSU5HTVNHX01TR1NUUklORyIgdmFsdWU9ItmH2YbYp9mDINij2LPYptmE2Kkg2YTZhSDYqtiq2YUg2KfZhNil2KzYp9io2Kkg2LnZhNmK2YfYpyDZgdmKINin2YTZhdiz2KfYqNmC2KkuINin2YTZhtmC2LEg2LnZhNmJINmG2LnZhSDYs9mK2K7Ysdis2YMg2YXZhiDYp9mE2YXYs9in2KjZgtipLiDYp9mG2YLYsSDZhNinINmE2YXYqtin2KjYudipINin2YTZhdiz2KfYqNmC2KkuIi8+DQoJCTx1aXRleHQgbmFtZT0iSU5GT1JNQVRJT05fSDI2NF9GTEFTSFBMQVlFUiIgdmFsdWU9ItmG2LPYrtipIEZsYXNoIFBsYXllciAg2KfZhNmF2KvYqNiq2Kkg2K3Yp9mE2YrYp9mLINi52YTZiSDYrNmH2KfYstmDINmE2Kcg2KrYr9i52YUg2YfYsNinINin2YTZgdmK2K/ZitmILiDYp9mG2YLYsSDYudmE2Ykg2YXZhti32YLYqSDYp9mE2YHZitiv2YrZiCDZhNiq2YbYstmK2YQg2KPYrdiv2Ksg2YbYs9iu2Kkg2YXZhi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il2LjZh9in2LEg2KfZhNi02LHZiti3INin2YTYrNin2YbYqNmKINmE2YTZhdi02KfYsdmD2YrZhiIvPg0KCQk8dWl0ZXh0IG5hbWU9Ik1VVEUiIHZhbHVlPSLYtdin2YXYqiIvPg0KCQk8dWl0ZXh0IG5hbWU9IkRPQ1dSQVBfVElUTEUiIHZhbHVlPSLYp9mE2YXZhNmB2KfYqiDYp9mE2YXYsdmB2YLYqSDZgdmKIFByZXNlbnRlciIvPg0KCQk8dWl0ZXh0IG5hbWU9IkRPQ1dSQVBfTVNHIiB2YWx1ZT0i2KfZhNit2YHYuCDZgdmKINis2YfYp9iyINin2YTZg9mF2KjZitmI2KrYsSIvPg0KCQk8dWl0ZXh0IG5hbWU9IkRPQ1dSQVBfUFJPTVBUIiB2YWx1ZT0i2KfZhtmC2LEg2YfZhtinINmE2YTYqtmG2LLZitmEIi8+DQoJPC9sYW5ndWFnZT4NCjwvY29uZmlndXJhdGlvbj4NCg=="/>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PSNARRATIONPROPS" val="C:\Users\Admin\Downloads\Mau-xanh-que-huong-Nhac-beat.mp3"/>
  <p:tag name="PPSNARRATION" val="29,1796942538,D:\E-L NAM HOC 21-22\LY TU TRONG\KE CHUYEN LY TU TRONG_pptx\Media.ppcx"/>
  <p:tag name="HTML_SHAPEINFO" val="&lt;SlideThumbPath val=&quot;Slide1.PNG&quot;/&gt;"/>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41F1F24-3DC0-4F10-84CF-76C703FDED7E}&quot;/&gt;&lt;isInvalidForFieldText val=&quot;0&quot;/&gt;&lt;Image&gt;&lt;filename val=&quot;D:\E-L NAM HOC 21-22\LY TU TRONG\data\asimages\{241F1F24-3DC0-4F10-84CF-76C703FDED7E}_1.png&quot;/&gt;&lt;left val=&quot;0&quot;/&gt;&lt;top val=&quot;0&quot;/&gt;&lt;width val=&quot;720&quot;/&gt;&lt;height val=&quot;540&quot;/&gt;&lt;hasText val=&quot;1&quot;/&gt;&lt;/Image&gt;&lt;/ThreeDShapeInfo&gt;"/>
</p:tagLst>
</file>

<file path=ppt/tags/tag2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BC9BDA8-CE99-4650-AFAF-7353FFA9841F}_1.png&quot;/&gt;&lt;left val=&quot;18&quot;/&gt;&lt;top val=&quot;33&quot;/&gt;&lt;width val=&quot;685&quot;/&gt;&lt;height val=&quot;127&quot;/&gt;&lt;hasText val=&quot;1&quot;/&gt;&lt;/Image&gt;&lt;/ThreeDShapeInfo&gt;"/>
  <p:tag name="PRESENTER_SHAPETEXTINFO" val="&lt;ShapeTextInfo&gt;&lt;TableIndex row=&quot;-1&quot; col=&quot;-1&quot;&gt;&lt;linesCount val=&quot;4&quot;/&gt;&lt;lineCharCount val=&quot;24&quot;/&gt;&lt;lineCharCount val=&quot;25&quot;/&gt;&lt;lineCharCount val=&quot;1&quot;/&gt;&lt;lineCharCount val=&quot;35&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312CD72-55AE-47B0-B5F9-1F2BB44E5F75}_1.png&quot;/&gt;&lt;left val=&quot;87&quot;/&gt;&lt;top val=&quot;170&quot;/&gt;&lt;width val=&quot;547&quot;/&gt;&lt;height val=&quot;365&quot;/&gt;&lt;hasText val=&quot;1&quot;/&gt;&lt;/Image&gt;&lt;/ThreeDShapeInfo&gt;"/>
  <p:tag name="PRESENTER_SHAPETEXTINFO" val="&lt;ShapeTextInfo&gt;&lt;TableIndex row=&quot;-1&quot; col=&quot;-1&quot;&gt;&lt;linesCount val=&quot;10&quot;/&gt;&lt;lineCharCount val=&quot;14&quot;/&gt;&lt;lineCharCount val=&quot;12&quot;/&gt;&lt;lineCharCount val=&quot;32&quot;/&gt;&lt;lineCharCount val=&quot;14&quot;/&gt;&lt;lineCharCount val=&quot;27&quot;/&gt;&lt;lineCharCount val=&quot;31&quot;/&gt;&lt;lineCharCount val=&quot;25&quot;/&gt;&lt;lineCharCount val=&quot;32&quot;/&gt;&lt;lineCharCount val=&quot;1&quot;/&gt;&lt;lineCharCount val=&quot;13&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HTML_SHAPEINFO" val="&lt;SlideThumbPath val=&quot;Slide2.PNG&quot;/&gt;"/>
</p:tagLst>
</file>

<file path=ppt/tags/tag24.xml><?xml version="1.0" encoding="utf-8"?>
<p:tagLst xmlns:a="http://schemas.openxmlformats.org/drawingml/2006/main" xmlns:r="http://schemas.openxmlformats.org/officeDocument/2006/relationships" xmlns:p="http://schemas.openxmlformats.org/presentationml/2006/main">
  <p:tag name="MMPROD_DURATION" val="35634"/>
  <p:tag name="MMPROD_DELAY" val="0"/>
  <p:tag name="MMPROD_FADE_EFFECT_IN" val="0"/>
  <p:tag name="MMPROD_FADE_EFFECT_OUT" val="0"/>
  <p:tag name="MMPROD_FADE_SPEED" val="1"/>
  <p:tag name="MMPROD_MUTE_AUDIO" val="0"/>
  <p:tag name="MMPROD_IS_H264" val="1"/>
  <p:tag name="SLIDEID" val="288"/>
  <p:tag name="MMPROD_FLV_FILE_PATH" val="D:\E-L NAM HOC 21-22\LY TU TRONG\KE CHUYEN LY TU TRONG_pptx\Assets\VIDEO GIOI THIEU (online-video-cutter.com)_288_1_27480.mp4"/>
  <p:tag name="MMPROD_START_TIME" val="0"/>
  <p:tag name="MMPROD_STOP_TIME" val="35634"/>
</p:tagLst>
</file>

<file path=ppt/tags/tag25.xml><?xml version="1.0" encoding="utf-8"?>
<p:tagLst xmlns:a="http://schemas.openxmlformats.org/drawingml/2006/main" xmlns:r="http://schemas.openxmlformats.org/officeDocument/2006/relationships" xmlns:p="http://schemas.openxmlformats.org/presentationml/2006/main">
  <p:tag name="HTML_SHAPEINFO" val="&lt;SlideThumbPath val=&quot;Slide3.PNG&quot;/&gt;"/>
</p:tagLst>
</file>

<file path=ppt/tags/tag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E195E11-D176-446D-AE84-26D7686196D3}_3.png&quot;/&gt;&lt;left val=&quot;216&quot;/&gt;&lt;top val=&quot;33&quot;/&gt;&lt;width val=&quot;289&quot;/&gt;&lt;height val=&quot;51&quot;/&gt;&lt;hasText val=&quot;1&quot;/&gt;&lt;/Image&gt;&lt;/ThreeDShapeInfo&gt;"/>
  <p:tag name="PRESENTER_SHAPETEXTINFO" val="&lt;ShapeTextInfo&gt;&lt;TableIndex row=&quot;-1&quot; col=&quot;-1&quot;&gt;&lt;linesCount val=&quot;1&quot;/&gt;&lt;lineCharCount val=&quot;9&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MMPROD_DURATION" val="234638"/>
  <p:tag name="MMPROD_DELAY" val="0"/>
  <p:tag name="MMPROD_FADE_EFFECT_IN" val="0"/>
  <p:tag name="MMPROD_FADE_EFFECT_OUT" val="0"/>
  <p:tag name="MMPROD_FADE_SPEED" val="1"/>
  <p:tag name="MMPROD_MUTE_AUDIO" val="0"/>
  <p:tag name="MMPROD_IS_H264" val="1"/>
  <p:tag name="SLIDEID" val="317"/>
  <p:tag name="MMPROD_FLV_FILE_PATH" val="D:\E-L NAM HOC 21-22\LY TU TRONG\KE CHUYEN LY TU TRONG_pptx\Assets\DANH BAY COVI_317_1_85981.mp4"/>
  <p:tag name="MMPROD_START_TIME" val="0"/>
  <p:tag name="MMPROD_STOP_TIME" val="234638"/>
</p:tagLst>
</file>

<file path=ppt/tags/tag28.xml><?xml version="1.0" encoding="utf-8"?>
<p:tagLst xmlns:a="http://schemas.openxmlformats.org/drawingml/2006/main" xmlns:r="http://schemas.openxmlformats.org/officeDocument/2006/relationships" xmlns:p="http://schemas.openxmlformats.org/presentationml/2006/main">
  <p:tag name="PPSNARRATION" val="1,1796942538,D:\E-L NAM HOC 21-22\LY TU TRONG\KE CHUYEN LY TU TRONG_pptx\Media.ppcx"/>
  <p:tag name="HTML_SHAPEINFO" val="&lt;SlideThumbPath val=&quot;Slide4.PNG&quot;/&gt;"/>
</p:tagLst>
</file>

<file path=ppt/tags/tag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BB411D9-C782-475C-B30B-0163C2E9DFB1}_4.png&quot;/&gt;&lt;left val=&quot;126&quot;/&gt;&lt;top val=&quot;36&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4C75A5B-B981-4B16-8EAD-6A04D8AD5A24}_4.png&quot;/&gt;&lt;left val=&quot;18&quot;/&gt;&lt;top val=&quot;45&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PSNARRATION" val="2,1796942538,D:\E-L NAM HOC 21-22\LY TU TRONG\KE CHUYEN LY TU TRONG_pptx\Media.ppcx"/>
  <p:tag name="HTML_SHAPEINFO" val="&lt;SlideThumbPath val=&quot;Slide5.PNG&quot;/&gt;"/>
</p:tagLst>
</file>

<file path=ppt/tags/tag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394C41F-913B-4F58-8232-AFAE900F72B7}_5.png&quot;/&gt;&lt;left val=&quot;192&quot;/&gt;&lt;top val=&quot;34&quot;/&gt;&lt;width val=&quot;337&quot;/&gt;&lt;height val=&quot;64&quot;/&gt;&lt;hasText val=&quot;1&quot;/&gt;&lt;/Image&gt;&lt;/ThreeDShapeInfo&gt;"/>
  <p:tag name="PRESENTER_SHAPETEXTINFO" val="&lt;ShapeTextInfo&gt;&lt;TableIndex row=&quot;-1&quot; col=&quot;-1&quot;&gt;&lt;linesCount val=&quot;1&quot;/&gt;&lt;lineCharCount val=&quot;11&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B9F5062-94A6-4BAE-885D-D57DD00FF93E}_5.png&quot;/&gt;&lt;left val=&quot;48&quot;/&gt;&lt;top val=&quot;192&quot;/&gt;&lt;width val=&quot;319&quot;/&gt;&lt;height val=&quot;87&quot;/&gt;&lt;hasText val=&quot;1&quot;/&gt;&lt;/Image&gt;&lt;/ThreeDShapeInfo&gt;"/>
  <p:tag name="PRESENTER_SHAPETEXTINFO" val="&lt;ShapeTextInfo&gt;&lt;TableIndex row=&quot;-1&quot; col=&quot;-1&quot;&gt;&lt;linesCount val=&quot;2&quot;/&gt;&lt;lineCharCount val=&quot;22&quot;/&gt;&lt;lineCharCount val=&quot;18&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072E8FEC-6D7C-448E-95A1-9D942C624CFD}_5.png&quot;/&gt;&lt;left val=&quot;48&quot;/&gt;&lt;top val=&quot;288&quot;/&gt;&lt;width val=&quot;319&quot;/&gt;&lt;height val=&quot;83&quot;/&gt;&lt;hasText val=&quot;1&quot;/&gt;&lt;/Image&gt;&lt;/ThreeDShapeInfo&gt;"/>
  <p:tag name="PRESENTER_SHAPETEXTINFO" val="&lt;ShapeTextInfo&gt;&lt;TableIndex row=&quot;-1&quot; col=&quot;-1&quot;&gt;&lt;linesCount val=&quot;2&quot;/&gt;&lt;lineCharCount val=&quot;26&quot;/&gt;&lt;lineCharCount val=&quot;19&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3DFFC194-A703-42F9-9D0D-0FFF630B72CF}_5.png&quot;/&gt;&lt;left val=&quot;48&quot;/&gt;&lt;top val=&quot;378&quot;/&gt;&lt;width val=&quot;319&quot;/&gt;&lt;height val=&quot;79&quot;/&gt;&lt;hasText val=&quot;1&quot;/&gt;&lt;/Image&gt;&lt;/ThreeDShapeInfo&gt;"/>
  <p:tag name="PRESENTER_SHAPETEXTINFO" val="&lt;ShapeTextInfo&gt;&lt;TableIndex row=&quot;-1&quot; col=&quot;-1&quot;&gt;&lt;linesCount val=&quot;1&quot;/&gt;&lt;lineCharCount val=&quot;23&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4BC345F-BEE2-4655-9D77-D9FFBC442F28}&quot;/&gt;&lt;isInvalidForFieldText val=&quot;0&quot;/&gt;&lt;Image&gt;&lt;filename val=&quot;D:\E-L NAM HOC 21-22\LY TU TRONG\data\asimages\{B4BC345F-BEE2-4655-9D77-D9FFBC442F28}_5.png&quot;/&gt;&lt;left val=&quot;482&quot;/&gt;&lt;top val=&quot;273&quot;/&gt;&lt;width val=&quot;207&quot;/&gt;&lt;height val=&quot;111&quot;/&gt;&lt;hasText val=&quot;1&quot;/&gt;&lt;/Image&gt;&lt;/ThreeDShapeInfo&gt;"/>
  <p:tag name="PRESENTER_SHAPETEXTINFO" val="&lt;ShapeTextInfo&gt;&lt;TableIndex row=&quot;-1&quot; col=&quot;-1&quot;&gt;&lt;linesCount val=&quot;2&quot;/&gt;&lt;lineCharCount val=&quot;9&quot;/&gt;&lt;lineCharCount val=&quot;8&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AE335A58-94DD-4941-9038-B591DB6CF76F}_5.png&quot;/&gt;&lt;left val=&quot;36&quot;/&gt;&lt;top val=&quot;45&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PSNARRATION" val="3,1796942538,D:\E-L NAM HOC 21-22\LY TU TRONG\KE CHUYEN LY TU TRONG_pptx\Media.ppcx"/>
  <p:tag name="HTML_SHAPEINFO" val="&lt;SlideThumbPath val=&quot;Slide6.PNG&quot;/&gt;"/>
</p:tagLst>
</file>

<file path=ppt/tags/tag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8B0F9EE-FA66-4AAE-A28A-3300818B384E}_6.png&quot;/&gt;&lt;left val=&quot;12&quot;/&gt;&lt;top val=&quot;18&quot;/&gt;&lt;width val=&quot;583&quot;/&gt;&lt;height val=&quot;59&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PSNARRATION" val="4,1796942538,D:\E-L NAM HOC 21-22\LY TU TRONG\KE CHUYEN LY TU TRONG_pptx\Media.ppcx"/>
  <p:tag name="HTML_SHAPEINFO" val="&lt;SlideThumbPath val=&quot;Slide7.PNG&quot;/&gt;"/>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42D2AA9-46DB-4B0C-959C-93F6DB463AA5}&quot;/&gt;&lt;isInvalidForFieldText val=&quot;1&quot;/&gt;&lt;Image&gt;&lt;filename val=&quot;D:\E-L NAM HOC 21-22\LY TU TRONG\data\asimages\{442D2AA9-46DB-4B0C-959C-93F6DB463AA5}_7_S.png&quot;/&gt;&lt;left val=&quot;30&quot;/&gt;&lt;top val=&quot;115&quot;/&gt;&lt;width val=&quot;661&quot;/&gt;&lt;height val=&quot;66&quot;/&gt;&lt;hasText val=&quot;0&quot;/&gt;&lt;/Image&gt;&lt;Image&gt;&lt;filename val=&quot;D:\E-L NAM HOC 21-22\LY TU TRONG\data\asimages\{442D2AA9-46DB-4B0C-959C-93F6DB463AA5}_7_T.png&quot;/&gt;&lt;left val=&quot;34&quot;/&gt;&lt;top val=&quot;115&quot;/&gt;&lt;width val=&quot;654&quot;/&gt;&lt;height val=&quot;61&quot;/&gt;&lt;hasText val=&quot;1&quot;/&gt;&lt;/Image&gt;&lt;/ThreeDShapeInfo&gt;"/>
  <p:tag name="PRESENTER_SHAPETEXTINFO" val="&lt;ShapeTextInfo&gt;&lt;TableIndex row=&quot;-1&quot; col=&quot;-1&quot;&gt;&lt;linesCount val=&quot;1&quot;/&gt;&lt;lineCharCount val=&quot;59&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A367CAB-E642-43FB-9697-D354FAC4A708}&quot;/&gt;&lt;isInvalidForFieldText val=&quot;0&quot;/&gt;&lt;Image&gt;&lt;filename val=&quot;D:\E-L NAM HOC 21-22\LY TU TRONG\data\asimages\{0A367CAB-E642-43FB-9697-D354FAC4A708}_7.png&quot;/&gt;&lt;left val=&quot;32&quot;/&gt;&lt;top val=&quot;192&quot;/&gt;&lt;width val=&quot;655&quot;/&gt;&lt;height val=&quot;73&quot;/&gt;&lt;hasText val=&quot;1&quot;/&gt;&lt;/Image&gt;&lt;/ThreeDShapeInfo&gt;"/>
  <p:tag name="PRESENTER_SHAPETEXTINFO" val="&lt;ShapeTextInfo&gt;&lt;TableIndex row=&quot;-1&quot; col=&quot;-1&quot;&gt;&lt;linesCount val=&quot;2&quot;/&gt;&lt;lineCharCount val=&quot;52&quot;/&gt;&lt;lineCharCount val=&quot;1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8865F4A-7273-41DF-BF6C-417877FEAD5E}_7.png&quot;/&gt;&lt;left val=&quot;41&quot;/&gt;&lt;top val=&quot;297&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2BA2A59-EAE1-447C-A47E-BD4EAC01EECC}_7.png&quot;/&gt;&lt;left val=&quot;41&quot;/&gt;&lt;top val=&quot;363&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BE52D32-4B73-433D-BF3B-E9267DC51A73}_7.png&quot;/&gt;&lt;left val=&quot;153&quot;/&gt;&lt;top val=&quot;357&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A6A4C04-27C7-4D47-9624-9E4B0C949DCC}_7.png&quot;/&gt;&lt;left val=&quot;12&quot;/&gt;&lt;top val=&quot;67&quot;/&gt;&lt;width val=&quot;258&quot;/&gt;&lt;height val=&quot;43&quot;/&gt;&lt;hasText val=&quot;1&quot;/&gt;&lt;/Image&gt;&lt;/ThreeDShapeInfo&gt;"/>
  <p:tag name="PRESENTER_SHAPETEXTINFO" val="&lt;ShapeTextInfo&gt;&lt;TableIndex row=&quot;-1&quot; col=&quot;-1&quot;&gt;&lt;linesCount val=&quot;1&quot;/&gt;&lt;lineCharCount val=&quot;22&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0EF9207C-40D9-4C12-A02A-A1CD09BC70C0}&quot;/&gt;&lt;isInvalidForFieldText val=&quot;0&quot;/&gt;&lt;Image&gt;&lt;filename val=&quot;D:\E-L NAM HOC 21-22\LY TU TRONG\data\asimages\{0EF9207C-40D9-4C12-A02A-A1CD09BC70C0}_7.png&quot;/&gt;&lt;left val=&quot;27&quot;/&gt;&lt;top val=&quot;264&quot;/&gt;&lt;width val=&quot;665&quot;/&gt;&lt;height val=&quot;73&quot;/&gt;&lt;hasText val=&quot;1&quot;/&gt;&lt;/Image&gt;&lt;/ThreeDShapeInfo&gt;"/>
  <p:tag name="PRESENTER_SHAPETEXTINFO" val="&lt;ShapeTextInfo&gt;&lt;TableIndex row=&quot;-1&quot; col=&quot;-1&quot;&gt;&lt;linesCount val=&quot;2&quot;/&gt;&lt;lineCharCount val=&quot;63&quot;/&gt;&lt;lineCharCount val=&quot;39&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5F5872-E9E6-450D-B36C-EA07FCFD5CAA}&quot;/&gt;&lt;isInvalidForFieldText val=&quot;0&quot;/&gt;&lt;Image&gt;&lt;filename val=&quot;D:\E-L NAM HOC 21-22\LY TU TRONG\data\asimages\{705F5872-E9E6-450D-B36C-EA07FCFD5CAA}_7.png&quot;/&gt;&lt;left val=&quot;30&quot;/&gt;&lt;top val=&quot;348&quot;/&gt;&lt;width val=&quot;663&quot;/&gt;&lt;height val=&quot;73&quot;/&gt;&lt;hasText val=&quot;1&quot;/&gt;&lt;/Image&gt;&lt;/ThreeDShapeInfo&gt;"/>
  <p:tag name="PRESENTER_SHAPETEXTINFO" val="&lt;ShapeTextInfo&gt;&lt;TableIndex row=&quot;-1&quot; col=&quot;-1&quot;&gt;&lt;linesCount val=&quot;2&quot;/&gt;&lt;lineCharCount val=&quot;63&quot;/&gt;&lt;lineCharCount val=&quot;17&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E6DD281-CD0E-430E-A990-8E7C7FEFA02F}&quot;/&gt;&lt;isInvalidForFieldText val=&quot;0&quot;/&gt;&lt;Image&gt;&lt;filename val=&quot;D:\E-L NAM HOC 21-22\LY TU TRONG\data\asimages\{6E6DD281-CD0E-430E-A990-8E7C7FEFA02F}_7.png&quot;/&gt;&lt;left val=&quot;28&quot;/&gt;&lt;top val=&quot;420&quot;/&gt;&lt;width val=&quot;663&quot;/&gt;&lt;height val=&quot;73&quot;/&gt;&lt;hasText val=&quot;1&quot;/&gt;&lt;/Image&gt;&lt;/ThreeDShapeInfo&gt;"/>
  <p:tag name="PRESENTER_SHAPETEXTINFO" val="&lt;ShapeTextInfo&gt;&lt;TableIndex row=&quot;-1&quot; col=&quot;-1&quot;&gt;&lt;linesCount val=&quot;2&quot;/&gt;&lt;lineCharCount val=&quot;67&quot;/&gt;&lt;lineCharCount val=&quot;11&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7311D15-132A-4EFC-B468-5A43FCD6A662}_7.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05FD16DF-8AFB-4F59-926B-1E3EAA88B350}_7.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PSNARRATION" val="5,1796942538,D:\E-L NAM HOC 21-22\LY TU TRONG\KE CHUYEN LY TU TRONG_pptx\Media.ppcx"/>
  <p:tag name="HTML_SHAPEINFO" val="&lt;SlideThumbPath val=&quot;Slide8.PNG&quot;/&gt;"/>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B3D6C4-1960-4B12-A63D-030D181DAB97}&quot;/&gt;&lt;isInvalidForFieldText val=&quot;1&quot;/&gt;&lt;Image&gt;&lt;filename val=&quot;D:\E-L NAM HOC 21-22\LY TU TRONG\data\asimages\{72B3D6C4-1960-4B12-A63D-030D181DAB97}_8_S.png&quot;/&gt;&lt;left val=&quot;33&quot;/&gt;&lt;top val=&quot;89&quot;/&gt;&lt;width val=&quot;657&quot;/&gt;&lt;height val=&quot;42&quot;/&gt;&lt;hasText val=&quot;0&quot;/&gt;&lt;/Image&gt;&lt;Image&gt;&lt;filename val=&quot;D:\E-L NAM HOC 21-22\LY TU TRONG\data\asimages\{72B3D6C4-1960-4B12-A63D-030D181DAB97}_8_T.png&quot;/&gt;&lt;left val=&quot;36&quot;/&gt;&lt;top val=&quot;89&quot;/&gt;&lt;width val=&quot;651&quot;/&gt;&lt;height val=&quot;43&quot;/&gt;&lt;hasText val=&quot;1&quot;/&gt;&lt;/Image&gt;&lt;/ThreeDShapeInfo&gt;"/>
  <p:tag name="PRESENTER_SHAPETEXTINFO" val="&lt;ShapeTextInfo&gt;&lt;TableIndex row=&quot;-1&quot; col=&quot;-1&quot;&gt;&lt;linesCount val=&quot;1&quot;/&gt;&lt;lineCharCount val=&quot;58&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INFO" val="&lt;ThreeDShapeInfo&gt;&lt;uuid val=&quot;{F8F03798-BFF7-481D-80EA-A2C12A63D932}&quot;/&gt;&lt;isInvalidForFieldText val=&quot;0&quot;/&gt;&lt;Image&gt;&lt;filename val=&quot;D:\E-L NAM HOC 21-22\LY TU TRONG\data\asimages\{F8F03798-BFF7-481D-80EA-A2C12A63D932}_8.png&quot;/&gt;&lt;left val=&quot;32&quot;/&gt;&lt;top val=&quot;128&quot;/&gt;&lt;width val=&quot;655&quot;/&gt;&lt;height val=&quot;73&quot;/&gt;&lt;hasText val=&quot;1&quot;/&gt;&lt;/Image&gt;&lt;/ThreeDShapeInfo&gt;"/>
  <p:tag name="PRESENTER_SHAPETEXTINFO" val="&lt;ShapeTextInfo&gt;&lt;TableIndex row=&quot;-1&quot; col=&quot;-1&quot;&gt;&lt;linesCount val=&quot;2&quot;/&gt;&lt;lineCharCount val=&quot;52&quot;/&gt;&lt;lineCharCount val=&quot;1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D0AD828-93D5-48D7-806B-62BC294B2878}_8.png&quot;/&gt;&lt;left val=&quot;41&quot;/&gt;&lt;top val=&quot;297&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C57680A-4F4E-4EA6-AC7F-2B5C72B2F855}_8.png&quot;/&gt;&lt;left val=&quot;41&quot;/&gt;&lt;top val=&quot;363&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CD9EDF9-0560-4920-BD7D-22B87E3DB18D}_8.png&quot;/&gt;&lt;left val=&quot;153&quot;/&gt;&lt;top val=&quot;357&quot;/&gt;&lt;width val=&quot;42&quot;/&gt;&lt;height val=&quot;51&quot;/&gt;&lt;hasText val=&quot;1&quot;/&gt;&lt;/Image&gt;&lt;/ThreeDShapeInfo&gt;"/>
  <p:tag name="PRESENTER_SHAPETEXTINFO" val="&lt;ShapeTextInfo&gt;&lt;TableIndex row=&quot;-1&quot; col=&quot;-1&quot;&gt;&lt;linesCount val=&quot;1&quot;/&gt;&lt;lineCharCount val=&quot;1&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F01F432-154F-4833-B362-653148FD2DCF}_8.png&quot;/&gt;&lt;left val=&quot;12&quot;/&gt;&lt;top val=&quot;51&quot;/&gt;&lt;width val=&quot;264&quot;/&gt;&lt;height val=&quot;43&quot;/&gt;&lt;hasText val=&quot;1&quot;/&gt;&lt;/Image&gt;&lt;/ThreeDShapeInfo&gt;"/>
  <p:tag name="PRESENTER_SHAPETEXTINFO" val="&lt;ShapeTextInfo&gt;&lt;TableIndex row=&quot;-1&quot; col=&quot;-1&quot;&gt;&lt;linesCount val=&quot;1&quot;/&gt;&lt;lineCharCount val=&quot;22&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337EB847-F060-42FE-A397-6CE721CF1A12}&quot;/&gt;&lt;isInvalidForFieldText val=&quot;0&quot;/&gt;&lt;Image&gt;&lt;filename val=&quot;D:\E-L NAM HOC 21-22\LY TU TRONG\data\asimages\{337EB847-F060-42FE-A397-6CE721CF1A12}_8.png&quot;/&gt;&lt;left val=&quot;27&quot;/&gt;&lt;top val=&quot;190&quot;/&gt;&lt;width val=&quot;665&quot;/&gt;&lt;height val=&quot;73&quot;/&gt;&lt;hasText val=&quot;1&quot;/&gt;&lt;/Image&gt;&lt;/ThreeDShapeInfo&gt;"/>
  <p:tag name="PRESENTER_SHAPETEXTINFO" val="&lt;ShapeTextInfo&gt;&lt;TableIndex row=&quot;-1&quot; col=&quot;-1&quot;&gt;&lt;linesCount val=&quot;2&quot;/&gt;&lt;lineCharCount val=&quot;51&quot;/&gt;&lt;lineCharCount val=&quot;52&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C2806E-33CA-4C31-9C26-8CC54EEDD6B8}&quot;/&gt;&lt;isInvalidForFieldText val=&quot;0&quot;/&gt;&lt;Image&gt;&lt;filename val=&quot;D:\E-L NAM HOC 21-22\LY TU TRONG\data\asimages\{A1C2806E-33CA-4C31-9C26-8CC54EEDD6B8}_8.png&quot;/&gt;&lt;left val=&quot;29&quot;/&gt;&lt;top val=&quot;256&quot;/&gt;&lt;width val=&quot;663&quot;/&gt;&lt;height val=&quot;74&quot;/&gt;&lt;hasText val=&quot;1&quot;/&gt;&lt;/Image&gt;&lt;/ThreeDShapeInfo&gt;"/>
  <p:tag name="PRESENTER_SHAPETEXTINFO" val="&lt;ShapeTextInfo&gt;&lt;TableIndex row=&quot;-1&quot; col=&quot;-1&quot;&gt;&lt;linesCount val=&quot;2&quot;/&gt;&lt;lineCharCount val=&quot;44&quot;/&gt;&lt;lineCharCount val=&quot;38&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DBFE8541-C0AD-4642-9484-9AFE4BDB5A3E}&quot;/&gt;&lt;isInvalidForFieldText val=&quot;0&quot;/&gt;&lt;Image&gt;&lt;filename val=&quot;D:\E-L NAM HOC 21-22\LY TU TRONG\data\asimages\{DBFE8541-C0AD-4642-9484-9AFE4BDB5A3E}_8.png&quot;/&gt;&lt;left val=&quot;27&quot;/&gt;&lt;top val=&quot;320&quot;/&gt;&lt;width val=&quot;663&quot;/&gt;&lt;height val=&quot;73&quot;/&gt;&lt;hasText val=&quot;1&quot;/&gt;&lt;/Image&gt;&lt;/ThreeDShapeInfo&gt;"/>
  <p:tag name="PRESENTER_SHAPETEXTINFO" val="&lt;ShapeTextInfo&gt;&lt;TableIndex row=&quot;-1&quot; col=&quot;-1&quot;&gt;&lt;linesCount val=&quot;2&quot;/&gt;&lt;lineCharCount val=&quot;48&quot;/&gt;&lt;lineCharCount val=&quot;30&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970EB1AB-EAE9-496F-8D28-9E798A65BCA7}&quot;/&gt;&lt;isInvalidForFieldText val=&quot;0&quot;/&gt;&lt;Image&gt;&lt;filename val=&quot;D:\E-L NAM HOC 21-22\LY TU TRONG\data\asimages\{970EB1AB-EAE9-496F-8D28-9E798A65BCA7}_8.png&quot;/&gt;&lt;left val=&quot;27&quot;/&gt;&lt;top val=&quot;383&quot;/&gt;&lt;width val=&quot;665&quot;/&gt;&lt;height val=&quot;97&quot;/&gt;&lt;hasText val=&quot;1&quot;/&gt;&lt;/Image&gt;&lt;/ThreeDShapeInfo&gt;"/>
  <p:tag name="PRESENTER_SHAPETEXTINFO" val="&lt;ShapeTextInfo&gt;&lt;TableIndex row=&quot;-1&quot; col=&quot;-1&quot;&gt;&lt;linesCount val=&quot;3&quot;/&gt;&lt;lineCharCount val=&quot;58&quot;/&gt;&lt;lineCharCount val=&quot;66&quot;/&gt;&lt;lineCharCount val=&quot;55&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66B4D04-C45F-4B67-96DA-8E89E13BC53E}&quot;/&gt;&lt;isInvalidForFieldText val=&quot;0&quot;/&gt;&lt;Image&gt;&lt;filename val=&quot;D:\E-L NAM HOC 21-22\LY TU TRONG\data\asimages\{066B4D04-C45F-4B67-96DA-8E89E13BC53E}_8.png&quot;/&gt;&lt;left val=&quot;30&quot;/&gt;&lt;top val=&quot;474&quot;/&gt;&lt;width val=&quot;663&quot;/&gt;&lt;height val=&quot;73&quot;/&gt;&lt;hasText val=&quot;1&quot;/&gt;&lt;/Image&gt;&lt;/ThreeDShapeInfo&gt;"/>
  <p:tag name="PRESENTER_SHAPETEXTINFO" val="&lt;ShapeTextInfo&gt;&lt;TableIndex row=&quot;-1&quot; col=&quot;-1&quot;&gt;&lt;linesCount val=&quot;2&quot;/&gt;&lt;lineCharCount val=&quot;50&quot;/&gt;&lt;lineCharCount val=&quot;26&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E04D06B-AC37-4426-86E2-369F84AF9368}_8.png&quot;/&gt;&lt;left val=&quot;120&quot;/&gt;&lt;top val=&quot;5&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E0116ED-8935-4547-BAF3-5775A7C753EC}_8.png&quot;/&gt;&lt;left val=&quot;12&quot;/&gt;&lt;top val=&quot;13&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PSNARRATION" val="6,1796942538,D:\E-L NAM HOC 21-22\LY TU TRONG\KE CHUYEN LY TU TRONG_pptx\Media.ppcx"/>
  <p:tag name="HTML_SHAPEINFO" val="&lt;SlideThumbPath val=&quot;Slide9.PNG&quot;/&gt;"/>
</p:tagLst>
</file>

<file path=ppt/tags/tag70.xml><?xml version="1.0" encoding="utf-8"?>
<p:tagLst xmlns:a="http://schemas.openxmlformats.org/drawingml/2006/main" xmlns:r="http://schemas.openxmlformats.org/officeDocument/2006/relationships" xmlns:p="http://schemas.openxmlformats.org/presentationml/2006/main">
  <p:tag name="PRESENTER_SHAPEINFO" val="&lt;ThreeDShapeInfo&gt;&lt;uuid val=&quot;{0A576856-295B-4CE4-B51A-C6223E3C942D}&quot;/&gt;&lt;isInvalidForFieldText val=&quot;0&quot;/&gt;&lt;Image&gt;&lt;filename val=&quot;D:\E-L NAM HOC 21-22\LY TU TRONG\data\asimages\{0A576856-295B-4CE4-B51A-C6223E3C942D}_9.png&quot;/&gt;&lt;left val=&quot;30&quot;/&gt;&lt;top val=&quot;144&quot;/&gt;&lt;width val=&quot;688&quot;/&gt;&lt;height val=&quot;114&quot;/&gt;&lt;hasText val=&quot;1&quot;/&gt;&lt;/Image&gt;&lt;/ThreeDShapeInfo&gt;"/>
</p:tagLst>
</file>

<file path=ppt/tags/tag7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CE7A1F4-1CD6-4F7D-B732-DE068A0683E3}_9.png&quot;/&gt;&lt;left val=&quot;39&quot;/&gt;&lt;top val=&quot;177&quot;/&gt;&lt;width val=&quot;107&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027E30CE-8EAE-4B09-BE13-E8BC730AC101}_9.png&quot;/&gt;&lt;left val=&quot;172&quot;/&gt;&lt;top val=&quot;171&quot;/&gt;&lt;width val=&quot;110&quot;/&gt;&lt;height val=&quot;51&quot;/&gt;&lt;hasText val=&quot;1&quot;/&gt;&lt;/Image&gt;&lt;/ThreeDShapeInfo&gt;"/>
  <p:tag name="PRESENTER_SHAPETEXTINFO" val="&lt;ShapeTextInfo&gt;&lt;TableIndex row=&quot;-1&quot; col=&quot;-1&quot;&gt;&lt;linesCount val=&quot;1&quot;/&gt;&lt;lineCharCount val=&quot;8&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CB23834-9FEB-4CB4-A01B-E7DCD5697A95}_9.png&quot;/&gt;&lt;left val=&quot;298&quot;/&gt;&lt;top val=&quot;171&quot;/&gt;&lt;width val=&quot;104&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4EEB5C1-F224-4DD9-9E98-CFA04F0CC06E}_9.png&quot;/&gt;&lt;left val=&quot;418&quot;/&gt;&lt;top val=&quot;171&quot;/&gt;&lt;width val=&quot;141&quot;/&gt;&lt;height val=&quot;51&quot;/&gt;&lt;hasText val=&quot;1&quot;/&gt;&lt;/Image&gt;&lt;/ThreeDShapeInfo&gt;"/>
  <p:tag name="PRESENTER_SHAPETEXTINFO" val="&lt;ShapeTextInfo&gt;&lt;TableIndex row=&quot;-1&quot; col=&quot;-1&quot;&gt;&lt;linesCount val=&quot;1&quot;/&gt;&lt;lineCharCount val=&quot;10&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3E47D88-0B75-43D6-93A3-C2AB3CFAA26A}_9.png&quot;/&gt;&lt;left val=&quot;586&quot;/&gt;&lt;top val=&quot;174&quot;/&gt;&lt;width val=&quot;135&quot;/&gt;&lt;height val=&quot;51&quot;/&gt;&lt;hasText val=&quot;1&quot;/&gt;&lt;/Image&gt;&lt;/ThreeDShapeInfo&gt;"/>
  <p:tag name="PRESENTER_SHAPETEXTINFO" val="&lt;ShapeTextInfo&gt;&lt;TableIndex row=&quot;-1&quot; col=&quot;-1&quot;&gt;&lt;linesCount val=&quot;1&quot;/&gt;&lt;lineCharCount val=&quot;10&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C189E24-D2DC-4E56-946F-C91C2C6D8D8F}_9.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BE3454C-1FEC-4BBF-8888-17ABC2732D97}_9.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MMPROD_LASTVALUES" val="&lt;ChangeData&gt;&lt;SlideID&gt;&lt;![CDATA[304]]&gt;&lt;/SlideID&gt;&lt;/ChangeData&gt;"/>
  <p:tag name="MMPROD_PASSDATA" val="&lt;object type=&quot;10050&quot; unique_id=&quot;10017&quot;&gt;&lt;property id=&quot;10020&quot; value=&quot;2&quot;/&gt;&lt;property id=&quot;10102&quot; value=&quot;1&quot;/&gt;&lt;property id=&quot;10191&quot; value=&quot;23&quot;/&gt;&lt;/object&gt;"/>
  <p:tag name="MMPROD_FAILDATA" val="&lt;object type=&quot;10051&quot; unique_id=&quot;10018&quot;&gt;&lt;property id=&quot;10020&quot; value=&quot;2&quot;/&gt;&lt;property id=&quot;10102&quot; value=&quot;1&quot;/&gt;&lt;property id=&quot;10191&quot; value=&quot;-1&quot;/&gt;&lt;/object&gt;"/>
  <p:tag name="MMPROD_ID" val="10015"/>
  <p:tag name="MMPROD_TYPE" val="10016"/>
  <p:tag name="MMPROD_DATA" val="&lt;property id=&quot;10026&quot; value=&quot;10&quot;/&gt;&lt;property id=&quot;10027&quot; value=&quot;Interaction10015&quot;/&gt;&lt;property id=&quot;10028&quot; value=&quot;0&quot;/&gt;&lt;property id=&quot;10070&quot; value=&quot;Bài tập nối&quot;/&gt;&lt;property id=&quot;10098&quot; value=&quot;Matching&quot;/&gt;&lt;property id=&quot;10100&quot; value=&quot;0&quot;/&gt;&lt;property id=&quot;10108&quot; value=&quot;1&quot;/&gt;&lt;property id=&quot;10109&quot; value=&quot;1&quot;/&gt;&lt;property id=&quot;10110&quot; value=&quot;1&quot;/&gt;&lt;property id=&quot;10111&quot; value=&quot;2&quot;/&gt;&lt;property id=&quot;10112&quot; value=&quot;1&quot;/&gt;&lt;property id=&quot;10115&quot; value=&quot;1&quot;/&gt;&lt;property id=&quot;10120&quot; value=&quot;3&quot;/&gt;&lt;property id=&quot;10131&quot; value=&quot;1&quot;/&gt;&lt;property id=&quot;10132&quot; value=&quot;1&quot;/&gt;&lt;property id=&quot;10159&quot; value=&quot;0&quot;/&gt;&lt;property id=&quot;10178&quot; value=&quot;1&quot;/&gt;&lt;property id=&quot;10182&quot; value=&quot;1&quot;/&gt;&lt;property id=&quot;10206&quot; value=&quot;0&quot;/&gt;&lt;property id=&quot;10207&quot; value=&quot;0&quot;/&gt;"/>
  <p:tag name="MMPROD_COLLECTIONCONTAINERID" val="20000"/>
  <p:tag name="MMPROD_PARENTID" val="10004"/>
  <p:tag name="MMPROD_PARENTQUESTIONGROUPID" val="-1"/>
  <p:tag name="QUIZCLIPSSOURCE" val="1796942538,D:\E-L NAM HOC 21-22\LY TU TRONG\KE CHUYEN LY TU TRONG_pptx\Media.ppcx"/>
  <p:tag name="HTML_SHAPEINFO" val="&lt;SlideThumbPath val=&quot;Slide10.PNG&quot;/&gt;"/>
  <p:tag name="MMPROD_ANSWERCOUNT" val="5"/>
  <p:tag name="MMPROD_ITEMCOUNT" val="5"/>
</p:tagLst>
</file>

<file path=ppt/tags/tag96.xml><?xml version="1.0" encoding="utf-8"?>
<p:tagLst xmlns:a="http://schemas.openxmlformats.org/drawingml/2006/main" xmlns:r="http://schemas.openxmlformats.org/officeDocument/2006/relationships" xmlns:p="http://schemas.openxmlformats.org/presentationml/2006/main">
  <p:tag name="MMPROD_ID" val="10015"/>
  <p:tag name="MMPROD_ABSOLUTEPOSITIONID" val="100"/>
  <p:tag name="MMPROD_LASTVALUES" val="&lt;ChangeData&gt;&lt;Text&gt;&lt;![CDATA[Gõ các chữ số ở cột B đúng nghĩa với từ ở cột A]]&gt;&lt;/Text&gt;&lt;FontSize&gt;&lt;![CDATA[37]]&gt;&lt;/FontSize&gt;&lt;Left&gt;&lt;![CDATA[0]]&gt;&lt;/Left&gt;&lt;Top&gt;&lt;![CDATA[0]]&gt;&lt;/Top&gt;&lt;/ChangeData&gt;"/>
  <p:tag name="HTML_SHAPEINFO" val="&lt;ThreeDShapeInfo&gt;&lt;uuid val=&quot;100&quot;/&gt;&lt;isInvalidForFieldText val=&quot;0&quot;/&gt;&lt;Image&gt;&lt;filename val=&quot;D:\E-L NAM HOC 21-22\LY TU TRONG\data\asimages\{871738D5-9597-400D-823A-27C67EF5E331}_10.png&quot;/&gt;&lt;left val=&quot;36&quot;/&gt;&lt;top val=&quot;12&quot;/&gt;&lt;width val=&quot;649&quot;/&gt;&lt;height val=&quot;60&quot;/&gt;&lt;hasText val=&quot;1&quot;/&gt;&lt;/Image&gt;&lt;/ThreeDShapeInfo&gt;"/>
  <p:tag name="PRESENTER_SHAPETEXTINFO" val="&lt;ShapeTextInfo&gt;&lt;TableIndex row=&quot;-1&quot; col=&quot;-1&quot;&gt;&lt;linesCount val=&quot;1&quot;/&gt;&lt;lineCharCount val=&quot;47&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MMPROD_ABSOLUTEPOSITIONID" val="3090"/>
  <p:tag name="MMPROD_LASTVALUES" val="&lt;ChangeData&gt;&lt;Text&gt;&lt;![CDATA[Cột A]]&gt;&lt;/Text&gt;&lt;FontSize&gt;&lt;![CDATA[24]]&gt;&lt;/FontSize&gt;&lt;Left&gt;&lt;![CDATA[0]]&gt;&lt;/Left&gt;&lt;Top&gt;&lt;![CDATA[0]]&gt;&lt;/Top&gt;&lt;/ChangeData&gt;"/>
  <p:tag name="HTML_SHAPEINFO" val="&lt;ThreeDShapeInfo&gt;&lt;uuid val=&quot;3090&quot;/&gt;&lt;isInvalidForFieldText val=&quot;0&quot;/&gt;&lt;Image&gt;&lt;filename val=&quot;D:\E-L NAM HOC 21-22\LY TU TRONG\data\asimages\{DBDB452B-4281-49E0-9409-43535D8FCF99}_10.png&quot;/&gt;&lt;left val=&quot;21&quot;/&gt;&lt;top val=&quot;57&quot;/&gt;&lt;width val=&quot;322&quot;/&gt;&lt;height val=&quot;59&quot;/&gt;&lt;hasText val=&quot;1&quot;/&gt;&lt;/Image&gt;&lt;/ThreeDShapeInfo&gt;"/>
  <p:tag name="PRESENTER_SHAPETEXTINFO" val="&lt;ShapeTextInfo&gt;&lt;TableIndex row=&quot;-1&quot; col=&quot;-1&quot;&gt;&lt;linesCount val=&quot;1&quot;/&gt;&lt;lineCharCount val=&quot;5&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MMPROD_ABSOLUTEPOSITIONID" val="30910"/>
  <p:tag name="MMPROD_LASTVALUES" val="&lt;ChangeData&gt;&lt;Text&gt;&lt;![CDATA[Cột B]]&gt;&lt;/Text&gt;&lt;FontSize&gt;&lt;![CDATA[24]]&gt;&lt;/FontSize&gt;&lt;Left&gt;&lt;![CDATA[0]]&gt;&lt;/Left&gt;&lt;Top&gt;&lt;![CDATA[0]]&gt;&lt;/Top&gt;&lt;/ChangeData&gt;"/>
  <p:tag name="HTML_SHAPEINFO" val="&lt;ThreeDShapeInfo&gt;&lt;uuid val=&quot;30910&quot;/&gt;&lt;isInvalidForFieldText val=&quot;0&quot;/&gt;&lt;Image&gt;&lt;filename val=&quot;D:\E-L NAM HOC 21-22\LY TU TRONG\data\asimages\{08832EAA-AC64-412B-BAD8-33DC485979D6}_10.png&quot;/&gt;&lt;left val=&quot;197&quot;/&gt;&lt;top val=&quot;58&quot;/&gt;&lt;width val=&quot;322&quot;/&gt;&lt;height val=&quot;58&quot;/&gt;&lt;hasText val=&quot;1&quot;/&gt;&lt;/Image&gt;&lt;/ThreeDShapeInfo&gt;"/>
  <p:tag name="PRESENTER_SHAPETEXTINFO" val="&lt;ShapeTextInfo&gt;&lt;TableIndex row=&quot;-1&quot; col=&quot;-1&quot;&gt;&lt;linesCount val=&quot;1&quot;/&gt;&lt;lineCharCount val=&quot;5&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165.2375]]&gt;&lt;/Top&gt;&lt;/ChangeData&gt;"/>
  <p:tag name="MMPROD_ABSOLUTEPOSITIONID" val="4001"/>
  <p:tag name="MMPROD_ID" val="10020"/>
  <p:tag name="MMPROD_TYPE" val="10023"/>
  <p:tag name="MMPROD_DATA" val="&lt;property id=&quot;10193&quot; value=&quot;1&quot;/&gt;&lt;property id=&quot;10199&quot; value=&quot;0&quot;/&gt;"/>
  <p:tag name="MMPROD_COLLECTIONCONTAINERID" val="10016"/>
  <p:tag name="MMPROD_PARENTID" val="10015"/>
  <p:tag name="HTML_SHAPEINFO" val="&lt;ThreeDShapeInfo&gt;&lt;uuid val=&quot;4001&quot;/&gt;&lt;isInvalidForFieldText val=&quot;0&quot;/&gt;&lt;Image&gt;&lt;filename val=&quot;D:\E-L NAM HOC 21-22\LY TU TRONG\data\asimages\{8A7C6747-6F25-4EF7-B0FA-4B6DA6571F97}_10.png&quot;/&gt;&lt;left val=&quot;190&quot;/&gt;&lt;top val=&quot;129&quot;/&gt;&lt;width val=&quot;484&quot;/&gt;&lt;height val=&quot;61&quot;/&gt;&lt;hasText val=&quot;1&quot;/&gt;&lt;/Image&gt;&lt;/ThreeDShapeInfo&gt;"/>
</p:tagLst>
</file>

<file path=ppt/tags/tag100.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199.7372]]&gt;&lt;/Top&gt;&lt;/ChangeData&gt;"/>
  <p:tag name="MMPROD_ABSOLUTEPOSITIONID" val="4002"/>
  <p:tag name="MMPROD_ID" val="10021"/>
  <p:tag name="MMPROD_TYPE" val="10023"/>
  <p:tag name="MMPROD_DATA" val="&lt;property id=&quot;10193&quot; value=&quot;2&quot;/&gt;&lt;property id=&quot;10199&quot; value=&quot;0&quot;/&gt;"/>
  <p:tag name="MMPROD_COLLECTIONCONTAINERID" val="10016"/>
  <p:tag name="MMPROD_PARENTID" val="10015"/>
  <p:tag name="HTML_SHAPEINFO" val="&lt;ThreeDShapeInfo&gt;&lt;uuid val=&quot;4002&quot;/&gt;&lt;isInvalidForFieldText val=&quot;0&quot;/&gt;&lt;Image&gt;&lt;filename val=&quot;D:\E-L NAM HOC 21-22\LY TU TRONG\data\asimages\{AF6E952C-CB82-4082-816C-E802E8DA41BA}_10.png&quot;/&gt;&lt;left val=&quot;188&quot;/&gt;&lt;top val=&quot;186&quot;/&gt;&lt;width val=&quot;304&quot;/&gt;&lt;height val=&quot;39&quot;/&gt;&lt;hasText val=&quot;1&quot;/&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18.637]]&gt;&lt;/Top&gt;&lt;/ChangeData&gt;"/>
  <p:tag name="MMPROD_ABSOLUTEPOSITIONID" val="4003"/>
  <p:tag name="MMPROD_ID" val="10022"/>
  <p:tag name="MMPROD_TYPE" val="10023"/>
  <p:tag name="MMPROD_DATA" val="&lt;property id=&quot;10193&quot; value=&quot;3&quot;/&gt;&lt;property id=&quot;10199&quot; value=&quot;0&quot;/&gt;"/>
  <p:tag name="MMPROD_COLLECTIONCONTAINERID" val="10016"/>
  <p:tag name="MMPROD_PARENTID" val="10015"/>
  <p:tag name="HTML_SHAPEINFO" val="&lt;ThreeDShapeInfo&gt;&lt;uuid val=&quot;4003&quot;/&gt;&lt;isInvalidForFieldText val=&quot;0&quot;/&gt;&lt;Image&gt;&lt;filename val=&quot;D:\E-L NAM HOC 21-22\LY TU TRONG\data\asimages\{5DDE02E9-B1AD-4349-BC72-C34F96E22497}_10.png&quot;/&gt;&lt;left val=&quot;187&quot;/&gt;&lt;top val=&quot;236&quot;/&gt;&lt;width val=&quot;483&quot;/&gt;&lt;height val=&quot;43&quot;/&gt;&lt;hasText val=&quot;1&quot;/&gt;&lt;/Image&gt;&lt;/ThreeDShapeInfo&gt;"/>
</p:tagLst>
</file>

<file path=ppt/tags/tag102.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53.1368]]&gt;&lt;/Top&gt;&lt;/ChangeData&gt;"/>
  <p:tag name="MMPROD_ABSOLUTEPOSITIONID" val="4004"/>
  <p:tag name="MMPROD_ID" val="10023"/>
  <p:tag name="MMPROD_TYPE" val="10023"/>
  <p:tag name="MMPROD_DATA" val="&lt;property id=&quot;10193&quot; value=&quot;4&quot;/&gt;&lt;property id=&quot;10199&quot; value=&quot;0&quot;/&gt;"/>
  <p:tag name="MMPROD_COLLECTIONCONTAINERID" val="10016"/>
  <p:tag name="MMPROD_PARENTID" val="10015"/>
  <p:tag name="HTML_SHAPEINFO" val="&lt;ThreeDShapeInfo&gt;&lt;uuid val=&quot;4004&quot;/&gt;&lt;isInvalidForFieldText val=&quot;0&quot;/&gt;&lt;Image&gt;&lt;filename val=&quot;D:\E-L NAM HOC 21-22\LY TU TRONG\data\asimages\{0CC86905-9B3E-4307-8BED-BC3E6859A2B6}_10.png&quot;/&gt;&lt;left val=&quot;187&quot;/&gt;&lt;top val=&quot;285&quot;/&gt;&lt;width val=&quot;474&quot;/&gt;&lt;height val=&quot;67&quot;/&gt;&lt;hasText val=&quot;1&quot;/&gt;&lt;/Image&gt;&lt;/ThreeDShapeInfo&gt;"/>
</p:tagLst>
</file>

<file path=ppt/tags/tag103.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87.6365]]&gt;&lt;/Top&gt;&lt;/ChangeData&gt;"/>
  <p:tag name="MMPROD_ABSOLUTEPOSITIONID" val="4005"/>
  <p:tag name="MMPROD_ID" val="10024"/>
  <p:tag name="MMPROD_TYPE" val="10023"/>
  <p:tag name="MMPROD_DATA" val="&lt;property id=&quot;10193&quot; value=&quot;5&quot;/&gt;&lt;property id=&quot;10199&quot; value=&quot;0&quot;/&gt;"/>
  <p:tag name="MMPROD_COLLECTIONCONTAINERID" val="10016"/>
  <p:tag name="MMPROD_PARENTID" val="10015"/>
  <p:tag name="HTML_SHAPEINFO" val="&lt;ThreeDShapeInfo&gt;&lt;uuid val=&quot;4005&quot;/&gt;&lt;isInvalidForFieldText val=&quot;0&quot;/&gt;&lt;Image&gt;&lt;filename val=&quot;D:\E-L NAM HOC 21-22\LY TU TRONG\data\asimages\{378FFD7C-6381-4C6B-BB6B-2B82DD4A2EBD}_10.png&quot;/&gt;&lt;left val=&quot;187&quot;/&gt;&lt;top val=&quot;348&quot;/&gt;&lt;width val=&quot;458&quot;/&gt;&lt;height val=&quot;67&quot;/&gt;&lt;hasText val=&quot;1&quot;/&gt;&lt;/Image&gt;&lt;/ThreeDShapeInfo&gt;"/>
</p:tagLst>
</file>

<file path=ppt/tags/tag104.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165.2372]]&gt;&lt;/Top&gt;&lt;/ChangeData&gt;"/>
  <p:tag name="MMPROD_ABSOLUTEPOSITIONID" val="3001"/>
  <p:tag name="MMPROD_ID" val="10025"/>
  <p:tag name="MMPROD_TYPE" val="10028"/>
  <p:tag name="MMPROD_COLLECTIONCONTAINERID" val="10019"/>
  <p:tag name="MMPROD_PARENTID" val="10015"/>
  <p:tag name="HTML_AUTOSHAPE_INFO" val="&lt;ThreeDShapeInfo&gt;&lt;uuid val=&quot;3001&quot;/&gt;&lt;isInvalidForFieldText val=&quot;0&quot;/&gt;&lt;hasMultipleQuizShape val=&quot;1&quot;/&gt;&lt;Image&gt;&lt;filename val=&quot;D:\E-L NAM HOC 21-22\LY TU TRONG\data\asimages\{E7CB3C63-0821-469B-AAFB-7A047B389BE1}_10.png&quot;/&gt;&lt;left val=&quot;42&quot;/&gt;&lt;top val=&quot;123&quot;/&gt;&lt;width val=&quot;299&quot;/&gt;&lt;height val=&quot;51&quot;/&gt;&lt;hasText val=&quot;1&quot;/&gt;&lt;/Image&gt;&lt;/ThreeDShapeInfo&gt;"/>
</p:tagLst>
</file>

<file path=ppt/tags/tag105.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185.8372]]&gt;&lt;/Top&gt;&lt;/ChangeData&gt;"/>
  <p:tag name="MMPROD_ABSOLUTEPOSITIONID" val="3002"/>
  <p:tag name="MMPROD_ID" val="10026"/>
  <p:tag name="MMPROD_TYPE" val="10028"/>
  <p:tag name="MMPROD_COLLECTIONCONTAINERID" val="10019"/>
  <p:tag name="MMPROD_PARENTID" val="10015"/>
  <p:tag name="HTML_AUTOSHAPE_INFO" val="&lt;ThreeDShapeInfo&gt;&lt;uuid val=&quot;3002&quot;/&gt;&lt;isInvalidForFieldText val=&quot;0&quot;/&gt;&lt;hasMultipleQuizShape val=&quot;1&quot;/&gt;&lt;Image&gt;&lt;filename val=&quot;D:\E-L NAM HOC 21-22\LY TU TRONG\data\asimages\{110D71B2-F5B6-4962-8EF0-531FD82C1626}_10.png&quot;/&gt;&lt;left val=&quot;42&quot;/&gt;&lt;top val=&quot;179&quot;/&gt;&lt;width val=&quot;299&quot;/&gt;&lt;height val=&quot;51&quot;/&gt;&lt;hasText val=&quot;1&quot;/&gt;&lt;/Image&gt;&lt;/ThreeDShapeInfo&gt;"/>
</p:tagLst>
</file>

<file path=ppt/tags/tag106.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06.4372]]&gt;&lt;/Top&gt;&lt;/ChangeData&gt;"/>
  <p:tag name="MMPROD_ABSOLUTEPOSITIONID" val="3003"/>
  <p:tag name="MMPROD_ID" val="10027"/>
  <p:tag name="MMPROD_TYPE" val="10028"/>
  <p:tag name="MMPROD_COLLECTIONCONTAINERID" val="10019"/>
  <p:tag name="MMPROD_PARENTID" val="10015"/>
  <p:tag name="HTML_AUTOSHAPE_INFO" val="&lt;ThreeDShapeInfo&gt;&lt;uuid val=&quot;3003&quot;/&gt;&lt;isInvalidForFieldText val=&quot;0&quot;/&gt;&lt;hasMultipleQuizShape val=&quot;1&quot;/&gt;&lt;Image&gt;&lt;filename val=&quot;D:\E-L NAM HOC 21-22\LY TU TRONG\data\asimages\{02018A4F-295F-429D-81D3-D8FE0C72A7A6}_10.png&quot;/&gt;&lt;left val=&quot;42&quot;/&gt;&lt;top val=&quot;231&quot;/&gt;&lt;width val=&quot;299&quot;/&gt;&lt;height val=&quot;51&quot;/&gt;&lt;hasText val=&quot;1&quot;/&gt;&lt;/Image&gt;&lt;/ThreeDShapeInfo&gt;"/>
</p:tagLst>
</file>

<file path=ppt/tags/tag107.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27.0372]]&gt;&lt;/Top&gt;&lt;/ChangeData&gt;"/>
  <p:tag name="MMPROD_ABSOLUTEPOSITIONID" val="3004"/>
  <p:tag name="MMPROD_ID" val="10028"/>
  <p:tag name="MMPROD_TYPE" val="10028"/>
  <p:tag name="MMPROD_COLLECTIONCONTAINERID" val="10019"/>
  <p:tag name="MMPROD_PARENTID" val="10015"/>
  <p:tag name="HTML_AUTOSHAPE_INFO" val="&lt;ThreeDShapeInfo&gt;&lt;uuid val=&quot;3004&quot;/&gt;&lt;isInvalidForFieldText val=&quot;0&quot;/&gt;&lt;hasMultipleQuizShape val=&quot;1&quot;/&gt;&lt;Image&gt;&lt;filename val=&quot;D:\E-L NAM HOC 21-22\LY TU TRONG\data\asimages\{F6CB6EF6-6389-4703-B36B-9F98A61D80DA}_10.png&quot;/&gt;&lt;left val=&quot;42&quot;/&gt;&lt;top val=&quot;285&quot;/&gt;&lt;width val=&quot;299&quot;/&gt;&lt;height val=&quot;51&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47.6372]]&gt;&lt;/Top&gt;&lt;/ChangeData&gt;"/>
  <p:tag name="MMPROD_ABSOLUTEPOSITIONID" val="3005"/>
  <p:tag name="MMPROD_ID" val="10029"/>
  <p:tag name="MMPROD_TYPE" val="10028"/>
  <p:tag name="MMPROD_COLLECTIONCONTAINERID" val="10019"/>
  <p:tag name="MMPROD_PARENTID" val="10015"/>
  <p:tag name="HTML_AUTOSHAPE_INFO" val="&lt;ThreeDShapeInfo&gt;&lt;uuid val=&quot;3005&quot;/&gt;&lt;isInvalidForFieldText val=&quot;0&quot;/&gt;&lt;hasMultipleQuizShape val=&quot;1&quot;/&gt;&lt;Image&gt;&lt;filename val=&quot;D:\E-L NAM HOC 21-22\LY TU TRONG\data\asimages\{7E306927-2102-4887-A00D-A70EACABBC88}_10.png&quot;/&gt;&lt;left val=&quot;42&quot;/&gt;&lt;top val=&quot;341&quot;/&gt;&lt;width val=&quot;299&quot;/&gt;&lt;height val=&quot;51&quot;/&gt;&lt;hasText val=&quot;1&quot;/&gt;&lt;/Image&gt;&lt;/ThreeDShapeInfo&gt;"/>
</p:tagLst>
</file>

<file path=ppt/tags/tag109.xml><?xml version="1.0" encoding="utf-8"?>
<p:tagLst xmlns:a="http://schemas.openxmlformats.org/drawingml/2006/main" xmlns:r="http://schemas.openxmlformats.org/officeDocument/2006/relationships" xmlns:p="http://schemas.openxmlformats.org/presentationml/2006/main">
  <p:tag name="MMPROD_ABSOLUTEPOSITIONID" val="7000"/>
  <p:tag name="MMPROD_LASTVALUES" val="&lt;ChangeData&gt;&lt;Text&gt;&lt;![CDATA[Đúng rồi - Click vào bất cứ nơi đâu để tiếp tục]]&gt;&lt;/Text&gt;&lt;FontSize&gt;&lt;![CDATA[18]]&gt;&lt;/FontSize&gt;&lt;Left&gt;&lt;![CDATA[0]]&gt;&lt;/Left&gt;&lt;Top&gt;&lt;![CDATA[0]]&gt;&lt;/Top&gt;&lt;/ChangeData&gt;"/>
  <p:tag name="PRESENTER_SHAPEINFO" val="&lt;ThreeDShapeInfo&gt;&lt;uuid val=&quot;{C5F2C30D-EE8D-4E2C-AA7D-BAA0062F4D2D}&quot;/&gt;&lt;isInvalidForFieldText val=&quot;0&quot;/&gt;&lt;Image&gt;&lt;filename val=&quot;D:\E-L NAM HOC 21-22\LY TU TRONG\data\asimages\{C5F2C30D-EE8D-4E2C-AA7D-BAA0062F4D2D}_10.png&quot;/&gt;&lt;left val=&quot;0&quot;/&gt;&lt;top val=&quot;405&quot;/&gt;&lt;width val=&quot;295&quot;/&gt;&lt;height val=&quot;70&quot;/&gt;&lt;hasText val=&quot;1&quot;/&gt;&lt;/Image&gt;&lt;/ThreeDShapeInfo&gt;"/>
  <p:tag name="PRESENTER_SHAPETEXTINFO" val="&lt;ShapeTextInfo&gt;&lt;TableIndex row=&quot;-1&quot; col=&quot;-1&quot;&gt;&lt;linesCount val=&quot;2&quot;/&gt;&lt;lineCharCount val=&quot;36&quot;/&gt;&lt;lineCharCount val=&quot;11&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MMPROD_ABSOLUTEPOSITIONID" val="7002"/>
  <p:tag name="MMPROD_LASTVALUES" val="&lt;ChangeData&gt;&lt;Text&gt;&lt;![CDATA[Chưa đúng - Click vào bất cứ nơi đâu để tiếp tục]]&gt;&lt;/Text&gt;&lt;FontSize&gt;&lt;![CDATA[18]]&gt;&lt;/FontSize&gt;&lt;Left&gt;&lt;![CDATA[0]]&gt;&lt;/Left&gt;&lt;Top&gt;&lt;![CDATA[0]]&gt;&lt;/Top&gt;&lt;/ChangeData&gt;"/>
  <p:tag name="PRESENTER_SHAPEINFO" val="&lt;ThreeDShapeInfo&gt;&lt;uuid val=&quot;{40F1B898-390B-4A22-9191-57C4786FC7C0}&quot;/&gt;&lt;isInvalidForFieldText val=&quot;0&quot;/&gt;&lt;Image&gt;&lt;filename val=&quot;D:\E-L NAM HOC 21-22\LY TU TRONG\data\asimages\{40F1B898-390B-4A22-9191-57C4786FC7C0}_10.png&quot;/&gt;&lt;left val=&quot;427&quot;/&gt;&lt;top val=&quot;399&quot;/&gt;&lt;width val=&quot;279&quot;/&gt;&lt;height val=&quot;70&quot;/&gt;&lt;hasText val=&quot;1&quot;/&gt;&lt;/Image&gt;&lt;/ThreeDShapeInfo&gt;"/>
  <p:tag name="PRESENTER_SHAPETEXTINFO" val="&lt;ShapeTextInfo&gt;&lt;TableIndex row=&quot;-1&quot; col=&quot;-1&quot;&gt;&lt;linesCount val=&quot;2&quot;/&gt;&lt;lineCharCount val=&quot;33&quot;/&gt;&lt;lineCharCount val=&quot;15&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MMPROD_ABSOLUTEPOSITIONID" val="7009"/>
  <p:tag name="MMPROD_LASTVALUES" val="&lt;ChangeData&gt;&lt;Text&gt;&lt;![CDATA[Xin chúc mừng em đã trả lời chính xác!]]&gt;&lt;/Text&gt;&lt;FontSize&gt;&lt;![CDATA[18]]&gt;&lt;/FontSize&gt;&lt;Left&gt;&lt;![CDATA[0]]&gt;&lt;/Left&gt;&lt;Top&gt;&lt;![CDATA[0]]&gt;&lt;/Top&gt;&lt;/ChangeData&gt;"/>
  <p:tag name="PRESENTER_SHAPEINFO" val="&lt;ThreeDShapeInfo&gt;&lt;uuid val=&quot;{E861AC5B-34C2-4F51-B005-036827468A86}&quot;/&gt;&lt;isInvalidForFieldText val=&quot;0&quot;/&gt;&lt;Image&gt;&lt;filename val=&quot;D:\E-L NAM HOC 21-22\LY TU TRONG\data\asimages\{E861AC5B-34C2-4F51-B005-036827468A86}_10.png&quot;/&gt;&lt;left val=&quot;194&quot;/&gt;&lt;top val=&quot;452&quot;/&gt;&lt;width val=&quot;288&quot;/&gt;&lt;height val=&quot;70&quot;/&gt;&lt;hasText val=&quot;1&quot;/&gt;&lt;/Image&gt;&lt;/ThreeDShapeInfo&gt;"/>
  <p:tag name="PRESENTER_SHAPETEXTINFO" val="&lt;ShapeTextInfo&gt;&lt;TableIndex row=&quot;-1&quot; col=&quot;-1&quot;&gt;&lt;linesCount val=&quot;2&quot;/&gt;&lt;lineCharCount val=&quot;34&quot;/&gt;&lt;lineCharCount val=&quot;4&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MMPROD_ABSOLUTEPOSITIONID" val="7006"/>
  <p:tag name="MMPROD_LASTVALUES" val="&lt;ChangeData&gt;&lt;Text&gt;&lt;![CDATA[Câu trả lời của em:]]&gt;&lt;/Text&gt;&lt;FontSize&gt;&lt;![CDATA[18]]&gt;&lt;/FontSize&gt;&lt;Left&gt;&lt;![CDATA[0]]&gt;&lt;/Left&gt;&lt;Top&gt;&lt;![CDATA[0]]&gt;&lt;/Top&gt;&lt;/ChangeData&gt;"/>
  <p:tag name="PRESENTER_SHAPEINFO" val="&lt;ThreeDShapeInfo&gt;&lt;uuid val=&quot;{F404D224-291F-480A-A925-4C205303D3A3}&quot;/&gt;&lt;isInvalidForFieldText val=&quot;0&quot;/&gt;&lt;Image&gt;&lt;filename val=&quot;D:\E-L NAM HOC 21-22\LY TU TRONG\data\asimages\{F404D224-291F-480A-A925-4C205303D3A3}_10.png&quot;/&gt;&lt;left val=&quot;186&quot;/&gt;&lt;top val=&quot;473&quot;/&gt;&lt;width val=&quot;541&quot;/&gt;&lt;height val=&quot;71&quot;/&gt;&lt;hasText val=&quot;1&quot;/&gt;&lt;/Image&gt;&lt;/ThreeDShapeInfo&gt;"/>
  <p:tag name="PRESENTER_SHAPETEXTINFO" val="&lt;ShapeTextInfo&gt;&lt;TableIndex row=&quot;-1&quot; col=&quot;-1&quot;&gt;&lt;linesCount val=&quot;1&quot;/&gt;&lt;lineCharCount val=&quot;19&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MMPROD_ABSOLUTEPOSITIONID" val="7010"/>
  <p:tag name="MMPROD_LASTVALUES" val="&lt;ChangeData&gt;&lt;Text&gt;&lt;![CDATA[Câu trả lời đúng là:]]&gt;&lt;/Text&gt;&lt;FontSize&gt;&lt;![CDATA[18]]&gt;&lt;/FontSize&gt;&lt;Left&gt;&lt;![CDATA[0]]&gt;&lt;/Left&gt;&lt;Top&gt;&lt;![CDATA[0]]&gt;&lt;/Top&gt;&lt;/ChangeData&gt;"/>
  <p:tag name="PRESENTER_SHAPEINFO" val="&lt;ThreeDShapeInfo&gt;&lt;uuid val=&quot;{D365CFF8-C7CA-4314-961B-658BEB16135D}&quot;/&gt;&lt;isInvalidForFieldText val=&quot;0&quot;/&gt;&lt;Image&gt;&lt;filename val=&quot;D:\E-L NAM HOC 21-22\LY TU TRONG\data\asimages\{D365CFF8-C7CA-4314-961B-658BEB16135D}_10.png&quot;/&gt;&lt;left val=&quot;187&quot;/&gt;&lt;top val=&quot;473&quot;/&gt;&lt;width val=&quot;541&quot;/&gt;&lt;height val=&quot;71&quot;/&gt;&lt;hasText val=&quot;1&quot;/&gt;&lt;/Image&gt;&lt;/ThreeDShapeInfo&gt;"/>
  <p:tag name="PRESENTER_SHAPETEXTINFO" val="&lt;ShapeTextInfo&gt;&lt;TableIndex row=&quot;-1&quot; col=&quot;-1&quot;&gt;&lt;linesCount val=&quot;1&quot;/&gt;&lt;lineCharCount val=&quot;20&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MMPROD_ABSOLUTEPOSITIONID" val="7011"/>
  <p:tag name="MMPROD_LASTVALUES" val="&lt;ChangeData&gt;&lt;Text&gt;&lt;![CDATA[Rất tiếc em trả lời chưa chính xác]]&gt;&lt;/Text&gt;&lt;FontSize&gt;&lt;![CDATA[18]]&gt;&lt;/FontSize&gt;&lt;Left&gt;&lt;![CDATA[0]]&gt;&lt;/Left&gt;&lt;Top&gt;&lt;![CDATA[0]]&gt;&lt;/Top&gt;&lt;/ChangeData&gt;"/>
  <p:tag name="PRESENTER_SHAPEINFO" val="&lt;ThreeDShapeInfo&gt;&lt;uuid val=&quot;{7745EB7F-0612-4FB7-A3F8-05644216EA76}&quot;/&gt;&lt;isInvalidForFieldText val=&quot;0&quot;/&gt;&lt;Image&gt;&lt;filename val=&quot;D:\E-L NAM HOC 21-22\LY TU TRONG\data\asimages\{7745EB7F-0612-4FB7-A3F8-05644216EA76}_10.png&quot;/&gt;&lt;left val=&quot;197&quot;/&gt;&lt;top val=&quot;451&quot;/&gt;&lt;width val=&quot;276&quot;/&gt;&lt;height val=&quot;65&quot;/&gt;&lt;hasText val=&quot;1&quot;/&gt;&lt;/Image&gt;&lt;/ThreeDShapeInfo&gt;"/>
  <p:tag name="PRESENTER_SHAPETEXTINFO" val="&lt;ShapeTextInfo&gt;&lt;TableIndex row=&quot;-1&quot; col=&quot;-1&quot;&gt;&lt;linesCount val=&quot;1&quot;/&gt;&lt;lineCharCount val=&quot;3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MMPROD_ABSOLUTEPOSITIONID" val="7007"/>
  <p:tag name="MMPROD_LASTVALUES" val="&lt;ChangeData&gt;&lt;Text&gt;&lt;![CDATA[Em phải trải trả lời câu hỏi trước khi tiếp tục]]&gt;&lt;/Text&gt;&lt;FontSize&gt;&lt;![CDATA[18]]&gt;&lt;/FontSize&gt;&lt;Left&gt;&lt;![CDATA[0]]&gt;&lt;/Left&gt;&lt;Top&gt;&lt;![CDATA[0]]&gt;&lt;/Top&gt;&lt;/ChangeData&gt;"/>
  <p:tag name="PRESENTER_SHAPEINFO" val="&lt;ThreeDShapeInfo&gt;&lt;uuid val=&quot;{792B4AFF-FD27-40BF-BF08-281F673A1E1E}&quot;/&gt;&lt;isInvalidForFieldText val=&quot;0&quot;/&gt;&lt;Image&gt;&lt;filename val=&quot;D:\E-L NAM HOC 21-22\LY TU TRONG\data\asimages\{792B4AFF-FD27-40BF-BF08-281F673A1E1E}_10.png&quot;/&gt;&lt;left val=&quot;209&quot;/&gt;&lt;top val=&quot;453&quot;/&gt;&lt;width val=&quot;276&quot;/&gt;&lt;height val=&quot;70&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MMPROD_ABSOLUTEPOSITIONID" val="7004"/>
  <p:tag name="MMPROD_LASTVALUES" val="&lt;ChangeData&gt;&lt;Text&gt;&lt;![CDATA[Làm lại]]&gt;&lt;/Text&gt;&lt;FontSize&gt;&lt;![CDATA[18]]&gt;&lt;/FontSize&gt;&lt;Left&gt;&lt;![CDATA[0]]&gt;&lt;/Left&gt;&lt;Top&gt;&lt;![CDATA[0]]&gt;&lt;/Top&gt;&lt;/ChangeData&gt;"/>
  <p:tag name="PRESENTER_SHAPEINFO" val="&lt;ThreeDShapeInfo&gt;&lt;uuid val=&quot;{3F40D176-29A0-4E21-B405-5F92918EF78F}&quot;/&gt;&lt;isInvalidForFieldText val=&quot;0&quot;/&gt;&lt;Image&gt;&lt;filename val=&quot;D:\E-L NAM HOC 21-22\LY TU TRONG\data\asimages\{3F40D176-29A0-4E21-B405-5F92918EF78F}_10.png&quot;/&gt;&lt;left val=&quot;203&quot;/&gt;&lt;top val=&quot;431&quot;/&gt;&lt;width val=&quot;271&quot;/&gt;&lt;height val=&quot;66&quot;/&gt;&lt;hasText val=&quot;1&quot;/&gt;&lt;/Image&gt;&lt;/ThreeDShapeInfo&gt;"/>
  <p:tag name="PRESENTER_SHAPETEXTINFO" val="&lt;ShapeTextInfo&gt;&lt;TableIndex row=&quot;-1&quot; col=&quot;-1&quot;&gt;&lt;linesCount val=&quot;1&quot;/&gt;&lt;lineCharCount val=&quot;7&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MMPROD_ABSOLUTEPOSITIONID" val="104"/>
  <p:tag name="MMPROD_LASTVALUES" val="&lt;ChangeData&gt;&lt;Left&gt;&lt;![CDATA[496.6]]&gt;&lt;/Left&gt;&lt;Top&gt;&lt;![CDATA[450.3013]]&gt;&lt;/Top&gt;&lt;/ChangeData&gt;"/>
  <p:tag name="HTML_SHAPEINFO" val="&lt;ThreeDShapeInfo&gt;&lt;uuid val=&quot;104&quot;/&gt;&lt;isInvalidForFieldText val=&quot;0&quot;/&gt;&lt;Image&gt;&lt;filename val=&quot;D:\E-L NAM HOC 21-22\LY TU TRONG\data\asimages\{54A9F4D4-96DD-4321-9478-2D7B95B50902}_10.png&quot;/&gt;&lt;left val=&quot;496&quot;/&gt;&lt;top val=&quot;449&quot;/&gt;&lt;width val=&quot;91&quot;/&gt;&lt;height val=&quot;39&quot;/&gt;&lt;hasText val=&quot;1&quot;/&gt;&lt;/Image&gt;&lt;/ThreeDShapeInfo&gt;"/>
</p:tagLst>
</file>

<file path=ppt/tags/tag118.xml><?xml version="1.0" encoding="utf-8"?>
<p:tagLst xmlns:a="http://schemas.openxmlformats.org/drawingml/2006/main" xmlns:r="http://schemas.openxmlformats.org/officeDocument/2006/relationships" xmlns:p="http://schemas.openxmlformats.org/presentationml/2006/main">
  <p:tag name="MMPROD_ABSOLUTEPOSITIONID" val="106"/>
  <p:tag name="MMPROD_LASTVALUES" val="&lt;ChangeData&gt;&lt;Left&gt;&lt;![CDATA[593.8]]&gt;&lt;/Left&gt;&lt;Top&gt;&lt;![CDATA[450.3013]]&gt;&lt;/Top&gt;&lt;/ChangeData&gt;"/>
  <p:tag name="HTML_SHAPEINFO" val="&lt;ThreeDShapeInfo&gt;&lt;uuid val=&quot;106&quot;/&gt;&lt;isInvalidForFieldText val=&quot;0&quot;/&gt;&lt;Image&gt;&lt;filename val=&quot;D:\E-L NAM HOC 21-22\LY TU TRONG\data\asimages\{2CDADF1C-A47F-4543-A8F5-169F8D9C45CA}_10.png&quot;/&gt;&lt;left val=&quot;594&quot;/&gt;&lt;top val=&quot;449&quot;/&gt;&lt;width val=&quot;91&quot;/&gt;&lt;height val=&quot;39&quot;/&gt;&lt;hasText val=&quot;1&quot;/&gt;&lt;/Image&gt;&lt;/ThreeDShape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MMPROD_ABSOLUTEPOSITIONID" val="107"/>
  <p:tag name="MMPROD_LASTVALUES" val="&lt;ChangeData&gt;&lt;Text&gt;&lt;![CDATA[Tiếp tục]]&gt;&lt;/Text&gt;&lt;FontSize&gt;&lt;![CDATA[14]]&gt;&lt;/FontSize&gt;&lt;Left&gt;&lt;![CDATA[595.8]]&gt;&lt;/Left&gt;&lt;Top&gt;&lt;![CDATA[452.3013]]&gt;&lt;/Top&gt;&lt;/ChangeData&gt;"/>
  <p:tag name="PRESENTER_SHAPETEXTINFO" val="&lt;ShapeTextInfo&gt;&lt;TableIndex row=&quot;-1&quot; col=&quot;-1&quot;&gt;&lt;linesCount val=&quot;1&quot;/&gt;&lt;lineCharCount val=&quot;8&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MMPROD_ABSOLUTEPOSITIONID" val="105"/>
  <p:tag name="MMPROD_LASTVALUES" val="&lt;ChangeData&gt;&lt;Text&gt;&lt;![CDATA[Trả lời]]&gt;&lt;/Text&gt;&lt;FontSize&gt;&lt;![CDATA[14]]&gt;&lt;/FontSize&gt;&lt;Left&gt;&lt;![CDATA[498.6]]&gt;&lt;/Left&gt;&lt;Top&gt;&lt;![CDATA[452.3013]]&gt;&lt;/Top&gt;&lt;/ChangeData&gt;"/>
  <p:tag name="PRESENTER_SHAPETEXTINFO" val="&lt;ShapeTextInfo&gt;&lt;TableIndex row=&quot;-1&quot; col=&quot;-1&quot;&gt;&lt;linesCount val=&quot;1&quot;/&gt;&lt;lineCharCount val=&quot;7&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5"/>
  <p:tag name="MMPROD_ABSOLUTEPOSITIONID" val="3025"/>
  <p:tag name="MMPROD_LASTVALUES" val="&lt;ChangeData&gt;&lt;Text&gt;&lt;![CDATA[5]]&gt;&lt;/Text&gt;&lt;FontSize&gt;&lt;![CDATA[13]]&gt;&lt;/FontSize&gt;&lt;Left&gt;&lt;![CDATA[36]]&gt;&lt;/Left&gt;&lt;Top&gt;&lt;![CDATA[303.2361]]&gt;&lt;/Top&gt;&lt;/ChangeData&gt;"/>
  <p:tag name="PRESENTER_SHAPETEXTINFO" val="&lt;ShapeTextInfo&gt;&lt;TableIndex row=&quot;-1&quot; col=&quot;-1&quot;&gt;&lt;linesCount val=&quot;1&quot;/&gt;&lt;lineCharCount val=&quot;1&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TEXT_CONTENT_WIDTH" val="127"/>
  <p:tag name="MAX_POSSIBLE_WIDTH" val="304.56"/>
  <p:tag name="MMPROD_LASTVALUES" val="&lt;ChangeData&gt;&lt;Text&gt;&lt;![CDATA[Quốc tế ca]]&gt;&lt;/Text&gt;&lt;FontSize&gt;&lt;![CDATA[12]]&gt;&lt;/FontSize&gt;&lt;Left&gt;&lt;![CDATA[56.28]]&gt;&lt;/Left&gt;&lt;Top&gt;&lt;![CDATA[303.2361]]&gt;&lt;/Top&gt;&lt;/ChangeData&gt;"/>
  <p:tag name="MMPROD_ABSOLUTEPOSITIONID" val="3015"/>
  <p:tag name="PRESENTER_SHAPETEXTINFO" val="&lt;ShapeTextInfo&gt;&lt;TableIndex row=&quot;-1&quot; col=&quot;-1&quot;&gt;&lt;linesCount val=&quot;1&quot;/&gt;&lt;lineCharCount val=&quot;10&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4"/>
  <p:tag name="MMPROD_ABSOLUTEPOSITIONID" val="3024"/>
  <p:tag name="MMPROD_LASTVALUES" val="&lt;ChangeData&gt;&lt;Text&gt;&lt;![CDATA[3]]&gt;&lt;/Text&gt;&lt;FontSize&gt;&lt;![CDATA[13]]&gt;&lt;/FontSize&gt;&lt;Left&gt;&lt;![CDATA[36]]&gt;&lt;/Left&gt;&lt;Top&gt;&lt;![CDATA[268.7364]]&gt;&lt;/Top&gt;&lt;/ChangeData&gt;"/>
  <p:tag name="PRESENTER_SHAPETEXTINFO" val="&lt;ShapeTextInfo&gt;&lt;TableIndex row=&quot;-1&quot; col=&quot;-1&quot;&gt;&lt;linesCount val=&quot;1&quot;/&gt;&lt;lineCharCount val=&quot;1&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TEXT_CONTENT_WIDTH" val="134"/>
  <p:tag name="MAX_POSSIBLE_WIDTH" val="304.56"/>
  <p:tag name="MMPROD_LASTVALUES" val="&lt;ChangeData&gt;&lt;Text&gt;&lt;![CDATA[Thanh niên]]&gt;&lt;/Text&gt;&lt;FontSize&gt;&lt;![CDATA[12]]&gt;&lt;/FontSize&gt;&lt;Left&gt;&lt;![CDATA[56.28]]&gt;&lt;/Left&gt;&lt;Top&gt;&lt;![CDATA[268.7364]]&gt;&lt;/Top&gt;&lt;/ChangeData&gt;"/>
  <p:tag name="MMPROD_ABSOLUTEPOSITIONID" val="3014"/>
  <p:tag name="PRESENTER_SHAPETEXTINFO" val="&lt;ShapeTextInfo&gt;&lt;TableIndex row=&quot;-1&quot; col=&quot;-1&quot;&gt;&lt;linesCount val=&quot;1&quot;/&gt;&lt;lineCharCount val=&quot;10&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3"/>
  <p:tag name="MMPROD_ABSOLUTEPOSITIONID" val="3023"/>
  <p:tag name="MMPROD_LASTVALUES" val="&lt;ChangeData&gt;&lt;Text&gt;&lt;![CDATA[1]]&gt;&lt;/Text&gt;&lt;FontSize&gt;&lt;![CDATA[13]]&gt;&lt;/FontSize&gt;&lt;Left&gt;&lt;![CDATA[36]]&gt;&lt;/Left&gt;&lt;Top&gt;&lt;![CDATA[234.2366]]&gt;&lt;/Top&gt;&lt;/ChangeData&gt;"/>
  <p:tag name="PRESENTER_SHAPETEXTINFO" val="&lt;ShapeTextInfo&gt;&lt;TableIndex row=&quot;-1&quot; col=&quot;-1&quot;&gt;&lt;linesCount val=&quot;1&quot;/&gt;&lt;lineCharCount val=&quot;1&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TEXT_CONTENT_WIDTH" val="90"/>
  <p:tag name="MAX_POSSIBLE_WIDTH" val="304.56"/>
  <p:tag name="MMPROD_LASTVALUES" val="&lt;ChangeData&gt;&lt;Text&gt;&lt;![CDATA[Luật sư]]&gt;&lt;/Text&gt;&lt;FontSize&gt;&lt;![CDATA[12]]&gt;&lt;/FontSize&gt;&lt;Left&gt;&lt;![CDATA[56.28]]&gt;&lt;/Left&gt;&lt;Top&gt;&lt;![CDATA[234.2366]]&gt;&lt;/Top&gt;&lt;/ChangeData&gt;"/>
  <p:tag name="MMPROD_ABSOLUTEPOSITIONID" val="3013"/>
  <p:tag name="PRESENTER_SHAPETEXTINFO" val="&lt;ShapeTextInfo&gt;&lt;TableIndex row=&quot;-1&quot; col=&quot;-1&quot;&gt;&lt;linesCount val=&quot;1&quot;/&gt;&lt;lineCharCount val=&quot;7&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2"/>
  <p:tag name="MMPROD_ABSOLUTEPOSITIONID" val="3022"/>
  <p:tag name="MMPROD_LASTVALUES" val="&lt;ChangeData&gt;&lt;Text&gt;&lt;![CDATA[4]]&gt;&lt;/Text&gt;&lt;FontSize&gt;&lt;![CDATA[13]]&gt;&lt;/FontSize&gt;&lt;Left&gt;&lt;![CDATA[36]]&gt;&lt;/Left&gt;&lt;Top&gt;&lt;![CDATA[199.7369]]&gt;&lt;/Top&gt;&lt;/ChangeData&gt;"/>
  <p:tag name="PRESENTER_SHAPETEXTINFO" val="&lt;ShapeTextInfo&gt;&lt;TableIndex row=&quot;-1&quot; col=&quot;-1&quot;&gt;&lt;linesCount val=&quot;1&quot;/&gt;&lt;lineCharCount val=&quot;1&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TEXT_CONTENT_WIDTH" val="98"/>
  <p:tag name="MAX_POSSIBLE_WIDTH" val="304.56"/>
  <p:tag name="MMPROD_LASTVALUES" val="&lt;ChangeData&gt;&lt;Text&gt;&lt;![CDATA[Mít tinh]]&gt;&lt;/Text&gt;&lt;FontSize&gt;&lt;![CDATA[12]]&gt;&lt;/FontSize&gt;&lt;Left&gt;&lt;![CDATA[56.28]]&gt;&lt;/Left&gt;&lt;Top&gt;&lt;![CDATA[199.7369]]&gt;&lt;/Top&gt;&lt;/ChangeData&gt;"/>
  <p:tag name="MMPROD_ABSOLUTEPOSITIONID" val="3012"/>
  <p:tag name="PRESENTER_SHAPETEXTINFO" val="&lt;ShapeTextInfo&gt;&lt;TableIndex row=&quot;-1&quot; col=&quot;-1&quot;&gt;&lt;linesCount val=&quot;1&quot;/&gt;&lt;lineCharCount val=&quot;8&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1"/>
  <p:tag name="MMPROD_ABSOLUTEPOSITIONID" val="3021"/>
  <p:tag name="MMPROD_LASTVALUES" val="&lt;ChangeData&gt;&lt;Text&gt;&lt;![CDATA[2]]&gt;&lt;/Text&gt;&lt;FontSize&gt;&lt;![CDATA[13]]&gt;&lt;/FontSize&gt;&lt;Left&gt;&lt;![CDATA[36]]&gt;&lt;/Left&gt;&lt;Top&gt;&lt;![CDATA[165.2372]]&gt;&lt;/Top&gt;&lt;/ChangeData&gt;"/>
  <p:tag name="PRESENTER_SHAPETEXTINFO" val="&lt;ShapeTextInfo&gt;&lt;TableIndex row=&quot;-1&quot; col=&quot;-1&quot;&gt;&lt;linesCount val=&quot;1&quot;/&gt;&lt;lineCharCount val=&quot;1&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TEXT_CONTENT_WIDTH" val="95"/>
  <p:tag name="MAX_POSSIBLE_WIDTH" val="304.56"/>
  <p:tag name="MMPROD_LASTVALUES" val="&lt;ChangeData&gt;&lt;Text&gt;&lt;![CDATA[Sáng dạ]]&gt;&lt;/Text&gt;&lt;FontSize&gt;&lt;![CDATA[12]]&gt;&lt;/FontSize&gt;&lt;Left&gt;&lt;![CDATA[56.28]]&gt;&lt;/Left&gt;&lt;Top&gt;&lt;![CDATA[165.2372]]&gt;&lt;/Top&gt;&lt;/ChangeData&gt;"/>
  <p:tag name="MMPROD_ABSOLUTEPOSITIONID" val="3011"/>
  <p:tag name="PRESENTER_SHAPETEXTINFO" val="&lt;ShapeTextInfo&gt;&lt;TableIndex row=&quot;-1&quot; col=&quot;-1&quot;&gt;&lt;linesCount val=&quot;1&quot;/&gt;&lt;lineCharCount val=&quot;7&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5"/>
  <p:tag name="MMPROD_ABSOLUTEPOSITIONID" val="4025"/>
  <p:tag name="MMPROD_LASTVALUES" val="&lt;ChangeData&gt;&lt;Text&gt;&lt;![CDATA[5.]]&gt;&lt;/Text&gt;&lt;FontSize&gt;&lt;![CDATA[13]]&gt;&lt;/FontSize&gt;&lt;Left&gt;&lt;![CDATA[379.4401]]&gt;&lt;/Left&gt;&lt;Top&gt;&lt;![CDATA[622.8376]]&gt;&lt;/Top&gt;&lt;/ChangeData&gt;"/>
  <p:tag name="PRESENTER_SHAPETEXTINFO" val="&lt;ShapeTextInfo&gt;&lt;TableIndex row=&quot;-1&quot; col=&quot;-1&quot;&gt;&lt;linesCount val=&quot;1&quot;/&gt;&lt;lineCharCount val=&quot;2&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MMPROD_LASTVALUES" val="&lt;ChangeData&gt;&lt;Text&gt;&lt;![CDATA[Bài hát chính thức của các Đảng cộng sản và công nhân trên thế giới.]]&gt;&lt;/Text&gt;&lt;FontSize&gt;&lt;![CDATA[13]]&gt;&lt;/FontSize&gt;&lt;Left&gt;&lt;![CDATA[401.3776]]&gt;&lt;/Left&gt;&lt;Top&gt;&lt;![CDATA[622.8376]]&gt;&lt;/Top&gt;&lt;/ChangeData&gt;"/>
  <p:tag name="MMPROD_ABSOLUTEPOSITIONID" val="4015"/>
  <p:tag name="PRESENTER_SHAPETEXTINFO" val="&lt;ShapeTextInfo&gt;&lt;TableIndex row=&quot;-1&quot; col=&quot;-1&quot;&gt;&lt;linesCount val=&quot;2&quot;/&gt;&lt;lineCharCount val=&quot;49&quot;/&gt;&lt;lineCharCount val=&quot;19&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4"/>
  <p:tag name="MMPROD_ABSOLUTEPOSITIONID" val="4024"/>
  <p:tag name="MMPROD_LASTVALUES" val="&lt;ChangeData&gt;&lt;Text&gt;&lt;![CDATA[4.]]&gt;&lt;/Text&gt;&lt;FontSize&gt;&lt;![CDATA[13]]&gt;&lt;/FontSize&gt;&lt;Left&gt;&lt;![CDATA[379.4401]]&gt;&lt;/Left&gt;&lt;Top&gt;&lt;![CDATA[474.8375]]&gt;&lt;/Top&gt;&lt;/ChangeData&gt;"/>
  <p:tag name="PRESENTER_SHAPETEXTINFO" val="&lt;ShapeTextInfo&gt;&lt;TableIndex row=&quot;-1&quot; col=&quot;-1&quot;&gt;&lt;linesCount val=&quot;1&quot;/&gt;&lt;lineCharCount val=&quot;2&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MMPROD_LASTVALUES" val="&lt;ChangeData&gt;&lt;Text&gt;&lt;![CDATA[Cuộc hội họp của đông đảo quần chúng có nội dung chính trị và biểu thị một ý nghĩa chung]]&gt;&lt;/Text&gt;&lt;FontSize&gt;&lt;![CDATA[13]]&gt;&lt;/FontSize&gt;&lt;Left&gt;&lt;![CDATA[401.3776]]&gt;&lt;/Left&gt;&lt;Top&gt;&lt;![CDATA[474.8375]]&gt;&lt;/Top&gt;&lt;/ChangeData&gt;"/>
  <p:tag name="MMPROD_ABSOLUTEPOSITIONID" val="4014"/>
  <p:tag name="PRESENTER_SHAPETEXTINFO" val="&lt;ShapeTextInfo&gt;&lt;TableIndex row=&quot;-1&quot; col=&quot;-1&quot;&gt;&lt;linesCount val=&quot;2&quot;/&gt;&lt;lineCharCount val=&quot;49&quot;/&gt;&lt;lineCharCount val=&quot;39&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3"/>
  <p:tag name="MMPROD_ABSOLUTEPOSITIONID" val="4023"/>
  <p:tag name="MMPROD_LASTVALUES" val="&lt;ChangeData&gt;&lt;Text&gt;&lt;![CDATA[3.]]&gt;&lt;/Text&gt;&lt;FontSize&gt;&lt;![CDATA[13]]&gt;&lt;/FontSize&gt;&lt;Left&gt;&lt;![CDATA[379.4401]]&gt;&lt;/Left&gt;&lt;Top&gt;&lt;![CDATA[360.4375]]&gt;&lt;/Top&gt;&lt;/ChangeData&gt;"/>
  <p:tag name="PRESENTER_SHAPETEXTINFO" val="&lt;ShapeTextInfo&gt;&lt;TableIndex row=&quot;-1&quot; col=&quot;-1&quot;&gt;&lt;linesCount val=&quot;1&quot;/&gt;&lt;lineCharCount val=&quot;2&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MMPROD_LASTVALUES" val="&lt;ChangeData&gt;&lt;Text&gt;&lt;![CDATA[Người được pháp luật coi là đã đến tuổi trưởng thành]]&gt;&lt;/Text&gt;&lt;FontSize&gt;&lt;![CDATA[13]]&gt;&lt;/FontSize&gt;&lt;Left&gt;&lt;![CDATA[401.3776]]&gt;&lt;/Left&gt;&lt;Top&gt;&lt;![CDATA[360.4375]]&gt;&lt;/Top&gt;&lt;/ChangeData&gt;"/>
  <p:tag name="MMPROD_ABSOLUTEPOSITIONID" val="4013"/>
  <p:tag name="PRESENTER_SHAPETEXTINFO" val="&lt;ShapeTextInfo&gt;&lt;TableIndex row=&quot;-1&quot; col=&quot;-1&quot;&gt;&lt;linesCount val=&quot;1&quot;/&gt;&lt;lineCharCount val=&quot;52&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2"/>
  <p:tag name="MMPROD_ABSOLUTEPOSITIONID" val="4022"/>
  <p:tag name="MMPROD_LASTVALUES" val="&lt;ChangeData&gt;&lt;Text&gt;&lt;![CDATA[2.]]&gt;&lt;/Text&gt;&lt;FontSize&gt;&lt;![CDATA[13]]&gt;&lt;/FontSize&gt;&lt;Left&gt;&lt;![CDATA[379.4401]]&gt;&lt;/Left&gt;&lt;Top&gt;&lt;![CDATA[313.2374]]&gt;&lt;/Top&gt;&lt;/ChangeData&gt;"/>
  <p:tag name="PRESENTER_SHAPETEXTINFO" val="&lt;ShapeTextInfo&gt;&lt;TableIndex row=&quot;-1&quot; col=&quot;-1&quot;&gt;&lt;linesCount val=&quot;1&quot;/&gt;&lt;lineCharCount val=&quot;2&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MMPROD_LASTVALUES" val="&lt;ChangeData&gt;&lt;Text&gt;&lt;![CDATA[Học đâu biết đấy]]&gt;&lt;/Text&gt;&lt;FontSize&gt;&lt;![CDATA[13]]&gt;&lt;/FontSize&gt;&lt;Left&gt;&lt;![CDATA[401.3776]]&gt;&lt;/Left&gt;&lt;Top&gt;&lt;![CDATA[313.2374]]&gt;&lt;/Top&gt;&lt;/ChangeData&gt;"/>
  <p:tag name="MMPROD_ABSOLUTEPOSITIONID" val="4012"/>
  <p:tag name="PRESENTER_SHAPETEXTINFO" val="&lt;ShapeTextInfo&gt;&lt;TableIndex row=&quot;-1&quot; col=&quot;-1&quot;&gt;&lt;linesCount val=&quot;1&quot;/&gt;&lt;lineCharCount val=&quot;16&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1"/>
  <p:tag name="MMPROD_ABSOLUTEPOSITIONID" val="4021"/>
  <p:tag name="MMPROD_LASTVALUES" val="&lt;ChangeData&gt;&lt;Text&gt;&lt;![CDATA[1.]]&gt;&lt;/Text&gt;&lt;FontSize&gt;&lt;![CDATA[13]]&gt;&lt;/FontSize&gt;&lt;Left&gt;&lt;![CDATA[379.4401]]&gt;&lt;/Left&gt;&lt;Top&gt;&lt;![CDATA[165.2375]]&gt;&lt;/Top&gt;&lt;/ChangeData&gt;"/>
  <p:tag name="PRESENTER_SHAPETEXTINFO" val="&lt;ShapeTextInfo&gt;&lt;TableIndex row=&quot;-1&quot; col=&quot;-1&quot;&gt;&lt;linesCount val=&quot;1&quot;/&gt;&lt;lineCharCount val=&quot;2&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MMPROD_LASTVALUES" val="&lt;ChangeData&gt;&lt;Text&gt;&lt;![CDATA[Người chuyên bào chữa bênh vực cho những người ra trước tòa án]]&gt;&lt;/Text&gt;&lt;FontSize&gt;&lt;![CDATA[13]]&gt;&lt;/FontSize&gt;&lt;Left&gt;&lt;![CDATA[401.3776]]&gt;&lt;/Left&gt;&lt;Top&gt;&lt;![CDATA[165.2375]]&gt;&lt;/Top&gt;&lt;/ChangeData&gt;"/>
  <p:tag name="MMPROD_ABSOLUTEPOSITIONID" val="4011"/>
  <p:tag name="PRESENTER_SHAPETEXTINFO" val="&lt;ShapeTextInfo&gt;&lt;TableIndex row=&quot;-1&quot; col=&quot;-1&quot;&gt;&lt;linesCount val=&quot;2&quot;/&gt;&lt;lineCharCount val=&quot;56&quot;/&gt;&lt;lineCharCount val=&quot;6&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PSNARRATION" val="7,1796942538,D:\E-L NAM HOC 21-22\LY TU TRONG\KE CHUYEN LY TU TRONG_pptx\Media.ppcx"/>
  <p:tag name="HTML_SHAPEINFO" val="&lt;SlideThumbPath val=&quot;Slide11.PNG&quot;/&gt;"/>
</p:tagLst>
</file>

<file path=ppt/tags/tag1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D564E45-E666-445B-A085-552EB546507F}&quot;/&gt;&lt;isInvalidForFieldText val=&quot;0&quot;/&gt;&lt;Image&gt;&lt;filename val=&quot;D:\E-L NAM HOC 21-22\LY TU TRONG\data\asimages\{0D564E45-E666-445B-A085-552EB546507F}_11.png&quot;/&gt;&lt;left val=&quot;438&quot;/&gt;&lt;top val=&quot;261&quot;/&gt;&lt;width val=&quot;143&quot;/&gt;&lt;height val=&quot;250&quot;/&gt;&lt;hasText val=&quot;1&quot;/&gt;&lt;/Image&gt;&lt;/ThreeDShapeInfo&gt;"/>
  <p:tag name="PRESENTER_SHAPETEXTINFO" val="&lt;ShapeTextInfo&gt;&lt;TableIndex row=&quot;-1&quot; col=&quot;-1&quot;&gt;&lt;linesCount val=&quot;0&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CEC3086C-3AF4-4BC5-8D58-12EBC12A5CE6}&quot;/&gt;&lt;isInvalidForFieldText val=&quot;0&quot;/&gt;&lt;Image&gt;&lt;filename val=&quot;D:\E-L NAM HOC 21-22\LY TU TRONG\data\asimages\{CEC3086C-3AF4-4BC5-8D58-12EBC12A5CE6}_11.png&quot;/&gt;&lt;left val=&quot;296&quot;/&gt;&lt;top val=&quot;261&quot;/&gt;&lt;width val=&quot;140&quot;/&gt;&lt;height val=&quot;249&quot;/&gt;&lt;hasText val=&quot;1&quot;/&gt;&lt;/Image&gt;&lt;/ThreeDShapeInfo&gt;"/>
  <p:tag name="PRESENTER_SHAPETEXTINFO" val="&lt;ShapeTextInfo&gt;&lt;TableIndex row=&quot;-1&quot; col=&quot;-1&quot;&gt;&lt;linesCount val=&quot;0&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9FB74B4-02C5-4E24-8AEB-1999C4126B25}&quot;/&gt;&lt;isInvalidForFieldText val=&quot;0&quot;/&gt;&lt;Image&gt;&lt;filename val=&quot;D:\E-L NAM HOC 21-22\LY TU TRONG\data\asimages\{A9FB74B4-02C5-4E24-8AEB-1999C4126B25}_11.png&quot;/&gt;&lt;left val=&quot;156&quot;/&gt;&lt;top val=&quot;261&quot;/&gt;&lt;width val=&quot;139&quot;/&gt;&lt;height val=&quot;250&quot;/&gt;&lt;hasText val=&quot;1&quot;/&gt;&lt;/Image&gt;&lt;/ThreeDShapeInfo&gt;"/>
  <p:tag name="PRESENTER_SHAPETEXTINFO" val="&lt;ShapeTextInfo&gt;&lt;TableIndex row=&quot;-1&quot; col=&quot;-1&quot;&gt;&lt;linesCount val=&quot;0&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PRESENTER_SHAPEINFO" val="&lt;ThreeDShapeInfo&gt;&lt;uuid val=&quot;{9DF894BB-7C46-40A5-9C96-C0D951179FA9}&quot;/&gt;&lt;isInvalidForFieldText val=&quot;0&quot;/&gt;&lt;Image&gt;&lt;filename val=&quot;D:\E-L NAM HOC 21-22\LY TU TRONG\data\asimages\{9DF894BB-7C46-40A5-9C96-C0D951179FA9}_11.png&quot;/&gt;&lt;left val=&quot;15&quot;/&gt;&lt;top val=&quot;261&quot;/&gt;&lt;width val=&quot;141&quot;/&gt;&lt;height val=&quot;249&quot;/&gt;&lt;hasText val=&quot;1&quot;/&gt;&lt;/Image&gt;&lt;/ThreeDShapeInfo&gt;"/>
  <p:tag name="PRESENTER_SHAPETEXTINFO" val="&lt;ShapeTextInfo&gt;&lt;TableIndex row=&quot;-1&quot; col=&quot;-1&quot;&gt;&lt;linesCount val=&quot;0&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4DB9053-5292-4FD6-9CEB-427D7273346C}&quot;/&gt;&lt;isInvalidForFieldText val=&quot;0&quot;/&gt;&lt;Image&gt;&lt;filename val=&quot;D:\E-L NAM HOC 21-22\LY TU TRONG\data\asimages\{34DB9053-5292-4FD6-9CEB-427D7273346C}_11.png&quot;/&gt;&lt;left val=&quot;30&quot;/&gt;&lt;top val=&quot;144&quot;/&gt;&lt;width val=&quot;688&quot;/&gt;&lt;height val=&quot;114&quot;/&gt;&lt;hasText val=&quot;1&quot;/&gt;&lt;/Image&gt;&lt;/ThreeDShapeInfo&gt;"/>
</p:tagLst>
</file>

<file path=ppt/tags/tag1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0CB1D63-8908-44A3-A4CE-411C03D28DD0}_11.png&quot;/&gt;&lt;left val=&quot;39&quot;/&gt;&lt;top val=&quot;177&quot;/&gt;&lt;width val=&quot;107&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7057144-9E2B-410D-88EB-BF79209542A2}_11.png&quot;/&gt;&lt;left val=&quot;172&quot;/&gt;&lt;top val=&quot;171&quot;/&gt;&lt;width val=&quot;110&quot;/&gt;&lt;height val=&quot;51&quot;/&gt;&lt;hasText val=&quot;1&quot;/&gt;&lt;/Image&gt;&lt;/ThreeDShapeInfo&gt;"/>
  <p:tag name="PRESENTER_SHAPETEXTINFO" val="&lt;ShapeTextInfo&gt;&lt;TableIndex row=&quot;-1&quot; col=&quot;-1&quot;&gt;&lt;linesCount val=&quot;1&quot;/&gt;&lt;lineCharCount val=&quot;8&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12DA7604-ADCF-4C17-BD82-CD8B14C1F10F}_11.png&quot;/&gt;&lt;left val=&quot;298&quot;/&gt;&lt;top val=&quot;171&quot;/&gt;&lt;width val=&quot;104&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A570C61-11A3-460F-B250-851510A6B518}_11.png&quot;/&gt;&lt;left val=&quot;420&quot;/&gt;&lt;top val=&quot;171&quot;/&gt;&lt;width val=&quot;130&quot;/&gt;&lt;height val=&quot;46&quot;/&gt;&lt;hasText val=&quot;1&quot;/&gt;&lt;/Image&gt;&lt;/ThreeDShapeInfo&gt;"/>
  <p:tag name="PRESENTER_SHAPETEXTINFO" val="&lt;ShapeTextInfo&gt;&lt;TableIndex row=&quot;-1&quot; col=&quot;-1&quot;&gt;&lt;linesCount val=&quot;1&quot;/&gt;&lt;lineCharCount val=&quot;10&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D05D590-B087-4E78-8973-AC8AB5E769C4}_11.png&quot;/&gt;&lt;left val=&quot;39&quot;/&gt;&lt;top val=&quot;279&quot;/&gt;&lt;width val=&quot;85&quot;/&gt;&lt;height val=&quot;104&quot;/&gt;&lt;hasText val=&quot;1&quot;/&gt;&lt;/Image&gt;&lt;/ThreeDShapeInfo&gt;"/>
  <p:tag name="PRESENTER_SHAPETEXTINFO" val="&lt;ShapeTextInfo&gt;&lt;TableIndex row=&quot;-1&quot; col=&quot;-1&quot;&gt;&lt;linesCount val=&quot;4&quot;/&gt;&lt;lineCharCount val=&quot;8&quot;/&gt;&lt;lineCharCount val=&quot;5&quot;/&gt;&lt;lineCharCount val=&quot;5&quot;/&gt;&lt;lineCharCount val=&quot;7&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FEB31AB-3DFC-4E21-985B-DB124B8A232E}_11.png&quot;/&gt;&lt;left val=&quot;170&quot;/&gt;&lt;top val=&quot;261&quot;/&gt;&lt;width val=&quot;116&quot;/&gt;&lt;height val=&quot;234&quot;/&gt;&lt;hasText val=&quot;1&quot;/&gt;&lt;/Image&gt;&lt;/ThreeDShapeInfo&gt;"/>
  <p:tag name="PRESENTER_SHAPETEXTINFO" val="&lt;ShapeTextInfo&gt;&lt;TableIndex row=&quot;-1&quot; col=&quot;-1&quot;&gt;&lt;linesCount val=&quot;10&quot;/&gt;&lt;lineCharCount val=&quot;9&quot;/&gt;&lt;lineCharCount val=&quot;9&quot;/&gt;&lt;lineCharCount val=&quot;9&quot;/&gt;&lt;lineCharCount val=&quot;6&quot;/&gt;&lt;lineCharCount val=&quot;10&quot;/&gt;&lt;lineCharCount val=&quot;9&quot;/&gt;&lt;lineCharCount val=&quot;13&quot;/&gt;&lt;lineCharCount val=&quot;10&quot;/&gt;&lt;lineCharCount val=&quot;14&quot;/&gt;&lt;lineCharCount val=&quot;6&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089B5F4-86B4-456B-A332-4015C59925E5}_11.png&quot;/&gt;&lt;left val=&quot;308&quot;/&gt;&lt;top val=&quot;268&quot;/&gt;&lt;width val=&quot;122&quot;/&gt;&lt;height val=&quot;234&quot;/&gt;&lt;hasText val=&quot;1&quot;/&gt;&lt;/Image&gt;&lt;/ThreeDShapeInfo&gt;"/>
  <p:tag name="PRESENTER_SHAPETEXTINFO" val="&lt;ShapeTextInfo&gt;&lt;TableIndex row=&quot;-1&quot; col=&quot;-1&quot;&gt;&lt;linesCount val=&quot;10&quot;/&gt;&lt;lineCharCount val=&quot;6&quot;/&gt;&lt;lineCharCount val=&quot;11&quot;/&gt;&lt;lineCharCount val=&quot;11&quot;/&gt;&lt;lineCharCount val=&quot;8&quot;/&gt;&lt;lineCharCount val=&quot;12&quot;/&gt;&lt;lineCharCount val=&quot;14&quot;/&gt;&lt;lineCharCount val=&quot;12&quot;/&gt;&lt;lineCharCount val=&quot;9&quot;/&gt;&lt;lineCharCount val=&quot;12&quot;/&gt;&lt;lineCharCount val=&quot;13&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EADE10E-2384-45C3-ABCB-6374B1CA80AB}_11.png&quot;/&gt;&lt;left val=&quot;447&quot;/&gt;&lt;top val=&quot;271&quot;/&gt;&lt;width val=&quot;127&quot;/&gt;&lt;height val=&quot;190&quot;/&gt;&lt;hasText val=&quot;1&quot;/&gt;&lt;/Image&gt;&lt;/ThreeDShapeInfo&gt;"/>
  <p:tag name="PRESENTER_SHAPETEXTINFO" val="&lt;ShapeTextInfo&gt;&lt;TableIndex row=&quot;-1&quot; col=&quot;-1&quot;&gt;&lt;linesCount val=&quot;8&quot;/&gt;&lt;lineCharCount val=&quot;11&quot;/&gt;&lt;lineCharCount val=&quot;14&quot;/&gt;&lt;lineCharCount val=&quot;15&quot;/&gt;&lt;lineCharCount val=&quot;13&quot;/&gt;&lt;lineCharCount val=&quot;13&quot;/&gt;&lt;lineCharCount val=&quot;12&quot;/&gt;&lt;lineCharCount val=&quot;13&quot;/&gt;&lt;lineCharCount val=&quot;4&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INFO" val="&lt;ThreeDShapeInfo&gt;&lt;uuid val=&quot;{89750620-021E-46CF-B37E-B95F88CF25A9}&quot;/&gt;&lt;isInvalidForFieldText val=&quot;0&quot;/&gt;&lt;Image&gt;&lt;filename val=&quot;D:\E-L NAM HOC 21-22\LY TU TRONG\data\asimages\{89750620-021E-46CF-B37E-B95F88CF25A9}_11.png&quot;/&gt;&lt;left val=&quot;584&quot;/&gt;&lt;top val=&quot;261&quot;/&gt;&lt;width val=&quot;129&quot;/&gt;&lt;height val=&quot;249&quot;/&gt;&lt;hasText val=&quot;1&quot;/&gt;&lt;/Image&gt;&lt;/ThreeDShapeInfo&gt;"/>
  <p:tag name="PRESENTER_SHAPETEXTINFO" val="&lt;ShapeTextInfo&gt;&lt;TableIndex row=&quot;-1&quot; col=&quot;-1&quot;&gt;&lt;linesCount val=&quot;0&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047F1F0-19FE-4253-AD09-547E03236B03}_11.png&quot;/&gt;&lt;left val=&quot;588&quot;/&gt;&lt;top val=&quot;174&quot;/&gt;&lt;width val=&quot;124&quot;/&gt;&lt;height val=&quot;46&quot;/&gt;&lt;hasText val=&quot;1&quot;/&gt;&lt;/Image&gt;&lt;/ThreeDShapeInfo&gt;"/>
  <p:tag name="PRESENTER_SHAPETEXTINFO" val="&lt;ShapeTextInfo&gt;&lt;TableIndex row=&quot;-1&quot; col=&quot;-1&quot;&gt;&lt;linesCount val=&quot;1&quot;/&gt;&lt;lineCharCount val=&quot;10&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A4135B1-7E97-4F1D-8BB0-E2943533D307}_11.png&quot;/&gt;&lt;left val=&quot;594&quot;/&gt;&lt;top val=&quot;267&quot;/&gt;&lt;width val=&quot;109&quot;/&gt;&lt;height val=&quot;229&quot;/&gt;&lt;hasText val=&quot;1&quot;/&gt;&lt;/Image&gt;&lt;/ThreeDShapeInfo&gt;"/>
  <p:tag name="PRESENTER_SHAPETEXTINFO" val="&lt;ShapeTextInfo&gt;&lt;TableIndex row=&quot;-1&quot; col=&quot;-1&quot;&gt;&lt;linesCount val=&quot;8&quot;/&gt;&lt;lineCharCount val=&quot;8&quot;/&gt;&lt;lineCharCount val=&quot;11&quot;/&gt;&lt;lineCharCount val=&quot;8&quot;/&gt;&lt;lineCharCount val=&quot;10&quot;/&gt;&lt;lineCharCount val=&quot;12&quot;/&gt;&lt;lineCharCount val=&quot;10&quot;/&gt;&lt;lineCharCount val=&quot;10&quot;/&gt;&lt;lineCharCount val=&quot;1&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9DD600E-960F-4126-8EE8-651038F2F2B9}_11.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1502E62-21F1-4A3B-BC06-CAC3698D5383}_11.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PSNARRATIONPROPS" val="D:\E-L NAM HOC 21-22\NHAC TRANG DAU\QuocTeCa-TopCa_xchw.mp3"/>
  <p:tag name="PPSNARRATION" val="28,1796942538,D:\E-L NAM HOC 21-22\LY TU TRONG\KE CHUYEN LY TU TRONG_pptx\Media.ppcx"/>
  <p:tag name="HTML_SHAPEINFO" val="&lt;SlideThumbPath val=&quot;Slide12.PNG&quot;/&gt;"/>
</p:tagLst>
</file>

<file path=ppt/tags/tag18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698F75B-C23A-47B2-8EC6-EEB49705F737}_12.png&quot;/&gt;&lt;left val=&quot;341&quot;/&gt;&lt;top val=&quot;10&quot;/&gt;&lt;width val=&quot;331&quot;/&gt;&lt;height val=&quot;96&quot;/&gt;&lt;hasText val=&quot;1&quot;/&gt;&lt;/Image&gt;&lt;/ThreeDShapeInfo&gt;"/>
  <p:tag name="PRESENTER_SHAPETEXTINFO" val="&lt;ShapeTextInfo&gt;&lt;TableIndex row=&quot;-1&quot; col=&quot;-1&quot;&gt;&lt;linesCount val=&quot;2&quot;/&gt;&lt;lineCharCount val=&quot;11&quot;/&gt;&lt;lineCharCount val=&quot;26&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FFF87A0-C37D-4820-968C-78DFF32D5FA5}_12.png&quot;/&gt;&lt;left val=&quot;6&quot;/&gt;&lt;top val=&quot;26&quot;/&gt;&lt;width val=&quot;325&quot;/&gt;&lt;height val=&quot;512&quot;/&gt;&lt;hasText val=&quot;1&quot;/&gt;&lt;/Image&gt;&lt;/ThreeDShapeInfo&gt;"/>
  <p:tag name="PRESENTER_SHAPETEXTINFO" val="&lt;ShapeTextInfo&gt;&lt;TableIndex row=&quot;-1&quot; col=&quot;-1&quot;&gt;&lt;linesCount val=&quot;18&quot;/&gt;&lt;lineCharCount val=&quot;34&quot;/&gt;&lt;lineCharCount val=&quot;34&quot;/&gt;&lt;lineCharCount val=&quot;31&quot;/&gt;&lt;lineCharCount val=&quot;29&quot;/&gt;&lt;lineCharCount val=&quot;30&quot;/&gt;&lt;lineCharCount val=&quot;30&quot;/&gt;&lt;lineCharCount val=&quot;33&quot;/&gt;&lt;lineCharCount val=&quot;31&quot;/&gt;&lt;lineCharCount val=&quot;33&quot;/&gt;&lt;lineCharCount val=&quot;10&quot;/&gt;&lt;lineCharCount val=&quot;32&quot;/&gt;&lt;lineCharCount val=&quot;32&quot;/&gt;&lt;lineCharCount val=&quot;36&quot;/&gt;&lt;lineCharCount val=&quot;24&quot;/&gt;&lt;lineCharCount val=&quot;32&quot;/&gt;&lt;lineCharCount val=&quot;31&quot;/&gt;&lt;lineCharCount val=&quot;38&quot;/&gt;&lt;lineCharCount val=&quot;18&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PSNARRATION" val="8,1796942538,D:\E-L NAM HOC 21-22\LY TU TRONG\KE CHUYEN LY TU TRONG_pptx\Media.ppcx"/>
  <p:tag name="HTML_SHAPEINFO" val="&lt;SlideThumbPath val=&quot;Slide13.PNG&quot;/&gt;"/>
</p:tagLst>
</file>

<file path=ppt/tags/tag18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4CAE085-667A-48B8-9AA5-6BEBC4B17BDF}_13.png&quot;/&gt;&lt;left val=&quot;13&quot;/&gt;&lt;top val=&quot;105&quot;/&gt;&lt;width val=&quot;218&quot;/&gt;&lt;height val=&quot;186&quot;/&gt;&lt;hasText val=&quot;1&quot;/&gt;&lt;/Image&gt;&lt;/ThreeDShapeInfo&gt;"/>
</p:tagLst>
</file>

<file path=ppt/tags/tag18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4F6575F-A9A2-43CD-8EBE-CF46E873C35F}_13.png&quot;/&gt;&lt;left val=&quot;256&quot;/&gt;&lt;top val=&quot;105&quot;/&gt;&lt;width val=&quot;216&quot;/&gt;&lt;height val=&quot;184&quot;/&gt;&lt;hasText val=&quot;1&quot;/&gt;&lt;/Image&gt;&lt;/ThreeDShapeInfo&gt;"/>
</p:tagLst>
</file>

<file path=ppt/tags/tag18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6D85546-2921-45CA-95F0-36A8FA74B242}_13.png&quot;/&gt;&lt;left val=&quot;498&quot;/&gt;&lt;top val=&quot;106&quot;/&gt;&lt;width val=&quot;207&quot;/&gt;&lt;height val=&quot;181&quot;/&gt;&lt;hasText val=&quot;1&quot;/&gt;&lt;/Image&gt;&lt;/ThreeDShapeInfo&gt;"/>
</p:tagLst>
</file>

<file path=ppt/tags/tag18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6400617-414A-44B1-AEE4-D3E9D1DC5365}_13.png&quot;/&gt;&lt;left val=&quot;11&quot;/&gt;&lt;top val=&quot;321&quot;/&gt;&lt;width val=&quot;220&quot;/&gt;&lt;height val=&quot;181&quot;/&gt;&lt;hasText val=&quot;1&quot;/&gt;&lt;/Image&gt;&lt;/ThreeDShapeInfo&gt;"/>
</p:tagLst>
</file>

<file path=ppt/tags/tag18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3BBD3701-1E74-474B-87B4-43549EDBC4A8}_13.png&quot;/&gt;&lt;left val=&quot;259&quot;/&gt;&lt;top val=&quot;322&quot;/&gt;&lt;width val=&quot;212&quot;/&gt;&lt;height val=&quot;181&quot;/&gt;&lt;hasText val=&quot;1&quot;/&gt;&lt;/Image&gt;&lt;/ThreeDShapeInfo&gt;"/>
</p:tagLst>
</file>

<file path=ppt/tags/tag1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DAB9AC0-42E8-4031-B605-5E2F2614DDC1}_13.png&quot;/&gt;&lt;left val=&quot;504&quot;/&gt;&lt;top val=&quot;321&quot;/&gt;&lt;width val=&quot;201&quot;/&gt;&lt;height val=&quot;182&quot;/&gt;&lt;hasText val=&quot;1&quot;/&gt;&lt;/Image&gt;&lt;/ThreeDShapeInfo&gt;"/>
</p:tagLst>
</file>

<file path=ppt/tags/tag18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14ABA74-C72A-4E17-86D2-3774C71B593F}_13.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FF3C9F1-BEF5-4917-81C4-F36189ABD099}_13.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PSNARRATION" val="9,1796942538,D:\E-L NAM HOC 21-22\LY TU TRONG\KE CHUYEN LY TU TRONG_pptx\Media.ppcx"/>
  <p:tag name="HTML_SHAPEINFO" val="&lt;SlideThumbPath val=&quot;Slide14.PNG&quot;/&gt;"/>
</p:tagLst>
</file>

<file path=ppt/tags/tag1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3CA354-BE30-4557-95C7-7E34D96DCAA6}&quot;/&gt;&lt;isInvalidForFieldText val=&quot;0&quot;/&gt;&lt;Image&gt;&lt;filename val=&quot;D:\E-L NAM HOC 21-22\LY TU TRONG\data\asimages\{E83CA354-BE30-4557-95C7-7E34D96DCAA6}_14.png&quot;/&gt;&lt;left val=&quot;168&quot;/&gt;&lt;top val=&quot;177&quot;/&gt;&lt;width val=&quot;380&quot;/&gt;&lt;height val=&quot;56&quot;/&gt;&lt;hasText val=&quot;1&quot;/&gt;&lt;/Image&gt;&lt;/ThreeDShapeInfo&gt;"/>
  <p:tag name="PRESENTER_SHAPETEXTINFO" val="&lt;ShapeTextInfo&gt;&lt;TableIndex row=&quot;-1&quot; col=&quot;-1&quot;&gt;&lt;linesCount val=&quot;0&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E420442-7A46-4D40-8EA1-999EA1EEFC57}&quot;/&gt;&lt;isInvalidForFieldText val=&quot;0&quot;/&gt;&lt;Image&gt;&lt;filename val=&quot;D:\E-L NAM HOC 21-22\LY TU TRONG\data\asimages\{1E420442-7A46-4D40-8EA1-999EA1EEFC57}_14.png&quot;/&gt;&lt;left val=&quot;168&quot;/&gt;&lt;top val=&quot;249&quot;/&gt;&lt;width val=&quot;380&quot;/&gt;&lt;height val=&quot;60&quot;/&gt;&lt;hasText val=&quot;1&quot;/&gt;&lt;/Image&gt;&lt;/ThreeDShapeInfo&gt;"/>
  <p:tag name="PRESENTER_SHAPETEXTINFO" val="&lt;ShapeTextInfo&gt;&lt;TableIndex row=&quot;-1&quot; col=&quot;-1&quot;&gt;&lt;linesCount val=&quot;0&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545FC89-069A-45BB-8EAA-253BF244BFBA}&quot;/&gt;&lt;isInvalidForFieldText val=&quot;0&quot;/&gt;&lt;Image&gt;&lt;filename val=&quot;D:\E-L NAM HOC 21-22\LY TU TRONG\data\asimages\{B545FC89-069A-45BB-8EAA-253BF244BFBA}_14.png&quot;/&gt;&lt;left val=&quot;168&quot;/&gt;&lt;top val=&quot;335&quot;/&gt;&lt;width val=&quot;380&quot;/&gt;&lt;height val=&quot;54&quot;/&gt;&lt;hasText val=&quot;1&quot;/&gt;&lt;/Image&gt;&lt;/ThreeDShapeInfo&gt;"/>
  <p:tag name="PRESENTER_SHAPETEXTINFO" val="&lt;ShapeTextInfo&gt;&lt;TableIndex row=&quot;-1&quot; col=&quot;-1&quot;&gt;&lt;linesCount val=&quot;0&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141EF985-FCE3-48C0-8F7B-EFED506DB2C1}&quot;/&gt;&lt;isInvalidForFieldText val=&quot;0&quot;/&gt;&lt;Image&gt;&lt;filename val=&quot;D:\E-L NAM HOC 21-22\LY TU TRONG\data\asimages\{141EF985-FCE3-48C0-8F7B-EFED506DB2C1}_14.png&quot;/&gt;&lt;left val=&quot;168&quot;/&gt;&lt;top val=&quot;405&quot;/&gt;&lt;width val=&quot;380&quot;/&gt;&lt;height val=&quot;64&quot;/&gt;&lt;hasText val=&quot;1&quot;/&gt;&lt;/Image&gt;&lt;/ThreeDShapeInfo&gt;"/>
  <p:tag name="PRESENTER_SHAPETEXTINFO" val="&lt;ShapeTextInfo&gt;&lt;TableIndex row=&quot;-1&quot; col=&quot;-1&quot;&gt;&lt;linesCount val=&quot;0&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04B9AEE-BDA9-439F-AFE1-C47077F6D2C5}_14.png&quot;/&gt;&lt;left val=&quot;136&quot;/&gt;&lt;top val=&quot;87&quot;/&gt;&lt;width val=&quot;446&quot;/&gt;&lt;height val=&quot;51&quot;/&gt;&lt;hasText val=&quot;1&quot;/&gt;&lt;/Image&gt;&lt;/ThreeDShapeInfo&gt;"/>
  <p:tag name="PRESENTER_SHAPETEXTINFO" val="&lt;ShapeTextInfo&gt;&lt;TableIndex row=&quot;-1&quot; col=&quot;-1&quot;&gt;&lt;linesCount val=&quot;1&quot;/&gt;&lt;lineCharCount val=&quot;38&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B658132-588A-4517-A52E-03EDBF77E791}_14.png&quot;/&gt;&lt;left val=&quot;198&quot;/&gt;&lt;top val=&quot;182&quot;/&gt;&lt;width val=&quot;298&quot;/&gt;&lt;height val=&quot;51&quot;/&gt;&lt;hasText val=&quot;1&quot;/&gt;&lt;/Image&gt;&lt;/ThreeDShapeInfo&gt;"/>
  <p:tag name="PRESENTER_SHAPETEXTINFO" val="&lt;ShapeTextInfo&gt;&lt;TableIndex row=&quot;-1&quot; col=&quot;-1&quot;&gt;&lt;linesCount val=&quot;1&quot;/&gt;&lt;lineCharCount val=&quot;11&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72EA981-BC6D-4826-86B4-F3CCBA6D3450}_14.png&quot;/&gt;&lt;left val=&quot;198&quot;/&gt;&lt;top val=&quot;253&quot;/&gt;&lt;width val=&quot;298&quot;/&gt;&lt;height val=&quot;51&quot;/&gt;&lt;hasText val=&quot;1&quot;/&gt;&lt;/Image&gt;&lt;/ThreeDShapeInfo&gt;"/>
  <p:tag name="PRESENTER_SHAPETEXTINFO" val="&lt;ShapeTextInfo&gt;&lt;TableIndex row=&quot;-1&quot; col=&quot;-1&quot;&gt;&lt;linesCount val=&quot;1&quot;/&gt;&lt;lineCharCount val=&quot;1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AAA3F3E-350D-4AF0-8E6D-51DB5BD1D8D2}_14.png&quot;/&gt;&lt;left val=&quot;204&quot;/&gt;&lt;top val=&quot;337&quot;/&gt;&lt;width val=&quot;298&quot;/&gt;&lt;height val=&quot;51&quot;/&gt;&lt;hasText val=&quot;1&quot;/&gt;&lt;/Image&gt;&lt;/ThreeDShapeInfo&gt;"/>
  <p:tag name="PRESENTER_SHAPETEXTINFO" val="&lt;ShapeTextInfo&gt;&lt;TableIndex row=&quot;-1&quot; col=&quot;-1&quot;&gt;&lt;linesCount val=&quot;1&quot;/&gt;&lt;lineCharCount val=&quot;17&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79665B1-AB29-494C-B084-E682383F3A6D}_14.png&quot;/&gt;&lt;left val=&quot;206&quot;/&gt;&lt;top val=&quot;409&quot;/&gt;&lt;width val=&quot;298&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A22B2FF0-D118-4716-AE1A-C3B4477F3A14}_14.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1FA8A773-DAB5-4D02-B22D-86C3ED14849E}_14.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PSNARRATION" val="10,1796942538,D:\E-L NAM HOC 21-22\LY TU TRONG\KE CHUYEN LY TU TRONG_pptx\Media.ppcx"/>
  <p:tag name="HTML_SHAPEINFO" val="&lt;SlideThumbPath val=&quot;Slide15.PNG&quot;/&gt;"/>
</p:tagLst>
</file>

<file path=ppt/tags/tag2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07F659C-6B6B-4A10-85DA-9530D286DBAC}_15.png&quot;/&gt;&lt;left val=&quot;27&quot;/&gt;&lt;top val=&quot;112&quot;/&gt;&lt;width val=&quot;667&quot;/&gt;&lt;height val=&quot;46&quot;/&gt;&lt;hasText val=&quot;1&quot;/&gt;&lt;/Image&gt;&lt;/ThreeDShapeInfo&gt;"/>
  <p:tag name="PRESENTER_SHAPETEXTINFO" val="&lt;ShapeTextInfo&gt;&lt;TableIndex row=&quot;-1&quot; col=&quot;-1&quot;&gt;&lt;linesCount val=&quot;1&quot;/&gt;&lt;lineCharCount val=&quot;57&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B44D8FE-4E24-42A1-B1DA-4E39E53ECACE}_15.png&quot;/&gt;&lt;left val=&quot;64&quot;/&gt;&lt;top val=&quot;74&quot;/&gt;&lt;width val=&quot;554&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69D8AA2-7EB8-4C58-AC28-183D7A356F0E}_15.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4E240A6-8C3B-4A74-BD76-AFB5DB4DD46B}_15.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MMPROD_LASTVALUES" val="&lt;ChangeData&gt;&lt;SlideID&gt;&lt;![CDATA[310]]&gt;&lt;/SlideID&gt;&lt;/ChangeData&gt;"/>
  <p:tag name="MMPROD_PASSDATA" val="&lt;object type=&quot;10050&quot; unique_id=&quot;10040&quot;&gt;&lt;property id=&quot;10020&quot; value=&quot;2&quot;/&gt;&lt;property id=&quot;10102&quot; value=&quot;1&quot;/&gt;&lt;property id=&quot;10191&quot; value=&quot;24&quot;/&gt;&lt;/object&gt;"/>
  <p:tag name="MMPROD_FAILDATA" val="&lt;object type=&quot;10051&quot; unique_id=&quot;10041&quot;&gt;&lt;property id=&quot;10020&quot; value=&quot;2&quot;/&gt;&lt;property id=&quot;10102&quot; value=&quot;1&quot;/&gt;&lt;property id=&quot;10191&quot; value=&quot;-1&quot;/&gt;&lt;/object&gt;"/>
  <p:tag name="MMPROD_ID" val="10101"/>
  <p:tag name="MMPROD_TYPE" val="10016"/>
  <p:tag name="MMPROD_DATA" val="&lt;property id=&quot;10026&quot; value=&quot;10&quot;/&gt;&lt;property id=&quot;10027&quot; value=&quot;Interaction10038&quot;/&gt;&lt;property id=&quot;10028&quot; value=&quot;0&quot;/&gt;&lt;property id=&quot;10070&quot; value=&quot;Nối tranh&quot;/&gt;&lt;property id=&quot;10098&quot; value=&quot;Matching&quot;/&gt;&lt;property id=&quot;10100&quot; value=&quot;0&quot;/&gt;&lt;property id=&quot;10108&quot; value=&quot;1&quot;/&gt;&lt;property id=&quot;10109&quot; value=&quot;1&quot;/&gt;&lt;property id=&quot;10110&quot; value=&quot;1&quot;/&gt;&lt;property id=&quot;10111&quot; value=&quot;3&quot;/&gt;&lt;property id=&quot;10112&quot; value=&quot;1&quot;/&gt;&lt;property id=&quot;10115&quot; value=&quot;1&quot;/&gt;&lt;property id=&quot;10120&quot; value=&quot;1&quot;/&gt;&lt;property id=&quot;10131&quot; value=&quot;1&quot;/&gt;&lt;property id=&quot;10132&quot; value=&quot;1&quot;/&gt;&lt;property id=&quot;10159&quot; value=&quot;0&quot;/&gt;&lt;property id=&quot;10178&quot; value=&quot;1&quot;/&gt;&lt;property id=&quot;10182&quot; value=&quot;1&quot;/&gt;&lt;property id=&quot;10206&quot; value=&quot;0&quot;/&gt;&lt;property id=&quot;10207&quot; value=&quot;0&quot;/&gt;"/>
  <p:tag name="MMPROD_COLLECTIONCONTAINERID" val="20000"/>
  <p:tag name="MMPROD_PARENTID" val="10004"/>
  <p:tag name="MMPROD_PARENTQUESTIONGROUPID" val="-1"/>
  <p:tag name="QUIZCLIPSSOURCE" val="1796942538,D:\E-L NAM HOC 21-22\LY TU TRONG\KE CHUYEN LY TU TRONG_pptx\Media.ppcx"/>
  <p:tag name="HTML_SHAPEINFO" val="&lt;SlideThumbPath val=&quot;Slide16.PNG&quot;/&gt;"/>
  <p:tag name="MMPROD_ANSWERCOUNT" val="6"/>
  <p:tag name="MMPROD_ITEMCOUNT" val="6"/>
</p:tagLst>
</file>

<file path=ppt/tags/tag221.xml><?xml version="1.0" encoding="utf-8"?>
<p:tagLst xmlns:a="http://schemas.openxmlformats.org/drawingml/2006/main" xmlns:r="http://schemas.openxmlformats.org/officeDocument/2006/relationships" xmlns:p="http://schemas.openxmlformats.org/presentationml/2006/main">
  <p:tag name="MMPROD_ID" val="10038"/>
  <p:tag name="MMPROD_ABSOLUTEPOSITIONID" val="100"/>
  <p:tag name="MMPROD_LASTVALUES" val="&lt;ChangeData&gt;&lt;Text&gt;&lt;![CDATA[Em hãy nối tranh theo đúng thứ tự nội dung câu chuyện]]&gt;&lt;/Text&gt;&lt;FontSize&gt;&lt;![CDATA[37]]&gt;&lt;/FontSize&gt;&lt;Left&gt;&lt;![CDATA[0]]&gt;&lt;/Left&gt;&lt;Top&gt;&lt;![CDATA[0]]&gt;&lt;/Top&gt;&lt;/ChangeData&gt;"/>
  <p:tag name="HTML_SHAPEINFO" val="&lt;ThreeDShapeInfo&gt;&lt;uuid val=&quot;100&quot;/&gt;&lt;isInvalidForFieldText val=&quot;0&quot;/&gt;&lt;Image&gt;&lt;filename val=&quot;D:\E-L NAM HOC 21-22\LY TU TRONG\data\asimages\{BA84665A-6B50-4430-826D-835C3F5FB1DD}_16.png&quot;/&gt;&lt;left val=&quot;25&quot;/&gt;&lt;top val=&quot;6&quot;/&gt;&lt;width val=&quot;670&quot;/&gt;&lt;height val=&quot;52&quot;/&gt;&lt;hasText val=&quot;1&quot;/&gt;&lt;/Image&gt;&lt;/ThreeDShapeInfo&gt;"/>
  <p:tag name="PRESENTER_SHAPETEXTINFO" val="&lt;ShapeTextInfo&gt;&lt;TableIndex row=&quot;-1&quot; col=&quot;-1&quot;&gt;&lt;linesCount val=&quot;1&quot;/&gt;&lt;lineCharCount val=&quot;53&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MMPROD_ABSOLUTEPOSITIONID" val="3090"/>
  <p:tag name="MMPROD_LASTVALUES" val="&lt;ChangeData&gt;&lt;Text&gt;&lt;![CDATA[Tên tranh]]&gt;&lt;/Text&gt;&lt;FontSize&gt;&lt;![CDATA[24]]&gt;&lt;/FontSize&gt;&lt;Left&gt;&lt;![CDATA[0]]&gt;&lt;/Left&gt;&lt;Top&gt;&lt;![CDATA[0]]&gt;&lt;/Top&gt;&lt;/ChangeData&gt;"/>
  <p:tag name="HTML_SHAPEINFO" val="&lt;ThreeDShapeInfo&gt;&lt;uuid val=&quot;3090&quot;/&gt;&lt;isInvalidForFieldText val=&quot;0&quot;/&gt;&lt;Image&gt;&lt;filename val=&quot;D:\E-L NAM HOC 21-22\LY TU TRONG\data\asimages\{713CE583-D23A-4512-9665-6ACD3D3198B6}_16.png&quot;/&gt;&lt;left val=&quot;19&quot;/&gt;&lt;top val=&quot;58&quot;/&gt;&lt;width val=&quot;322&quot;/&gt;&lt;height val=&quot;59&quot;/&gt;&lt;hasText val=&quot;1&quot;/&gt;&lt;/Image&gt;&lt;/ThreeDShapeInfo&gt;"/>
  <p:tag name="PRESENTER_SHAPETEXTINFO" val="&lt;ShapeTextInfo&gt;&lt;TableIndex row=&quot;-1&quot; col=&quot;-1&quot;&gt;&lt;linesCount val=&quot;1&quot;/&gt;&lt;lineCharCount val=&quot;9&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MMPROD_ABSOLUTEPOSITIONID" val="30910"/>
  <p:tag name="MMPROD_LASTVALUES" val="&lt;ChangeData&gt;&lt;Text&gt;&lt;![CDATA[Tranh]]&gt;&lt;/Text&gt;&lt;FontSize&gt;&lt;![CDATA[24]]&gt;&lt;/FontSize&gt;&lt;Left&gt;&lt;![CDATA[0]]&gt;&lt;/Left&gt;&lt;Top&gt;&lt;![CDATA[0]]&gt;&lt;/Top&gt;&lt;/ChangeData&gt;"/>
  <p:tag name="HTML_SHAPEINFO" val="&lt;ThreeDShapeInfo&gt;&lt;uuid val=&quot;30910&quot;/&gt;&lt;isInvalidForFieldText val=&quot;0&quot;/&gt;&lt;Image&gt;&lt;filename val=&quot;D:\E-L NAM HOC 21-22\LY TU TRONG\data\asimages\{A2E77FF5-86E6-49AF-BFEB-7D951B3198AA}_16.png&quot;/&gt;&lt;left val=&quot;362&quot;/&gt;&lt;top val=&quot;58&quot;/&gt;&lt;width val=&quot;322&quot;/&gt;&lt;height val=&quot;58&quot;/&gt;&lt;hasText val=&quot;1&quot;/&gt;&lt;/Image&gt;&lt;/ThreeDShapeInfo&gt;"/>
  <p:tag name="PRESENTER_SHAPETEXTINFO" val="&lt;ShapeTextInfo&gt;&lt;TableIndex row=&quot;-1&quot; col=&quot;-1&quot;&gt;&lt;linesCount val=&quot;1&quot;/&gt;&lt;lineCharCount val=&quot;5&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MMPROD_LASTVALUES" val="&lt;ChangeData&gt;&lt;Left&gt;&lt;![CDATA[379.44]]&gt;&lt;/Left&gt;&lt;Top&gt;&lt;![CDATA[165.2376]]&gt;&lt;/Top&gt;&lt;/ChangeData&gt;"/>
  <p:tag name="MMPROD_ABSOLUTEPOSITIONID" val="4001"/>
  <p:tag name="MMPROD_ID" val="10043"/>
  <p:tag name="MMPROD_TYPE" val="10023"/>
  <p:tag name="MMPROD_DATA" val="&lt;property id=&quot;10193&quot; value=&quot;A&quot;/&gt;&lt;property id=&quot;10199&quot; value=&quot;0&quot;/&gt;"/>
  <p:tag name="MMPROD_COLLECTIONCONTAINERID" val="10039"/>
  <p:tag name="MMPROD_PARENTID" val="10101"/>
  <p:tag name="HTML_SHAPEINFO" val="&lt;ThreeDShapeInfo&gt;&lt;uuid val=&quot;4001&quot;/&gt;&lt;isInvalidForFieldText val=&quot;0&quot;/&gt;&lt;Image&gt;&lt;filename val=&quot;D:\E-L NAM HOC 21-22\LY TU TRONG\data\asimages\{2A62AFF1-4829-4EAE-803E-1A7E3EF783E3}_16.png&quot;/&gt;&lt;left val=&quot;366&quot;/&gt;&lt;top val=&quot;106&quot;/&gt;&lt;width val=&quot;313&quot;/&gt;&lt;height val=&quot;46&quot;/&gt;&lt;hasText val=&quot;1&quot;/&gt;&lt;/Image&gt;&lt;/ThreeDShapeInfo&gt;"/>
</p:tagLst>
</file>

<file path=ppt/tags/tag225.xml><?xml version="1.0" encoding="utf-8"?>
<p:tagLst xmlns:a="http://schemas.openxmlformats.org/drawingml/2006/main" xmlns:r="http://schemas.openxmlformats.org/officeDocument/2006/relationships" xmlns:p="http://schemas.openxmlformats.org/presentationml/2006/main">
  <p:tag name="MMPROD_LASTVALUES" val="&lt;ChangeData&gt;&lt;Left&gt;&lt;![CDATA[379.44]]&gt;&lt;/Left&gt;&lt;Top&gt;&lt;![CDATA[194.9374]]&gt;&lt;/Top&gt;&lt;/ChangeData&gt;"/>
  <p:tag name="MMPROD_ABSOLUTEPOSITIONID" val="4002"/>
  <p:tag name="MMPROD_ID" val="10044"/>
  <p:tag name="MMPROD_TYPE" val="10023"/>
  <p:tag name="MMPROD_DATA" val="&lt;property id=&quot;10193&quot; value=&quot;B&quot;/&gt;&lt;property id=&quot;10199&quot; value=&quot;0&quot;/&gt;"/>
  <p:tag name="MMPROD_COLLECTIONCONTAINERID" val="10039"/>
  <p:tag name="MMPROD_PARENTID" val="10101"/>
  <p:tag name="HTML_SHAPEINFO" val="&lt;ThreeDShapeInfo&gt;&lt;uuid val=&quot;4002&quot;/&gt;&lt;isInvalidForFieldText val=&quot;0&quot;/&gt;&lt;Image&gt;&lt;filename val=&quot;D:\E-L NAM HOC 21-22\LY TU TRONG\data\asimages\{37CA69A2-2B87-45D6-85A6-006718E6F00B}_16.png&quot;/&gt;&lt;left val=&quot;366&quot;/&gt;&lt;top val=&quot;152&quot;/&gt;&lt;width val=&quot;313&quot;/&gt;&lt;height val=&quot;46&quot;/&gt;&lt;hasText val=&quot;1&quot;/&gt;&lt;/Image&gt;&lt;/ThreeDShapeInfo&gt;"/>
</p:tagLst>
</file>

<file path=ppt/tags/tag226.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24.6372]]&gt;&lt;/Top&gt;&lt;/ChangeData&gt;"/>
  <p:tag name="MMPROD_ABSOLUTEPOSITIONID" val="4003"/>
  <p:tag name="MMPROD_ID" val="10045"/>
  <p:tag name="MMPROD_TYPE" val="10023"/>
  <p:tag name="MMPROD_DATA" val="&lt;property id=&quot;10193&quot; value=&quot;C&quot;/&gt;&lt;property id=&quot;10199&quot; value=&quot;0&quot;/&gt;"/>
  <p:tag name="MMPROD_COLLECTIONCONTAINERID" val="10039"/>
  <p:tag name="MMPROD_PARENTID" val="10101"/>
  <p:tag name="HTML_SHAPEINFO" val="&lt;ThreeDShapeInfo&gt;&lt;uuid val=&quot;4003&quot;/&gt;&lt;isInvalidForFieldText val=&quot;0&quot;/&gt;&lt;Image&gt;&lt;filename val=&quot;D:\E-L NAM HOC 21-22\LY TU TRONG\data\asimages\{99E10861-2200-499C-A78A-C296223A5A50}_16.png&quot;/&gt;&lt;left val=&quot;366&quot;/&gt;&lt;top val=&quot;218&quot;/&gt;&lt;width val=&quot;314&quot;/&gt;&lt;height val=&quot;46&quot;/&gt;&lt;hasText val=&quot;1&quot;/&gt;&lt;/Image&gt;&lt;/ThreeDShapeInfo&gt;"/>
</p:tagLst>
</file>

<file path=ppt/tags/tag227.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54.3369]]&gt;&lt;/Top&gt;&lt;/ChangeData&gt;"/>
  <p:tag name="MMPROD_ABSOLUTEPOSITIONID" val="4004"/>
  <p:tag name="MMPROD_ID" val="10046"/>
  <p:tag name="MMPROD_TYPE" val="10023"/>
  <p:tag name="MMPROD_DATA" val="&lt;property id=&quot;10193&quot; value=&quot;D&quot;/&gt;&lt;property id=&quot;10199&quot; value=&quot;0&quot;/&gt;"/>
  <p:tag name="MMPROD_COLLECTIONCONTAINERID" val="10039"/>
  <p:tag name="MMPROD_PARENTID" val="10101"/>
  <p:tag name="HTML_SHAPEINFO" val="&lt;ThreeDShapeInfo&gt;&lt;uuid val=&quot;4004&quot;/&gt;&lt;isInvalidForFieldText val=&quot;0&quot;/&gt;&lt;Image&gt;&lt;filename val=&quot;D:\E-L NAM HOC 21-22\LY TU TRONG\data\asimages\{1A4B7B5A-DBA6-4ED0-9B8D-DC59DCCB1B11}_16.png&quot;/&gt;&lt;left val=&quot;366&quot;/&gt;&lt;top val=&quot;272&quot;/&gt;&lt;width val=&quot;313&quot;/&gt;&lt;height val=&quot;46&quot;/&gt;&lt;hasText val=&quot;1&quot;/&gt;&lt;/Image&gt;&lt;/ThreeDShapeInfo&gt;"/>
</p:tagLst>
</file>

<file path=ppt/tags/tag228.xml><?xml version="1.0" encoding="utf-8"?>
<p:tagLst xmlns:a="http://schemas.openxmlformats.org/drawingml/2006/main" xmlns:r="http://schemas.openxmlformats.org/officeDocument/2006/relationships" xmlns:p="http://schemas.openxmlformats.org/presentationml/2006/main">
  <p:tag name="MMPROD_LASTVALUES" val="&lt;ChangeData&gt;&lt;Left&gt;&lt;![CDATA[379.4401]]&gt;&lt;/Left&gt;&lt;Top&gt;&lt;![CDATA[284.0367]]&gt;&lt;/Top&gt;&lt;/ChangeData&gt;"/>
  <p:tag name="MMPROD_ABSOLUTEPOSITIONID" val="4005"/>
  <p:tag name="MMPROD_ID" val="10047"/>
  <p:tag name="MMPROD_TYPE" val="10023"/>
  <p:tag name="MMPROD_DATA" val="&lt;property id=&quot;10193&quot; value=&quot;E&quot;/&gt;&lt;property id=&quot;10199&quot; value=&quot;0&quot;/&gt;"/>
  <p:tag name="MMPROD_COLLECTIONCONTAINERID" val="10039"/>
  <p:tag name="MMPROD_PARENTID" val="10101"/>
  <p:tag name="HTML_SHAPEINFO" val="&lt;ThreeDShapeInfo&gt;&lt;uuid val=&quot;4005&quot;/&gt;&lt;isInvalidForFieldText val=&quot;0&quot;/&gt;&lt;Image&gt;&lt;filename val=&quot;D:\E-L NAM HOC 21-22\LY TU TRONG\data\asimages\{595A564E-07BB-4FB9-A04C-4A5E735702CA}_16.png&quot;/&gt;&lt;left val=&quot;366&quot;/&gt;&lt;top val=&quot;332&quot;/&gt;&lt;width val=&quot;315&quot;/&gt;&lt;height val=&quot;46&quot;/&gt;&lt;hasText val=&quot;1&quot;/&gt;&lt;/Image&gt;&lt;/ThreeDShapeInfo&gt;"/>
</p:tagLst>
</file>

<file path=ppt/tags/tag229.xml><?xml version="1.0" encoding="utf-8"?>
<p:tagLst xmlns:a="http://schemas.openxmlformats.org/drawingml/2006/main" xmlns:r="http://schemas.openxmlformats.org/officeDocument/2006/relationships" xmlns:p="http://schemas.openxmlformats.org/presentationml/2006/main">
  <p:tag name="MMPROD_LASTVALUES" val="&lt;ChangeData&gt;&lt;Left&gt;&lt;![CDATA[379.4402]]&gt;&lt;/Left&gt;&lt;Top&gt;&lt;![CDATA[313.7365]]&gt;&lt;/Top&gt;&lt;/ChangeData&gt;"/>
  <p:tag name="MMPROD_ABSOLUTEPOSITIONID" val="4006"/>
  <p:tag name="MMPROD_ID" val="10048"/>
  <p:tag name="MMPROD_TYPE" val="10023"/>
  <p:tag name="MMPROD_DATA" val="&lt;property id=&quot;10193&quot; value=&quot;F&quot;/&gt;&lt;property id=&quot;10199&quot; value=&quot;0&quot;/&gt;"/>
  <p:tag name="MMPROD_COLLECTIONCONTAINERID" val="10039"/>
  <p:tag name="MMPROD_PARENTID" val="10101"/>
  <p:tag name="HTML_SHAPEINFO" val="&lt;ThreeDShapeInfo&gt;&lt;uuid val=&quot;4006&quot;/&gt;&lt;isInvalidForFieldText val=&quot;0&quot;/&gt;&lt;Image&gt;&lt;filename val=&quot;D:\E-L NAM HOC 21-22\LY TU TRONG\data\asimages\{58AF5532-A8D9-4836-A349-3804D082F020}_16.png&quot;/&gt;&lt;left val=&quot;366&quot;/&gt;&lt;top val=&quot;382&quot;/&gt;&lt;width val=&quot;318&quot;/&gt;&lt;height val=&quot;46&quot;/&gt;&lt;hasText val=&quot;1&quot;/&gt;&lt;/Image&gt;&lt;/ThreeDShapeInfo&gt;"/>
</p:tagLst>
</file>

<file path=ppt/tags/tag230.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165.2376]]&gt;&lt;/Top&gt;&lt;/ChangeData&gt;"/>
  <p:tag name="MMPROD_ABSOLUTEPOSITIONID" val="3001"/>
  <p:tag name="MMPROD_ID" val="10049"/>
  <p:tag name="MMPROD_TYPE" val="10028"/>
  <p:tag name="MMPROD_COLLECTIONCONTAINERID" val="10042"/>
  <p:tag name="MMPROD_PARENTID" val="10101"/>
  <p:tag name="HTML_AUTOSHAPE_INFO" val="&lt;ThreeDShapeInfo&gt;&lt;uuid val=&quot;3001&quot;/&gt;&lt;isInvalidForFieldText val=&quot;0&quot;/&gt;&lt;hasMultipleQuizShape val=&quot;1&quot;/&gt;&lt;Image&gt;&lt;filename val=&quot;D:\E-L NAM HOC 21-22\LY TU TRONG\data\asimages\{3C7CC85D-F3D3-48E2-9866-101553B1AAE5}_16.png&quot;/&gt;&lt;left val=&quot;48&quot;/&gt;&lt;top val=&quot;102&quot;/&gt;&lt;width val=&quot;121&quot;/&gt;&lt;height val=&quot;46&quot;/&gt;&lt;hasText val=&quot;1&quot;/&gt;&lt;/Image&gt;&lt;/ThreeDShapeInfo&gt;"/>
</p:tagLst>
</file>

<file path=ppt/tags/tag231.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194.9373]]&gt;&lt;/Top&gt;&lt;/ChangeData&gt;"/>
  <p:tag name="MMPROD_ABSOLUTEPOSITIONID" val="3002"/>
  <p:tag name="MMPROD_ID" val="10050"/>
  <p:tag name="MMPROD_TYPE" val="10028"/>
  <p:tag name="MMPROD_COLLECTIONCONTAINERID" val="10042"/>
  <p:tag name="MMPROD_PARENTID" val="10101"/>
  <p:tag name="HTML_AUTOSHAPE_INFO" val="&lt;ThreeDShapeInfo&gt;&lt;uuid val=&quot;3002&quot;/&gt;&lt;isInvalidForFieldText val=&quot;0&quot;/&gt;&lt;hasMultipleQuizShape val=&quot;1&quot;/&gt;&lt;Image&gt;&lt;filename val=&quot;D:\E-L NAM HOC 21-22\LY TU TRONG\data\asimages\{230944C6-F355-4FD4-B99B-261818DA39F9}_16.png&quot;/&gt;&lt;left val=&quot;45&quot;/&gt;&lt;top val=&quot;153&quot;/&gt;&lt;width val=&quot;103&quot;/&gt;&lt;height val=&quot;46&quot;/&gt;&lt;hasText val=&quot;1&quot;/&gt;&lt;/Image&gt;&lt;/ThreeDShapeInfo&gt;"/>
</p:tagLst>
</file>

<file path=ppt/tags/tag232.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24.6373]]&gt;&lt;/Top&gt;&lt;/ChangeData&gt;"/>
  <p:tag name="MMPROD_ABSOLUTEPOSITIONID" val="3003"/>
  <p:tag name="MMPROD_ID" val="10051"/>
  <p:tag name="MMPROD_TYPE" val="10028"/>
  <p:tag name="MMPROD_COLLECTIONCONTAINERID" val="10042"/>
  <p:tag name="MMPROD_PARENTID" val="10101"/>
  <p:tag name="HTML_AUTOSHAPE_INFO" val="&lt;ThreeDShapeInfo&gt;&lt;uuid val=&quot;3003&quot;/&gt;&lt;isInvalidForFieldText val=&quot;0&quot;/&gt;&lt;hasMultipleQuizShape val=&quot;1&quot;/&gt;&lt;Image&gt;&lt;filename val=&quot;D:\E-L NAM HOC 21-22\LY TU TRONG\data\asimages\{3D74DF0E-1CA4-4EE7-8619-32167D7F3810}_16.png&quot;/&gt;&lt;left val=&quot;47&quot;/&gt;&lt;top val=&quot;213&quot;/&gt;&lt;width val=&quot;102&quot;/&gt;&lt;height val=&quot;46&quot;/&gt;&lt;hasText val=&quot;1&quot;/&gt;&lt;/Image&gt;&lt;/ThreeDShapeInfo&gt;"/>
</p:tagLst>
</file>

<file path=ppt/tags/tag233.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54.3373]]&gt;&lt;/Top&gt;&lt;/ChangeData&gt;"/>
  <p:tag name="MMPROD_ABSOLUTEPOSITIONID" val="3004"/>
  <p:tag name="MMPROD_ID" val="10052"/>
  <p:tag name="MMPROD_TYPE" val="10028"/>
  <p:tag name="MMPROD_COLLECTIONCONTAINERID" val="10042"/>
  <p:tag name="MMPROD_PARENTID" val="10101"/>
  <p:tag name="HTML_AUTOSHAPE_INFO" val="&lt;ThreeDShapeInfo&gt;&lt;uuid val=&quot;3004&quot;/&gt;&lt;isInvalidForFieldText val=&quot;0&quot;/&gt;&lt;hasMultipleQuizShape val=&quot;1&quot;/&gt;&lt;Image&gt;&lt;filename val=&quot;D:\E-L NAM HOC 21-22\LY TU TRONG\data\asimages\{642BED3D-8A3F-4583-B988-F0FC77458E85}_16.png&quot;/&gt;&lt;left val=&quot;48&quot;/&gt;&lt;top val=&quot;270&quot;/&gt;&lt;width val=&quot;102&quot;/&gt;&lt;height val=&quot;46&quot;/&gt;&lt;hasText val=&quot;1&quot;/&gt;&lt;/Image&gt;&lt;/ThreeDShapeInfo&gt;"/>
</p:tagLst>
</file>

<file path=ppt/tags/tag234.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284.0373]]&gt;&lt;/Top&gt;&lt;/ChangeData&gt;"/>
  <p:tag name="MMPROD_ABSOLUTEPOSITIONID" val="3005"/>
  <p:tag name="MMPROD_ID" val="10053"/>
  <p:tag name="MMPROD_TYPE" val="10028"/>
  <p:tag name="MMPROD_COLLECTIONCONTAINERID" val="10042"/>
  <p:tag name="MMPROD_PARENTID" val="10101"/>
  <p:tag name="HTML_AUTOSHAPE_INFO" val="&lt;ThreeDShapeInfo&gt;&lt;uuid val=&quot;3005&quot;/&gt;&lt;isInvalidForFieldText val=&quot;0&quot;/&gt;&lt;hasMultipleQuizShape val=&quot;1&quot;/&gt;&lt;Image&gt;&lt;filename val=&quot;D:\E-L NAM HOC 21-22\LY TU TRONG\data\asimages\{D21FC829-9C78-48E9-9739-B39E3A3B6759}_16.png&quot;/&gt;&lt;left val=&quot;47&quot;/&gt;&lt;top val=&quot;324&quot;/&gt;&lt;width val=&quot;102&quot;/&gt;&lt;height val=&quot;46&quot;/&gt;&lt;hasText val=&quot;1&quot;/&gt;&lt;/Image&gt;&lt;/ThreeDShapeInfo&gt;"/>
</p:tagLst>
</file>

<file path=ppt/tags/tag235.xml><?xml version="1.0" encoding="utf-8"?>
<p:tagLst xmlns:a="http://schemas.openxmlformats.org/drawingml/2006/main" xmlns:r="http://schemas.openxmlformats.org/officeDocument/2006/relationships" xmlns:p="http://schemas.openxmlformats.org/presentationml/2006/main">
  <p:tag name="MMPROD_CONTROLTYPE" val="5"/>
  <p:tag name="MMPROD_LASTVALUES" val="&lt;ChangeData&gt;&lt;Left&gt;&lt;![CDATA[36]]&gt;&lt;/Left&gt;&lt;Top&gt;&lt;![CDATA[313.7374]]&gt;&lt;/Top&gt;&lt;/ChangeData&gt;"/>
  <p:tag name="MMPROD_ABSOLUTEPOSITIONID" val="3006"/>
  <p:tag name="MMPROD_ID" val="10054"/>
  <p:tag name="MMPROD_TYPE" val="10028"/>
  <p:tag name="MMPROD_COLLECTIONCONTAINERID" val="10042"/>
  <p:tag name="MMPROD_PARENTID" val="10101"/>
  <p:tag name="HTML_AUTOSHAPE_INFO" val="&lt;ThreeDShapeInfo&gt;&lt;uuid val=&quot;3006&quot;/&gt;&lt;isInvalidForFieldText val=&quot;0&quot;/&gt;&lt;hasMultipleQuizShape val=&quot;1&quot;/&gt;&lt;Image&gt;&lt;filename val=&quot;D:\E-L NAM HOC 21-22\LY TU TRONG\data\asimages\{100466E8-4C7A-4716-B5AD-92116FB87313}_16.png&quot;/&gt;&lt;left val=&quot;45&quot;/&gt;&lt;top val=&quot;375&quot;/&gt;&lt;width val=&quot;103&quot;/&gt;&lt;height val=&quot;46&quot;/&gt;&lt;hasText val=&quot;1&quot;/&gt;&lt;/Image&gt;&lt;/ThreeDShapeInfo&gt;"/>
</p:tagLst>
</file>

<file path=ppt/tags/tag236.xml><?xml version="1.0" encoding="utf-8"?>
<p:tagLst xmlns:a="http://schemas.openxmlformats.org/drawingml/2006/main" xmlns:r="http://schemas.openxmlformats.org/officeDocument/2006/relationships" xmlns:p="http://schemas.openxmlformats.org/presentationml/2006/main">
  <p:tag name="MMPROD_ABSOLUTEPOSITIONID" val="7000"/>
  <p:tag name="MMPROD_LASTVALUES" val="&lt;ChangeData&gt;&lt;Text&gt;&lt;![CDATA[Đúng rồi - Click vào bất cứ nơi đâu để tiếp tục]]&gt;&lt;/Text&gt;&lt;FontSize&gt;&lt;![CDATA[18]]&gt;&lt;/FontSize&gt;&lt;Left&gt;&lt;![CDATA[0]]&gt;&lt;/Left&gt;&lt;Top&gt;&lt;![CDATA[0]]&gt;&lt;/Top&gt;&lt;/ChangeData&gt;"/>
  <p:tag name="PRESENTER_SHAPEINFO" val="&lt;ThreeDShapeInfo&gt;&lt;uuid val=&quot;{780C0792-7320-43D0-9BEC-A3BDD284FCBF}&quot;/&gt;&lt;isInvalidForFieldText val=&quot;0&quot;/&gt;&lt;Image&gt;&lt;filename val=&quot;D:\E-L NAM HOC 21-22\LY TU TRONG\data\asimages\{780C0792-7320-43D0-9BEC-A3BDD284FCBF}_16.png&quot;/&gt;&lt;left val=&quot;-5&quot;/&gt;&lt;top val=&quot;417&quot;/&gt;&lt;width val=&quot;295&quot;/&gt;&lt;height val=&quot;70&quot;/&gt;&lt;hasText val=&quot;1&quot;/&gt;&lt;/Image&gt;&lt;/ThreeDShapeInfo&gt;"/>
  <p:tag name="PRESENTER_SHAPETEXTINFO" val="&lt;ShapeTextInfo&gt;&lt;TableIndex row=&quot;-1&quot; col=&quot;-1&quot;&gt;&lt;linesCount val=&quot;2&quot;/&gt;&lt;lineCharCount val=&quot;36&quot;/&gt;&lt;lineCharCount val=&quot;11&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MMPROD_ABSOLUTEPOSITIONID" val="7002"/>
  <p:tag name="MMPROD_LASTVALUES" val="&lt;ChangeData&gt;&lt;Text&gt;&lt;![CDATA[Chưa đúng - Click vào bất cứ nơi đâu để tiếp tục]]&gt;&lt;/Text&gt;&lt;FontSize&gt;&lt;![CDATA[18]]&gt;&lt;/FontSize&gt;&lt;Left&gt;&lt;![CDATA[0]]&gt;&lt;/Left&gt;&lt;Top&gt;&lt;![CDATA[0]]&gt;&lt;/Top&gt;&lt;/ChangeData&gt;"/>
  <p:tag name="PRESENTER_SHAPEINFO" val="&lt;ThreeDShapeInfo&gt;&lt;uuid val=&quot;{A5F8F68C-2590-4865-BBCC-C5E540BC7C6C}&quot;/&gt;&lt;isInvalidForFieldText val=&quot;0&quot;/&gt;&lt;Image&gt;&lt;filename val=&quot;D:\E-L NAM HOC 21-22\LY TU TRONG\data\asimages\{A5F8F68C-2590-4865-BBCC-C5E540BC7C6C}_16.png&quot;/&gt;&lt;left val=&quot;197&quot;/&gt;&lt;top val=&quot;466&quot;/&gt;&lt;width val=&quot;313&quot;/&gt;&lt;height val=&quot;70&quot;/&gt;&lt;hasText val=&quot;1&quot;/&gt;&lt;/Image&gt;&lt;/ThreeDShapeInfo&gt;"/>
  <p:tag name="PRESENTER_SHAPETEXTINFO" val="&lt;ShapeTextInfo&gt;&lt;TableIndex row=&quot;-1&quot; col=&quot;-1&quot;&gt;&lt;linesCount val=&quot;2&quot;/&gt;&lt;lineCharCount val=&quot;37&quot;/&gt;&lt;lineCharCount val=&quot;11&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MMPROD_ABSOLUTEPOSITIONID" val="7009"/>
  <p:tag name="MMPROD_LASTVALUES" val="&lt;ChangeData&gt;&lt;Text&gt;&lt;![CDATA[Xin chúc mừng em đã trả lời chính xác!]]&gt;&lt;/Text&gt;&lt;FontSize&gt;&lt;![CDATA[18]]&gt;&lt;/FontSize&gt;&lt;Left&gt;&lt;![CDATA[0]]&gt;&lt;/Left&gt;&lt;Top&gt;&lt;![CDATA[0]]&gt;&lt;/Top&gt;&lt;/ChangeData&gt;"/>
  <p:tag name="PRESENTER_SHAPEINFO" val="&lt;ThreeDShapeInfo&gt;&lt;uuid val=&quot;{DC31D999-077E-492A-93B7-D2A6E410F554}&quot;/&gt;&lt;isInvalidForFieldText val=&quot;0&quot;/&gt;&lt;Image&gt;&lt;filename val=&quot;D:\E-L NAM HOC 21-22\LY TU TRONG\data\asimages\{DC31D999-077E-492A-93B7-D2A6E410F554}_16.png&quot;/&gt;&lt;left val=&quot;189&quot;/&gt;&lt;top val=&quot;447&quot;/&gt;&lt;width val=&quot;289&quot;/&gt;&lt;height val=&quot;71&quot;/&gt;&lt;hasText val=&quot;1&quot;/&gt;&lt;/Image&gt;&lt;/ThreeDShapeInfo&gt;"/>
  <p:tag name="PRESENTER_SHAPETEXTINFO" val="&lt;ShapeTextInfo&gt;&lt;TableIndex row=&quot;-1&quot; col=&quot;-1&quot;&gt;&lt;linesCount val=&quot;2&quot;/&gt;&lt;lineCharCount val=&quot;34&quot;/&gt;&lt;lineCharCount val=&quot;4&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MMPROD_ABSOLUTEPOSITIONID" val="7006"/>
  <p:tag name="MMPROD_LASTVALUES" val="&lt;ChangeData&gt;&lt;Text&gt;&lt;![CDATA[Câu trả lời của em:]]&gt;&lt;/Text&gt;&lt;FontSize&gt;&lt;![CDATA[18]]&gt;&lt;/FontSize&gt;&lt;Left&gt;&lt;![CDATA[0]]&gt;&lt;/Left&gt;&lt;Top&gt;&lt;![CDATA[0]]&gt;&lt;/Top&gt;&lt;/ChangeData&gt;"/>
  <p:tag name="PRESENTER_SHAPEINFO" val="&lt;ThreeDShapeInfo&gt;&lt;uuid val=&quot;{2526C616-883C-4384-909D-FA6B85EFFD13}&quot;/&gt;&lt;isInvalidForFieldText val=&quot;0&quot;/&gt;&lt;Image&gt;&lt;filename val=&quot;D:\E-L NAM HOC 21-22\LY TU TRONG\data\asimages\{2526C616-883C-4384-909D-FA6B85EFFD13}_16.png&quot;/&gt;&lt;left val=&quot;177&quot;/&gt;&lt;top val=&quot;444&quot;/&gt;&lt;width val=&quot;541&quot;/&gt;&lt;height val=&quot;72&quot;/&gt;&lt;hasText val=&quot;1&quot;/&gt;&lt;/Image&gt;&lt;/ThreeDShapeInfo&gt;"/>
  <p:tag name="PRESENTER_SHAPETEXTINFO" val="&lt;ShapeTextInfo&gt;&lt;TableIndex row=&quot;-1&quot; col=&quot;-1&quot;&gt;&lt;linesCount val=&quot;1&quot;/&gt;&lt;lineCharCount val=&quot;19&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MMPROD_ABSOLUTEPOSITIONID" val="7010"/>
  <p:tag name="MMPROD_LASTVALUES" val="&lt;ChangeData&gt;&lt;Text&gt;&lt;![CDATA[Câu trả lời đúng là:]]&gt;&lt;/Text&gt;&lt;FontSize&gt;&lt;![CDATA[18]]&gt;&lt;/FontSize&gt;&lt;Left&gt;&lt;![CDATA[0]]&gt;&lt;/Left&gt;&lt;Top&gt;&lt;![CDATA[0]]&gt;&lt;/Top&gt;&lt;/ChangeData&gt;"/>
  <p:tag name="PRESENTER_SHAPEINFO" val="&lt;ThreeDShapeInfo&gt;&lt;uuid val=&quot;{533FB529-FAA4-4F6F-B38F-151084A1B7E5}&quot;/&gt;&lt;isInvalidForFieldText val=&quot;0&quot;/&gt;&lt;Image&gt;&lt;filename val=&quot;D:\E-L NAM HOC 21-22\LY TU TRONG\data\asimages\{533FB529-FAA4-4F6F-B38F-151084A1B7E5}_16.png&quot;/&gt;&lt;left val=&quot;186&quot;/&gt;&lt;top val=&quot;439&quot;/&gt;&lt;width val=&quot;541&quot;/&gt;&lt;height val=&quot;71&quot;/&gt;&lt;hasText val=&quot;1&quot;/&gt;&lt;/Image&gt;&lt;/ThreeDShapeInfo&gt;"/>
  <p:tag name="PRESENTER_SHAPETEXTINFO" val="&lt;ShapeTextInfo&gt;&lt;TableIndex row=&quot;-1&quot; col=&quot;-1&quot;&gt;&lt;linesCount val=&quot;1&quot;/&gt;&lt;lineCharCount val=&quot;20&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MMPROD_ABSOLUTEPOSITIONID" val="7011"/>
  <p:tag name="MMPROD_LASTVALUES" val="&lt;ChangeData&gt;&lt;Text&gt;&lt;![CDATA[Rất tiếc em trả lời chưa chính xác]]&gt;&lt;/Text&gt;&lt;FontSize&gt;&lt;![CDATA[18]]&gt;&lt;/FontSize&gt;&lt;Left&gt;&lt;![CDATA[0]]&gt;&lt;/Left&gt;&lt;Top&gt;&lt;![CDATA[0]]&gt;&lt;/Top&gt;&lt;/ChangeData&gt;"/>
  <p:tag name="PRESENTER_SHAPEINFO" val="&lt;ThreeDShapeInfo&gt;&lt;uuid val=&quot;{A3DFC1F9-4784-4FA1-89F7-FAD7FA37EBB5}&quot;/&gt;&lt;isInvalidForFieldText val=&quot;0&quot;/&gt;&lt;Image&gt;&lt;filename val=&quot;D:\E-L NAM HOC 21-22\LY TU TRONG\data\asimages\{A3DFC1F9-4784-4FA1-89F7-FAD7FA37EBB5}_16.png&quot;/&gt;&lt;left val=&quot;194&quot;/&gt;&lt;top val=&quot;448&quot;/&gt;&lt;width val=&quot;277&quot;/&gt;&lt;height val=&quot;66&quot;/&gt;&lt;hasText val=&quot;1&quot;/&gt;&lt;/Image&gt;&lt;/ThreeDShapeInfo&gt;"/>
  <p:tag name="PRESENTER_SHAPETEXTINFO" val="&lt;ShapeTextInfo&gt;&lt;TableIndex row=&quot;-1&quot; col=&quot;-1&quot;&gt;&lt;linesCount val=&quot;1&quot;/&gt;&lt;lineCharCount val=&quot;34&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MMPROD_ABSOLUTEPOSITIONID" val="7007"/>
  <p:tag name="MMPROD_LASTVALUES" val="&lt;ChangeData&gt;&lt;Text&gt;&lt;![CDATA[Em phải trải trả lời câu hỏi trước khi tiếp tục]]&gt;&lt;/Text&gt;&lt;FontSize&gt;&lt;![CDATA[18]]&gt;&lt;/FontSize&gt;&lt;Left&gt;&lt;![CDATA[0]]&gt;&lt;/Left&gt;&lt;Top&gt;&lt;![CDATA[0]]&gt;&lt;/Top&gt;&lt;/ChangeData&gt;"/>
  <p:tag name="PRESENTER_SHAPEINFO" val="&lt;ThreeDShapeInfo&gt;&lt;uuid val=&quot;{7591A368-8A35-4D1C-914E-816D40D27032}&quot;/&gt;&lt;isInvalidForFieldText val=&quot;0&quot;/&gt;&lt;Image&gt;&lt;filename val=&quot;D:\E-L NAM HOC 21-22\LY TU TRONG\data\asimages\{7591A368-8A35-4D1C-914E-816D40D27032}_16.png&quot;/&gt;&lt;left val=&quot;209&quot;/&gt;&lt;top val=&quot;444&quot;/&gt;&lt;width val=&quot;276&quot;/&gt;&lt;height val=&quot;70&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1206ABF-6D84-4785-8535-B533336A762A}_16.png&quot;/&gt;&lt;left val=&quot;417&quot;/&gt;&lt;top val=&quot;381&quot;/&gt;&lt;width val=&quot;85&quot;/&gt;&lt;height val=&quot;61&quot;/&gt;&lt;hasText val=&quot;1&quot;/&gt;&lt;/Image&gt;&lt;/ThreeDShapeInfo&gt;"/>
</p:tagLst>
</file>

<file path=ppt/tags/tag2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DB0A99D-F7B4-4A74-B8F2-09CAB24B4117}_16.png&quot;/&gt;&lt;left val=&quot;420&quot;/&gt;&lt;top val=&quot;312&quot;/&gt;&lt;width val=&quot;81&quot;/&gt;&lt;height val=&quot;67&quot;/&gt;&lt;hasText val=&quot;1&quot;/&gt;&lt;/Image&gt;&lt;/ThreeDShapeInfo&gt;"/>
</p:tagLst>
</file>

<file path=ppt/tags/tag2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3D2C661-90AD-4F79-99DA-097DB74AAB33}_16.png&quot;/&gt;&lt;left val=&quot;411&quot;/&gt;&lt;top val=&quot;139&quot;/&gt;&lt;width val=&quot;81&quot;/&gt;&lt;height val=&quot;64&quot;/&gt;&lt;hasText val=&quot;1&quot;/&gt;&lt;/Image&gt;&lt;/ThreeDShapeInfo&gt;"/>
</p:tagLst>
</file>

<file path=ppt/tags/tag2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38D6A49-AA4F-44A5-83F8-7C0F531268AF}_16.png&quot;/&gt;&lt;left val=&quot;419&quot;/&gt;&lt;top val=&quot;263&quot;/&gt;&lt;width val=&quot;84&quot;/&gt;&lt;height val=&quot;55&quot;/&gt;&lt;hasText val=&quot;1&quot;/&gt;&lt;/Image&gt;&lt;/ThreeDShapeInfo&gt;"/>
</p:tagLst>
</file>

<file path=ppt/tags/tag2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3C143868-C08B-4920-AC44-E6AA8FE0A457}_16.png&quot;/&gt;&lt;left val=&quot;412&quot;/&gt;&lt;top val=&quot;87&quot;/&gt;&lt;width val=&quot;80&quot;/&gt;&lt;height val=&quot;55&quot;/&gt;&lt;hasText val=&quot;1&quot;/&gt;&lt;/Image&gt;&lt;/ThreeDShapeInfo&gt;"/>
</p:tagLst>
</file>

<file path=ppt/tags/tag248.xml><?xml version="1.0" encoding="utf-8"?>
<p:tagLst xmlns:a="http://schemas.openxmlformats.org/drawingml/2006/main" xmlns:r="http://schemas.openxmlformats.org/officeDocument/2006/relationships" xmlns:p="http://schemas.openxmlformats.org/presentationml/2006/main">
  <p:tag name="MMPROD_ABSOLUTEPOSITIONID" val="7004"/>
  <p:tag name="MMPROD_LASTVALUES" val="&lt;ChangeData&gt;&lt;Text&gt;&lt;![CDATA[Làm lại]]&gt;&lt;/Text&gt;&lt;FontSize&gt;&lt;![CDATA[18]]&gt;&lt;/FontSize&gt;&lt;Left&gt;&lt;![CDATA[0]]&gt;&lt;/Left&gt;&lt;Top&gt;&lt;![CDATA[0]]&gt;&lt;/Top&gt;&lt;/ChangeData&gt;"/>
  <p:tag name="PRESENTER_SHAPEINFO" val="&lt;ThreeDShapeInfo&gt;&lt;uuid val=&quot;{EFC12BA6-A9C7-4F32-AFB6-6D58899ADE55}&quot;/&gt;&lt;isInvalidForFieldText val=&quot;0&quot;/&gt;&lt;Image&gt;&lt;filename val=&quot;D:\E-L NAM HOC 21-22\LY TU TRONG\data\asimages\{EFC12BA6-A9C7-4F32-AFB6-6D58899ADE55}_16.png&quot;/&gt;&lt;left val=&quot;203&quot;/&gt;&lt;top val=&quot;431&quot;/&gt;&lt;width val=&quot;271&quot;/&gt;&lt;height val=&quot;66&quot;/&gt;&lt;hasText val=&quot;1&quot;/&gt;&lt;/Image&gt;&lt;/ThreeDShapeInfo&gt;"/>
  <p:tag name="PRESENTER_SHAPETEXTINFO" val="&lt;ShapeTextInfo&gt;&lt;TableIndex row=&quot;-1&quot; col=&quot;-1&quot;&gt;&lt;linesCount val=&quot;1&quot;/&gt;&lt;lineCharCount val=&quot;7&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MMPROD_ABSOLUTEPOSITIONID" val="104"/>
  <p:tag name="MMPROD_LASTVALUES" val="&lt;ChangeData&gt;&lt;Left&gt;&lt;![CDATA[496.6]]&gt;&lt;/Left&gt;&lt;Top&gt;&lt;![CDATA[450.3013]]&gt;&lt;/Top&gt;&lt;/ChangeData&gt;"/>
  <p:tag name="HTML_SHAPEINFO" val="&lt;ThreeDShapeInfo&gt;&lt;uuid val=&quot;104&quot;/&gt;&lt;isInvalidForFieldText val=&quot;0&quot;/&gt;&lt;Image&gt;&lt;filename val=&quot;D:\E-L NAM HOC 21-22\LY TU TRONG\data\asimages\{008F62FA-B131-4682-8C9B-EBF3C5E1DC30}_16.png&quot;/&gt;&lt;left val=&quot;496&quot;/&gt;&lt;top val=&quot;449&quot;/&gt;&lt;width val=&quot;91&quot;/&gt;&lt;height val=&quot;39&quot;/&gt;&lt;hasText val=&quot;1&quot;/&gt;&lt;/Image&gt;&lt;/ThreeDShapeInfo&gt;"/>
</p:tagLst>
</file>

<file path=ppt/tags/tag250.xml><?xml version="1.0" encoding="utf-8"?>
<p:tagLst xmlns:a="http://schemas.openxmlformats.org/drawingml/2006/main" xmlns:r="http://schemas.openxmlformats.org/officeDocument/2006/relationships" xmlns:p="http://schemas.openxmlformats.org/presentationml/2006/main">
  <p:tag name="MMPROD_ABSOLUTEPOSITIONID" val="106"/>
  <p:tag name="MMPROD_LASTVALUES" val="&lt;ChangeData&gt;&lt;Left&gt;&lt;![CDATA[593.8]]&gt;&lt;/Left&gt;&lt;Top&gt;&lt;![CDATA[450.3013]]&gt;&lt;/Top&gt;&lt;/ChangeData&gt;"/>
  <p:tag name="HTML_SHAPEINFO" val="&lt;ThreeDShapeInfo&gt;&lt;uuid val=&quot;106&quot;/&gt;&lt;isInvalidForFieldText val=&quot;0&quot;/&gt;&lt;Image&gt;&lt;filename val=&quot;D:\E-L NAM HOC 21-22\LY TU TRONG\data\asimages\{471F1731-0540-45DC-A321-295A47005A87}_16.png&quot;/&gt;&lt;left val=&quot;594&quot;/&gt;&lt;top val=&quot;449&quot;/&gt;&lt;width val=&quot;91&quot;/&gt;&lt;height val=&quot;39&quot;/&gt;&lt;hasText val=&quot;1&quot;/&gt;&lt;/Image&gt;&lt;/ThreeDShape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MMPROD_ABSOLUTEPOSITIONID" val="107"/>
  <p:tag name="MMPROD_LASTVALUES" val="&lt;ChangeData&gt;&lt;Text&gt;&lt;![CDATA[Tiếp tục]]&gt;&lt;/Text&gt;&lt;FontSize&gt;&lt;![CDATA[14]]&gt;&lt;/FontSize&gt;&lt;Left&gt;&lt;![CDATA[595.8]]&gt;&lt;/Left&gt;&lt;Top&gt;&lt;![CDATA[452.3013]]&gt;&lt;/Top&gt;&lt;/ChangeData&gt;"/>
  <p:tag name="PRESENTER_SHAPETEXTINFO" val="&lt;ShapeTextInfo&gt;&lt;TableIndex row=&quot;-1&quot; col=&quot;-1&quot;&gt;&lt;linesCount val=&quot;1&quot;/&gt;&lt;lineCharCount val=&quot;8&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MMPROD_ABSOLUTEPOSITIONID" val="105"/>
  <p:tag name="MMPROD_LASTVALUES" val="&lt;ChangeData&gt;&lt;Text&gt;&lt;![CDATA[Trả lời]]&gt;&lt;/Text&gt;&lt;FontSize&gt;&lt;![CDATA[14]]&gt;&lt;/FontSize&gt;&lt;Left&gt;&lt;![CDATA[498.6]]&gt;&lt;/Left&gt;&lt;Top&gt;&lt;![CDATA[452.3013]]&gt;&lt;/Top&gt;&lt;/ChangeData&gt;"/>
  <p:tag name="PRESENTER_SHAPETEXTINFO" val="&lt;ShapeTextInfo&gt;&lt;TableIndex row=&quot;-1&quot; col=&quot;-1&quot;&gt;&lt;linesCount val=&quot;1&quot;/&gt;&lt;lineCharCount val=&quot;7&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6"/>
  <p:tag name="MMPROD_ABSOLUTEPOSITIONID" val="3026"/>
  <p:tag name="MMPROD_LASTVALUES" val="&lt;ChangeData&gt;&lt;Text&gt;&lt;![CDATA[A]]&gt;&lt;/Text&gt;&lt;FontSize&gt;&lt;![CDATA[22]]&gt;&lt;/FontSize&gt;&lt;Left&gt;&lt;![CDATA[36]]&gt;&lt;/Left&gt;&lt;Top&gt;&lt;![CDATA[403.2378]]&gt;&lt;/Top&gt;&lt;/ChangeData&gt;"/>
  <p:tag name="PRESENTER_SHAPETEXTINFO" val="&lt;ShapeTextInfo&gt;&lt;TableIndex row=&quot;-1&quot; col=&quot;-1&quot;&gt;&lt;linesCount val=&quot;1&quot;/&gt;&lt;lineCharCount val=&quot;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6]]&gt;&lt;/Text&gt;&lt;FontSize&gt;&lt;![CDATA[22]]&gt;&lt;/FontSize&gt;&lt;Left&gt;&lt;![CDATA[70.32]]&gt;&lt;/Left&gt;&lt;Top&gt;&lt;![CDATA[403.2381]]&gt;&lt;/Top&gt;&lt;/ChangeData&gt;"/>
  <p:tag name="MMPROD_ABSOLUTEPOSITIONID" val="3016"/>
  <p:tag name="PRESENTER_SHAPETEXTINFO" val="&lt;ShapeTextInfo&gt;&lt;TableIndex row=&quot;-1&quot; col=&quot;-1&quot;&gt;&lt;linesCount val=&quot;1&quot;/&gt;&lt;lineCharCount val=&quot;7&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5"/>
  <p:tag name="MMPROD_ABSOLUTEPOSITIONID" val="3025"/>
  <p:tag name="MMPROD_LASTVALUES" val="&lt;ChangeData&gt;&lt;Text&gt;&lt;![CDATA[D]]&gt;&lt;/Text&gt;&lt;FontSize&gt;&lt;![CDATA[22]]&gt;&lt;/FontSize&gt;&lt;Left&gt;&lt;![CDATA[36]]&gt;&lt;/Left&gt;&lt;Top&gt;&lt;![CDATA[355.6376]]&gt;&lt;/Top&gt;&lt;/ChangeData&gt;"/>
  <p:tag name="PRESENTER_SHAPETEXTINFO" val="&lt;ShapeTextInfo&gt;&lt;TableIndex row=&quot;-1&quot; col=&quot;-1&quot;&gt;&lt;linesCount val=&quot;1&quot;/&gt;&lt;lineCharCount val=&quot;1&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5]]&gt;&lt;/Text&gt;&lt;FontSize&gt;&lt;![CDATA[22]]&gt;&lt;/FontSize&gt;&lt;Left&gt;&lt;![CDATA[70.32]]&gt;&lt;/Left&gt;&lt;Top&gt;&lt;![CDATA[355.6379]]&gt;&lt;/Top&gt;&lt;/ChangeData&gt;"/>
  <p:tag name="MMPROD_ABSOLUTEPOSITIONID" val="3015"/>
  <p:tag name="PRESENTER_SHAPETEXTINFO" val="&lt;ShapeTextInfo&gt;&lt;TableIndex row=&quot;-1&quot; col=&quot;-1&quot;&gt;&lt;linesCount val=&quot;1&quot;/&gt;&lt;lineCharCount val=&quot;7&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4"/>
  <p:tag name="MMPROD_ABSOLUTEPOSITIONID" val="3024"/>
  <p:tag name="MMPROD_LASTVALUES" val="&lt;ChangeData&gt;&lt;Text&gt;&lt;![CDATA[C]]&gt;&lt;/Text&gt;&lt;FontSize&gt;&lt;![CDATA[22]]&gt;&lt;/FontSize&gt;&lt;Left&gt;&lt;![CDATA[36]]&gt;&lt;/Left&gt;&lt;Top&gt;&lt;![CDATA[308.0381]]&gt;&lt;/Top&gt;&lt;/ChangeData&gt;"/>
  <p:tag name="PRESENTER_SHAPETEXTINFO" val="&lt;ShapeTextInfo&gt;&lt;TableIndex row=&quot;-1&quot; col=&quot;-1&quot;&gt;&lt;linesCount val=&quot;1&quot;/&gt;&lt;lineCharCount val=&quot;1&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4]]&gt;&lt;/Text&gt;&lt;FontSize&gt;&lt;![CDATA[22]]&gt;&lt;/FontSize&gt;&lt;Left&gt;&lt;![CDATA[70.32]]&gt;&lt;/Left&gt;&lt;Top&gt;&lt;![CDATA[308.038]]&gt;&lt;/Top&gt;&lt;/ChangeData&gt;"/>
  <p:tag name="MMPROD_ABSOLUTEPOSITIONID" val="3014"/>
  <p:tag name="PRESENTER_SHAPETEXTINFO" val="&lt;ShapeTextInfo&gt;&lt;TableIndex row=&quot;-1&quot; col=&quot;-1&quot;&gt;&lt;linesCount val=&quot;1&quot;/&gt;&lt;lineCharCount val=&quot;7&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3"/>
  <p:tag name="MMPROD_ABSOLUTEPOSITIONID" val="3023"/>
  <p:tag name="MMPROD_LASTVALUES" val="&lt;ChangeData&gt;&lt;Text&gt;&lt;![CDATA[B]]&gt;&lt;/Text&gt;&lt;FontSize&gt;&lt;![CDATA[22]]&gt;&lt;/FontSize&gt;&lt;Left&gt;&lt;![CDATA[36]]&gt;&lt;/Left&gt;&lt;Top&gt;&lt;![CDATA[260.438]]&gt;&lt;/Top&gt;&lt;/ChangeData&gt;"/>
  <p:tag name="PRESENTER_SHAPETEXTINFO" val="&lt;ShapeTextInfo&gt;&lt;TableIndex row=&quot;-1&quot; col=&quot;-1&quot;&gt;&lt;linesCount val=&quot;1&quot;/&gt;&lt;lineCharCount val=&quot;1&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3]]&gt;&lt;/Text&gt;&lt;FontSize&gt;&lt;![CDATA[22]]&gt;&lt;/FontSize&gt;&lt;Left&gt;&lt;![CDATA[70.32]]&gt;&lt;/Left&gt;&lt;Top&gt;&lt;![CDATA[260.4378]]&gt;&lt;/Top&gt;&lt;/ChangeData&gt;"/>
  <p:tag name="MMPROD_ABSOLUTEPOSITIONID" val="3013"/>
  <p:tag name="PRESENTER_SHAPETEXTINFO" val="&lt;ShapeTextInfo&gt;&lt;TableIndex row=&quot;-1&quot; col=&quot;-1&quot;&gt;&lt;linesCount val=&quot;1&quot;/&gt;&lt;lineCharCount val=&quot;7&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2"/>
  <p:tag name="MMPROD_ABSOLUTEPOSITIONID" val="3022"/>
  <p:tag name="MMPROD_LASTVALUES" val="&lt;ChangeData&gt;&lt;Text&gt;&lt;![CDATA[E]]&gt;&lt;/Text&gt;&lt;FontSize&gt;&lt;![CDATA[22]]&gt;&lt;/FontSize&gt;&lt;Left&gt;&lt;![CDATA[36]]&gt;&lt;/Left&gt;&lt;Top&gt;&lt;![CDATA[212.838]]&gt;&lt;/Top&gt;&lt;/ChangeData&gt;"/>
  <p:tag name="PRESENTER_SHAPETEXTINFO" val="&lt;ShapeTextInfo&gt;&lt;TableIndex row=&quot;-1&quot; col=&quot;-1&quot;&gt;&lt;linesCount val=&quot;1&quot;/&gt;&lt;lineCharCount val=&quot;1&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2]]&gt;&lt;/Text&gt;&lt;FontSize&gt;&lt;![CDATA[22]]&gt;&lt;/FontSize&gt;&lt;Left&gt;&lt;![CDATA[70.32]]&gt;&lt;/Left&gt;&lt;Top&gt;&lt;![CDATA[212.8378]]&gt;&lt;/Top&gt;&lt;/ChangeData&gt;"/>
  <p:tag name="MMPROD_ABSOLUTEPOSITIONID" val="3012"/>
  <p:tag name="PRESENTER_SHAPETEXTINFO" val="&lt;ShapeTextInfo&gt;&lt;TableIndex row=&quot;-1&quot; col=&quot;-1&quot;&gt;&lt;linesCount val=&quot;1&quot;/&gt;&lt;lineCharCount val=&quot;7&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MMPROD_SCALEOPERATION" val="2"/>
  <p:tag name="MMPROD_TEXTSHAPE" val="3011"/>
  <p:tag name="MMPROD_ABSOLUTEPOSITIONID" val="3021"/>
  <p:tag name="MMPROD_LASTVALUES" val="&lt;ChangeData&gt;&lt;Text&gt;&lt;![CDATA[F]]&gt;&lt;/Text&gt;&lt;FontSize&gt;&lt;![CDATA[22]]&gt;&lt;/FontSize&gt;&lt;Left&gt;&lt;![CDATA[36]]&gt;&lt;/Left&gt;&lt;Top&gt;&lt;![CDATA[165.2376]]&gt;&lt;/Top&gt;&lt;/ChangeData&gt;"/>
  <p:tag name="PRESENTER_SHAPETEXTINFO" val="&lt;ShapeTextInfo&gt;&lt;TableIndex row=&quot;-1&quot; col=&quot;-1&quot;&gt;&lt;linesCount val=&quot;1&quot;/&gt;&lt;lineCharCount val=&quot;1&quot;/&gt;&lt;/TableIndex&gt;&lt;/ShapeTextInfo&gt;"/>
</p:tagLst>
</file>

<file path=ppt/tags/tag271.xml><?xml version="1.0" encoding="utf-8"?>
<p:tagLst xmlns:a="http://schemas.openxmlformats.org/drawingml/2006/main" xmlns:r="http://schemas.openxmlformats.org/officeDocument/2006/relationships" xmlns:p="http://schemas.openxmlformats.org/presentationml/2006/main">
  <p:tag name="TEXT_CONTENT_WIDTH" val="91"/>
  <p:tag name="MAX_POSSIBLE_WIDTH" val="304.56"/>
  <p:tag name="MMPROD_LASTVALUES" val="&lt;ChangeData&gt;&lt;Text&gt;&lt;![CDATA[Tranh 1]]&gt;&lt;/Text&gt;&lt;FontSize&gt;&lt;![CDATA[22]]&gt;&lt;/FontSize&gt;&lt;Left&gt;&lt;![CDATA[70.32]]&gt;&lt;/Left&gt;&lt;Top&gt;&lt;![CDATA[165.2376]]&gt;&lt;/Top&gt;&lt;/ChangeData&gt;"/>
  <p:tag name="MMPROD_ABSOLUTEPOSITIONID" val="3011"/>
  <p:tag name="PRESENTER_SHAPETEXTINFO" val="&lt;ShapeTextInfo&gt;&lt;TableIndex row=&quot;-1&quot; col=&quot;-1&quot;&gt;&lt;linesCount val=&quot;1&quot;/&gt;&lt;lineCharCount val=&quot;7&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6"/>
  <p:tag name="MMPROD_ABSOLUTEPOSITIONID" val="4026"/>
  <p:tag name="MMPROD_LASTVALUES" val="&lt;ChangeData&gt;&lt;Text&gt;&lt;![CDATA[F.]]&gt;&lt;/Text&gt;&lt;FontSize&gt;&lt;![CDATA[22]]&gt;&lt;/FontSize&gt;&lt;Left&gt;&lt;![CDATA[379.4402]]&gt;&lt;/Left&gt;&lt;Top&gt;&lt;![CDATA[401.2378]]&gt;&lt;/Top&gt;&lt;/ChangeData&gt;"/>
  <p:tag name="PRESENTER_SHAPETEXTINFO" val="&lt;ShapeTextInfo&gt;&lt;TableIndex row=&quot;-1&quot; col=&quot;-1&quot;&gt;&lt;linesCount val=&quot;1&quot;/&gt;&lt;lineCharCount val=&quot;2&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08.7551]]&gt;&lt;/Left&gt;&lt;Top&gt;&lt;![CDATA[401.2378]]&gt;&lt;/Top&gt;&lt;/ChangeData&gt;"/>
  <p:tag name="MMPROD_ABSOLUTEPOSITIONID" val="4016"/>
  <p:tag name="PRESENTER_SHAPETEXTINFO" val="&lt;ShapeTextInfo&gt;&lt;TableIndex row=&quot;-1&quot; col=&quot;-1&quot;&gt;&lt;linesCount val=&quot;1&quot;/&gt;&lt;lineCharCount val=&quot;20&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5"/>
  <p:tag name="MMPROD_ABSOLUTEPOSITIONID" val="4025"/>
  <p:tag name="MMPROD_LASTVALUES" val="&lt;ChangeData&gt;&lt;Text&gt;&lt;![CDATA[E.]]&gt;&lt;/Text&gt;&lt;FontSize&gt;&lt;![CDATA[22]]&gt;&lt;/FontSize&gt;&lt;Left&gt;&lt;![CDATA[379.4401]]&gt;&lt;/Left&gt;&lt;Top&gt;&lt;![CDATA[354.0377]]&gt;&lt;/Top&gt;&lt;/ChangeData&gt;"/>
  <p:tag name="PRESENTER_SHAPETEXTINFO" val="&lt;ShapeTextInfo&gt;&lt;TableIndex row=&quot;-1&quot; col=&quot;-1&quot;&gt;&lt;linesCount val=&quot;1&quot;/&gt;&lt;lineCharCount val=&quot;2&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12.2651]]&gt;&lt;/Left&gt;&lt;Top&gt;&lt;![CDATA[354.0377]]&gt;&lt;/Top&gt;&lt;/ChangeData&gt;"/>
  <p:tag name="MMPROD_ABSOLUTEPOSITIONID" val="4015"/>
  <p:tag name="PRESENTER_SHAPETEXTINFO" val="&lt;ShapeTextInfo&gt;&lt;TableIndex row=&quot;-1&quot; col=&quot;-1&quot;&gt;&lt;linesCount val=&quot;1&quot;/&gt;&lt;lineCharCount val=&quot;20&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4"/>
  <p:tag name="MMPROD_ABSOLUTEPOSITIONID" val="4024"/>
  <p:tag name="MMPROD_LASTVALUES" val="&lt;ChangeData&gt;&lt;Text&gt;&lt;![CDATA[D.]]&gt;&lt;/Text&gt;&lt;FontSize&gt;&lt;![CDATA[22]]&gt;&lt;/FontSize&gt;&lt;Left&gt;&lt;![CDATA[379.4401]]&gt;&lt;/Left&gt;&lt;Top&gt;&lt;![CDATA[306.8377]]&gt;&lt;/Top&gt;&lt;/ChangeData&gt;"/>
  <p:tag name="PRESENTER_SHAPETEXTINFO" val="&lt;ShapeTextInfo&gt;&lt;TableIndex row=&quot;-1&quot; col=&quot;-1&quot;&gt;&lt;linesCount val=&quot;1&quot;/&gt;&lt;lineCharCount val=&quot;2&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15.1706]]&gt;&lt;/Left&gt;&lt;Top&gt;&lt;![CDATA[306.8377]]&gt;&lt;/Top&gt;&lt;/ChangeData&gt;"/>
  <p:tag name="MMPROD_ABSOLUTEPOSITIONID" val="4014"/>
  <p:tag name="PRESENTER_SHAPETEXTINFO" val="&lt;ShapeTextInfo&gt;&lt;TableIndex row=&quot;-1&quot; col=&quot;-1&quot;&gt;&lt;linesCount val=&quot;1&quot;/&gt;&lt;lineCharCount val=&quot;20&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3"/>
  <p:tag name="MMPROD_ABSOLUTEPOSITIONID" val="4023"/>
  <p:tag name="MMPROD_LASTVALUES" val="&lt;ChangeData&gt;&lt;Text&gt;&lt;![CDATA[C.]]&gt;&lt;/Text&gt;&lt;FontSize&gt;&lt;![CDATA[22]]&gt;&lt;/FontSize&gt;&lt;Left&gt;&lt;![CDATA[379.4401]]&gt;&lt;/Left&gt;&lt;Top&gt;&lt;![CDATA[259.6377]]&gt;&lt;/Top&gt;&lt;/ChangeData&gt;"/>
  <p:tag name="PRESENTER_SHAPETEXTINFO" val="&lt;ShapeTextInfo&gt;&lt;TableIndex row=&quot;-1&quot; col=&quot;-1&quot;&gt;&lt;linesCount val=&quot;1&quot;/&gt;&lt;lineCharCount val=&quot;2&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13.5651]]&gt;&lt;/Left&gt;&lt;Top&gt;&lt;![CDATA[259.6377]]&gt;&lt;/Top&gt;&lt;/ChangeData&gt;"/>
  <p:tag name="MMPROD_ABSOLUTEPOSITIONID" val="4013"/>
  <p:tag name="PRESENTER_SHAPETEXTINFO" val="&lt;ShapeTextInfo&gt;&lt;TableIndex row=&quot;-1&quot; col=&quot;-1&quot;&gt;&lt;linesCount val=&quot;1&quot;/&gt;&lt;lineCharCount val=&quot;20&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2"/>
  <p:tag name="MMPROD_ABSOLUTEPOSITIONID" val="4022"/>
  <p:tag name="MMPROD_LASTVALUES" val="&lt;ChangeData&gt;&lt;Text&gt;&lt;![CDATA[B.]]&gt;&lt;/Text&gt;&lt;FontSize&gt;&lt;![CDATA[22]]&gt;&lt;/FontSize&gt;&lt;Left&gt;&lt;![CDATA[379.44]]&gt;&lt;/Left&gt;&lt;Top&gt;&lt;![CDATA[212.4376]]&gt;&lt;/Top&gt;&lt;/ChangeData&gt;"/>
  <p:tag name="PRESENTER_SHAPETEXTINFO" val="&lt;ShapeTextInfo&gt;&lt;TableIndex row=&quot;-1&quot; col=&quot;-1&quot;&gt;&lt;linesCount val=&quot;1&quot;/&gt;&lt;lineCharCount val=&quot;2&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13.8899]]&gt;&lt;/Left&gt;&lt;Top&gt;&lt;![CDATA[212.4376]]&gt;&lt;/Top&gt;&lt;/ChangeData&gt;"/>
  <p:tag name="MMPROD_ABSOLUTEPOSITIONID" val="4012"/>
  <p:tag name="PRESENTER_SHAPETEXTINFO" val="&lt;ShapeTextInfo&gt;&lt;TableIndex row=&quot;-1&quot; col=&quot;-1&quot;&gt;&lt;linesCount val=&quot;1&quot;/&gt;&lt;lineCharCount val=&quot;20&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MMPROD_SCALEOPERATION" val="3"/>
  <p:tag name="MMPROD_TEXTSHAPE" val="4011"/>
  <p:tag name="MMPROD_ABSOLUTEPOSITIONID" val="4021"/>
  <p:tag name="MMPROD_LASTVALUES" val="&lt;ChangeData&gt;&lt;Text&gt;&lt;![CDATA[A.]]&gt;&lt;/Text&gt;&lt;FontSize&gt;&lt;![CDATA[22]]&gt;&lt;/FontSize&gt;&lt;Left&gt;&lt;![CDATA[379.44]]&gt;&lt;/Left&gt;&lt;Top&gt;&lt;![CDATA[165.2376]]&gt;&lt;/Top&gt;&lt;/ChangeData&gt;"/>
  <p:tag name="PRESENTER_SHAPETEXTINFO" val="&lt;ShapeTextInfo&gt;&lt;TableIndex row=&quot;-1&quot; col=&quot;-1&quot;&gt;&lt;linesCount val=&quot;1&quot;/&gt;&lt;lineCharCount val=&quot;2&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MMPROD_LASTVALUES" val="&lt;ChangeData&gt;&lt;Text&gt;&lt;![CDATA[                    ]]&gt;&lt;/Text&gt;&lt;FontSize&gt;&lt;![CDATA[22]]&gt;&lt;/FontSize&gt;&lt;Left&gt;&lt;![CDATA[415.0339]]&gt;&lt;/Left&gt;&lt;Top&gt;&lt;![CDATA[165.2376]]&gt;&lt;/Top&gt;&lt;/ChangeData&gt;"/>
  <p:tag name="MMPROD_ABSOLUTEPOSITIONID" val="4011"/>
  <p:tag name="PRESENTER_SHAPETEXTINFO" val="&lt;ShapeTextInfo&gt;&lt;TableIndex row=&quot;-1&quot; col=&quot;-1&quot;&gt;&lt;linesCount val=&quot;1&quot;/&gt;&lt;lineCharCount val=&quot;2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PSNARRATION" val="11,1796942538,D:\E-L NAM HOC 21-22\LY TU TRONG\KE CHUYEN LY TU TRONG_pptx\Media.ppcx"/>
  <p:tag name="HTML_SHAPEINFO" val="&lt;SlideThumbPath val=&quot;Slide17.PNG&quot;/&gt;"/>
</p:tagLst>
</file>

<file path=ppt/tags/tag28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07A1057-1ED1-4A52-824D-AC9A5C6D9B96}_17.png&quot;/&gt;&lt;left val=&quot;13&quot;/&gt;&lt;top val=&quot;149&quot;/&gt;&lt;width val=&quot;218&quot;/&gt;&lt;height val=&quot;186&quot;/&gt;&lt;hasText val=&quot;1&quot;/&gt;&lt;/Image&gt;&lt;/ThreeDShapeInfo&gt;"/>
</p:tagLst>
</file>

<file path=ppt/tags/tag28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7986168-B15F-408C-ACDF-61DCA9EE7EC4}_17.png&quot;/&gt;&lt;left val=&quot;256&quot;/&gt;&lt;top val=&quot;149&quot;/&gt;&lt;width val=&quot;216&quot;/&gt;&lt;height val=&quot;184&quot;/&gt;&lt;hasText val=&quot;1&quot;/&gt;&lt;/Image&gt;&lt;/ThreeDShapeInfo&gt;"/>
</p:tagLst>
</file>

<file path=ppt/tags/tag28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1AE293C4-4756-4F8A-8985-FB060C3DF57B}_17.png&quot;/&gt;&lt;left val=&quot;498&quot;/&gt;&lt;top val=&quot;150&quot;/&gt;&lt;width val=&quot;205&quot;/&gt;&lt;height val=&quot;182&quot;/&gt;&lt;hasText val=&quot;1&quot;/&gt;&lt;/Image&gt;&lt;/ThreeDShapeInfo&gt;"/>
</p:tagLst>
</file>

<file path=ppt/tags/tag2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BBBEA1A-A442-46EA-8E63-E04AC5635F89}_17.png&quot;/&gt;&lt;left val=&quot;11&quot;/&gt;&lt;top val=&quot;343&quot;/&gt;&lt;width val=&quot;220&quot;/&gt;&lt;height val=&quot;181&quot;/&gt;&lt;hasText val=&quot;1&quot;/&gt;&lt;/Image&gt;&lt;/ThreeDShapeInfo&gt;"/>
</p:tagLst>
</file>

<file path=ppt/tags/tag28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A492107-066F-4889-9025-F11BBD8B863F}_17.png&quot;/&gt;&lt;left val=&quot;259&quot;/&gt;&lt;top val=&quot;344&quot;/&gt;&lt;width val=&quot;212&quot;/&gt;&lt;height val=&quot;182&quot;/&gt;&lt;hasText val=&quot;1&quot;/&gt;&lt;/Image&gt;&lt;/ThreeDShapeInfo&gt;"/>
</p:tagLst>
</file>

<file path=ppt/tags/tag29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AA379496-93FB-439A-A900-EC1CC4DB9AA9}_17.png&quot;/&gt;&lt;left val=&quot;504&quot;/&gt;&lt;top val=&quot;343&quot;/&gt;&lt;width val=&quot;201&quot;/&gt;&lt;height val=&quot;181&quot;/&gt;&lt;hasText val=&quot;1&quot;/&gt;&lt;/Image&gt;&lt;/ThreeDShapeInfo&gt;"/>
</p:tagLst>
</file>

<file path=ppt/tags/tag29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D63F4A5-54CD-4EAE-B8DB-8C3E36DB2A60}_17.png&quot;/&gt;&lt;left val=&quot;66&quot;/&gt;&lt;top val=&quot;87&quot;/&gt;&lt;width val=&quot;553&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63D5CEE-6292-49CB-8933-E19D931F6A49}_17.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958B780-C88E-4B6D-83A2-311A00B6D3B2}_17.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PSNARRATION" val="12,1796942538,D:\E-L NAM HOC 21-22\LY TU TRONG\KE CHUYEN LY TU TRONG_pptx\Media.ppcx"/>
  <p:tag name="HTML_SHAPEINFO" val="&lt;SlideThumbPath val=&quot;Slide18.PNG&quot;/&gt;"/>
</p:tagLst>
</file>

<file path=ppt/tags/tag30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04F6694-C82D-4452-B968-7C85CA98EDF2}_18.png&quot;/&gt;&lt;left val=&quot;60&quot;/&gt;&lt;top val=&quot;171&quot;/&gt;&lt;width val=&quot;601&quot;/&gt;&lt;height val=&quot;73&quot;/&gt;&lt;hasText val=&quot;1&quot;/&gt;&lt;/Image&gt;&lt;/ThreeDShapeInfo&gt;"/>
  <p:tag name="PRESENTER_SHAPETEXTINFO" val="&lt;ShapeTextInfo&gt;&lt;TableIndex row=&quot;-1&quot; col=&quot;-1&quot;&gt;&lt;linesCount val=&quot;2&quot;/&gt;&lt;lineCharCount val=&quot;52&quot;/&gt;&lt;lineCharCount val=&quot;16&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0E6B1B5-01A3-41B0-8E5C-96DD1F6267AA}_18.png&quot;/&gt;&lt;left val=&quot;58&quot;/&gt;&lt;top val=&quot;110&quot;/&gt;&lt;width val=&quot;554&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3C26F48-72B3-4AAB-9785-097D6374FF46}_18.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607AFB5B-E3E7-440F-BF74-4F7B3E8CB9BC}_18.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PSNARRATION" val="13,1796942538,D:\E-L NAM HOC 21-22\LY TU TRONG\KE CHUYEN LY TU TRONG_pptx\Media.ppcx"/>
  <p:tag name="HTML_SHAPEINFO" val="&lt;SlideThumbPath val=&quot;Slide19.PNG&quot;/&gt;"/>
</p:tagLst>
</file>

<file path=ppt/tags/tag30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9B97BAF6-291B-45FC-955A-17510C2AFAD5}_19.png&quot;/&gt;&lt;left val=&quot;13&quot;/&gt;&lt;top val=&quot;200&quot;/&gt;&lt;width val=&quot;218&quot;/&gt;&lt;height val=&quot;186&quot;/&gt;&lt;hasText val=&quot;1&quot;/&gt;&lt;/Image&gt;&lt;/ThreeDShapeInfo&gt;"/>
</p:tagLst>
</file>

<file path=ppt/tags/tag30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8B4397A-D8E0-4B71-ABF4-63FC7A035D92}_19.png&quot;/&gt;&lt;left val=&quot;256&quot;/&gt;&lt;top val=&quot;200&quot;/&gt;&lt;width val=&quot;217&quot;/&gt;&lt;height val=&quot;184&quot;/&gt;&lt;hasText val=&quot;1&quot;/&gt;&lt;/Image&gt;&lt;/ThreeDShapeInfo&gt;"/>
</p:tagLst>
</file>

<file path=ppt/tags/tag30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40C4E42F-C327-4757-BC43-431C5BC7E441}_19.png&quot;/&gt;&lt;left val=&quot;498&quot;/&gt;&lt;top val=&quot;201&quot;/&gt;&lt;width val=&quot;206&quot;/&gt;&lt;height val=&quot;181&quot;/&gt;&lt;hasText val=&quot;1&quot;/&gt;&lt;/Image&gt;&lt;/ThreeDShapeInfo&gt;"/>
</p:tagLst>
</file>

<file path=ppt/tags/tag3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4B36502-0648-48B1-AF66-557462A7293D}&quot;/&gt;&lt;isInvalidForFieldText val=&quot;0&quot;/&gt;&lt;Image&gt;&lt;filename val=&quot;D:\E-L NAM HOC 21-22\LY TU TRONG\data\asimages\{14B36502-0648-48B1-AF66-557462A7293D}_19.png&quot;/&gt;&lt;left val=&quot;16&quot;/&gt;&lt;top val=&quot;388&quot;/&gt;&lt;width val=&quot;215&quot;/&gt;&lt;height val=&quot;88&quot;/&gt;&lt;hasText val=&quot;1&quot;/&gt;&lt;/Image&gt;&lt;/ThreeDShapeInfo&gt;"/>
  <p:tag name="PRESENTER_SHAPETEXTINFO" val="&lt;ShapeTextInfo&gt;&lt;TableIndex row=&quot;-1&quot; col=&quot;-1&quot;&gt;&lt;linesCount val=&quot;3&quot;/&gt;&lt;lineCharCount val=&quot;18&quot;/&gt;&lt;lineCharCount val=&quot;20&quot;/&gt;&lt;lineCharCount val=&quot;19&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0C3D6EFD-EEF4-487C-8491-87785D6AB7B4}&quot;/&gt;&lt;isInvalidForFieldText val=&quot;0&quot;/&gt;&lt;Image&gt;&lt;filename val=&quot;D:\E-L NAM HOC 21-22\LY TU TRONG\data\asimages\{0C3D6EFD-EEF4-487C-8491-87785D6AB7B4}_19.png&quot;/&gt;&lt;left val=&quot;250&quot;/&gt;&lt;top val=&quot;387&quot;/&gt;&lt;width val=&quot;232&quot;/&gt;&lt;height val=&quot;89&quot;/&gt;&lt;hasText val=&quot;1&quot;/&gt;&lt;/Image&gt;&lt;/ThreeDShapeInfo&gt;"/>
  <p:tag name="PRESENTER_SHAPETEXTINFO" val="&lt;ShapeTextInfo&gt;&lt;TableIndex row=&quot;-1&quot; col=&quot;-1&quot;&gt;&lt;linesCount val=&quot;3&quot;/&gt;&lt;lineCharCount val=&quot;20&quot;/&gt;&lt;lineCharCount val=&quot;21&quot;/&gt;&lt;lineCharCount val=&quot;25&quot;/&gt;&lt;/TableIndex&gt;&lt;/ShapeTextInfo&gt;"/>
</p:tagLst>
</file>

<file path=ppt/tags/tag3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1FD10FBB-21B2-4FBD-92CC-28EB2341E1CB}&quot;/&gt;&lt;isInvalidForFieldText val=&quot;0&quot;/&gt;&lt;Image&gt;&lt;filename val=&quot;D:\E-L NAM HOC 21-22\LY TU TRONG\data\asimages\{1FD10FBB-21B2-4FBD-92CC-28EB2341E1CB}_19.png&quot;/&gt;&lt;left val=&quot;495&quot;/&gt;&lt;top val=&quot;385&quot;/&gt;&lt;width val=&quot;215&quot;/&gt;&lt;height val=&quot;88&quot;/&gt;&lt;hasText val=&quot;1&quot;/&gt;&lt;/Image&gt;&lt;/ThreeDShapeInfo&gt;"/>
  <p:tag name="PRESENTER_SHAPETEXTINFO" val="&lt;ShapeTextInfo&gt;&lt;TableIndex row=&quot;-1&quot; col=&quot;-1&quot;&gt;&lt;linesCount val=&quot;3&quot;/&gt;&lt;lineCharCount val=&quot;19&quot;/&gt;&lt;lineCharCount val=&quot;19&quot;/&gt;&lt;lineCharCount val=&quot;18&quot;/&gt;&lt;/TableIndex&gt;&lt;/ShapeTextInfo&gt;"/>
</p:tagLst>
</file>

<file path=ppt/tags/tag3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39ACE086-718D-494E-BBDA-452237755D47}_19.png&quot;/&gt;&lt;left val=&quot;64&quot;/&gt;&lt;top val=&quot;86&quot;/&gt;&lt;width val=&quot;554&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01EEAFF-55C5-463D-9A15-AC147ACA5513}_19.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B0001D1-9883-413A-8099-0452F639783C}_19.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18.xml><?xml version="1.0" encoding="utf-8"?>
<p:tagLst xmlns:a="http://schemas.openxmlformats.org/drawingml/2006/main" xmlns:r="http://schemas.openxmlformats.org/officeDocument/2006/relationships" xmlns:p="http://schemas.openxmlformats.org/presentationml/2006/main">
  <p:tag name="PPSNARRATION" val="14,1796942538,D:\E-L NAM HOC 21-22\LY TU TRONG\KE CHUYEN LY TU TRONG_pptx\Media.ppcx"/>
  <p:tag name="HTML_SHAPEINFO" val="&lt;SlideThumbPath val=&quot;Slide20.PNG&quot;/&gt;"/>
</p:tagLst>
</file>

<file path=ppt/tags/tag31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5C72407-7381-4888-AF5A-A7111DB15658}_20.png&quot;/&gt;&lt;left val=&quot;64&quot;/&gt;&lt;top val=&quot;98&quot;/&gt;&lt;width val=&quot;554&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3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5AC821-F677-4065-9BC7-909582B6340D}&quot;/&gt;&lt;isInvalidForFieldText val=&quot;0&quot;/&gt;&lt;Image&gt;&lt;filename val=&quot;D:\E-L NAM HOC 21-22\LY TU TRONG\data\asimages\{915AC821-F677-4065-9BC7-909582B6340D}_20.png&quot;/&gt;&lt;left val=&quot;30&quot;/&gt;&lt;top val=&quot;354&quot;/&gt;&lt;width val=&quot;215&quot;/&gt;&lt;height val=&quot;118&quot;/&gt;&lt;hasText val=&quot;1&quot;/&gt;&lt;/Image&gt;&lt;/ThreeDShapeInfo&gt;"/>
  <p:tag name="PRESENTER_SHAPETEXTINFO" val="&lt;ShapeTextInfo&gt;&lt;TableIndex row=&quot;-1&quot; col=&quot;-1&quot;&gt;&lt;linesCount val=&quot;3&quot;/&gt;&lt;lineCharCount val=&quot;19&quot;/&gt;&lt;lineCharCount val=&quot;19&quot;/&gt;&lt;lineCharCount val=&quot;23&quot;/&gt;&lt;/TableIndex&gt;&lt;/ShapeTextInfo&gt;"/>
</p:tagLst>
</file>

<file path=ppt/tags/tag3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78138172-A13F-4C9F-906C-9FBCB1E05694}&quot;/&gt;&lt;isInvalidForFieldText val=&quot;0&quot;/&gt;&lt;Image&gt;&lt;filename val=&quot;D:\E-L NAM HOC 21-22\LY TU TRONG\data\asimages\{78138172-A13F-4C9F-906C-9FBCB1E05694}_20.png&quot;/&gt;&lt;left val=&quot;480&quot;/&gt;&lt;top val=&quot;355&quot;/&gt;&lt;width val=&quot;215&quot;/&gt;&lt;height val=&quot;118&quot;/&gt;&lt;hasText val=&quot;1&quot;/&gt;&lt;/Image&gt;&lt;/ThreeDShapeInfo&gt;"/>
  <p:tag name="PRESENTER_SHAPETEXTINFO" val="&lt;ShapeTextInfo&gt;&lt;TableIndex row=&quot;-1&quot; col=&quot;-1&quot;&gt;&lt;linesCount val=&quot;3&quot;/&gt;&lt;lineCharCount val=&quot;20&quot;/&gt;&lt;lineCharCount val=&quot;21&quot;/&gt;&lt;lineCharCount val=&quot;3&quot;/&gt;&lt;/TableIndex&gt;&lt;/ShapeTextInfo&gt;"/>
</p:tagLst>
</file>

<file path=ppt/tags/tag3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B8185C-D08A-443D-9F9C-97CB9F109A11}&quot;/&gt;&lt;isInvalidForFieldText val=&quot;0&quot;/&gt;&lt;Image&gt;&lt;filename val=&quot;D:\E-L NAM HOC 21-22\LY TU TRONG\data\asimages\{2BB8185C-D08A-443D-9F9C-97CB9F109A11}_20.png&quot;/&gt;&lt;left val=&quot;258&quot;/&gt;&lt;top val=&quot;361&quot;/&gt;&lt;width val=&quot;215&quot;/&gt;&lt;height val=&quot;111&quot;/&gt;&lt;hasText val=&quot;1&quot;/&gt;&lt;/Image&gt;&lt;/ThreeDShapeInfo&gt;"/>
  <p:tag name="PRESENTER_SHAPETEXTINFO" val="&lt;ShapeTextInfo&gt;&lt;TableIndex row=&quot;-1&quot; col=&quot;-1&quot;&gt;&lt;linesCount val=&quot;4&quot;/&gt;&lt;lineCharCount val=&quot;17&quot;/&gt;&lt;lineCharCount val=&quot;21&quot;/&gt;&lt;lineCharCount val=&quot;20&quot;/&gt;&lt;lineCharCount val=&quot;18&quot;/&gt;&lt;/TableIndex&gt;&lt;/ShapeTextInfo&gt;"/>
</p:tagLst>
</file>

<file path=ppt/tags/tag3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74177B0E-1F84-4EF3-9F75-8E55F24E97E1}_20.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2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9ED2492-2B16-4E56-989C-EEE725F62801}_20.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25.xml><?xml version="1.0" encoding="utf-8"?>
<p:tagLst xmlns:a="http://schemas.openxmlformats.org/drawingml/2006/main" xmlns:r="http://schemas.openxmlformats.org/officeDocument/2006/relationships" xmlns:p="http://schemas.openxmlformats.org/presentationml/2006/main">
  <p:tag name="PPSNARRATION" val="15,1796942538,D:\E-L NAM HOC 21-22\LY TU TRONG\KE CHUYEN LY TU TRONG_pptx\Media.ppcx"/>
  <p:tag name="HTML_SHAPEINFO" val="&lt;SlideThumbPath val=&quot;Slide21.PNG&quot;/&gt;"/>
</p:tagLst>
</file>

<file path=ppt/tags/tag3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78487E4-0031-4AF6-BB88-58845D562170}_21.png&quot;/&gt;&lt;left val=&quot;70&quot;/&gt;&lt;top val=&quot;104&quot;/&gt;&lt;width val=&quot;578&quot;/&gt;&lt;height val=&quot;51&quot;/&gt;&lt;hasText val=&quot;1&quot;/&gt;&lt;/Image&gt;&lt;/ThreeDShapeInfo&gt;"/>
  <p:tag name="PRESENTER_SHAPETEXTINFO" val="&lt;ShapeTextInfo&gt;&lt;TableIndex row=&quot;-1&quot; col=&quot;-1&quot;&gt;&lt;linesCount val=&quot;1&quot;/&gt;&lt;lineCharCount val=&quot;41&quot;/&gt;&lt;/TableIndex&gt;&lt;/ShapeTextInfo&gt;"/>
</p:tagLst>
</file>

<file path=ppt/tags/tag32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1167426-9B5B-4F2C-8CA2-6AF9453C073B}_21.png&quot;/&gt;&lt;left val=&quot;70&quot;/&gt;&lt;top val=&quot;164&quot;/&gt;&lt;width val=&quot;580&quot;/&gt;&lt;height val=&quot;109&quot;/&gt;&lt;hasText val=&quot;1&quot;/&gt;&lt;/Image&gt;&lt;/ThreeDShapeInfo&gt;"/>
  <p:tag name="PRESENTER_SHAPETEXTINFO" val="&lt;ShapeTextInfo&gt;&lt;TableIndex row=&quot;-1&quot; col=&quot;-1&quot;&gt;&lt;linesCount val=&quot;3&quot;/&gt;&lt;lineCharCount val=&quot;49&quot;/&gt;&lt;lineCharCount val=&quot;46&quot;/&gt;&lt;lineCharCount val=&quot;11&quot;/&gt;&lt;/TableIndex&gt;&lt;/ShapeTextInfo&gt;"/>
</p:tagLst>
</file>

<file path=ppt/tags/tag32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A70370C8-149D-422B-9C47-D84D4FB072C4}_21.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3B40AF42-6737-4574-B92C-860675EE8BFB}_21.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30.xml><?xml version="1.0" encoding="utf-8"?>
<p:tagLst xmlns:a="http://schemas.openxmlformats.org/drawingml/2006/main" xmlns:r="http://schemas.openxmlformats.org/officeDocument/2006/relationships" xmlns:p="http://schemas.openxmlformats.org/presentationml/2006/main">
  <p:tag name="HTML_SHAPEINFO" val="&lt;SlideThumbPath val=&quot;Slide22.PNG&quot;/&gt;"/>
</p:tagLst>
</file>

<file path=ppt/tags/tag33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E89208B-B9DB-41BE-A77A-C8EAC1639BA9}_22.png&quot;/&gt;&lt;left val=&quot;13&quot;/&gt;&lt;top val=&quot;44&quot;/&gt;&lt;width val=&quot;218&quot;/&gt;&lt;height val=&quot;186&quot;/&gt;&lt;hasText val=&quot;1&quot;/&gt;&lt;/Image&gt;&lt;/ThreeDShapeInfo&gt;"/>
</p:tagLst>
</file>

<file path=ppt/tags/tag3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60AABA5-86B5-48A4-85E8-8E3787518590}_22.png&quot;/&gt;&lt;left val=&quot;256&quot;/&gt;&lt;top val=&quot;44&quot;/&gt;&lt;width val=&quot;217&quot;/&gt;&lt;height val=&quot;184&quot;/&gt;&lt;hasText val=&quot;1&quot;/&gt;&lt;/Image&gt;&lt;/ThreeDShapeInfo&gt;"/>
</p:tagLst>
</file>

<file path=ppt/tags/tag33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ABC05D0-E13A-4A25-B87B-BB6A94400FC0}_22.png&quot;/&gt;&lt;left val=&quot;498&quot;/&gt;&lt;top val=&quot;45&quot;/&gt;&lt;width val=&quot;206&quot;/&gt;&lt;height val=&quot;181&quot;/&gt;&lt;hasText val=&quot;1&quot;/&gt;&lt;/Image&gt;&lt;/ThreeDShapeInfo&gt;"/>
</p:tagLst>
</file>

<file path=ppt/tags/tag3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37.xml><?xml version="1.0" encoding="utf-8"?>
<p:tagLst xmlns:a="http://schemas.openxmlformats.org/drawingml/2006/main" xmlns:r="http://schemas.openxmlformats.org/officeDocument/2006/relationships" xmlns:p="http://schemas.openxmlformats.org/presentationml/2006/main">
  <p:tag name="PPSNARRATION" val="16,1796942538,D:\E-L NAM HOC 21-22\LY TU TRONG\KE CHUYEN LY TU TRONG_pptx\Media.ppcx"/>
  <p:tag name="HTML_SHAPEINFO" val="&lt;SlideThumbPath val=&quot;Slide23.PNG&quot;/&gt;"/>
</p:tagLst>
</file>

<file path=ppt/tags/tag3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75CCE74C-2DBE-4BC9-8646-59CB2148B5C4}&quot;/&gt;&lt;isInvalidForFieldText val=&quot;0&quot;/&gt;&lt;Image&gt;&lt;filename val=&quot;D:\E-L NAM HOC 21-22\LY TU TRONG\data\asimages\{75CCE74C-2DBE-4BC9-8646-59CB2148B5C4}_23.png&quot;/&gt;&lt;left val=&quot;130&quot;/&gt;&lt;top val=&quot;102&quot;/&gt;&lt;width val=&quot;463&quot;/&gt;&lt;height val=&quot;85&quot;/&gt;&lt;hasText val=&quot;1&quot;/&gt;&lt;/Image&gt;&lt;/ThreeDShapeInfo&gt;"/>
  <p:tag name="PRESENTER_SHAPETEXTINFO" val="&lt;ShapeTextInfo&gt;&lt;TableIndex row=&quot;-1&quot; col=&quot;-1&quot;&gt;&lt;linesCount val=&quot;1&quot;/&gt;&lt;lineCharCount val=&quot;7&quot;/&gt;&lt;/TableIndex&gt;&lt;/ShapeTextInfo&gt;"/>
</p:tagLst>
</file>

<file path=ppt/tags/tag3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3AE84CC-4F2A-40CF-873D-2D86EED4A106}_23.png&quot;/&gt;&lt;left val=&quot;200&quot;/&gt;&lt;top val=&quot;220&quot;/&gt;&lt;width val=&quot;334&quot;/&gt;&lt;height val=&quot;64&quot;/&gt;&lt;hasText val=&quot;1&quot;/&gt;&lt;/Image&gt;&lt;/ThreeDShapeInfo&gt;"/>
  <p:tag name="PRESENTER_SHAPETEXTINFO" val="&lt;ShapeTextInfo&gt;&lt;TableIndex row=&quot;-1&quot; col=&quot;-1&quot;&gt;&lt;linesCount val=&quot;1&quot;/&gt;&lt;lineCharCount val=&quot;23&quot;/&gt;&lt;/TableIndex&gt;&lt;/ShapeTextInfo&gt;"/>
</p:tagLst>
</file>

<file path=ppt/tags/tag3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8B6B2B4-1DCE-4FCE-B66E-06718B45F237}&quot;/&gt;&lt;isInvalidForFieldText val=&quot;0&quot;/&gt;&lt;Image&gt;&lt;filename val=&quot;D:\E-L NAM HOC 21-22\LY TU TRONG\data\asimages\{08B6B2B4-1DCE-4FCE-B66E-06718B45F237}_23.png&quot;/&gt;&lt;left val=&quot;96&quot;/&gt;&lt;top val=&quot;276&quot;/&gt;&lt;width val=&quot;172&quot;/&gt;&lt;height val=&quot;241&quot;/&gt;&lt;hasText val=&quot;1&quot;/&gt;&lt;/Image&gt;&lt;/ThreeDShapeInfo&gt;"/>
</p:tagLst>
</file>

<file path=ppt/tags/tag3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FCEDEAF8-49A6-4E46-B9BF-7C995314532B}&quot;/&gt;&lt;isInvalidForFieldText val=&quot;0&quot;/&gt;&lt;Image&gt;&lt;filename val=&quot;D:\E-L NAM HOC 21-22\LY TU TRONG\data\asimages\{FCEDEAF8-49A6-4E46-B9BF-7C995314532B}_23.png&quot;/&gt;&lt;left val=&quot;282&quot;/&gt;&lt;top val=&quot;276&quot;/&gt;&lt;width val=&quot;172&quot;/&gt;&lt;height val=&quot;241&quot;/&gt;&lt;hasText val=&quot;1&quot;/&gt;&lt;/Image&gt;&lt;/ThreeDShapeInfo&gt;"/>
</p:tagLst>
</file>

<file path=ppt/tags/tag3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FCB2EF0E-0384-4DCA-809A-9F30B0DA8EBF}&quot;/&gt;&lt;isInvalidForFieldText val=&quot;0&quot;/&gt;&lt;Image&gt;&lt;filename val=&quot;D:\E-L NAM HOC 21-22\LY TU TRONG\data\asimages\{FCB2EF0E-0384-4DCA-809A-9F30B0DA8EBF}_23.png&quot;/&gt;&lt;left val=&quot;467&quot;/&gt;&lt;top val=&quot;276&quot;/&gt;&lt;width val=&quot;172&quot;/&gt;&lt;height val=&quot;241&quot;/&gt;&lt;hasText val=&quot;1&quot;/&gt;&lt;/Image&gt;&lt;/ThreeDShapeInfo&gt;"/>
</p:tagLst>
</file>

<file path=ppt/tags/tag3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030B6920-C202-4A05-8DA7-BBF8945E24CF}_23.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B0CF0B63-861B-43AD-8789-12446A43DADF}_23.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1&quot;/&gt;&lt;lineCharCount val=&quot;10&quot;/&gt;&lt;lineCharCount val=&quot;9&quot;/&gt;&lt;lineCharCount val=&quot;4&quot;/&gt;&lt;/TableIndex&gt;&lt;/ShapeTextInfo&gt;"/>
</p:tagLst>
</file>

<file path=ppt/tags/tag3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9&quot;/&gt;&lt;lineCharCount val=&quot;7&quot;/&gt;&lt;lineCharCount val=&quot;8&quot;/&gt;&lt;/TableIndex&gt;&lt;/ShapeText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0&quot;/&gt;&lt;lineCharCount val=&quot;8&quot;/&gt;&lt;/TableIndex&gt;&lt;/ShapeTextInfo&gt;"/>
</p:tagLst>
</file>

<file path=ppt/tags/tag3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5.xml><?xml version="1.0" encoding="utf-8"?>
<p:tagLst xmlns:a="http://schemas.openxmlformats.org/drawingml/2006/main" xmlns:r="http://schemas.openxmlformats.org/officeDocument/2006/relationships" xmlns:p="http://schemas.openxmlformats.org/presentationml/2006/main">
  <p:tag name="PPSNARRATION" val="31,1796942538,D:\E-L NAM HOC 21-22\LY TU TRONG\KE CHUYEN LY TU TRONG_pptx\Media.ppcx"/>
  <p:tag name="HTML_SHAPEINFO" val="&lt;SlideThumbPath val=&quot;Slide24.PNG&quot;/&gt;"/>
</p:tagLst>
</file>

<file path=ppt/tags/tag3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AD875E-54BF-4470-BB5C-2E7F7F853271}&quot;/&gt;&lt;isInvalidForFieldText val=&quot;0&quot;/&gt;&lt;Image&gt;&lt;filename val=&quot;D:\E-L NAM HOC 21-22\LY TU TRONG\data\asimages\{E8AD875E-54BF-4470-BB5C-2E7F7F853271}_24.png&quot;/&gt;&lt;left val=&quot;130&quot;/&gt;&lt;top val=&quot;102&quot;/&gt;&lt;width val=&quot;463&quot;/&gt;&lt;height val=&quot;85&quot;/&gt;&lt;hasText val=&quot;1&quot;/&gt;&lt;/Image&gt;&lt;/ThreeDShapeInfo&gt;"/>
  <p:tag name="PRESENTER_SHAPETEXTINFO" val="&lt;ShapeTextInfo&gt;&lt;TableIndex row=&quot;-1&quot; col=&quot;-1&quot;&gt;&lt;linesCount val=&quot;1&quot;/&gt;&lt;lineCharCount val=&quot;7&quot;/&gt;&lt;/TableIndex&gt;&lt;/ShapeTextInfo&gt;"/>
</p:tagLst>
</file>

<file path=ppt/tags/tag3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C985B834-08B4-491B-918E-8091105D0983}_24.png&quot;/&gt;&lt;left val=&quot;200&quot;/&gt;&lt;top val=&quot;220&quot;/&gt;&lt;width val=&quot;334&quot;/&gt;&lt;height val=&quot;64&quot;/&gt;&lt;hasText val=&quot;1&quot;/&gt;&lt;/Image&gt;&lt;/ThreeDShapeInfo&gt;"/>
  <p:tag name="PRESENTER_SHAPETEXTINFO" val="&lt;ShapeTextInfo&gt;&lt;TableIndex row=&quot;-1&quot; col=&quot;-1&quot;&gt;&lt;linesCount val=&quot;1&quot;/&gt;&lt;lineCharCount val=&quot;23&quot;/&gt;&lt;/TableIndex&gt;&lt;/ShapeTextInfo&gt;"/>
</p:tagLst>
</file>

<file path=ppt/tags/tag3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E079DA49-FEBD-42C9-9938-1E9D22C296DB}&quot;/&gt;&lt;isInvalidForFieldText val=&quot;0&quot;/&gt;&lt;Image&gt;&lt;filename val=&quot;D:\E-L NAM HOC 21-22\LY TU TRONG\data\asimages\{E079DA49-FEBD-42C9-9938-1E9D22C296DB}_24.png&quot;/&gt;&lt;left val=&quot;96&quot;/&gt;&lt;top val=&quot;276&quot;/&gt;&lt;width val=&quot;172&quot;/&gt;&lt;height val=&quot;241&quot;/&gt;&lt;hasText val=&quot;1&quot;/&gt;&lt;/Image&gt;&lt;/ThreeDShapeInfo&gt;"/>
</p:tagLst>
</file>

<file path=ppt/tags/tag3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FB17A0B4-09C1-41F9-A147-FD8CC27BD97B}&quot;/&gt;&lt;isInvalidForFieldText val=&quot;0&quot;/&gt;&lt;Image&gt;&lt;filename val=&quot;D:\E-L NAM HOC 21-22\LY TU TRONG\data\asimages\{FB17A0B4-09C1-41F9-A147-FD8CC27BD97B}_24.png&quot;/&gt;&lt;left val=&quot;282&quot;/&gt;&lt;top val=&quot;276&quot;/&gt;&lt;width val=&quot;172&quot;/&gt;&lt;height val=&quot;241&quot;/&gt;&lt;hasText val=&quot;1&quot;/&gt;&lt;/Image&gt;&lt;/ThreeDShapeInfo&gt;"/>
</p:tagLst>
</file>

<file path=ppt/tags/tag3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57F70749-A315-43FD-89DF-250C5C2FEB7B}&quot;/&gt;&lt;isInvalidForFieldText val=&quot;0&quot;/&gt;&lt;Image&gt;&lt;filename val=&quot;D:\E-L NAM HOC 21-22\LY TU TRONG\data\asimages\{57F70749-A315-43FD-89DF-250C5C2FEB7B}_24.png&quot;/&gt;&lt;left val=&quot;467&quot;/&gt;&lt;top val=&quot;276&quot;/&gt;&lt;width val=&quot;172&quot;/&gt;&lt;height val=&quot;241&quot;/&gt;&lt;hasText val=&quot;1&quot;/&gt;&lt;/Image&gt;&lt;/ThreeDShapeInfo&gt;"/>
</p:tagLst>
</file>

<file path=ppt/tags/tag39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14D35CA1-8F95-4BFF-9A90-56CA3DDE8A74}_24.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3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949717C-8124-43A5-998B-75BBDD903330}_24.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3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1&quot;/&gt;&lt;lineCharCount val=&quot;10&quot;/&gt;&lt;lineCharCount val=&quot;9&quot;/&gt;&lt;lineCharCount val=&quot;4&quot;/&gt;&lt;/TableIndex&gt;&lt;/ShapeTextInfo&gt;"/>
</p:tagLst>
</file>

<file path=ppt/tags/tag4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4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9&quot;/&gt;&lt;lineCharCount val=&quot;7&quot;/&gt;&lt;lineCharCount val=&quot;8&quot;/&gt;&lt;/TableIndex&gt;&lt;/ShapeTextInfo&gt;"/>
</p:tagLst>
</file>

<file path=ppt/tags/tag4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4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0&quot;/&gt;&lt;lineCharCount val=&quot;8&quot;/&gt;&lt;/TableIndex&gt;&lt;/ShapeTextInfo&gt;"/>
</p:tagLst>
</file>

<file path=ppt/tags/tag4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3.xml><?xml version="1.0" encoding="utf-8"?>
<p:tagLst xmlns:a="http://schemas.openxmlformats.org/drawingml/2006/main" xmlns:r="http://schemas.openxmlformats.org/officeDocument/2006/relationships" xmlns:p="http://schemas.openxmlformats.org/presentationml/2006/main">
  <p:tag name="MMPROD_LASTVALUES" val="&lt;ChangeData&gt;&lt;SlideID&gt;&lt;![CDATA[308]]&gt;&lt;/SlideID&gt;&lt;/ChangeData&gt;"/>
  <p:tag name="MMPROD_PASSDATA" val="&lt;object type=&quot;10050&quot; unique_id=&quot;10066&quot;&gt;&lt;property id=&quot;10020&quot; value=&quot;2&quot;/&gt;&lt;property id=&quot;10102&quot; value=&quot;1&quot;/&gt;&lt;property id=&quot;10191&quot; value=&quot;25&quot;/&gt;&lt;/object&gt;"/>
  <p:tag name="MMPROD_FAILDATA" val="&lt;object type=&quot;10051&quot; unique_id=&quot;10067&quot;&gt;&lt;property id=&quot;10020&quot; value=&quot;2&quot;/&gt;&lt;property id=&quot;10102&quot; value=&quot;1&quot;/&gt;&lt;property id=&quot;10191&quot; value=&quot;-1&quot;/&gt;&lt;/object&gt;"/>
  <p:tag name="MMPROD_ID" val="10081"/>
  <p:tag name="MMPROD_TYPE" val="10008"/>
  <p:tag name="MMPROD_DATA" val="&lt;property id=&quot;10026&quot; value=&quot;10&quot;/&gt;&lt;property id=&quot;10027&quot; value=&quot;Interaction10064&quot;/&gt;&lt;property id=&quot;10028&quot; value=&quot;0&quot;/&gt;&lt;property id=&quot;10063&quot; value=&quot;3&quot;/&gt;&lt;property id=&quot;10070&quot; value=&quot;Chọn nhiều ý đúng&quot;/&gt;&lt;property id=&quot;10098&quot; value=&quot;Multiple choice&quot;/&gt;&lt;property id=&quot;10100&quot; value=&quot;0&quot;/&gt;&lt;property id=&quot;10108&quot; value=&quot;1&quot;/&gt;&lt;property id=&quot;10109&quot; value=&quot;1&quot;/&gt;&lt;property id=&quot;10110&quot; value=&quot;1&quot;/&gt;&lt;property id=&quot;10111&quot; value=&quot;2&quot;/&gt;&lt;property id=&quot;10112&quot; value=&quot;1&quot;/&gt;&lt;property id=&quot;10115&quot; value=&quot;1&quot;/&gt;&lt;property id=&quot;10120&quot; value=&quot;1&quot;/&gt;&lt;property id=&quot;10131&quot; value=&quot;1&quot;/&gt;&lt;property id=&quot;10132&quot; value=&quot;1&quot;/&gt;&lt;property id=&quot;10159&quot; value=&quot;0&quot;/&gt;&lt;property id=&quot;10178&quot; value=&quot;1&quot;/&gt;&lt;property id=&quot;10182&quot; value=&quot;1&quot;/&gt;&lt;property id=&quot;10206&quot; value=&quot;0&quot;/&gt;&lt;property id=&quot;10207&quot; value=&quot;0&quot;/&gt;"/>
  <p:tag name="MMPROD_COLLECTIONCONTAINERID" val="20000"/>
  <p:tag name="MMPROD_PARENTID" val="10004"/>
  <p:tag name="MMPROD_PARENTQUESTIONGROUPID" val="-1"/>
  <p:tag name="QUIZCLIPSSOURCE" val="1796942538,D:\E-L NAM HOC 21-22\LY TU TRONG\KE CHUYEN LY TU TRONG_pptx\Media.ppcx"/>
  <p:tag name="HTML_SHAPEINFO" val="&lt;SlideThumbPath val=&quot;Slide25.PNG&quot;/&gt;"/>
  <p:tag name="MMPROD_ANSWERCOUNT" val="6"/>
</p:tagLst>
</file>

<file path=ppt/tags/tag434.xml><?xml version="1.0" encoding="utf-8"?>
<p:tagLst xmlns:a="http://schemas.openxmlformats.org/drawingml/2006/main" xmlns:r="http://schemas.openxmlformats.org/officeDocument/2006/relationships" xmlns:p="http://schemas.openxmlformats.org/presentationml/2006/main">
  <p:tag name="MMPROD_ID" val="10064"/>
  <p:tag name="MMPROD_ABSOLUTEPOSITIONID" val="100"/>
  <p:tag name="MMPROD_LASTVALUES" val="&lt;ChangeData&gt;&lt;Text&gt;&lt;![CDATA[Em biết gì về Lý Tự Trọng]]&gt;&lt;/Text&gt;&lt;FontSize&gt;&lt;![CDATA[44]]&gt;&lt;/FontSize&gt;&lt;Left&gt;&lt;![CDATA[0]]&gt;&lt;/Left&gt;&lt;Top&gt;&lt;![CDATA[0]]&gt;&lt;/Top&gt;&lt;/ChangeData&gt;"/>
  <p:tag name="HTML_SHAPEINFO" val="&lt;ThreeDShapeInfo&gt;&lt;uuid val=&quot;100&quot;/&gt;&lt;isInvalidForFieldText val=&quot;0&quot;/&gt;&lt;Image&gt;&lt;filename val=&quot;D:\E-L NAM HOC 21-22\LY TU TRONG\data\asimages\{5B6BAA75-720A-47ED-AA23-3063D2A9F11E}_25.png&quot;/&gt;&lt;left val=&quot;36&quot;/&gt;&lt;top val=&quot;21&quot;/&gt;&lt;width val=&quot;649&quot;/&gt;&lt;height val=&quot;91&quot;/&gt;&lt;hasText val=&quot;1&quot;/&gt;&lt;/Image&gt;&lt;/ThreeDShapeInfo&gt;"/>
  <p:tag name="PRESENTER_SHAPETEXTINFO" val="&lt;ShapeTextInfo&gt;&lt;TableIndex row=&quot;-1&quot; col=&quot;-1&quot;&gt;&lt;linesCount val=&quot;1&quot;/&gt;&lt;lineCharCount val=&quot;25&quot;/&gt;&lt;/TableIndex&gt;&lt;/ShapeTextInfo&gt;"/>
</p:tagLst>
</file>

<file path=ppt/tags/tag435.xml><?xml version="1.0" encoding="utf-8"?>
<p:tagLst xmlns:a="http://schemas.openxmlformats.org/drawingml/2006/main" xmlns:r="http://schemas.openxmlformats.org/officeDocument/2006/relationships" xmlns:p="http://schemas.openxmlformats.org/presentationml/2006/main">
  <p:tag name="MMPROD_ABSOLUTEPOSITIONID" val="7000"/>
  <p:tag name="MMPROD_LASTVALUES" val="&lt;ChangeData&gt;&lt;Text&gt;&lt;![CDATA[Đúng rồi - Click vào bất cứ nơi đâu để tiếp tục]]&gt;&lt;/Text&gt;&lt;FontSize&gt;&lt;![CDATA[18]]&gt;&lt;/FontSize&gt;&lt;Left&gt;&lt;![CDATA[0]]&gt;&lt;/Left&gt;&lt;Top&gt;&lt;![CDATA[0]]&gt;&lt;/Top&gt;&lt;/ChangeData&gt;"/>
  <p:tag name="PRESENTER_SHAPEINFO" val="&lt;ThreeDShapeInfo&gt;&lt;uuid val=&quot;{FF893923-7640-4B09-9C7C-F944942496B5}&quot;/&gt;&lt;isInvalidForFieldText val=&quot;0&quot;/&gt;&lt;Image&gt;&lt;filename val=&quot;D:\E-L NAM HOC 21-22\LY TU TRONG\data\asimages\{FF893923-7640-4B09-9C7C-F944942496B5}_25.png&quot;/&gt;&lt;left val=&quot;53&quot;/&gt;&lt;top val=&quot;370&quot;/&gt;&lt;width val=&quot;295&quot;/&gt;&lt;height val=&quot;70&quot;/&gt;&lt;hasText val=&quot;1&quot;/&gt;&lt;/Image&gt;&lt;/ThreeDShapeInfo&gt;"/>
  <p:tag name="PRESENTER_SHAPETEXTINFO" val="&lt;ShapeTextInfo&gt;&lt;TableIndex row=&quot;-1&quot; col=&quot;-1&quot;&gt;&lt;linesCount val=&quot;2&quot;/&gt;&lt;lineCharCount val=&quot;36&quot;/&gt;&lt;lineCharCount val=&quot;11&quot;/&gt;&lt;/TableIndex&gt;&lt;/ShapeTextInfo&gt;"/>
</p:tagLst>
</file>

<file path=ppt/tags/tag436.xml><?xml version="1.0" encoding="utf-8"?>
<p:tagLst xmlns:a="http://schemas.openxmlformats.org/drawingml/2006/main" xmlns:r="http://schemas.openxmlformats.org/officeDocument/2006/relationships" xmlns:p="http://schemas.openxmlformats.org/presentationml/2006/main">
  <p:tag name="MMPROD_ABSOLUTEPOSITIONID" val="7002"/>
  <p:tag name="MMPROD_LASTVALUES" val="&lt;ChangeData&gt;&lt;Text&gt;&lt;![CDATA[Chưa đúng - Click vào bất cứ nơi đâu để tiếp tục]]&gt;&lt;/Text&gt;&lt;FontSize&gt;&lt;![CDATA[18]]&gt;&lt;/FontSize&gt;&lt;Left&gt;&lt;![CDATA[0]]&gt;&lt;/Left&gt;&lt;Top&gt;&lt;![CDATA[0]]&gt;&lt;/Top&gt;&lt;/ChangeData&gt;"/>
  <p:tag name="PRESENTER_SHAPEINFO" val="&lt;ThreeDShapeInfo&gt;&lt;uuid val=&quot;{CB30E587-930D-43A6-89BD-20FC9F596553}&quot;/&gt;&lt;isInvalidForFieldText val=&quot;0&quot;/&gt;&lt;Image&gt;&lt;filename val=&quot;D:\E-L NAM HOC 21-22\LY TU TRONG\data\asimages\{CB30E587-930D-43A6-89BD-20FC9F596553}_25.png&quot;/&gt;&lt;left val=&quot;415&quot;/&gt;&lt;top val=&quot;370&quot;/&gt;&lt;width val=&quot;279&quot;/&gt;&lt;height val=&quot;70&quot;/&gt;&lt;hasText val=&quot;1&quot;/&gt;&lt;/Image&gt;&lt;/ThreeDShapeInfo&gt;"/>
  <p:tag name="PRESENTER_SHAPETEXTINFO" val="&lt;ShapeTextInfo&gt;&lt;TableIndex row=&quot;-1&quot; col=&quot;-1&quot;&gt;&lt;linesCount val=&quot;2&quot;/&gt;&lt;lineCharCount val=&quot;33&quot;/&gt;&lt;lineCharCount val=&quot;15&quot;/&gt;&lt;/TableIndex&gt;&lt;/ShapeTextInfo&gt;"/>
</p:tagLst>
</file>

<file path=ppt/tags/tag437.xml><?xml version="1.0" encoding="utf-8"?>
<p:tagLst xmlns:a="http://schemas.openxmlformats.org/drawingml/2006/main" xmlns:r="http://schemas.openxmlformats.org/officeDocument/2006/relationships" xmlns:p="http://schemas.openxmlformats.org/presentationml/2006/main">
  <p:tag name="MMPROD_ABSOLUTEPOSITIONID" val="7009"/>
  <p:tag name="MMPROD_LASTVALUES" val="&lt;ChangeData&gt;&lt;Text&gt;&lt;![CDATA[Xin chúc mừng em đã trả lời chính xác!]]&gt;&lt;/Text&gt;&lt;FontSize&gt;&lt;![CDATA[18]]&gt;&lt;/FontSize&gt;&lt;Left&gt;&lt;![CDATA[0]]&gt;&lt;/Left&gt;&lt;Top&gt;&lt;![CDATA[0]]&gt;&lt;/Top&gt;&lt;/ChangeData&gt;"/>
  <p:tag name="PRESENTER_SHAPEINFO" val="&lt;ThreeDShapeInfo&gt;&lt;uuid val=&quot;{150A8332-B0DB-4CD0-B03F-4C81A5060823}&quot;/&gt;&lt;isInvalidForFieldText val=&quot;0&quot;/&gt;&lt;Image&gt;&lt;filename val=&quot;D:\E-L NAM HOC 21-22\LY TU TRONG\data\asimages\{150A8332-B0DB-4CD0-B03F-4C81A5060823}_25.png&quot;/&gt;&lt;left val=&quot;189&quot;/&gt;&lt;top val=&quot;417&quot;/&gt;&lt;width val=&quot;289&quot;/&gt;&lt;height val=&quot;70&quot;/&gt;&lt;hasText val=&quot;1&quot;/&gt;&lt;/Image&gt;&lt;/ThreeDShapeInfo&gt;"/>
  <p:tag name="PRESENTER_SHAPETEXTINFO" val="&lt;ShapeTextInfo&gt;&lt;TableIndex row=&quot;-1&quot; col=&quot;-1&quot;&gt;&lt;linesCount val=&quot;2&quot;/&gt;&lt;lineCharCount val=&quot;34&quot;/&gt;&lt;lineCharCount val=&quot;4&quot;/&gt;&lt;/TableIndex&gt;&lt;/ShapeTextInfo&gt;"/>
</p:tagLst>
</file>

<file path=ppt/tags/tag438.xml><?xml version="1.0" encoding="utf-8"?>
<p:tagLst xmlns:a="http://schemas.openxmlformats.org/drawingml/2006/main" xmlns:r="http://schemas.openxmlformats.org/officeDocument/2006/relationships" xmlns:p="http://schemas.openxmlformats.org/presentationml/2006/main">
  <p:tag name="MMPROD_ABSOLUTEPOSITIONID" val="7006"/>
  <p:tag name="MMPROD_LASTVALUES" val="&lt;ChangeData&gt;&lt;Text&gt;&lt;![CDATA[Câu trả lời của em:]]&gt;&lt;/Text&gt;&lt;FontSize&gt;&lt;![CDATA[18]]&gt;&lt;/FontSize&gt;&lt;Left&gt;&lt;![CDATA[0]]&gt;&lt;/Left&gt;&lt;Top&gt;&lt;![CDATA[0]]&gt;&lt;/Top&gt;&lt;/ChangeData&gt;"/>
  <p:tag name="PRESENTER_SHAPEINFO" val="&lt;ThreeDShapeInfo&gt;&lt;uuid val=&quot;{26B6D683-BB3E-4C5B-8B9F-9EBE9E2F1E04}&quot;/&gt;&lt;isInvalidForFieldText val=&quot;0&quot;/&gt;&lt;Image&gt;&lt;filename val=&quot;D:\E-L NAM HOC 21-22\LY TU TRONG\data\asimages\{26B6D683-BB3E-4C5B-8B9F-9EBE9E2F1E04}_25.png&quot;/&gt;&lt;left val=&quot;186&quot;/&gt;&lt;top val=&quot;386&quot;/&gt;&lt;width val=&quot;541&quot;/&gt;&lt;height val=&quot;71&quot;/&gt;&lt;hasText val=&quot;1&quot;/&gt;&lt;/Image&gt;&lt;/ThreeDShapeInfo&gt;"/>
  <p:tag name="PRESENTER_SHAPETEXTINFO" val="&lt;ShapeTextInfo&gt;&lt;TableIndex row=&quot;-1&quot; col=&quot;-1&quot;&gt;&lt;linesCount val=&quot;1&quot;/&gt;&lt;lineCharCount val=&quot;19&quot;/&gt;&lt;/TableIndex&gt;&lt;/ShapeTextInfo&gt;"/>
</p:tagLst>
</file>

<file path=ppt/tags/tag439.xml><?xml version="1.0" encoding="utf-8"?>
<p:tagLst xmlns:a="http://schemas.openxmlformats.org/drawingml/2006/main" xmlns:r="http://schemas.openxmlformats.org/officeDocument/2006/relationships" xmlns:p="http://schemas.openxmlformats.org/presentationml/2006/main">
  <p:tag name="MMPROD_ABSOLUTEPOSITIONID" val="7010"/>
  <p:tag name="MMPROD_LASTVALUES" val="&lt;ChangeData&gt;&lt;Text&gt;&lt;![CDATA[Câu trả lời đúng là:]]&gt;&lt;/Text&gt;&lt;FontSize&gt;&lt;![CDATA[18]]&gt;&lt;/FontSize&gt;&lt;Left&gt;&lt;![CDATA[0]]&gt;&lt;/Left&gt;&lt;Top&gt;&lt;![CDATA[0]]&gt;&lt;/Top&gt;&lt;/ChangeData&gt;"/>
  <p:tag name="PRESENTER_SHAPEINFO" val="&lt;ThreeDShapeInfo&gt;&lt;uuid val=&quot;{7E9445EE-5A74-4298-9992-4E2EF9AD0AC1}&quot;/&gt;&lt;isInvalidForFieldText val=&quot;0&quot;/&gt;&lt;Image&gt;&lt;filename val=&quot;D:\E-L NAM HOC 21-22\LY TU TRONG\data\asimages\{7E9445EE-5A74-4298-9992-4E2EF9AD0AC1}_25.png&quot;/&gt;&lt;left val=&quot;186&quot;/&gt;&lt;top val=&quot;439&quot;/&gt;&lt;width val=&quot;541&quot;/&gt;&lt;height val=&quot;71&quot;/&gt;&lt;hasText val=&quot;1&quot;/&gt;&lt;/Image&gt;&lt;/ThreeDShapeInfo&gt;"/>
  <p:tag name="PRESENTER_SHAPETEXTINFO" val="&lt;ShapeTextInfo&gt;&lt;TableIndex row=&quot;-1&quot; col=&quot;-1&quot;&gt;&lt;linesCount val=&quot;1&quot;/&gt;&lt;lineCharCount val=&quot;20&quot;/&gt;&lt;/TableIndex&gt;&lt;/ShapeTextInfo&gt;"/>
</p:tagLst>
</file>

<file path=ppt/tags/tag440.xml><?xml version="1.0" encoding="utf-8"?>
<p:tagLst xmlns:a="http://schemas.openxmlformats.org/drawingml/2006/main" xmlns:r="http://schemas.openxmlformats.org/officeDocument/2006/relationships" xmlns:p="http://schemas.openxmlformats.org/presentationml/2006/main">
  <p:tag name="MMPROD_ABSOLUTEPOSITIONID" val="7011"/>
  <p:tag name="MMPROD_LASTVALUES" val="&lt;ChangeData&gt;&lt;Text&gt;&lt;![CDATA[Rất tiếc em trả lời chưa chính xác]]&gt;&lt;/Text&gt;&lt;FontSize&gt;&lt;![CDATA[18]]&gt;&lt;/FontSize&gt;&lt;Left&gt;&lt;![CDATA[0]]&gt;&lt;/Left&gt;&lt;Top&gt;&lt;![CDATA[0]]&gt;&lt;/Top&gt;&lt;/ChangeData&gt;"/>
  <p:tag name="PRESENTER_SHAPEINFO" val="&lt;ThreeDShapeInfo&gt;&lt;uuid val=&quot;{4CB787F8-A2C6-4800-A96B-B0B9C17B826C}&quot;/&gt;&lt;isInvalidForFieldText val=&quot;0&quot;/&gt;&lt;Image&gt;&lt;filename val=&quot;D:\E-L NAM HOC 21-22\LY TU TRONG\data\asimages\{4CB787F8-A2C6-4800-A96B-B0B9C17B826C}_25.png&quot;/&gt;&lt;left val=&quot;194&quot;/&gt;&lt;top val=&quot;418&quot;/&gt;&lt;width val=&quot;277&quot;/&gt;&lt;height val=&quot;65&quot;/&gt;&lt;hasText val=&quot;1&quot;/&gt;&lt;/Image&gt;&lt;/ThreeDShapeInfo&gt;"/>
  <p:tag name="PRESENTER_SHAPETEXTINFO" val="&lt;ShapeTextInfo&gt;&lt;TableIndex row=&quot;-1&quot; col=&quot;-1&quot;&gt;&lt;linesCount val=&quot;1&quot;/&gt;&lt;lineCharCount val=&quot;34&quot;/&gt;&lt;/TableIndex&gt;&lt;/ShapeTextInfo&gt;"/>
</p:tagLst>
</file>

<file path=ppt/tags/tag441.xml><?xml version="1.0" encoding="utf-8"?>
<p:tagLst xmlns:a="http://schemas.openxmlformats.org/drawingml/2006/main" xmlns:r="http://schemas.openxmlformats.org/officeDocument/2006/relationships" xmlns:p="http://schemas.openxmlformats.org/presentationml/2006/main">
  <p:tag name="MMPROD_ABSOLUTEPOSITIONID" val="7007"/>
  <p:tag name="MMPROD_LASTVALUES" val="&lt;ChangeData&gt;&lt;Text&gt;&lt;![CDATA[Em phải trải trả lời câu hỏi trước khi tiếp tục]]&gt;&lt;/Text&gt;&lt;FontSize&gt;&lt;![CDATA[18]]&gt;&lt;/FontSize&gt;&lt;Left&gt;&lt;![CDATA[0]]&gt;&lt;/Left&gt;&lt;Top&gt;&lt;![CDATA[0]]&gt;&lt;/Top&gt;&lt;/ChangeData&gt;"/>
  <p:tag name="PRESENTER_SHAPEINFO" val="&lt;ThreeDShapeInfo&gt;&lt;uuid val=&quot;{E92FE8E6-538C-4B0A-A2CF-4983CA74D4E8}&quot;/&gt;&lt;isInvalidForFieldText val=&quot;0&quot;/&gt;&lt;Image&gt;&lt;filename val=&quot;D:\E-L NAM HOC 21-22\LY TU TRONG\data\asimages\{E92FE8E6-538C-4B0A-A2CF-4983CA74D4E8}_25.png&quot;/&gt;&lt;left val=&quot;209&quot;/&gt;&lt;top val=&quot;444&quot;/&gt;&lt;width val=&quot;276&quot;/&gt;&lt;height val=&quot;70&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442.xml><?xml version="1.0" encoding="utf-8"?>
<p:tagLst xmlns:a="http://schemas.openxmlformats.org/drawingml/2006/main" xmlns:r="http://schemas.openxmlformats.org/officeDocument/2006/relationships" xmlns:p="http://schemas.openxmlformats.org/presentationml/2006/main">
  <p:tag name="MMPROD_ABSOLUTEPOSITIONID" val="1001"/>
  <p:tag name="MMPROD_LASTVALUES" val="&lt;ChangeData&gt;&lt;Left&gt;&lt;![CDATA[52.68378]]&gt;&lt;/Left&gt;&lt;Top&gt;&lt;![CDATA[129.5998]]&gt;&lt;/Top&gt;&lt;/ChangeData&gt;"/>
  <p:tag name="MMPROD_ID" val="10068"/>
  <p:tag name="MMPROD_TYPE" val="10018"/>
  <p:tag name="MMPROD_DATA" val="&lt;property id=&quot;10074&quot; value=&quot;1&quot;/&gt;&lt;property id=&quot;10193&quot; value=&quot;A&quot;/&gt;&lt;property id=&quot;10199&quot; value=&quot;0&quot;/&gt;&lt;object type=&quot;10049&quot; unique_id=&quot;10069&quot;&gt;&lt;property id=&quot;10020&quot; value=&quot;9&quot;/&gt;&lt;property id=&quot;10102&quot; value=&quot;0&quot;/&gt;&lt;property id=&quot;10191&quot; value=&quot;-1&quot;/&gt;&lt;/object&gt;"/>
  <p:tag name="MMPROD_COLLECTIONCONTAINERID" val="10065"/>
  <p:tag name="MMPROD_PARENTID" val="10081"/>
  <p:tag name="MMPROD_ANSWERLETTER" val="A) "/>
  <p:tag name="HTML_AUTOSHAPE_INFO" val="&lt;ThreeDShapeInfo&gt;&lt;uuid val=&quot;1001&quot;/&gt;&lt;isInvalidForFieldText val=&quot;0&quot;/&gt;&lt;hasMultipleQuizShape val=&quot;1&quot;/&gt;&lt;Image&gt;&lt;filename val=&quot;D:\E-L NAM HOC 21-22\LY TU TRONG\data\asimages\{8EE76D09-7257-47CA-A1D6-F367D5EED64E}_25.png&quot;/&gt;&lt;left val=&quot;69&quot;/&gt;&lt;top val=&quot;120&quot;/&gt;&lt;width val=&quot;61&quot;/&gt;&lt;height val=&quot;56&quot;/&gt;&lt;hasText val=&quot;1&quot;/&gt;&lt;/Image&gt;&lt;Image&gt;&lt;filename val=&quot;D:\E-L NAM HOC 21-22\LY TU TRONG\data\asimages\{C1963C49-7A01-40C4-BE40-567E9155B896}_25.png&quot;/&gt;&lt;left val=&quot;105&quot;/&gt;&lt;top val=&quot;120&quot;/&gt;&lt;width val=&quot;401&quot;/&gt;&lt;height val=&quot;56&quot;/&gt;&lt;hasText val=&quot;1&quot;/&gt;&lt;/Image&gt;&lt;/ThreeDShapeInfo&gt;"/>
</p:tagLst>
</file>

<file path=ppt/tags/tag443.xml><?xml version="1.0" encoding="utf-8"?>
<p:tagLst xmlns:a="http://schemas.openxmlformats.org/drawingml/2006/main" xmlns:r="http://schemas.openxmlformats.org/officeDocument/2006/relationships" xmlns:p="http://schemas.openxmlformats.org/presentationml/2006/main">
  <p:tag name="MMPROD_ABSOLUTEPOSITIONID" val="1002"/>
  <p:tag name="MMPROD_LASTVALUES" val="&lt;ChangeData&gt;&lt;Left&gt;&lt;![CDATA[52.68378]]&gt;&lt;/Left&gt;&lt;Top&gt;&lt;![CDATA[164.0996]]&gt;&lt;/Top&gt;&lt;/ChangeData&gt;"/>
  <p:tag name="MMPROD_ID" val="10070"/>
  <p:tag name="MMPROD_TYPE" val="10018"/>
  <p:tag name="MMPROD_DATA" val="&lt;property id=&quot;10074&quot; value=&quot;1&quot;/&gt;&lt;property id=&quot;10193&quot; value=&quot;B&quot;/&gt;&lt;property id=&quot;10199&quot; value=&quot;0&quot;/&gt;&lt;object type=&quot;10049&quot; unique_id=&quot;10071&quot;&gt;&lt;property id=&quot;10020&quot; value=&quot;9&quot;/&gt;&lt;property id=&quot;10102&quot; value=&quot;0&quot;/&gt;&lt;property id=&quot;10191&quot; value=&quot;-1&quot;/&gt;&lt;/object&gt;"/>
  <p:tag name="MMPROD_COLLECTIONCONTAINERID" val="10065"/>
  <p:tag name="MMPROD_PARENTID" val="10081"/>
  <p:tag name="MMPROD_ANSWERLETTER" val="B) "/>
  <p:tag name="HTML_AUTOSHAPE_INFO" val="&lt;ThreeDShapeInfo&gt;&lt;uuid val=&quot;1002&quot;/&gt;&lt;isInvalidForFieldText val=&quot;0&quot;/&gt;&lt;hasMultipleQuizShape val=&quot;1&quot;/&gt;&lt;Image&gt;&lt;filename val=&quot;D:\E-L NAM HOC 21-22\LY TU TRONG\data\asimages\{B5FF724D-349C-4E5D-AB55-EF67382AAA00}_25.png&quot;/&gt;&lt;left val=&quot;69&quot;/&gt;&lt;top val=&quot;155&quot;/&gt;&lt;width val=&quot;61&quot;/&gt;&lt;height val=&quot;56&quot;/&gt;&lt;hasText val=&quot;1&quot;/&gt;&lt;/Image&gt;&lt;Image&gt;&lt;filename val=&quot;D:\E-L NAM HOC 21-22\LY TU TRONG\data\asimages\{CBD4D4BD-86A2-40B6-A49E-4375628E50D3}_25.png&quot;/&gt;&lt;left val=&quot;105&quot;/&gt;&lt;top val=&quot;155&quot;/&gt;&lt;width val=&quot;401&quot;/&gt;&lt;height val=&quot;56&quot;/&gt;&lt;hasText val=&quot;1&quot;/&gt;&lt;/Image&gt;&lt;/ThreeDShapeInfo&gt;"/>
</p:tagLst>
</file>

<file path=ppt/tags/tag444.xml><?xml version="1.0" encoding="utf-8"?>
<p:tagLst xmlns:a="http://schemas.openxmlformats.org/drawingml/2006/main" xmlns:r="http://schemas.openxmlformats.org/officeDocument/2006/relationships" xmlns:p="http://schemas.openxmlformats.org/presentationml/2006/main">
  <p:tag name="MMPROD_ABSOLUTEPOSITIONID" val="1003"/>
  <p:tag name="MMPROD_LASTVALUES" val="&lt;ChangeData&gt;&lt;Left&gt;&lt;![CDATA[52.68378]]&gt;&lt;/Left&gt;&lt;Top&gt;&lt;![CDATA[198.5994]]&gt;&lt;/Top&gt;&lt;/ChangeData&gt;"/>
  <p:tag name="MMPROD_ID" val="10072"/>
  <p:tag name="MMPROD_TYPE" val="10018"/>
  <p:tag name="MMPROD_DATA" val="&lt;property id=&quot;10074&quot; value=&quot;0&quot;/&gt;&lt;property id=&quot;10193&quot; value=&quot;C&quot;/&gt;&lt;property id=&quot;10199&quot; value=&quot;0&quot;/&gt;&lt;object type=&quot;10049&quot; unique_id=&quot;10073&quot;&gt;&lt;property id=&quot;10020&quot; value=&quot;9&quot;/&gt;&lt;property id=&quot;10102&quot; value=&quot;0&quot;/&gt;&lt;property id=&quot;10191&quot; value=&quot;-1&quot;/&gt;&lt;/object&gt;"/>
  <p:tag name="MMPROD_COLLECTIONCONTAINERID" val="10065"/>
  <p:tag name="MMPROD_PARENTID" val="10081"/>
  <p:tag name="MMPROD_ANSWERLETTER" val="C) "/>
  <p:tag name="HTML_AUTOSHAPE_INFO" val="&lt;ThreeDShapeInfo&gt;&lt;uuid val=&quot;1003&quot;/&gt;&lt;isInvalidForFieldText val=&quot;0&quot;/&gt;&lt;hasMultipleQuizShape val=&quot;1&quot;/&gt;&lt;Image&gt;&lt;filename val=&quot;D:\E-L NAM HOC 21-22\LY TU TRONG\data\asimages\{A4EA8159-8EAD-459D-9914-A37B1221D0D0}_25.png&quot;/&gt;&lt;left val=&quot;69&quot;/&gt;&lt;top val=&quot;189&quot;/&gt;&lt;width val=&quot;61&quot;/&gt;&lt;height val=&quot;56&quot;/&gt;&lt;hasText val=&quot;1&quot;/&gt;&lt;/Image&gt;&lt;Image&gt;&lt;filename val=&quot;D:\E-L NAM HOC 21-22\LY TU TRONG\data\asimages\{90B606C6-14D3-4DED-B471-CF551CAD682B}_25.png&quot;/&gt;&lt;left val=&quot;105&quot;/&gt;&lt;top val=&quot;189&quot;/&gt;&lt;width val=&quot;402&quot;/&gt;&lt;height val=&quot;56&quot;/&gt;&lt;hasText val=&quot;1&quot;/&gt;&lt;/Image&gt;&lt;/ThreeDShapeInfo&gt;"/>
</p:tagLst>
</file>

<file path=ppt/tags/tag445.xml><?xml version="1.0" encoding="utf-8"?>
<p:tagLst xmlns:a="http://schemas.openxmlformats.org/drawingml/2006/main" xmlns:r="http://schemas.openxmlformats.org/officeDocument/2006/relationships" xmlns:p="http://schemas.openxmlformats.org/presentationml/2006/main">
  <p:tag name="MMPROD_ABSOLUTEPOSITIONID" val="1004"/>
  <p:tag name="MMPROD_LASTVALUES" val="&lt;ChangeData&gt;&lt;Left&gt;&lt;![CDATA[52.68378]]&gt;&lt;/Left&gt;&lt;Top&gt;&lt;![CDATA[233.0991]]&gt;&lt;/Top&gt;&lt;/ChangeData&gt;"/>
  <p:tag name="MMPROD_ID" val="10074"/>
  <p:tag name="MMPROD_TYPE" val="10018"/>
  <p:tag name="MMPROD_DATA" val="&lt;property id=&quot;10074&quot; value=&quot;1&quot;/&gt;&lt;property id=&quot;10193&quot; value=&quot;D&quot;/&gt;&lt;property id=&quot;10199&quot; value=&quot;0&quot;/&gt;&lt;object type=&quot;10049&quot; unique_id=&quot;10075&quot;&gt;&lt;property id=&quot;10020&quot; value=&quot;9&quot;/&gt;&lt;property id=&quot;10102&quot; value=&quot;0&quot;/&gt;&lt;property id=&quot;10191&quot; value=&quot;-1&quot;/&gt;&lt;/object&gt;"/>
  <p:tag name="MMPROD_COLLECTIONCONTAINERID" val="10065"/>
  <p:tag name="MMPROD_PARENTID" val="10081"/>
  <p:tag name="MMPROD_ANSWERLETTER" val="D) "/>
  <p:tag name="HTML_AUTOSHAPE_INFO" val="&lt;ThreeDShapeInfo&gt;&lt;uuid val=&quot;1004&quot;/&gt;&lt;isInvalidForFieldText val=&quot;0&quot;/&gt;&lt;hasMultipleQuizShape val=&quot;1&quot;/&gt;&lt;Image&gt;&lt;filename val=&quot;D:\E-L NAM HOC 21-22\LY TU TRONG\data\asimages\{7914736B-461A-4C21-8823-4044EF2EC12C}_25.png&quot;/&gt;&lt;left val=&quot;69&quot;/&gt;&lt;top val=&quot;224&quot;/&gt;&lt;width val=&quot;63&quot;/&gt;&lt;height val=&quot;56&quot;/&gt;&lt;hasText val=&quot;1&quot;/&gt;&lt;/Image&gt;&lt;Image&gt;&lt;filename val=&quot;D:\E-L NAM HOC 21-22\LY TU TRONG\data\asimages\{5C66192B-9029-4E01-A138-47FB028C131C}_25.png&quot;/&gt;&lt;left val=&quot;108&quot;/&gt;&lt;top val=&quot;224&quot;/&gt;&lt;width val=&quot;399&quot;/&gt;&lt;height val=&quot;56&quot;/&gt;&lt;hasText val=&quot;1&quot;/&gt;&lt;/Image&gt;&lt;/ThreeDShapeInfo&gt;"/>
</p:tagLst>
</file>

<file path=ppt/tags/tag446.xml><?xml version="1.0" encoding="utf-8"?>
<p:tagLst xmlns:a="http://schemas.openxmlformats.org/drawingml/2006/main" xmlns:r="http://schemas.openxmlformats.org/officeDocument/2006/relationships" xmlns:p="http://schemas.openxmlformats.org/presentationml/2006/main">
  <p:tag name="MMPROD_ABSOLUTEPOSITIONID" val="1005"/>
  <p:tag name="MMPROD_LASTVALUES" val="&lt;ChangeData&gt;&lt;Left&gt;&lt;![CDATA[52.68378]]&gt;&lt;/Left&gt;&lt;Top&gt;&lt;![CDATA[267.5989]]&gt;&lt;/Top&gt;&lt;/ChangeData&gt;"/>
  <p:tag name="MMPROD_ID" val="10076"/>
  <p:tag name="MMPROD_TYPE" val="10018"/>
  <p:tag name="MMPROD_DATA" val="&lt;property id=&quot;10074&quot; value=&quot;1&quot;/&gt;&lt;property id=&quot;10193&quot; value=&quot;E&quot;/&gt;&lt;property id=&quot;10199&quot; value=&quot;0&quot;/&gt;&lt;object type=&quot;10049&quot; unique_id=&quot;10077&quot;&gt;&lt;property id=&quot;10020&quot; value=&quot;9&quot;/&gt;&lt;property id=&quot;10102&quot; value=&quot;0&quot;/&gt;&lt;property id=&quot;10191&quot; value=&quot;-1&quot;/&gt;&lt;/object&gt;"/>
  <p:tag name="MMPROD_COLLECTIONCONTAINERID" val="10065"/>
  <p:tag name="MMPROD_PARENTID" val="10081"/>
  <p:tag name="MMPROD_ANSWERLETTER" val="E) "/>
  <p:tag name="HTML_AUTOSHAPE_INFO" val="&lt;ThreeDShapeInfo&gt;&lt;uuid val=&quot;1005&quot;/&gt;&lt;isInvalidForFieldText val=&quot;0&quot;/&gt;&lt;hasMultipleQuizShape val=&quot;1&quot;/&gt;&lt;Image&gt;&lt;filename val=&quot;D:\E-L NAM HOC 21-22\LY TU TRONG\data\asimages\{08EDA763-B530-4A77-8817-9584244754BA}_25.png&quot;/&gt;&lt;left val=&quot;69&quot;/&gt;&lt;top val=&quot;258&quot;/&gt;&lt;width val=&quot;59&quot;/&gt;&lt;height val=&quot;56&quot;/&gt;&lt;hasText val=&quot;1&quot;/&gt;&lt;/Image&gt;&lt;Image&gt;&lt;filename val=&quot;D:\E-L NAM HOC 21-22\LY TU TRONG\data\asimages\{A9F6CB3C-E5BE-4724-8B6A-A7703B2416F6}_25.png&quot;/&gt;&lt;left val=&quot;104&quot;/&gt;&lt;top val=&quot;258&quot;/&gt;&lt;width val=&quot;403&quot;/&gt;&lt;height val=&quot;56&quot;/&gt;&lt;hasText val=&quot;1&quot;/&gt;&lt;/Image&gt;&lt;/ThreeDShapeInfo&gt;"/>
</p:tagLst>
</file>

<file path=ppt/tags/tag447.xml><?xml version="1.0" encoding="utf-8"?>
<p:tagLst xmlns:a="http://schemas.openxmlformats.org/drawingml/2006/main" xmlns:r="http://schemas.openxmlformats.org/officeDocument/2006/relationships" xmlns:p="http://schemas.openxmlformats.org/presentationml/2006/main">
  <p:tag name="MMPROD_ABSOLUTEPOSITIONID" val="1006"/>
  <p:tag name="MMPROD_LASTVALUES" val="&lt;ChangeData&gt;&lt;Left&gt;&lt;![CDATA[52.68378]]&gt;&lt;/Left&gt;&lt;Top&gt;&lt;![CDATA[302.0987]]&gt;&lt;/Top&gt;&lt;/ChangeData&gt;"/>
  <p:tag name="MMPROD_ID" val="10078"/>
  <p:tag name="MMPROD_TYPE" val="10018"/>
  <p:tag name="MMPROD_DATA" val="&lt;property id=&quot;10074&quot; value=&quot;1&quot;/&gt;&lt;property id=&quot;10193&quot; value=&quot;F&quot;/&gt;&lt;property id=&quot;10199&quot; value=&quot;0&quot;/&gt;&lt;object type=&quot;10049&quot; unique_id=&quot;10079&quot;&gt;&lt;property id=&quot;10020&quot; value=&quot;9&quot;/&gt;&lt;property id=&quot;10102&quot; value=&quot;0&quot;/&gt;&lt;property id=&quot;10191&quot; value=&quot;-1&quot;/&gt;&lt;/object&gt;"/>
  <p:tag name="MMPROD_COLLECTIONCONTAINERID" val="10065"/>
  <p:tag name="MMPROD_PARENTID" val="10081"/>
  <p:tag name="MMPROD_ANSWERLETTER" val="F) "/>
  <p:tag name="HTML_AUTOSHAPE_INFO" val="&lt;ThreeDShapeInfo&gt;&lt;uuid val=&quot;1006&quot;/&gt;&lt;isInvalidForFieldText val=&quot;0&quot;/&gt;&lt;hasMultipleQuizShape val=&quot;1&quot;/&gt;&lt;Image&gt;&lt;filename val=&quot;D:\E-L NAM HOC 21-22\LY TU TRONG\data\asimages\{2FCB0730-0918-4542-A880-6FB96348BB4E}_25.png&quot;/&gt;&lt;left val=&quot;69&quot;/&gt;&lt;top val=&quot;293&quot;/&gt;&lt;width val=&quot;58&quot;/&gt;&lt;height val=&quot;56&quot;/&gt;&lt;hasText val=&quot;1&quot;/&gt;&lt;/Image&gt;&lt;Image&gt;&lt;filename val=&quot;D:\E-L NAM HOC 21-22\LY TU TRONG\data\asimages\{E870E0BA-F797-4BD7-828C-32EE663D0D08}_25.png&quot;/&gt;&lt;left val=&quot;102&quot;/&gt;&lt;top val=&quot;293&quot;/&gt;&lt;width val=&quot;404&quot;/&gt;&lt;height val=&quot;56&quot;/&gt;&lt;hasText val=&quot;1&quot;/&gt;&lt;/Image&gt;&lt;/ThreeDShapeInfo&gt;"/>
</p:tagLst>
</file>

<file path=ppt/tags/tag448.xml><?xml version="1.0" encoding="utf-8"?>
<p:tagLst xmlns:a="http://schemas.openxmlformats.org/drawingml/2006/main" xmlns:r="http://schemas.openxmlformats.org/officeDocument/2006/relationships" xmlns:p="http://schemas.openxmlformats.org/presentationml/2006/main">
  <p:tag name="MMPROD_ABSOLUTEPOSITIONID" val="7004"/>
  <p:tag name="MMPROD_LASTVALUES" val="&lt;ChangeData&gt;&lt;Text&gt;&lt;![CDATA[Làm lại]]&gt;&lt;/Text&gt;&lt;FontSize&gt;&lt;![CDATA[18]]&gt;&lt;/FontSize&gt;&lt;Left&gt;&lt;![CDATA[0]]&gt;&lt;/Left&gt;&lt;Top&gt;&lt;![CDATA[0]]&gt;&lt;/Top&gt;&lt;/ChangeData&gt;"/>
  <p:tag name="PRESENTER_SHAPEINFO" val="&lt;ThreeDShapeInfo&gt;&lt;uuid val=&quot;{849BCD2A-C423-4B84-AFF7-68D8D0A9F181}&quot;/&gt;&lt;isInvalidForFieldText val=&quot;0&quot;/&gt;&lt;Image&gt;&lt;filename val=&quot;D:\E-L NAM HOC 21-22\LY TU TRONG\data\asimages\{849BCD2A-C423-4B84-AFF7-68D8D0A9F181}_25.png&quot;/&gt;&lt;left val=&quot;203&quot;/&gt;&lt;top val=&quot;431&quot;/&gt;&lt;width val=&quot;271&quot;/&gt;&lt;height val=&quot;66&quot;/&gt;&lt;hasText val=&quot;1&quot;/&gt;&lt;/Image&gt;&lt;/ThreeDShapeInfo&gt;"/>
  <p:tag name="PRESENTER_SHAPETEXTINFO" val="&lt;ShapeTextInfo&gt;&lt;TableIndex row=&quot;-1&quot; col=&quot;-1&quot;&gt;&lt;linesCount val=&quot;1&quot;/&gt;&lt;lineCharCount val=&quot;7&quot;/&gt;&lt;/TableIndex&gt;&lt;/ShapeTextInfo&gt;"/>
</p:tagLst>
</file>

<file path=ppt/tags/tag449.xml><?xml version="1.0" encoding="utf-8"?>
<p:tagLst xmlns:a="http://schemas.openxmlformats.org/drawingml/2006/main" xmlns:r="http://schemas.openxmlformats.org/officeDocument/2006/relationships" xmlns:p="http://schemas.openxmlformats.org/presentationml/2006/main">
  <p:tag name="MMPROD_ABSOLUTEPOSITIONID" val="104"/>
  <p:tag name="MMPROD_LASTVALUES" val="&lt;ChangeData&gt;&lt;Left&gt;&lt;![CDATA[496.6]]&gt;&lt;/Left&gt;&lt;Top&gt;&lt;![CDATA[450.3013]]&gt;&lt;/Top&gt;&lt;/ChangeData&gt;"/>
  <p:tag name="HTML_SHAPEINFO" val="&lt;ThreeDShapeInfo&gt;&lt;uuid val=&quot;104&quot;/&gt;&lt;isInvalidForFieldText val=&quot;0&quot;/&gt;&lt;Image&gt;&lt;filename val=&quot;D:\E-L NAM HOC 21-22\LY TU TRONG\data\asimages\{A39ED102-DCB6-46C2-96C7-C046854B71B1}_25.png&quot;/&gt;&lt;left val=&quot;496&quot;/&gt;&lt;top val=&quot;449&quot;/&gt;&lt;width val=&quot;91&quot;/&gt;&lt;height val=&quot;39&quot;/&gt;&lt;hasText val=&quot;1&quot;/&gt;&lt;/Image&gt;&lt;/ThreeDShapeInfo&gt;"/>
</p:tagLst>
</file>

<file path=ppt/tags/tag450.xml><?xml version="1.0" encoding="utf-8"?>
<p:tagLst xmlns:a="http://schemas.openxmlformats.org/drawingml/2006/main" xmlns:r="http://schemas.openxmlformats.org/officeDocument/2006/relationships" xmlns:p="http://schemas.openxmlformats.org/presentationml/2006/main">
  <p:tag name="MMPROD_ABSOLUTEPOSITIONID" val="106"/>
  <p:tag name="MMPROD_LASTVALUES" val="&lt;ChangeData&gt;&lt;Left&gt;&lt;![CDATA[593.8]]&gt;&lt;/Left&gt;&lt;Top&gt;&lt;![CDATA[450.3013]]&gt;&lt;/Top&gt;&lt;/ChangeData&gt;"/>
  <p:tag name="HTML_SHAPEINFO" val="&lt;ThreeDShapeInfo&gt;&lt;uuid val=&quot;106&quot;/&gt;&lt;isInvalidForFieldText val=&quot;0&quot;/&gt;&lt;Image&gt;&lt;filename val=&quot;D:\E-L NAM HOC 21-22\LY TU TRONG\data\asimages\{0791EFDE-A303-4A44-9FF3-554A1DDF6B88}_25.png&quot;/&gt;&lt;left val=&quot;594&quot;/&gt;&lt;top val=&quot;449&quot;/&gt;&lt;width val=&quot;91&quot;/&gt;&lt;height val=&quot;39&quot;/&gt;&lt;hasText val=&quot;1&quot;/&gt;&lt;/Image&gt;&lt;/ThreeDShapeInfo&gt;"/>
</p:tagLst>
</file>

<file path=ppt/tags/tag4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52.xml><?xml version="1.0" encoding="utf-8"?>
<p:tagLst xmlns:a="http://schemas.openxmlformats.org/drawingml/2006/main" xmlns:r="http://schemas.openxmlformats.org/officeDocument/2006/relationships" xmlns:p="http://schemas.openxmlformats.org/presentationml/2006/main">
  <p:tag name="MMPROD_ABSOLUTEPOSITIONID" val="107"/>
  <p:tag name="MMPROD_LASTVALUES" val="&lt;ChangeData&gt;&lt;Text&gt;&lt;![CDATA[Tiếp tục]]&gt;&lt;/Text&gt;&lt;FontSize&gt;&lt;![CDATA[14]]&gt;&lt;/FontSize&gt;&lt;Left&gt;&lt;![CDATA[595.8]]&gt;&lt;/Left&gt;&lt;Top&gt;&lt;![CDATA[452.3013]]&gt;&lt;/Top&gt;&lt;/ChangeData&gt;"/>
  <p:tag name="PRESENTER_SHAPETEXTINFO" val="&lt;ShapeTextInfo&gt;&lt;TableIndex row=&quot;-1&quot; col=&quot;-1&quot;&gt;&lt;linesCount val=&quot;1&quot;/&gt;&lt;lineCharCount val=&quot;8&quot;/&gt;&lt;/TableIndex&gt;&lt;/ShapeTextInfo&gt;"/>
</p:tagLst>
</file>

<file path=ppt/tags/tag4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54.xml><?xml version="1.0" encoding="utf-8"?>
<p:tagLst xmlns:a="http://schemas.openxmlformats.org/drawingml/2006/main" xmlns:r="http://schemas.openxmlformats.org/officeDocument/2006/relationships" xmlns:p="http://schemas.openxmlformats.org/presentationml/2006/main">
  <p:tag name="MMPROD_ABSOLUTEPOSITIONID" val="105"/>
  <p:tag name="MMPROD_LASTVALUES" val="&lt;ChangeData&gt;&lt;Text&gt;&lt;![CDATA[Trả lời]]&gt;&lt;/Text&gt;&lt;FontSize&gt;&lt;![CDATA[14]]&gt;&lt;/FontSize&gt;&lt;Left&gt;&lt;![CDATA[498.6]]&gt;&lt;/Left&gt;&lt;Top&gt;&lt;![CDATA[452.3013]]&gt;&lt;/Top&gt;&lt;/ChangeData&gt;"/>
  <p:tag name="PRESENTER_SHAPETEXTINFO" val="&lt;ShapeTextInfo&gt;&lt;TableIndex row=&quot;-1&quot; col=&quot;-1&quot;&gt;&lt;linesCount val=&quot;1&quot;/&gt;&lt;lineCharCount val=&quot;7&quot;/&gt;&lt;/TableIndex&gt;&lt;/ShapeTextInfo&gt;"/>
</p:tagLst>
</file>

<file path=ppt/tags/tag455.xml><?xml version="1.0" encoding="utf-8"?>
<p:tagLst xmlns:a="http://schemas.openxmlformats.org/drawingml/2006/main" xmlns:r="http://schemas.openxmlformats.org/officeDocument/2006/relationships" xmlns:p="http://schemas.openxmlformats.org/presentationml/2006/main">
  <p:tag name="MMPROD_LASTVALUES" val="&lt;ChangeData&gt;&lt;Text&gt;&lt;![CDATA[F) ]]&gt;&lt;/Text&gt;&lt;FontSize&gt;&lt;![CDATA[26]]&gt;&lt;/FontSize&gt;&lt;Left&gt;&lt;![CDATA[85]]&gt;&lt;/Left&gt;&lt;Top&gt;&lt;![CDATA[365.5996]]&gt;&lt;/Top&gt;&lt;/ChangeData&gt;"/>
  <p:tag name="MMPROD_ABSOLUTEPOSITIONID" val="1046"/>
  <p:tag name="PRESENTER_SHAPETEXTINFO" val="&lt;ShapeTextInfo&gt;&lt;TableIndex row=&quot;-1&quot; col=&quot;-1&quot;&gt;&lt;linesCount val=&quot;1&quot;/&gt;&lt;lineCharCount val=&quot;3&quot;/&gt;&lt;/TableIndex&gt;&lt;/ShapeTextInfo&gt;"/>
</p:tagLst>
</file>

<file path=ppt/tags/tag456.xml><?xml version="1.0" encoding="utf-8"?>
<p:tagLst xmlns:a="http://schemas.openxmlformats.org/drawingml/2006/main" xmlns:r="http://schemas.openxmlformats.org/officeDocument/2006/relationships" xmlns:p="http://schemas.openxmlformats.org/presentationml/2006/main">
  <p:tag name="MMPROD_LASTVALUES" val="&lt;ChangeData&gt;&lt;Text&gt;&lt;![CDATA[Tham gia cách mạng năm 1928]]&gt;&lt;/Text&gt;&lt;FontSize&gt;&lt;![CDATA[26]]&gt;&lt;/FontSize&gt;&lt;Left&gt;&lt;![CDATA[119]]&gt;&lt;/Left&gt;&lt;Top&gt;&lt;![CDATA[365.5996]]&gt;&lt;/Top&gt;&lt;/ChangeData&gt;"/>
  <p:tag name="MMPROD_ABSOLUTEPOSITIONID" val="1026"/>
  <p:tag name="PRESENTER_SHAPETEXTINFO" val="&lt;ShapeTextInfo&gt;&lt;TableIndex row=&quot;-1&quot; col=&quot;-1&quot;&gt;&lt;linesCount val=&quot;1&quot;/&gt;&lt;lineCharCount val=&quot;27&quot;/&gt;&lt;/TableIndex&gt;&lt;/ShapeTextInfo&gt;"/>
</p:tagLst>
</file>

<file path=ppt/tags/tag457.xml><?xml version="1.0" encoding="utf-8"?>
<p:tagLst xmlns:a="http://schemas.openxmlformats.org/drawingml/2006/main" xmlns:r="http://schemas.openxmlformats.org/officeDocument/2006/relationships" xmlns:p="http://schemas.openxmlformats.org/presentationml/2006/main">
  <p:tag name="MMPROD_ABSOLUTEPOSITIONID" val="1016"/>
  <p:tag name="MMPROD_CONTROLTYPE" val="2"/>
  <p:tag name="MMPROD_SCALEOPERATION" val="1"/>
</p:tagLst>
</file>

<file path=ppt/tags/tag458.xml><?xml version="1.0" encoding="utf-8"?>
<p:tagLst xmlns:a="http://schemas.openxmlformats.org/drawingml/2006/main" xmlns:r="http://schemas.openxmlformats.org/officeDocument/2006/relationships" xmlns:p="http://schemas.openxmlformats.org/presentationml/2006/main">
  <p:tag name="MMPROD_LASTVALUES" val="&lt;ChangeData&gt;&lt;Text&gt;&lt;![CDATA[E) ]]&gt;&lt;/Text&gt;&lt;FontSize&gt;&lt;![CDATA[26]]&gt;&lt;/FontSize&gt;&lt;Left&gt;&lt;![CDATA[85]]&gt;&lt;/Left&gt;&lt;Top&gt;&lt;![CDATA[318.3997]]&gt;&lt;/Top&gt;&lt;/ChangeData&gt;"/>
  <p:tag name="MMPROD_ABSOLUTEPOSITIONID" val="1045"/>
  <p:tag name="PRESENTER_SHAPETEXTINFO" val="&lt;ShapeTextInfo&gt;&lt;TableIndex row=&quot;-1&quot; col=&quot;-1&quot;&gt;&lt;linesCount val=&quot;1&quot;/&gt;&lt;lineCharCount val=&quot;3&quot;/&gt;&lt;/TableIndex&gt;&lt;/ShapeTextInfo&gt;"/>
</p:tagLst>
</file>

<file path=ppt/tags/tag459.xml><?xml version="1.0" encoding="utf-8"?>
<p:tagLst xmlns:a="http://schemas.openxmlformats.org/drawingml/2006/main" xmlns:r="http://schemas.openxmlformats.org/officeDocument/2006/relationships" xmlns:p="http://schemas.openxmlformats.org/presentationml/2006/main">
  <p:tag name="MMPROD_LASTVALUES" val="&lt;ChangeData&gt;&lt;Text&gt;&lt;![CDATA[Sinh ra trong gia đình yêu nước]]&gt;&lt;/Text&gt;&lt;FontSize&gt;&lt;![CDATA[26]]&gt;&lt;/FontSize&gt;&lt;Left&gt;&lt;![CDATA[120]]&gt;&lt;/Left&gt;&lt;Top&gt;&lt;![CDATA[318.3997]]&gt;&lt;/Top&gt;&lt;/ChangeData&gt;"/>
  <p:tag name="MMPROD_ABSOLUTEPOSITIONID" val="1025"/>
  <p:tag name="PRESENTER_SHAPETEXTINFO" val="&lt;ShapeTextInfo&gt;&lt;TableIndex row=&quot;-1&quot; col=&quot;-1&quot;&gt;&lt;linesCount val=&quot;1&quot;/&gt;&lt;lineCharCount val=&quot;31&quot;/&gt;&lt;/TableIndex&gt;&lt;/ShapeTextInfo&gt;"/>
</p:tagLst>
</file>

<file path=ppt/tags/tag460.xml><?xml version="1.0" encoding="utf-8"?>
<p:tagLst xmlns:a="http://schemas.openxmlformats.org/drawingml/2006/main" xmlns:r="http://schemas.openxmlformats.org/officeDocument/2006/relationships" xmlns:p="http://schemas.openxmlformats.org/presentationml/2006/main">
  <p:tag name="MMPROD_ABSOLUTEPOSITIONID" val="1015"/>
  <p:tag name="MMPROD_CONTROLTYPE" val="2"/>
  <p:tag name="MMPROD_SCALEOPERATION" val="1"/>
</p:tagLst>
</file>

<file path=ppt/tags/tag461.xml><?xml version="1.0" encoding="utf-8"?>
<p:tagLst xmlns:a="http://schemas.openxmlformats.org/drawingml/2006/main" xmlns:r="http://schemas.openxmlformats.org/officeDocument/2006/relationships" xmlns:p="http://schemas.openxmlformats.org/presentationml/2006/main">
  <p:tag name="MMPROD_LASTVALUES" val="&lt;ChangeData&gt;&lt;Text&gt;&lt;![CDATA[D) ]]&gt;&lt;/Text&gt;&lt;FontSize&gt;&lt;![CDATA[26]]&gt;&lt;/FontSize&gt;&lt;Left&gt;&lt;![CDATA[85]]&gt;&lt;/Left&gt;&lt;Top&gt;&lt;![CDATA[271.1997]]&gt;&lt;/Top&gt;&lt;/ChangeData&gt;"/>
  <p:tag name="MMPROD_ABSOLUTEPOSITIONID" val="1044"/>
  <p:tag name="PRESENTER_SHAPETEXTINFO" val="&lt;ShapeTextInfo&gt;&lt;TableIndex row=&quot;-1&quot; col=&quot;-1&quot;&gt;&lt;linesCount val=&quot;1&quot;/&gt;&lt;lineCharCount val=&quot;3&quot;/&gt;&lt;/TableIndex&gt;&lt;/ShapeTextInfo&gt;"/>
</p:tagLst>
</file>

<file path=ppt/tags/tag462.xml><?xml version="1.0" encoding="utf-8"?>
<p:tagLst xmlns:a="http://schemas.openxmlformats.org/drawingml/2006/main" xmlns:r="http://schemas.openxmlformats.org/officeDocument/2006/relationships" xmlns:p="http://schemas.openxmlformats.org/presentationml/2006/main">
  <p:tag name="MMPROD_LASTVALUES" val="&lt;ChangeData&gt;&lt;Text&gt;&lt;![CDATA[Hi sinh lúc 17 tuổi]]&gt;&lt;/Text&gt;&lt;FontSize&gt;&lt;![CDATA[26]]&gt;&lt;/FontSize&gt;&lt;Left&gt;&lt;![CDATA[124]]&gt;&lt;/Left&gt;&lt;Top&gt;&lt;![CDATA[271.1997]]&gt;&lt;/Top&gt;&lt;/ChangeData&gt;"/>
  <p:tag name="MMPROD_ABSOLUTEPOSITIONID" val="1024"/>
  <p:tag name="PRESENTER_SHAPETEXTINFO" val="&lt;ShapeTextInfo&gt;&lt;TableIndex row=&quot;-1&quot; col=&quot;-1&quot;&gt;&lt;linesCount val=&quot;1&quot;/&gt;&lt;lineCharCount val=&quot;19&quot;/&gt;&lt;/TableIndex&gt;&lt;/ShapeTextInfo&gt;"/>
</p:tagLst>
</file>

<file path=ppt/tags/tag463.xml><?xml version="1.0" encoding="utf-8"?>
<p:tagLst xmlns:a="http://schemas.openxmlformats.org/drawingml/2006/main" xmlns:r="http://schemas.openxmlformats.org/officeDocument/2006/relationships" xmlns:p="http://schemas.openxmlformats.org/presentationml/2006/main">
  <p:tag name="MMPROD_ABSOLUTEPOSITIONID" val="1014"/>
  <p:tag name="MMPROD_CONTROLTYPE" val="2"/>
  <p:tag name="MMPROD_SCALEOPERATION" val="1"/>
</p:tagLst>
</file>

<file path=ppt/tags/tag464.xml><?xml version="1.0" encoding="utf-8"?>
<p:tagLst xmlns:a="http://schemas.openxmlformats.org/drawingml/2006/main" xmlns:r="http://schemas.openxmlformats.org/officeDocument/2006/relationships" xmlns:p="http://schemas.openxmlformats.org/presentationml/2006/main">
  <p:tag name="MMPROD_LASTVALUES" val="&lt;ChangeData&gt;&lt;Text&gt;&lt;![CDATA[C) ]]&gt;&lt;/Text&gt;&lt;FontSize&gt;&lt;![CDATA[26]]&gt;&lt;/FontSize&gt;&lt;Left&gt;&lt;![CDATA[85]]&gt;&lt;/Left&gt;&lt;Top&gt;&lt;![CDATA[223.9998]]&gt;&lt;/Top&gt;&lt;/ChangeData&gt;"/>
  <p:tag name="MMPROD_ABSOLUTEPOSITIONID" val="1043"/>
  <p:tag name="PRESENTER_SHAPETEXTINFO" val="&lt;ShapeTextInfo&gt;&lt;TableIndex row=&quot;-1&quot; col=&quot;-1&quot;&gt;&lt;linesCount val=&quot;1&quot;/&gt;&lt;lineCharCount val=&quot;3&quot;/&gt;&lt;/TableIndex&gt;&lt;/ShapeTextInfo&gt;"/>
</p:tagLst>
</file>

<file path=ppt/tags/tag465.xml><?xml version="1.0" encoding="utf-8"?>
<p:tagLst xmlns:a="http://schemas.openxmlformats.org/drawingml/2006/main" xmlns:r="http://schemas.openxmlformats.org/officeDocument/2006/relationships" xmlns:p="http://schemas.openxmlformats.org/presentationml/2006/main">
  <p:tag name="MMPROD_LASTVALUES" val="&lt;ChangeData&gt;&lt;Text&gt;&lt;![CDATA[Quê ở Thành phố Hồ Chí Minh]]&gt;&lt;/Text&gt;&lt;FontSize&gt;&lt;![CDATA[26]]&gt;&lt;/FontSize&gt;&lt;Left&gt;&lt;![CDATA[121]]&gt;&lt;/Left&gt;&lt;Top&gt;&lt;![CDATA[223.9998]]&gt;&lt;/Top&gt;&lt;/ChangeData&gt;"/>
  <p:tag name="MMPROD_ABSOLUTEPOSITIONID" val="1023"/>
  <p:tag name="PRESENTER_SHAPETEXTINFO" val="&lt;ShapeTextInfo&gt;&lt;TableIndex row=&quot;-1&quot; col=&quot;-1&quot;&gt;&lt;linesCount val=&quot;1&quot;/&gt;&lt;lineCharCount val=&quot;27&quot;/&gt;&lt;/TableIndex&gt;&lt;/ShapeTextInfo&gt;"/>
</p:tagLst>
</file>

<file path=ppt/tags/tag466.xml><?xml version="1.0" encoding="utf-8"?>
<p:tagLst xmlns:a="http://schemas.openxmlformats.org/drawingml/2006/main" xmlns:r="http://schemas.openxmlformats.org/officeDocument/2006/relationships" xmlns:p="http://schemas.openxmlformats.org/presentationml/2006/main">
  <p:tag name="MMPROD_ABSOLUTEPOSITIONID" val="1013"/>
  <p:tag name="MMPROD_CONTROLTYPE" val="2"/>
  <p:tag name="MMPROD_SCALEOPERATION" val="1"/>
</p:tagLst>
</file>

<file path=ppt/tags/tag467.xml><?xml version="1.0" encoding="utf-8"?>
<p:tagLst xmlns:a="http://schemas.openxmlformats.org/drawingml/2006/main" xmlns:r="http://schemas.openxmlformats.org/officeDocument/2006/relationships" xmlns:p="http://schemas.openxmlformats.org/presentationml/2006/main">
  <p:tag name="MMPROD_LASTVALUES" val="&lt;ChangeData&gt;&lt;Text&gt;&lt;![CDATA[B) ]]&gt;&lt;/Text&gt;&lt;FontSize&gt;&lt;![CDATA[26]]&gt;&lt;/FontSize&gt;&lt;Left&gt;&lt;![CDATA[85]]&gt;&lt;/Left&gt;&lt;Top&gt;&lt;![CDATA[176.7998]]&gt;&lt;/Top&gt;&lt;/ChangeData&gt;"/>
  <p:tag name="MMPROD_ABSOLUTEPOSITIONID" val="1042"/>
  <p:tag name="PRESENTER_SHAPETEXTINFO" val="&lt;ShapeTextInfo&gt;&lt;TableIndex row=&quot;-1&quot; col=&quot;-1&quot;&gt;&lt;linesCount val=&quot;1&quot;/&gt;&lt;lineCharCount val=&quot;3&quot;/&gt;&lt;/TableIndex&gt;&lt;/ShapeTextInfo&gt;"/>
</p:tagLst>
</file>

<file path=ppt/tags/tag468.xml><?xml version="1.0" encoding="utf-8"?>
<p:tagLst xmlns:a="http://schemas.openxmlformats.org/drawingml/2006/main" xmlns:r="http://schemas.openxmlformats.org/officeDocument/2006/relationships" xmlns:p="http://schemas.openxmlformats.org/presentationml/2006/main">
  <p:tag name="MMPROD_LASTVALUES" val="&lt;ChangeData&gt;&lt;Text&gt;&lt;![CDATA[Quê ở Hà Tĩnh]]&gt;&lt;/Text&gt;&lt;FontSize&gt;&lt;![CDATA[26]]&gt;&lt;/FontSize&gt;&lt;Left&gt;&lt;![CDATA[122]]&gt;&lt;/Left&gt;&lt;Top&gt;&lt;![CDATA[176.7998]]&gt;&lt;/Top&gt;&lt;/ChangeData&gt;"/>
  <p:tag name="MMPROD_ABSOLUTEPOSITIONID" val="1022"/>
  <p:tag name="PRESENTER_SHAPETEXTINFO" val="&lt;ShapeTextInfo&gt;&lt;TableIndex row=&quot;-1&quot; col=&quot;-1&quot;&gt;&lt;linesCount val=&quot;1&quot;/&gt;&lt;lineCharCount val=&quot;13&quot;/&gt;&lt;/TableIndex&gt;&lt;/ShapeTextInfo&gt;"/>
</p:tagLst>
</file>

<file path=ppt/tags/tag469.xml><?xml version="1.0" encoding="utf-8"?>
<p:tagLst xmlns:a="http://schemas.openxmlformats.org/drawingml/2006/main" xmlns:r="http://schemas.openxmlformats.org/officeDocument/2006/relationships" xmlns:p="http://schemas.openxmlformats.org/presentationml/2006/main">
  <p:tag name="MMPROD_ABSOLUTEPOSITIONID" val="1012"/>
  <p:tag name="MMPROD_CONTROLTYPE" val="2"/>
  <p:tag name="MMPROD_SCALEOPERATION" val="1"/>
</p:tagLst>
</file>

<file path=ppt/tags/tag470.xml><?xml version="1.0" encoding="utf-8"?>
<p:tagLst xmlns:a="http://schemas.openxmlformats.org/drawingml/2006/main" xmlns:r="http://schemas.openxmlformats.org/officeDocument/2006/relationships" xmlns:p="http://schemas.openxmlformats.org/presentationml/2006/main">
  <p:tag name="MMPROD_LASTVALUES" val="&lt;ChangeData&gt;&lt;Text&gt;&lt;![CDATA[A) ]]&gt;&lt;/Text&gt;&lt;FontSize&gt;&lt;![CDATA[26]]&gt;&lt;/FontSize&gt;&lt;Left&gt;&lt;![CDATA[85]]&gt;&lt;/Left&gt;&lt;Top&gt;&lt;![CDATA[129.5998]]&gt;&lt;/Top&gt;&lt;/ChangeData&gt;"/>
  <p:tag name="MMPROD_ABSOLUTEPOSITIONID" val="1041"/>
  <p:tag name="PRESENTER_SHAPETEXTINFO" val="&lt;ShapeTextInfo&gt;&lt;TableIndex row=&quot;-1&quot; col=&quot;-1&quot;&gt;&lt;linesCount val=&quot;1&quot;/&gt;&lt;lineCharCount val=&quot;3&quot;/&gt;&lt;/TableIndex&gt;&lt;/ShapeTextInfo&gt;"/>
</p:tagLst>
</file>

<file path=ppt/tags/tag471.xml><?xml version="1.0" encoding="utf-8"?>
<p:tagLst xmlns:a="http://schemas.openxmlformats.org/drawingml/2006/main" xmlns:r="http://schemas.openxmlformats.org/officeDocument/2006/relationships" xmlns:p="http://schemas.openxmlformats.org/presentationml/2006/main">
  <p:tag name="MMPROD_LASTVALUES" val="&lt;ChangeData&gt;&lt;Text&gt;&lt;![CDATA[Sinh năm (1914-1931)]]&gt;&lt;/Text&gt;&lt;FontSize&gt;&lt;![CDATA[26]]&gt;&lt;/FontSize&gt;&lt;Left&gt;&lt;![CDATA[122]]&gt;&lt;/Left&gt;&lt;Top&gt;&lt;![CDATA[129.5998]]&gt;&lt;/Top&gt;&lt;/ChangeData&gt;"/>
  <p:tag name="MMPROD_ABSOLUTEPOSITIONID" val="1021"/>
  <p:tag name="PRESENTER_SHAPETEXTINFO" val="&lt;ShapeTextInfo&gt;&lt;TableIndex row=&quot;-1&quot; col=&quot;-1&quot;&gt;&lt;linesCount val=&quot;1&quot;/&gt;&lt;lineCharCount val=&quot;20&quot;/&gt;&lt;/TableIndex&gt;&lt;/ShapeTextInfo&gt;"/>
</p:tagLst>
</file>

<file path=ppt/tags/tag472.xml><?xml version="1.0" encoding="utf-8"?>
<p:tagLst xmlns:a="http://schemas.openxmlformats.org/drawingml/2006/main" xmlns:r="http://schemas.openxmlformats.org/officeDocument/2006/relationships" xmlns:p="http://schemas.openxmlformats.org/presentationml/2006/main">
  <p:tag name="MMPROD_ABSOLUTEPOSITIONID" val="1011"/>
  <p:tag name="MMPROD_CONTROLTYPE" val="2"/>
  <p:tag name="MMPROD_SCALEOPERATION" val="1"/>
</p:tagLst>
</file>

<file path=ppt/tags/tag473.xml><?xml version="1.0" encoding="utf-8"?>
<p:tagLst xmlns:a="http://schemas.openxmlformats.org/drawingml/2006/main" xmlns:r="http://schemas.openxmlformats.org/officeDocument/2006/relationships" xmlns:p="http://schemas.openxmlformats.org/presentationml/2006/main">
  <p:tag name="MMPROD_LASTVALUES" val="&lt;ChangeData&gt;&lt;SlideID&gt;&lt;![CDATA[309]]&gt;&lt;/SlideID&gt;&lt;/ChangeData&gt;"/>
  <p:tag name="MMPROD_PASSDATA" val="&lt;object type=&quot;10050&quot; unique_id=&quot;10092&quot;&gt;&lt;property id=&quot;10020&quot; value=&quot;2&quot;/&gt;&lt;property id=&quot;10102&quot; value=&quot;1&quot;/&gt;&lt;property id=&quot;10191&quot; value=&quot;26&quot;/&gt;&lt;/object&gt;"/>
  <p:tag name="MMPROD_FAILDATA" val="&lt;object type=&quot;10051&quot; unique_id=&quot;10093&quot;&gt;&lt;property id=&quot;10020&quot; value=&quot;2&quot;/&gt;&lt;property id=&quot;10102&quot; value=&quot;1&quot;/&gt;&lt;property id=&quot;10191&quot; value=&quot;-1&quot;/&gt;&lt;/object&gt;"/>
  <p:tag name="MMPROD_ID" val="10090"/>
  <p:tag name="MMPROD_TYPE" val="10008"/>
  <p:tag name="MMPROD_DATA" val="&lt;property id=&quot;10026&quot; value=&quot;10&quot;/&gt;&lt;property id=&quot;10027&quot; value=&quot;Interaction10090&quot;/&gt;&lt;property id=&quot;10028&quot; value=&quot;0&quot;/&gt;&lt;property id=&quot;10063&quot; value=&quot;2&quot;/&gt;&lt;property id=&quot;10070&quot; value=&quot;Chọn một ý đúng&quot;/&gt;&lt;property id=&quot;10098&quot; value=&quot;Multiple choice&quot;/&gt;&lt;property id=&quot;10100&quot; value=&quot;0&quot;/&gt;&lt;property id=&quot;10108&quot; value=&quot;1&quot;/&gt;&lt;property id=&quot;10109&quot; value=&quot;1&quot;/&gt;&lt;property id=&quot;10110&quot; value=&quot;1&quot;/&gt;&lt;property id=&quot;10111&quot; value=&quot;2&quot;/&gt;&lt;property id=&quot;10112&quot; value=&quot;1&quot;/&gt;&lt;property id=&quot;10115&quot; value=&quot;1&quot;/&gt;&lt;property id=&quot;10120&quot; value=&quot;1&quot;/&gt;&lt;property id=&quot;10131&quot; value=&quot;1&quot;/&gt;&lt;property id=&quot;10132&quot; value=&quot;1&quot;/&gt;&lt;property id=&quot;10159&quot; value=&quot;0&quot;/&gt;&lt;property id=&quot;10178&quot; value=&quot;1&quot;/&gt;&lt;property id=&quot;10182&quot; value=&quot;1&quot;/&gt;&lt;property id=&quot;10206&quot; value=&quot;0&quot;/&gt;&lt;property id=&quot;10207&quot; value=&quot;0&quot;/&gt;"/>
  <p:tag name="MMPROD_COLLECTIONCONTAINERID" val="20000"/>
  <p:tag name="MMPROD_PARENTID" val="10004"/>
  <p:tag name="MMPROD_PARENTQUESTIONGROUPID" val="-1"/>
  <p:tag name="QUIZCLIPSSOURCE" val="1796942538,D:\E-L NAM HOC 21-22\LY TU TRONG\KE CHUYEN LY TU TRONG_pptx\Media.ppcx"/>
  <p:tag name="HTML_SHAPEINFO" val="&lt;SlideThumbPath val=&quot;Slide26.PNG&quot;/&gt;"/>
  <p:tag name="MMPROD_ANSWERCOUNT" val="3"/>
</p:tagLst>
</file>

<file path=ppt/tags/tag474.xml><?xml version="1.0" encoding="utf-8"?>
<p:tagLst xmlns:a="http://schemas.openxmlformats.org/drawingml/2006/main" xmlns:r="http://schemas.openxmlformats.org/officeDocument/2006/relationships" xmlns:p="http://schemas.openxmlformats.org/presentationml/2006/main">
  <p:tag name="MMPROD_ID" val="10090"/>
  <p:tag name="MMPROD_ABSOLUTEPOSITIONID" val="100"/>
  <p:tag name="MMPROD_LASTVALUES" val="&lt;ChangeData&gt;&lt;Text&gt;&lt;![CDATA[Trước khi chết, anh Lý Tự Trọng hát vang bài hát gì ?]]&gt;&lt;/Text&gt;&lt;FontSize&gt;&lt;![CDATA[37]]&gt;&lt;/FontSize&gt;&lt;Left&gt;&lt;![CDATA[0]]&gt;&lt;/Left&gt;&lt;Top&gt;&lt;![CDATA[0]]&gt;&lt;/Top&gt;&lt;/ChangeData&gt;"/>
  <p:tag name="HTML_SHAPEINFO" val="&lt;ThreeDShapeInfo&gt;&lt;uuid val=&quot;100&quot;/&gt;&lt;isInvalidForFieldText val=&quot;0&quot;/&gt;&lt;Image&gt;&lt;filename val=&quot;D:\E-L NAM HOC 21-22\LY TU TRONG\data\asimages\{E44FE106-AB2B-43EC-9573-FFA7DEC6B2CC}_26.png&quot;/&gt;&lt;left val=&quot;36&quot;/&gt;&lt;top val=&quot;12&quot;/&gt;&lt;width val=&quot;649&quot;/&gt;&lt;height val=&quot;121&quot;/&gt;&lt;hasText val=&quot;1&quot;/&gt;&lt;/Image&gt;&lt;/ThreeDShapeInfo&gt;"/>
  <p:tag name="PRESENTER_SHAPETEXTINFO" val="&lt;ShapeTextInfo&gt;&lt;TableIndex row=&quot;-1&quot; col=&quot;-1&quot;&gt;&lt;linesCount val=&quot;2&quot;/&gt;&lt;lineCharCount val=&quot;33&quot;/&gt;&lt;lineCharCount val=&quot;21&quot;/&gt;&lt;/TableIndex&gt;&lt;/ShapeTextInfo&gt;"/>
</p:tagLst>
</file>

<file path=ppt/tags/tag475.xml><?xml version="1.0" encoding="utf-8"?>
<p:tagLst xmlns:a="http://schemas.openxmlformats.org/drawingml/2006/main" xmlns:r="http://schemas.openxmlformats.org/officeDocument/2006/relationships" xmlns:p="http://schemas.openxmlformats.org/presentationml/2006/main">
  <p:tag name="MMPROD_ABSOLUTEPOSITIONID" val="7000"/>
  <p:tag name="MMPROD_LASTVALUES" val="&lt;ChangeData&gt;&lt;Text&gt;&lt;![CDATA[Đúng rồi - Click vào bất cứ nơi đâu để tiếp tục]]&gt;&lt;/Text&gt;&lt;FontSize&gt;&lt;![CDATA[18]]&gt;&lt;/FontSize&gt;&lt;Left&gt;&lt;![CDATA[0]]&gt;&lt;/Left&gt;&lt;Top&gt;&lt;![CDATA[0]]&gt;&lt;/Top&gt;&lt;/ChangeData&gt;"/>
  <p:tag name="PRESENTER_SHAPEINFO" val="&lt;ThreeDShapeInfo&gt;&lt;uuid val=&quot;{2DD0BEA4-8EEF-4802-86F8-35E677DB9AB9}&quot;/&gt;&lt;isInvalidForFieldText val=&quot;0&quot;/&gt;&lt;Image&gt;&lt;filename val=&quot;D:\E-L NAM HOC 21-22\LY TU TRONG\data\asimages\{2DD0BEA4-8EEF-4802-86F8-35E677DB9AB9}_26.png&quot;/&gt;&lt;left val=&quot;57&quot;/&gt;&lt;top val=&quot;355&quot;/&gt;&lt;width val=&quot;295&quot;/&gt;&lt;height val=&quot;70&quot;/&gt;&lt;hasText val=&quot;1&quot;/&gt;&lt;/Image&gt;&lt;/ThreeDShapeInfo&gt;"/>
  <p:tag name="PRESENTER_SHAPETEXTINFO" val="&lt;ShapeTextInfo&gt;&lt;TableIndex row=&quot;-1&quot; col=&quot;-1&quot;&gt;&lt;linesCount val=&quot;2&quot;/&gt;&lt;lineCharCount val=&quot;36&quot;/&gt;&lt;lineCharCount val=&quot;11&quot;/&gt;&lt;/TableIndex&gt;&lt;/ShapeTextInfo&gt;"/>
</p:tagLst>
</file>

<file path=ppt/tags/tag476.xml><?xml version="1.0" encoding="utf-8"?>
<p:tagLst xmlns:a="http://schemas.openxmlformats.org/drawingml/2006/main" xmlns:r="http://schemas.openxmlformats.org/officeDocument/2006/relationships" xmlns:p="http://schemas.openxmlformats.org/presentationml/2006/main">
  <p:tag name="MMPROD_ABSOLUTEPOSITIONID" val="7002"/>
  <p:tag name="MMPROD_LASTVALUES" val="&lt;ChangeData&gt;&lt;Text&gt;&lt;![CDATA[Chưa đúng - Click vào bất cứ nơi đâu để tiếp tục]]&gt;&lt;/Text&gt;&lt;FontSize&gt;&lt;![CDATA[18]]&gt;&lt;/FontSize&gt;&lt;Left&gt;&lt;![CDATA[0]]&gt;&lt;/Left&gt;&lt;Top&gt;&lt;![CDATA[0]]&gt;&lt;/Top&gt;&lt;/ChangeData&gt;"/>
  <p:tag name="PRESENTER_SHAPEINFO" val="&lt;ThreeDShapeInfo&gt;&lt;uuid val=&quot;{7EEF9C82-E479-4159-9710-9F1AC6C5C446}&quot;/&gt;&lt;isInvalidForFieldText val=&quot;0&quot;/&gt;&lt;Image&gt;&lt;filename val=&quot;D:\E-L NAM HOC 21-22\LY TU TRONG\data\asimages\{7EEF9C82-E479-4159-9710-9F1AC6C5C446}_26.png&quot;/&gt;&lt;left val=&quot;388&quot;/&gt;&lt;top val=&quot;355&quot;/&gt;&lt;width val=&quot;280&quot;/&gt;&lt;height val=&quot;70&quot;/&gt;&lt;hasText val=&quot;1&quot;/&gt;&lt;/Image&gt;&lt;/ThreeDShapeInfo&gt;"/>
  <p:tag name="PRESENTER_SHAPETEXTINFO" val="&lt;ShapeTextInfo&gt;&lt;TableIndex row=&quot;-1&quot; col=&quot;-1&quot;&gt;&lt;linesCount val=&quot;2&quot;/&gt;&lt;lineCharCount val=&quot;33&quot;/&gt;&lt;lineCharCount val=&quot;15&quot;/&gt;&lt;/TableIndex&gt;&lt;/ShapeTextInfo&gt;"/>
</p:tagLst>
</file>

<file path=ppt/tags/tag477.xml><?xml version="1.0" encoding="utf-8"?>
<p:tagLst xmlns:a="http://schemas.openxmlformats.org/drawingml/2006/main" xmlns:r="http://schemas.openxmlformats.org/officeDocument/2006/relationships" xmlns:p="http://schemas.openxmlformats.org/presentationml/2006/main">
  <p:tag name="MMPROD_ABSOLUTEPOSITIONID" val="7009"/>
  <p:tag name="MMPROD_LASTVALUES" val="&lt;ChangeData&gt;&lt;Text&gt;&lt;![CDATA[Xin chúc mừng em đã trả lời chính xác!]]&gt;&lt;/Text&gt;&lt;FontSize&gt;&lt;![CDATA[18]]&gt;&lt;/FontSize&gt;&lt;Left&gt;&lt;![CDATA[0]]&gt;&lt;/Left&gt;&lt;Top&gt;&lt;![CDATA[0]]&gt;&lt;/Top&gt;&lt;/ChangeData&gt;"/>
  <p:tag name="PRESENTER_SHAPEINFO" val="&lt;ThreeDShapeInfo&gt;&lt;uuid val=&quot;{6FD119FB-9EC7-4948-B396-FB00CCFD819A}&quot;/&gt;&lt;isInvalidForFieldText val=&quot;0&quot;/&gt;&lt;Image&gt;&lt;filename val=&quot;D:\E-L NAM HOC 21-22\LY TU TRONG\data\asimages\{6FD119FB-9EC7-4948-B396-FB00CCFD819A}_26.png&quot;/&gt;&lt;left val=&quot;189&quot;/&gt;&lt;top val=&quot;417&quot;/&gt;&lt;width val=&quot;289&quot;/&gt;&lt;height val=&quot;70&quot;/&gt;&lt;hasText val=&quot;1&quot;/&gt;&lt;/Image&gt;&lt;/ThreeDShapeInfo&gt;"/>
  <p:tag name="PRESENTER_SHAPETEXTINFO" val="&lt;ShapeTextInfo&gt;&lt;TableIndex row=&quot;-1&quot; col=&quot;-1&quot;&gt;&lt;linesCount val=&quot;2&quot;/&gt;&lt;lineCharCount val=&quot;34&quot;/&gt;&lt;lineCharCount val=&quot;4&quot;/&gt;&lt;/TableIndex&gt;&lt;/ShapeTextInfo&gt;"/>
</p:tagLst>
</file>

<file path=ppt/tags/tag478.xml><?xml version="1.0" encoding="utf-8"?>
<p:tagLst xmlns:a="http://schemas.openxmlformats.org/drawingml/2006/main" xmlns:r="http://schemas.openxmlformats.org/officeDocument/2006/relationships" xmlns:p="http://schemas.openxmlformats.org/presentationml/2006/main">
  <p:tag name="MMPROD_ABSOLUTEPOSITIONID" val="7006"/>
  <p:tag name="MMPROD_LASTVALUES" val="&lt;ChangeData&gt;&lt;Text&gt;&lt;![CDATA[Câu trả lời của em:]]&gt;&lt;/Text&gt;&lt;FontSize&gt;&lt;![CDATA[18]]&gt;&lt;/FontSize&gt;&lt;Left&gt;&lt;![CDATA[0]]&gt;&lt;/Left&gt;&lt;Top&gt;&lt;![CDATA[0]]&gt;&lt;/Top&gt;&lt;/ChangeData&gt;"/>
  <p:tag name="PRESENTER_SHAPEINFO" val="&lt;ThreeDShapeInfo&gt;&lt;uuid val=&quot;{CC039B03-472B-4E1A-A1EE-09E0B9ACCE0F}&quot;/&gt;&lt;isInvalidForFieldText val=&quot;0&quot;/&gt;&lt;Image&gt;&lt;filename val=&quot;D:\E-L NAM HOC 21-22\LY TU TRONG\data\asimages\{CC039B03-472B-4E1A-A1EE-09E0B9ACCE0F}_26.png&quot;/&gt;&lt;left val=&quot;186&quot;/&gt;&lt;top val=&quot;386&quot;/&gt;&lt;width val=&quot;541&quot;/&gt;&lt;height val=&quot;71&quot;/&gt;&lt;hasText val=&quot;1&quot;/&gt;&lt;/Image&gt;&lt;/ThreeDShapeInfo&gt;"/>
  <p:tag name="PRESENTER_SHAPETEXTINFO" val="&lt;ShapeTextInfo&gt;&lt;TableIndex row=&quot;-1&quot; col=&quot;-1&quot;&gt;&lt;linesCount val=&quot;1&quot;/&gt;&lt;lineCharCount val=&quot;19&quot;/&gt;&lt;/TableIndex&gt;&lt;/ShapeTextInfo&gt;"/>
</p:tagLst>
</file>

<file path=ppt/tags/tag479.xml><?xml version="1.0" encoding="utf-8"?>
<p:tagLst xmlns:a="http://schemas.openxmlformats.org/drawingml/2006/main" xmlns:r="http://schemas.openxmlformats.org/officeDocument/2006/relationships" xmlns:p="http://schemas.openxmlformats.org/presentationml/2006/main">
  <p:tag name="MMPROD_ABSOLUTEPOSITIONID" val="7010"/>
  <p:tag name="MMPROD_LASTVALUES" val="&lt;ChangeData&gt;&lt;Text&gt;&lt;![CDATA[Câu trả lời đúng là:]]&gt;&lt;/Text&gt;&lt;FontSize&gt;&lt;![CDATA[18]]&gt;&lt;/FontSize&gt;&lt;Left&gt;&lt;![CDATA[0]]&gt;&lt;/Left&gt;&lt;Top&gt;&lt;![CDATA[0]]&gt;&lt;/Top&gt;&lt;/ChangeData&gt;"/>
  <p:tag name="PRESENTER_SHAPEINFO" val="&lt;ThreeDShapeInfo&gt;&lt;uuid val=&quot;{C9A5564A-B502-4725-B941-E3B771DB2E8B}&quot;/&gt;&lt;isInvalidForFieldText val=&quot;0&quot;/&gt;&lt;Image&gt;&lt;filename val=&quot;D:\E-L NAM HOC 21-22\LY TU TRONG\data\asimages\{C9A5564A-B502-4725-B941-E3B771DB2E8B}_26.png&quot;/&gt;&lt;left val=&quot;186&quot;/&gt;&lt;top val=&quot;439&quot;/&gt;&lt;width val=&quot;541&quot;/&gt;&lt;height val=&quot;71&quot;/&gt;&lt;hasText val=&quot;1&quot;/&gt;&lt;/Image&gt;&lt;/ThreeDShapeInfo&gt;"/>
  <p:tag name="PRESENTER_SHAPETEXTINFO" val="&lt;ShapeTextInfo&gt;&lt;TableIndex row=&quot;-1&quot; col=&quot;-1&quot;&gt;&lt;linesCount val=&quot;1&quot;/&gt;&lt;lineCharCount val=&quot;20&quot;/&gt;&lt;/TableIndex&gt;&lt;/ShapeTextInfo&gt;"/>
</p:tagLst>
</file>

<file path=ppt/tags/tag480.xml><?xml version="1.0" encoding="utf-8"?>
<p:tagLst xmlns:a="http://schemas.openxmlformats.org/drawingml/2006/main" xmlns:r="http://schemas.openxmlformats.org/officeDocument/2006/relationships" xmlns:p="http://schemas.openxmlformats.org/presentationml/2006/main">
  <p:tag name="MMPROD_ABSOLUTEPOSITIONID" val="7011"/>
  <p:tag name="MMPROD_LASTVALUES" val="&lt;ChangeData&gt;&lt;Text&gt;&lt;![CDATA[Rất tiếc em trả lời chưa chính xác]]&gt;&lt;/Text&gt;&lt;FontSize&gt;&lt;![CDATA[18]]&gt;&lt;/FontSize&gt;&lt;Left&gt;&lt;![CDATA[0]]&gt;&lt;/Left&gt;&lt;Top&gt;&lt;![CDATA[0]]&gt;&lt;/Top&gt;&lt;/ChangeData&gt;"/>
  <p:tag name="PRESENTER_SHAPEINFO" val="&lt;ThreeDShapeInfo&gt;&lt;uuid val=&quot;{D3792C3E-6C92-41F9-A590-1044C6CF857B}&quot;/&gt;&lt;isInvalidForFieldText val=&quot;0&quot;/&gt;&lt;Image&gt;&lt;filename val=&quot;D:\E-L NAM HOC 21-22\LY TU TRONG\data\asimages\{D3792C3E-6C92-41F9-A590-1044C6CF857B}_26.png&quot;/&gt;&lt;left val=&quot;194&quot;/&gt;&lt;top val=&quot;418&quot;/&gt;&lt;width val=&quot;277&quot;/&gt;&lt;height val=&quot;65&quot;/&gt;&lt;hasText val=&quot;1&quot;/&gt;&lt;/Image&gt;&lt;/ThreeDShapeInfo&gt;"/>
  <p:tag name="PRESENTER_SHAPETEXTINFO" val="&lt;ShapeTextInfo&gt;&lt;TableIndex row=&quot;-1&quot; col=&quot;-1&quot;&gt;&lt;linesCount val=&quot;1&quot;/&gt;&lt;lineCharCount val=&quot;34&quot;/&gt;&lt;/TableIndex&gt;&lt;/ShapeTextInfo&gt;"/>
</p:tagLst>
</file>

<file path=ppt/tags/tag481.xml><?xml version="1.0" encoding="utf-8"?>
<p:tagLst xmlns:a="http://schemas.openxmlformats.org/drawingml/2006/main" xmlns:r="http://schemas.openxmlformats.org/officeDocument/2006/relationships" xmlns:p="http://schemas.openxmlformats.org/presentationml/2006/main">
  <p:tag name="MMPROD_ABSOLUTEPOSITIONID" val="7007"/>
  <p:tag name="MMPROD_LASTVALUES" val="&lt;ChangeData&gt;&lt;Text&gt;&lt;![CDATA[Em phải trải trả lời câu hỏi trước khi tiếp tục]]&gt;&lt;/Text&gt;&lt;FontSize&gt;&lt;![CDATA[18]]&gt;&lt;/FontSize&gt;&lt;Left&gt;&lt;![CDATA[0]]&gt;&lt;/Left&gt;&lt;Top&gt;&lt;![CDATA[0]]&gt;&lt;/Top&gt;&lt;/ChangeData&gt;"/>
  <p:tag name="PRESENTER_SHAPEINFO" val="&lt;ThreeDShapeInfo&gt;&lt;uuid val=&quot;{268DD276-8EFA-4604-9A53-C6E5267D6961}&quot;/&gt;&lt;isInvalidForFieldText val=&quot;0&quot;/&gt;&lt;Image&gt;&lt;filename val=&quot;D:\E-L NAM HOC 21-22\LY TU TRONG\data\asimages\{268DD276-8EFA-4604-9A53-C6E5267D6961}_26.png&quot;/&gt;&lt;left val=&quot;209&quot;/&gt;&lt;top val=&quot;444&quot;/&gt;&lt;width val=&quot;276&quot;/&gt;&lt;height val=&quot;70&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482.xml><?xml version="1.0" encoding="utf-8"?>
<p:tagLst xmlns:a="http://schemas.openxmlformats.org/drawingml/2006/main" xmlns:r="http://schemas.openxmlformats.org/officeDocument/2006/relationships" xmlns:p="http://schemas.openxmlformats.org/presentationml/2006/main">
  <p:tag name="MMPROD_ABSOLUTEPOSITIONID" val="1001"/>
  <p:tag name="MMPROD_LASTVALUES" val="&lt;ChangeData&gt;&lt;Left&gt;&lt;![CDATA[53]]&gt;&lt;/Left&gt;&lt;Top&gt;&lt;![CDATA[129.6]]&gt;&lt;/Top&gt;&lt;/ChangeData&gt;"/>
  <p:tag name="MMPROD_ID" val="10094"/>
  <p:tag name="MMPROD_TYPE" val="10018"/>
  <p:tag name="MMPROD_DATA" val="&lt;property id=&quot;10074&quot; value=&quot;0&quot;/&gt;&lt;property id=&quot;10193&quot; value=&quot;A&quot;/&gt;&lt;property id=&quot;10199&quot; value=&quot;0&quot;/&gt;&lt;object type=&quot;10049&quot; unique_id=&quot;10095&quot;&gt;&lt;property id=&quot;10020&quot; value=&quot;9&quot;/&gt;&lt;property id=&quot;10102&quot; value=&quot;0&quot;/&gt;&lt;property id=&quot;10191&quot; value=&quot;-1&quot;/&gt;&lt;/object&gt;"/>
  <p:tag name="MMPROD_COLLECTIONCONTAINERID" val="10091"/>
  <p:tag name="MMPROD_PARENTID" val="10090"/>
  <p:tag name="MMPROD_ANSWERLETTER" val="A) "/>
  <p:tag name="HTML_AUTOSHAPE_INFO" val="&lt;ThreeDShapeInfo&gt;&lt;uuid val=&quot;1001&quot;/&gt;&lt;isInvalidForFieldText val=&quot;0&quot;/&gt;&lt;hasMultipleQuizShape val=&quot;1&quot;/&gt;&lt;Image&gt;&lt;filename val=&quot;D:\E-L NAM HOC 21-22\LY TU TRONG\data\asimages\{DB7D0B64-FAD7-4B1D-AA81-C028EE0D2D26}_26.png&quot;/&gt;&lt;left val=&quot;147&quot;/&gt;&lt;top val=&quot;152&quot;/&gt;&lt;width val=&quot;65&quot;/&gt;&lt;height val=&quot;59&quot;/&gt;&lt;hasText val=&quot;1&quot;/&gt;&lt;/Image&gt;&lt;Image&gt;&lt;filename val=&quot;D:\E-L NAM HOC 21-22\LY TU TRONG\data\asimages\{5D5E7BFD-409F-4DE9-AE9C-830C6E191CD9}_26.png&quot;/&gt;&lt;left val=&quot;184&quot;/&gt;&lt;top val=&quot;152&quot;/&gt;&lt;width val=&quot;401&quot;/&gt;&lt;height val=&quot;59&quot;/&gt;&lt;hasText val=&quot;1&quot;/&gt;&lt;/Image&gt;&lt;/ThreeDShapeInfo&gt;"/>
</p:tagLst>
</file>

<file path=ppt/tags/tag483.xml><?xml version="1.0" encoding="utf-8"?>
<p:tagLst xmlns:a="http://schemas.openxmlformats.org/drawingml/2006/main" xmlns:r="http://schemas.openxmlformats.org/officeDocument/2006/relationships" xmlns:p="http://schemas.openxmlformats.org/presentationml/2006/main">
  <p:tag name="MMPROD_ABSOLUTEPOSITIONID" val="1002"/>
  <p:tag name="MMPROD_LASTVALUES" val="&lt;ChangeData&gt;&lt;Left&gt;&lt;![CDATA[53]]&gt;&lt;/Left&gt;&lt;Top&gt;&lt;![CDATA[176.8]]&gt;&lt;/Top&gt;&lt;/ChangeData&gt;"/>
  <p:tag name="MMPROD_ID" val="10096"/>
  <p:tag name="MMPROD_TYPE" val="10018"/>
  <p:tag name="MMPROD_DATA" val="&lt;property id=&quot;10074&quot; value=&quot;0&quot;/&gt;&lt;property id=&quot;10193&quot; value=&quot;B&quot;/&gt;&lt;property id=&quot;10199&quot; value=&quot;0&quot;/&gt;&lt;object type=&quot;10049&quot; unique_id=&quot;10097&quot;&gt;&lt;property id=&quot;10020&quot; value=&quot;9&quot;/&gt;&lt;property id=&quot;10102&quot; value=&quot;0&quot;/&gt;&lt;property id=&quot;10191&quot; value=&quot;-1&quot;/&gt;&lt;/object&gt;"/>
  <p:tag name="MMPROD_COLLECTIONCONTAINERID" val="10091"/>
  <p:tag name="MMPROD_PARENTID" val="10090"/>
  <p:tag name="MMPROD_ANSWERLETTER" val="B) "/>
  <p:tag name="HTML_AUTOSHAPE_INFO" val="&lt;ThreeDShapeInfo&gt;&lt;uuid val=&quot;1002&quot;/&gt;&lt;isInvalidForFieldText val=&quot;0&quot;/&gt;&lt;hasMultipleQuizShape val=&quot;1&quot;/&gt;&lt;Image&gt;&lt;filename val=&quot;D:\E-L NAM HOC 21-22\LY TU TRONG\data\asimages\{D60FEF67-0BBF-4CDD-81C7-36A5DCF87723}_26.png&quot;/&gt;&lt;left val=&quot;148&quot;/&gt;&lt;top val=&quot;199&quot;/&gt;&lt;width val=&quot;64&quot;/&gt;&lt;height val=&quot;59&quot;/&gt;&lt;hasText val=&quot;1&quot;/&gt;&lt;/Image&gt;&lt;Image&gt;&lt;filename val=&quot;D:\E-L NAM HOC 21-22\LY TU TRONG\data\asimages\{8ED8367E-F837-4AC5-B528-6D2A00DF1452}_26.png&quot;/&gt;&lt;left val=&quot;185&quot;/&gt;&lt;top val=&quot;199&quot;/&gt;&lt;width val=&quot;402&quot;/&gt;&lt;height val=&quot;59&quot;/&gt;&lt;hasText val=&quot;1&quot;/&gt;&lt;/Image&gt;&lt;/ThreeDShapeInfo&gt;"/>
</p:tagLst>
</file>

<file path=ppt/tags/tag484.xml><?xml version="1.0" encoding="utf-8"?>
<p:tagLst xmlns:a="http://schemas.openxmlformats.org/drawingml/2006/main" xmlns:r="http://schemas.openxmlformats.org/officeDocument/2006/relationships" xmlns:p="http://schemas.openxmlformats.org/presentationml/2006/main">
  <p:tag name="MMPROD_ABSOLUTEPOSITIONID" val="1003"/>
  <p:tag name="MMPROD_LASTVALUES" val="&lt;ChangeData&gt;&lt;Left&gt;&lt;![CDATA[53]]&gt;&lt;/Left&gt;&lt;Top&gt;&lt;![CDATA[224]]&gt;&lt;/Top&gt;&lt;/ChangeData&gt;"/>
  <p:tag name="MMPROD_ID" val="10098"/>
  <p:tag name="MMPROD_TYPE" val="10018"/>
  <p:tag name="MMPROD_DATA" val="&lt;property id=&quot;10074&quot; value=&quot;1&quot;/&gt;&lt;property id=&quot;10193&quot; value=&quot;C&quot;/&gt;&lt;property id=&quot;10199&quot; value=&quot;0&quot;/&gt;&lt;object type=&quot;10049&quot; unique_id=&quot;10099&quot;&gt;&lt;property id=&quot;10020&quot; value=&quot;9&quot;/&gt;&lt;property id=&quot;10102&quot; value=&quot;0&quot;/&gt;&lt;property id=&quot;10191&quot; value=&quot;-1&quot;/&gt;&lt;/object&gt;"/>
  <p:tag name="MMPROD_COLLECTIONCONTAINERID" val="10091"/>
  <p:tag name="MMPROD_PARENTID" val="10090"/>
  <p:tag name="MMPROD_ANSWERLETTER" val="C) "/>
  <p:tag name="HTML_AUTOSHAPE_INFO" val="&lt;ThreeDShapeInfo&gt;&lt;uuid val=&quot;1003&quot;/&gt;&lt;isInvalidForFieldText val=&quot;0&quot;/&gt;&lt;hasMultipleQuizShape val=&quot;1&quot;/&gt;&lt;Image&gt;&lt;filename val=&quot;D:\E-L NAM HOC 21-22\LY TU TRONG\data\asimages\{89F9F3D3-6309-4179-9A3B-2CF2198828D1}_26.png&quot;/&gt;&lt;left val=&quot;149&quot;/&gt;&lt;top val=&quot;246&quot;/&gt;&lt;width val=&quot;64&quot;/&gt;&lt;height val=&quot;59&quot;/&gt;&lt;hasText val=&quot;1&quot;/&gt;&lt;/Image&gt;&lt;Image&gt;&lt;filename val=&quot;D:\E-L NAM HOC 21-22\LY TU TRONG\data\asimages\{A5DC17EE-E6EB-4391-8E14-3329E0A997BE}_26.png&quot;/&gt;&lt;left val=&quot;185&quot;/&gt;&lt;top val=&quot;246&quot;/&gt;&lt;width val=&quot;403&quot;/&gt;&lt;height val=&quot;59&quot;/&gt;&lt;hasText val=&quot;1&quot;/&gt;&lt;/Image&gt;&lt;/ThreeDShapeInfo&gt;"/>
</p:tagLst>
</file>

<file path=ppt/tags/tag485.xml><?xml version="1.0" encoding="utf-8"?>
<p:tagLst xmlns:a="http://schemas.openxmlformats.org/drawingml/2006/main" xmlns:r="http://schemas.openxmlformats.org/officeDocument/2006/relationships" xmlns:p="http://schemas.openxmlformats.org/presentationml/2006/main">
  <p:tag name="MMPROD_ABSOLUTEPOSITIONID" val="7004"/>
  <p:tag name="MMPROD_LASTVALUES" val="&lt;ChangeData&gt;&lt;Text&gt;&lt;![CDATA[Làm lại]]&gt;&lt;/Text&gt;&lt;FontSize&gt;&lt;![CDATA[18]]&gt;&lt;/FontSize&gt;&lt;Left&gt;&lt;![CDATA[0]]&gt;&lt;/Left&gt;&lt;Top&gt;&lt;![CDATA[0]]&gt;&lt;/Top&gt;&lt;/ChangeData&gt;"/>
  <p:tag name="PRESENTER_SHAPEINFO" val="&lt;ThreeDShapeInfo&gt;&lt;uuid val=&quot;{AAE27CAE-9229-4106-A7E2-C04A4A4B1900}&quot;/&gt;&lt;isInvalidForFieldText val=&quot;0&quot;/&gt;&lt;Image&gt;&lt;filename val=&quot;D:\E-L NAM HOC 21-22\LY TU TRONG\data\asimages\{AAE27CAE-9229-4106-A7E2-C04A4A4B1900}_26.png&quot;/&gt;&lt;left val=&quot;203&quot;/&gt;&lt;top val=&quot;431&quot;/&gt;&lt;width val=&quot;271&quot;/&gt;&lt;height val=&quot;66&quot;/&gt;&lt;hasText val=&quot;1&quot;/&gt;&lt;/Image&gt;&lt;/ThreeDShapeInfo&gt;"/>
  <p:tag name="PRESENTER_SHAPETEXTINFO" val="&lt;ShapeTextInfo&gt;&lt;TableIndex row=&quot;-1&quot; col=&quot;-1&quot;&gt;&lt;linesCount val=&quot;1&quot;/&gt;&lt;lineCharCount val=&quot;7&quot;/&gt;&lt;/TableIndex&gt;&lt;/ShapeTextInfo&gt;"/>
</p:tagLst>
</file>

<file path=ppt/tags/tag486.xml><?xml version="1.0" encoding="utf-8"?>
<p:tagLst xmlns:a="http://schemas.openxmlformats.org/drawingml/2006/main" xmlns:r="http://schemas.openxmlformats.org/officeDocument/2006/relationships" xmlns:p="http://schemas.openxmlformats.org/presentationml/2006/main">
  <p:tag name="MMPROD_ABSOLUTEPOSITIONID" val="104"/>
  <p:tag name="MMPROD_LASTVALUES" val="&lt;ChangeData&gt;&lt;Left&gt;&lt;![CDATA[496.6]]&gt;&lt;/Left&gt;&lt;Top&gt;&lt;![CDATA[450.3013]]&gt;&lt;/Top&gt;&lt;/ChangeData&gt;"/>
  <p:tag name="HTML_SHAPEINFO" val="&lt;ThreeDShapeInfo&gt;&lt;uuid val=&quot;104&quot;/&gt;&lt;isInvalidForFieldText val=&quot;0&quot;/&gt;&lt;Image&gt;&lt;filename val=&quot;D:\E-L NAM HOC 21-22\LY TU TRONG\data\asimages\{803AC7C6-7C3A-4394-8A25-7F663A763DE5}_26.png&quot;/&gt;&lt;left val=&quot;496&quot;/&gt;&lt;top val=&quot;449&quot;/&gt;&lt;width val=&quot;91&quot;/&gt;&lt;height val=&quot;39&quot;/&gt;&lt;hasText val=&quot;1&quot;/&gt;&lt;/Image&gt;&lt;/ThreeDShapeInfo&gt;"/>
</p:tagLst>
</file>

<file path=ppt/tags/tag487.xml><?xml version="1.0" encoding="utf-8"?>
<p:tagLst xmlns:a="http://schemas.openxmlformats.org/drawingml/2006/main" xmlns:r="http://schemas.openxmlformats.org/officeDocument/2006/relationships" xmlns:p="http://schemas.openxmlformats.org/presentationml/2006/main">
  <p:tag name="MMPROD_ABSOLUTEPOSITIONID" val="106"/>
  <p:tag name="MMPROD_LASTVALUES" val="&lt;ChangeData&gt;&lt;Left&gt;&lt;![CDATA[593.8]]&gt;&lt;/Left&gt;&lt;Top&gt;&lt;![CDATA[450.3013]]&gt;&lt;/Top&gt;&lt;/ChangeData&gt;"/>
  <p:tag name="HTML_SHAPEINFO" val="&lt;ThreeDShapeInfo&gt;&lt;uuid val=&quot;106&quot;/&gt;&lt;isInvalidForFieldText val=&quot;0&quot;/&gt;&lt;Image&gt;&lt;filename val=&quot;D:\E-L NAM HOC 21-22\LY TU TRONG\data\asimages\{9C4507A8-C126-4F6B-9E81-DC908B69D639}_26.png&quot;/&gt;&lt;left val=&quot;594&quot;/&gt;&lt;top val=&quot;449&quot;/&gt;&lt;width val=&quot;91&quot;/&gt;&lt;height val=&quot;39&quot;/&gt;&lt;hasText val=&quot;1&quot;/&gt;&lt;/Image&gt;&lt;/ThreeDShapeInfo&gt;"/>
</p:tagLst>
</file>

<file path=ppt/tags/tag4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89.xml><?xml version="1.0" encoding="utf-8"?>
<p:tagLst xmlns:a="http://schemas.openxmlformats.org/drawingml/2006/main" xmlns:r="http://schemas.openxmlformats.org/officeDocument/2006/relationships" xmlns:p="http://schemas.openxmlformats.org/presentationml/2006/main">
  <p:tag name="MMPROD_ABSOLUTEPOSITIONID" val="107"/>
  <p:tag name="MMPROD_LASTVALUES" val="&lt;ChangeData&gt;&lt;Text&gt;&lt;![CDATA[Tiếp tục]]&gt;&lt;/Text&gt;&lt;FontSize&gt;&lt;![CDATA[14]]&gt;&lt;/FontSize&gt;&lt;Left&gt;&lt;![CDATA[595.8]]&gt;&lt;/Left&gt;&lt;Top&gt;&lt;![CDATA[452.3013]]&gt;&lt;/Top&gt;&lt;/ChangeData&gt;"/>
  <p:tag name="PRESENTER_SHAPETEXTINFO" val="&lt;ShapeTextInfo&gt;&lt;TableIndex row=&quot;-1&quot; col=&quot;-1&quot;&gt;&lt;linesCount val=&quot;1&quot;/&gt;&lt;lineCharCount val=&quot;8&quot;/&gt;&lt;/TableIndex&gt;&lt;/ShapeTextInfo&gt;"/>
</p:tagLst>
</file>

<file path=ppt/tags/tag4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91.xml><?xml version="1.0" encoding="utf-8"?>
<p:tagLst xmlns:a="http://schemas.openxmlformats.org/drawingml/2006/main" xmlns:r="http://schemas.openxmlformats.org/officeDocument/2006/relationships" xmlns:p="http://schemas.openxmlformats.org/presentationml/2006/main">
  <p:tag name="MMPROD_ABSOLUTEPOSITIONID" val="105"/>
  <p:tag name="MMPROD_LASTVALUES" val="&lt;ChangeData&gt;&lt;Text&gt;&lt;![CDATA[Trả lời]]&gt;&lt;/Text&gt;&lt;FontSize&gt;&lt;![CDATA[14]]&gt;&lt;/FontSize&gt;&lt;Left&gt;&lt;![CDATA[498.6]]&gt;&lt;/Left&gt;&lt;Top&gt;&lt;![CDATA[452.3013]]&gt;&lt;/Top&gt;&lt;/ChangeData&gt;"/>
  <p:tag name="PRESENTER_SHAPETEXTINFO" val="&lt;ShapeTextInfo&gt;&lt;TableIndex row=&quot;-1&quot; col=&quot;-1&quot;&gt;&lt;linesCount val=&quot;1&quot;/&gt;&lt;lineCharCount val=&quot;7&quot;/&gt;&lt;/TableIndex&gt;&lt;/ShapeTextInfo&gt;"/>
</p:tagLst>
</file>

<file path=ppt/tags/tag492.xml><?xml version="1.0" encoding="utf-8"?>
<p:tagLst xmlns:a="http://schemas.openxmlformats.org/drawingml/2006/main" xmlns:r="http://schemas.openxmlformats.org/officeDocument/2006/relationships" xmlns:p="http://schemas.openxmlformats.org/presentationml/2006/main">
  <p:tag name="MMPROD_LASTVALUES" val="&lt;ChangeData&gt;&lt;Text&gt;&lt;![CDATA[C) ]]&gt;&lt;/Text&gt;&lt;FontSize&gt;&lt;![CDATA[28]]&gt;&lt;/FontSize&gt;&lt;Left&gt;&lt;![CDATA[85]]&gt;&lt;/Left&gt;&lt;Top&gt;&lt;![CDATA[224]]&gt;&lt;/Top&gt;&lt;/ChangeData&gt;"/>
  <p:tag name="MMPROD_ABSOLUTEPOSITIONID" val="1043"/>
  <p:tag name="PRESENTER_SHAPETEXTINFO" val="&lt;ShapeTextInfo&gt;&lt;TableIndex row=&quot;-1&quot; col=&quot;-1&quot;&gt;&lt;linesCount val=&quot;1&quot;/&gt;&lt;lineCharCount val=&quot;3&quot;/&gt;&lt;/TableIndex&gt;&lt;/ShapeTextInfo&gt;"/>
</p:tagLst>
</file>

<file path=ppt/tags/tag493.xml><?xml version="1.0" encoding="utf-8"?>
<p:tagLst xmlns:a="http://schemas.openxmlformats.org/drawingml/2006/main" xmlns:r="http://schemas.openxmlformats.org/officeDocument/2006/relationships" xmlns:p="http://schemas.openxmlformats.org/presentationml/2006/main">
  <p:tag name="MMPROD_LASTVALUES" val="&lt;ChangeData&gt;&lt;Text&gt;&lt;![CDATA[Bài Quốc tế ca]]&gt;&lt;/Text&gt;&lt;FontSize&gt;&lt;![CDATA[28]]&gt;&lt;/FontSize&gt;&lt;Left&gt;&lt;![CDATA[121]]&gt;&lt;/Left&gt;&lt;Top&gt;&lt;![CDATA[224]]&gt;&lt;/Top&gt;&lt;/ChangeData&gt;"/>
  <p:tag name="MMPROD_ABSOLUTEPOSITIONID" val="1023"/>
  <p:tag name="PRESENTER_SHAPETEXTINFO" val="&lt;ShapeTextInfo&gt;&lt;TableIndex row=&quot;-1&quot; col=&quot;-1&quot;&gt;&lt;linesCount val=&quot;1&quot;/&gt;&lt;lineCharCount val=&quot;14&quot;/&gt;&lt;/TableIndex&gt;&lt;/ShapeTextInfo&gt;"/>
</p:tagLst>
</file>

<file path=ppt/tags/tag494.xml><?xml version="1.0" encoding="utf-8"?>
<p:tagLst xmlns:a="http://schemas.openxmlformats.org/drawingml/2006/main" xmlns:r="http://schemas.openxmlformats.org/officeDocument/2006/relationships" xmlns:p="http://schemas.openxmlformats.org/presentationml/2006/main">
  <p:tag name="MMPROD_ABSOLUTEPOSITIONID" val="1013"/>
  <p:tag name="MMPROD_CONTROLTYPE" val="1"/>
  <p:tag name="MMPROD_SCALEOPERATION" val="1"/>
</p:tagLst>
</file>

<file path=ppt/tags/tag495.xml><?xml version="1.0" encoding="utf-8"?>
<p:tagLst xmlns:a="http://schemas.openxmlformats.org/drawingml/2006/main" xmlns:r="http://schemas.openxmlformats.org/officeDocument/2006/relationships" xmlns:p="http://schemas.openxmlformats.org/presentationml/2006/main">
  <p:tag name="MMPROD_LASTVALUES" val="&lt;ChangeData&gt;&lt;Text&gt;&lt;![CDATA[B) ]]&gt;&lt;/Text&gt;&lt;FontSize&gt;&lt;![CDATA[28]]&gt;&lt;/FontSize&gt;&lt;Left&gt;&lt;![CDATA[85]]&gt;&lt;/Left&gt;&lt;Top&gt;&lt;![CDATA[176.8]]&gt;&lt;/Top&gt;&lt;/ChangeData&gt;"/>
  <p:tag name="MMPROD_ABSOLUTEPOSITIONID" val="1042"/>
  <p:tag name="PRESENTER_SHAPETEXTINFO" val="&lt;ShapeTextInfo&gt;&lt;TableIndex row=&quot;-1&quot; col=&quot;-1&quot;&gt;&lt;linesCount val=&quot;1&quot;/&gt;&lt;lineCharCount val=&quot;3&quot;/&gt;&lt;/TableIndex&gt;&lt;/ShapeTextInfo&gt;"/>
</p:tagLst>
</file>

<file path=ppt/tags/tag496.xml><?xml version="1.0" encoding="utf-8"?>
<p:tagLst xmlns:a="http://schemas.openxmlformats.org/drawingml/2006/main" xmlns:r="http://schemas.openxmlformats.org/officeDocument/2006/relationships" xmlns:p="http://schemas.openxmlformats.org/presentationml/2006/main">
  <p:tag name="MMPROD_LASTVALUES" val="&lt;ChangeData&gt;&lt;Text&gt;&lt;![CDATA[Bài Quốc ca]]&gt;&lt;/Text&gt;&lt;FontSize&gt;&lt;![CDATA[28]]&gt;&lt;/FontSize&gt;&lt;Left&gt;&lt;![CDATA[122]]&gt;&lt;/Left&gt;&lt;Top&gt;&lt;![CDATA[176.8]]&gt;&lt;/Top&gt;&lt;/ChangeData&gt;"/>
  <p:tag name="MMPROD_ABSOLUTEPOSITIONID" val="1022"/>
  <p:tag name="PRESENTER_SHAPETEXTINFO" val="&lt;ShapeTextInfo&gt;&lt;TableIndex row=&quot;-1&quot; col=&quot;-1&quot;&gt;&lt;linesCount val=&quot;1&quot;/&gt;&lt;lineCharCount val=&quot;11&quot;/&gt;&lt;/TableIndex&gt;&lt;/ShapeTextInfo&gt;"/>
</p:tagLst>
</file>

<file path=ppt/tags/tag497.xml><?xml version="1.0" encoding="utf-8"?>
<p:tagLst xmlns:a="http://schemas.openxmlformats.org/drawingml/2006/main" xmlns:r="http://schemas.openxmlformats.org/officeDocument/2006/relationships" xmlns:p="http://schemas.openxmlformats.org/presentationml/2006/main">
  <p:tag name="MMPROD_ABSOLUTEPOSITIONID" val="1012"/>
  <p:tag name="MMPROD_CONTROLTYPE" val="1"/>
  <p:tag name="MMPROD_SCALEOPERATION" val="1"/>
</p:tagLst>
</file>

<file path=ppt/tags/tag498.xml><?xml version="1.0" encoding="utf-8"?>
<p:tagLst xmlns:a="http://schemas.openxmlformats.org/drawingml/2006/main" xmlns:r="http://schemas.openxmlformats.org/officeDocument/2006/relationships" xmlns:p="http://schemas.openxmlformats.org/presentationml/2006/main">
  <p:tag name="MMPROD_LASTVALUES" val="&lt;ChangeData&gt;&lt;Text&gt;&lt;![CDATA[A) ]]&gt;&lt;/Text&gt;&lt;FontSize&gt;&lt;![CDATA[28]]&gt;&lt;/FontSize&gt;&lt;Left&gt;&lt;![CDATA[85]]&gt;&lt;/Left&gt;&lt;Top&gt;&lt;![CDATA[129.6]]&gt;&lt;/Top&gt;&lt;/ChangeData&gt;"/>
  <p:tag name="MMPROD_ABSOLUTEPOSITIONID" val="1041"/>
  <p:tag name="PRESENTER_SHAPETEXTINFO" val="&lt;ShapeTextInfo&gt;&lt;TableIndex row=&quot;-1&quot; col=&quot;-1&quot;&gt;&lt;linesCount val=&quot;1&quot;/&gt;&lt;lineCharCount val=&quot;3&quot;/&gt;&lt;/TableIndex&gt;&lt;/ShapeTextInfo&gt;"/>
</p:tagLst>
</file>

<file path=ppt/tags/tag499.xml><?xml version="1.0" encoding="utf-8"?>
<p:tagLst xmlns:a="http://schemas.openxmlformats.org/drawingml/2006/main" xmlns:r="http://schemas.openxmlformats.org/officeDocument/2006/relationships" xmlns:p="http://schemas.openxmlformats.org/presentationml/2006/main">
  <p:tag name="MMPROD_LASTVALUES" val="&lt;ChangeData&gt;&lt;Text&gt;&lt;![CDATA[Bài Đội ca]]&gt;&lt;/Text&gt;&lt;FontSize&gt;&lt;![CDATA[28]]&gt;&lt;/FontSize&gt;&lt;Left&gt;&lt;![CDATA[122]]&gt;&lt;/Left&gt;&lt;Top&gt;&lt;![CDATA[129.6]]&gt;&lt;/Top&gt;&lt;/ChangeData&gt;"/>
  <p:tag name="MMPROD_ABSOLUTEPOSITIONID" val="1021"/>
  <p:tag name="PRESENTER_SHAPETEXTINFO" val="&lt;ShapeTextInfo&gt;&lt;TableIndex row=&quot;-1&quot; col=&quot;-1&quot;&gt;&lt;linesCount val=&quot;1&quot;/&gt;&lt;lineCharCount val=&quot;10&quot;/&gt;&lt;/TableIndex&gt;&lt;/ShapeTextInfo&gt;"/>
</p:tagLst>
</file>

<file path=ppt/tags/tag500.xml><?xml version="1.0" encoding="utf-8"?>
<p:tagLst xmlns:a="http://schemas.openxmlformats.org/drawingml/2006/main" xmlns:r="http://schemas.openxmlformats.org/officeDocument/2006/relationships" xmlns:p="http://schemas.openxmlformats.org/presentationml/2006/main">
  <p:tag name="MMPROD_ABSOLUTEPOSITIONID" val="1011"/>
  <p:tag name="MMPROD_CONTROLTYPE" val="1"/>
  <p:tag name="MMPROD_SCALEOPERATION" val="1"/>
</p:tagLst>
</file>

<file path=ppt/tags/tag501.xml><?xml version="1.0" encoding="utf-8"?>
<p:tagLst xmlns:a="http://schemas.openxmlformats.org/drawingml/2006/main" xmlns:r="http://schemas.openxmlformats.org/officeDocument/2006/relationships" xmlns:p="http://schemas.openxmlformats.org/presentationml/2006/main">
  <p:tag name="MMPROD_LASTVALUES" val="&lt;ChangeData&gt;&lt;SlideID&gt;&lt;![CDATA[311]]&gt;&lt;/SlideID&gt;&lt;/ChangeData&gt;"/>
  <p:tag name="MMPROD_PASSDATA" val="&lt;object type=&quot;10050&quot; unique_id=&quot;10112&quot;&gt;&lt;property id=&quot;10020&quot; value=&quot;2&quot;/&gt;&lt;property id=&quot;10102&quot; value=&quot;1&quot;/&gt;&lt;property id=&quot;10191&quot; value=&quot;27&quot;/&gt;&lt;/object&gt;"/>
  <p:tag name="MMPROD_FAILDATA" val="&lt;object type=&quot;10051&quot; unique_id=&quot;10113&quot;&gt;&lt;property id=&quot;10020&quot; value=&quot;2&quot;/&gt;&lt;property id=&quot;10102&quot; value=&quot;1&quot;/&gt;&lt;property id=&quot;10191&quot; value=&quot;-1&quot;/&gt;&lt;/object&gt;"/>
  <p:tag name="MMPROD_ID" val="10110"/>
  <p:tag name="MMPROD_TYPE" val="10011"/>
  <p:tag name="MMPROD_DATA" val="&lt;property id=&quot;10025&quot; value=&quot;300&quot;/&gt;&lt;property id=&quot;10026&quot; value=&quot;10&quot;/&gt;&lt;property id=&quot;10027&quot; value=&quot;Interaction10110&quot;/&gt;&lt;property id=&quot;10028&quot; value=&quot;0&quot;/&gt;&lt;property id=&quot;10070&quot; value=&quot;Điền khuyết có lựa chọn&quot;/&gt;&lt;property id=&quot;10098&quot; value=&quot;Fill-in-the-blank&quot;/&gt;&lt;property id=&quot;10100&quot; value=&quot;0&quot;/&gt;&lt;property id=&quot;10108&quot; value=&quot;1&quot;/&gt;&lt;property id=&quot;10109&quot; value=&quot;1&quot;/&gt;&lt;property id=&quot;10110&quot; value=&quot;1&quot;/&gt;&lt;property id=&quot;10111&quot; value=&quot;2&quot;/&gt;&lt;property id=&quot;10112&quot; value=&quot;1&quot;/&gt;&lt;property id=&quot;10115&quot; value=&quot;1&quot;/&gt;&lt;property id=&quot;10120&quot; value=&quot;0&quot;/&gt;&lt;property id=&quot;10131&quot; value=&quot;1&quot;/&gt;&lt;property id=&quot;10132&quot; value=&quot;1&quot;/&gt;&lt;property id=&quot;10159&quot; value=&quot;0&quot;/&gt;&lt;property id=&quot;10178&quot; value=&quot;1&quot;/&gt;&lt;property id=&quot;10182&quot; value=&quot;1&quot;/&gt;&lt;property id=&quot;10206&quot; value=&quot;1&quot;/&gt;&lt;property id=&quot;10207&quot; value=&quot;0&quot;/&gt;"/>
  <p:tag name="MMPROD_COLLECTIONCONTAINERID" val="20000"/>
  <p:tag name="MMPROD_PARENTID" val="10004"/>
  <p:tag name="MMPROD_PARENTQUESTIONGROUPID" val="-1"/>
  <p:tag name="QUIZCLIPSSOURCE" val="1796942538,D:\E-L NAM HOC 21-22\LY TU TRONG\KE CHUYEN LY TU TRONG_pptx\Media.ppcx"/>
  <p:tag name="HTML_SHAPEINFO" val="&lt;SlideThumbPath val=&quot;Slide27.PNG&quot;/&gt;"/>
  <p:tag name="MMPROD_ANSWERCOUNT" val="3"/>
</p:tagLst>
</file>

<file path=ppt/tags/tag502.xml><?xml version="1.0" encoding="utf-8"?>
<p:tagLst xmlns:a="http://schemas.openxmlformats.org/drawingml/2006/main" xmlns:r="http://schemas.openxmlformats.org/officeDocument/2006/relationships" xmlns:p="http://schemas.openxmlformats.org/presentationml/2006/main">
  <p:tag name="MMPROD_ID" val="10110"/>
  <p:tag name="MMPROD_ABSOLUTEPOSITIONID" val="100"/>
  <p:tag name="MMPROD_LASTVALUES" val="&lt;ChangeData&gt;&lt;Text&gt;&lt;![CDATA[Chọn từ thích hợp để hoàn chỉnh ý nghĩa câu chuyện.]]&gt;&lt;/Text&gt;&lt;FontSize&gt;&lt;![CDATA[37]]&gt;&lt;/FontSize&gt;&lt;Left&gt;&lt;![CDATA[0]]&gt;&lt;/Left&gt;&lt;Top&gt;&lt;![CDATA[0]]&gt;&lt;/Top&gt;&lt;/ChangeData&gt;"/>
  <p:tag name="HTML_SHAPEINFO" val="&lt;ThreeDShapeInfo&gt;&lt;uuid val=&quot;100&quot;/&gt;&lt;isInvalidForFieldText val=&quot;0&quot;/&gt;&lt;Image&gt;&lt;filename val=&quot;D:\E-L NAM HOC 21-22\LY TU TRONG\data\asimages\{352EB25E-DC57-45A1-9A9C-EC716BBE5BF9}_27.png&quot;/&gt;&lt;left val=&quot;33&quot;/&gt;&lt;top val=&quot;21&quot;/&gt;&lt;width val=&quot;654&quot;/&gt;&lt;height val=&quot;91&quot;/&gt;&lt;hasText val=&quot;1&quot;/&gt;&lt;/Image&gt;&lt;/ThreeDShapeInfo&gt;"/>
  <p:tag name="PRESENTER_SHAPETEXTINFO" val="&lt;ShapeTextInfo&gt;&lt;TableIndex row=&quot;-1&quot; col=&quot;-1&quot;&gt;&lt;linesCount val=&quot;1&quot;/&gt;&lt;lineCharCount val=&quot;51&quot;/&gt;&lt;/TableIndex&gt;&lt;/ShapeTextInfo&gt;"/>
</p:tagLst>
</file>

<file path=ppt/tags/tag503.xml><?xml version="1.0" encoding="utf-8"?>
<p:tagLst xmlns:a="http://schemas.openxmlformats.org/drawingml/2006/main" xmlns:r="http://schemas.openxmlformats.org/officeDocument/2006/relationships" xmlns:p="http://schemas.openxmlformats.org/presentationml/2006/main">
  <p:tag name="MMPROD_ABSOLUTEPOSITIONID" val="7000"/>
  <p:tag name="MMPROD_LASTVALUES" val="&lt;ChangeData&gt;&lt;Text&gt;&lt;![CDATA[Đúng rồi - Click vào bất cứ nơi đâu để tiếp tục]]&gt;&lt;/Text&gt;&lt;FontSize&gt;&lt;![CDATA[18]]&gt;&lt;/FontSize&gt;&lt;Left&gt;&lt;![CDATA[0]]&gt;&lt;/Left&gt;&lt;Top&gt;&lt;![CDATA[0]]&gt;&lt;/Top&gt;&lt;/ChangeData&gt;"/>
  <p:tag name="PRESENTER_SHAPEINFO" val="&lt;ThreeDShapeInfo&gt;&lt;uuid val=&quot;{11F12D8E-E5AF-496D-B6AC-633E69046ACD}&quot;/&gt;&lt;isInvalidForFieldText val=&quot;0&quot;/&gt;&lt;Image&gt;&lt;filename val=&quot;D:\E-L NAM HOC 21-22\LY TU TRONG\data\asimages\{11F12D8E-E5AF-496D-B6AC-633E69046ACD}_27.png&quot;/&gt;&lt;left val=&quot;57&quot;/&gt;&lt;top val=&quot;355&quot;/&gt;&lt;width val=&quot;295&quot;/&gt;&lt;height val=&quot;70&quot;/&gt;&lt;hasText val=&quot;1&quot;/&gt;&lt;/Image&gt;&lt;/ThreeDShapeInfo&gt;"/>
  <p:tag name="PRESENTER_SHAPETEXTINFO" val="&lt;ShapeTextInfo&gt;&lt;TableIndex row=&quot;-1&quot; col=&quot;-1&quot;&gt;&lt;linesCount val=&quot;2&quot;/&gt;&lt;lineCharCount val=&quot;36&quot;/&gt;&lt;lineCharCount val=&quot;11&quot;/&gt;&lt;/TableIndex&gt;&lt;/ShapeTextInfo&gt;"/>
</p:tagLst>
</file>

<file path=ppt/tags/tag504.xml><?xml version="1.0" encoding="utf-8"?>
<p:tagLst xmlns:a="http://schemas.openxmlformats.org/drawingml/2006/main" xmlns:r="http://schemas.openxmlformats.org/officeDocument/2006/relationships" xmlns:p="http://schemas.openxmlformats.org/presentationml/2006/main">
  <p:tag name="MMPROD_ABSOLUTEPOSITIONID" val="7002"/>
  <p:tag name="MMPROD_LASTVALUES" val="&lt;ChangeData&gt;&lt;Text&gt;&lt;![CDATA[Chưa đúng - Click vào bất cứ nơi đâu để tiếp tục]]&gt;&lt;/Text&gt;&lt;FontSize&gt;&lt;![CDATA[18]]&gt;&lt;/FontSize&gt;&lt;Left&gt;&lt;![CDATA[0]]&gt;&lt;/Left&gt;&lt;Top&gt;&lt;![CDATA[0]]&gt;&lt;/Top&gt;&lt;/ChangeData&gt;"/>
  <p:tag name="PRESENTER_SHAPEINFO" val="&lt;ThreeDShapeInfo&gt;&lt;uuid val=&quot;{A72413F7-0E08-44F3-BAB1-1C49549F225A}&quot;/&gt;&lt;isInvalidForFieldText val=&quot;0&quot;/&gt;&lt;Image&gt;&lt;filename val=&quot;D:\E-L NAM HOC 21-22\LY TU TRONG\data\asimages\{A72413F7-0E08-44F3-BAB1-1C49549F225A}_27.png&quot;/&gt;&lt;left val=&quot;388&quot;/&gt;&lt;top val=&quot;355&quot;/&gt;&lt;width val=&quot;280&quot;/&gt;&lt;height val=&quot;70&quot;/&gt;&lt;hasText val=&quot;1&quot;/&gt;&lt;/Image&gt;&lt;/ThreeDShapeInfo&gt;"/>
  <p:tag name="PRESENTER_SHAPETEXTINFO" val="&lt;ShapeTextInfo&gt;&lt;TableIndex row=&quot;-1&quot; col=&quot;-1&quot;&gt;&lt;linesCount val=&quot;2&quot;/&gt;&lt;lineCharCount val=&quot;33&quot;/&gt;&lt;lineCharCount val=&quot;15&quot;/&gt;&lt;/TableIndex&gt;&lt;/ShapeTextInfo&gt;"/>
</p:tagLst>
</file>

<file path=ppt/tags/tag505.xml><?xml version="1.0" encoding="utf-8"?>
<p:tagLst xmlns:a="http://schemas.openxmlformats.org/drawingml/2006/main" xmlns:r="http://schemas.openxmlformats.org/officeDocument/2006/relationships" xmlns:p="http://schemas.openxmlformats.org/presentationml/2006/main">
  <p:tag name="MMPROD_ABSOLUTEPOSITIONID" val="7009"/>
  <p:tag name="MMPROD_LASTVALUES" val="&lt;ChangeData&gt;&lt;Text&gt;&lt;![CDATA[Xin chúc mừng em đã trả lời chính xác!]]&gt;&lt;/Text&gt;&lt;FontSize&gt;&lt;![CDATA[18]]&gt;&lt;/FontSize&gt;&lt;Left&gt;&lt;![CDATA[0]]&gt;&lt;/Left&gt;&lt;Top&gt;&lt;![CDATA[0]]&gt;&lt;/Top&gt;&lt;/ChangeData&gt;"/>
  <p:tag name="PRESENTER_SHAPEINFO" val="&lt;ThreeDShapeInfo&gt;&lt;uuid val=&quot;{C21B9875-89E2-4187-908B-FF8894E86B5A}&quot;/&gt;&lt;isInvalidForFieldText val=&quot;0&quot;/&gt;&lt;Image&gt;&lt;filename val=&quot;D:\E-L NAM HOC 21-22\LY TU TRONG\data\asimages\{C21B9875-89E2-4187-908B-FF8894E86B5A}_27.png&quot;/&gt;&lt;left val=&quot;189&quot;/&gt;&lt;top val=&quot;417&quot;/&gt;&lt;width val=&quot;289&quot;/&gt;&lt;height val=&quot;70&quot;/&gt;&lt;hasText val=&quot;1&quot;/&gt;&lt;/Image&gt;&lt;/ThreeDShapeInfo&gt;"/>
  <p:tag name="PRESENTER_SHAPETEXTINFO" val="&lt;ShapeTextInfo&gt;&lt;TableIndex row=&quot;-1&quot; col=&quot;-1&quot;&gt;&lt;linesCount val=&quot;2&quot;/&gt;&lt;lineCharCount val=&quot;34&quot;/&gt;&lt;lineCharCount val=&quot;4&quot;/&gt;&lt;/TableIndex&gt;&lt;/ShapeTextInfo&gt;"/>
</p:tagLst>
</file>

<file path=ppt/tags/tag506.xml><?xml version="1.0" encoding="utf-8"?>
<p:tagLst xmlns:a="http://schemas.openxmlformats.org/drawingml/2006/main" xmlns:r="http://schemas.openxmlformats.org/officeDocument/2006/relationships" xmlns:p="http://schemas.openxmlformats.org/presentationml/2006/main">
  <p:tag name="MMPROD_ABSOLUTEPOSITIONID" val="7006"/>
  <p:tag name="MMPROD_LASTVALUES" val="&lt;ChangeData&gt;&lt;Text&gt;&lt;![CDATA[Câu trả lời của em:]]&gt;&lt;/Text&gt;&lt;FontSize&gt;&lt;![CDATA[18]]&gt;&lt;/FontSize&gt;&lt;Left&gt;&lt;![CDATA[0]]&gt;&lt;/Left&gt;&lt;Top&gt;&lt;![CDATA[0]]&gt;&lt;/Top&gt;&lt;/ChangeData&gt;"/>
  <p:tag name="PRESENTER_SHAPEINFO" val="&lt;ThreeDShapeInfo&gt;&lt;uuid val=&quot;{8A807D14-1DF6-4B6B-8943-10A8678620D4}&quot;/&gt;&lt;isInvalidForFieldText val=&quot;0&quot;/&gt;&lt;Image&gt;&lt;filename val=&quot;D:\E-L NAM HOC 21-22\LY TU TRONG\data\asimages\{8A807D14-1DF6-4B6B-8943-10A8678620D4}_27.png&quot;/&gt;&lt;left val=&quot;186&quot;/&gt;&lt;top val=&quot;386&quot;/&gt;&lt;width val=&quot;541&quot;/&gt;&lt;height val=&quot;71&quot;/&gt;&lt;hasText val=&quot;1&quot;/&gt;&lt;/Image&gt;&lt;/ThreeDShapeInfo&gt;"/>
  <p:tag name="PRESENTER_SHAPETEXTINFO" val="&lt;ShapeTextInfo&gt;&lt;TableIndex row=&quot;-1&quot; col=&quot;-1&quot;&gt;&lt;linesCount val=&quot;1&quot;/&gt;&lt;lineCharCount val=&quot;19&quot;/&gt;&lt;/TableIndex&gt;&lt;/ShapeTextInfo&gt;"/>
</p:tagLst>
</file>

<file path=ppt/tags/tag507.xml><?xml version="1.0" encoding="utf-8"?>
<p:tagLst xmlns:a="http://schemas.openxmlformats.org/drawingml/2006/main" xmlns:r="http://schemas.openxmlformats.org/officeDocument/2006/relationships" xmlns:p="http://schemas.openxmlformats.org/presentationml/2006/main">
  <p:tag name="MMPROD_ABSOLUTEPOSITIONID" val="7010"/>
  <p:tag name="MMPROD_LASTVALUES" val="&lt;ChangeData&gt;&lt;Text&gt;&lt;![CDATA[Câu trả lời đúng là:]]&gt;&lt;/Text&gt;&lt;FontSize&gt;&lt;![CDATA[18]]&gt;&lt;/FontSize&gt;&lt;Left&gt;&lt;![CDATA[0]]&gt;&lt;/Left&gt;&lt;Top&gt;&lt;![CDATA[0]]&gt;&lt;/Top&gt;&lt;/ChangeData&gt;"/>
  <p:tag name="PRESENTER_SHAPEINFO" val="&lt;ThreeDShapeInfo&gt;&lt;uuid val=&quot;{895333EF-B7CC-4AA9-B425-9ED38B9E8068}&quot;/&gt;&lt;isInvalidForFieldText val=&quot;0&quot;/&gt;&lt;Image&gt;&lt;filename val=&quot;D:\E-L NAM HOC 21-22\LY TU TRONG\data\asimages\{895333EF-B7CC-4AA9-B425-9ED38B9E8068}_27.png&quot;/&gt;&lt;left val=&quot;186&quot;/&gt;&lt;top val=&quot;439&quot;/&gt;&lt;width val=&quot;541&quot;/&gt;&lt;height val=&quot;71&quot;/&gt;&lt;hasText val=&quot;1&quot;/&gt;&lt;/Image&gt;&lt;/ThreeDShapeInfo&gt;"/>
  <p:tag name="PRESENTER_SHAPETEXTINFO" val="&lt;ShapeTextInfo&gt;&lt;TableIndex row=&quot;-1&quot; col=&quot;-1&quot;&gt;&lt;linesCount val=&quot;1&quot;/&gt;&lt;lineCharCount val=&quot;20&quot;/&gt;&lt;/TableIndex&gt;&lt;/ShapeTextInfo&gt;"/>
</p:tagLst>
</file>

<file path=ppt/tags/tag508.xml><?xml version="1.0" encoding="utf-8"?>
<p:tagLst xmlns:a="http://schemas.openxmlformats.org/drawingml/2006/main" xmlns:r="http://schemas.openxmlformats.org/officeDocument/2006/relationships" xmlns:p="http://schemas.openxmlformats.org/presentationml/2006/main">
  <p:tag name="MMPROD_ABSOLUTEPOSITIONID" val="7011"/>
  <p:tag name="MMPROD_LASTVALUES" val="&lt;ChangeData&gt;&lt;Text&gt;&lt;![CDATA[Rất tiếc em trả lời chưa chính xác]]&gt;&lt;/Text&gt;&lt;FontSize&gt;&lt;![CDATA[18]]&gt;&lt;/FontSize&gt;&lt;Left&gt;&lt;![CDATA[0]]&gt;&lt;/Left&gt;&lt;Top&gt;&lt;![CDATA[0]]&gt;&lt;/Top&gt;&lt;/ChangeData&gt;"/>
  <p:tag name="PRESENTER_SHAPEINFO" val="&lt;ThreeDShapeInfo&gt;&lt;uuid val=&quot;{9CD29C65-28D7-4CCF-A65C-28CD0EE08E09}&quot;/&gt;&lt;isInvalidForFieldText val=&quot;0&quot;/&gt;&lt;Image&gt;&lt;filename val=&quot;D:\E-L NAM HOC 21-22\LY TU TRONG\data\asimages\{9CD29C65-28D7-4CCF-A65C-28CD0EE08E09}_27.png&quot;/&gt;&lt;left val=&quot;194&quot;/&gt;&lt;top val=&quot;418&quot;/&gt;&lt;width val=&quot;277&quot;/&gt;&lt;height val=&quot;65&quot;/&gt;&lt;hasText val=&quot;1&quot;/&gt;&lt;/Image&gt;&lt;/ThreeDShapeInfo&gt;"/>
  <p:tag name="PRESENTER_SHAPETEXTINFO" val="&lt;ShapeTextInfo&gt;&lt;TableIndex row=&quot;-1&quot; col=&quot;-1&quot;&gt;&lt;linesCount val=&quot;1&quot;/&gt;&lt;lineCharCount val=&quot;34&quot;/&gt;&lt;/TableIndex&gt;&lt;/ShapeTextInfo&gt;"/>
</p:tagLst>
</file>

<file path=ppt/tags/tag509.xml><?xml version="1.0" encoding="utf-8"?>
<p:tagLst xmlns:a="http://schemas.openxmlformats.org/drawingml/2006/main" xmlns:r="http://schemas.openxmlformats.org/officeDocument/2006/relationships" xmlns:p="http://schemas.openxmlformats.org/presentationml/2006/main">
  <p:tag name="MMPROD_ABSOLUTEPOSITIONID" val="7007"/>
  <p:tag name="MMPROD_LASTVALUES" val="&lt;ChangeData&gt;&lt;Text&gt;&lt;![CDATA[Em phải trải trả lời câu hỏi trước khi tiếp tục]]&gt;&lt;/Text&gt;&lt;FontSize&gt;&lt;![CDATA[18]]&gt;&lt;/FontSize&gt;&lt;Left&gt;&lt;![CDATA[0]]&gt;&lt;/Left&gt;&lt;Top&gt;&lt;![CDATA[0]]&gt;&lt;/Top&gt;&lt;/ChangeData&gt;"/>
  <p:tag name="PRESENTER_SHAPEINFO" val="&lt;ThreeDShapeInfo&gt;&lt;uuid val=&quot;{8F9397E9-ACE8-40A9-9066-F35303AD8EAF}&quot;/&gt;&lt;isInvalidForFieldText val=&quot;0&quot;/&gt;&lt;Image&gt;&lt;filename val=&quot;D:\E-L NAM HOC 21-22\LY TU TRONG\data\asimages\{8F9397E9-ACE8-40A9-9066-F35303AD8EAF}_27.png&quot;/&gt;&lt;left val=&quot;209&quot;/&gt;&lt;top val=&quot;444&quot;/&gt;&lt;width val=&quot;276&quot;/&gt;&lt;height val=&quot;70&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510.xml><?xml version="1.0" encoding="utf-8"?>
<p:tagLst xmlns:a="http://schemas.openxmlformats.org/drawingml/2006/main" xmlns:r="http://schemas.openxmlformats.org/officeDocument/2006/relationships" xmlns:p="http://schemas.openxmlformats.org/presentationml/2006/main">
  <p:tag name="MMPROD_ABSOLUTEPOSITIONID" val="104"/>
  <p:tag name="MMPROD_LASTVALUES" val="&lt;ChangeData&gt;&lt;Left&gt;&lt;![CDATA[496.6]]&gt;&lt;/Left&gt;&lt;Top&gt;&lt;![CDATA[450.3013]]&gt;&lt;/Top&gt;&lt;/ChangeData&gt;"/>
  <p:tag name="HTML_SHAPEINFO" val="&lt;ThreeDShapeInfo&gt;&lt;uuid val=&quot;104&quot;/&gt;&lt;isInvalidForFieldText val=&quot;0&quot;/&gt;&lt;Image&gt;&lt;filename val=&quot;D:\E-L NAM HOC 21-22\LY TU TRONG\data\asimages\{97DA190A-0B16-42DE-9D3E-EEDC413C3F02}_27.png&quot;/&gt;&lt;left val=&quot;496&quot;/&gt;&lt;top val=&quot;449&quot;/&gt;&lt;width val=&quot;91&quot;/&gt;&lt;height val=&quot;39&quot;/&gt;&lt;hasText val=&quot;1&quot;/&gt;&lt;/Image&gt;&lt;/ThreeDShapeInfo&gt;"/>
</p:tagLst>
</file>

<file path=ppt/tags/tag511.xml><?xml version="1.0" encoding="utf-8"?>
<p:tagLst xmlns:a="http://schemas.openxmlformats.org/drawingml/2006/main" xmlns:r="http://schemas.openxmlformats.org/officeDocument/2006/relationships" xmlns:p="http://schemas.openxmlformats.org/presentationml/2006/main">
  <p:tag name="MMPROD_ABSOLUTEPOSITIONID" val="106"/>
  <p:tag name="MMPROD_LASTVALUES" val="&lt;ChangeData&gt;&lt;Left&gt;&lt;![CDATA[593.8]]&gt;&lt;/Left&gt;&lt;Top&gt;&lt;![CDATA[450.3013]]&gt;&lt;/Top&gt;&lt;/ChangeData&gt;"/>
  <p:tag name="HTML_SHAPEINFO" val="&lt;ThreeDShapeInfo&gt;&lt;uuid val=&quot;106&quot;/&gt;&lt;isInvalidForFieldText val=&quot;0&quot;/&gt;&lt;Image&gt;&lt;filename val=&quot;D:\E-L NAM HOC 21-22\LY TU TRONG\data\asimages\{8E1E7E6A-7279-4C89-8511-31C40EBF3077}_27.png&quot;/&gt;&lt;left val=&quot;594&quot;/&gt;&lt;top val=&quot;449&quot;/&gt;&lt;width val=&quot;91&quot;/&gt;&lt;height val=&quot;39&quot;/&gt;&lt;hasText val=&quot;1&quot;/&gt;&lt;/Image&gt;&lt;/ThreeDShapeInfo&gt;"/>
</p:tagLst>
</file>

<file path=ppt/tags/tag512.xml><?xml version="1.0" encoding="utf-8"?>
<p:tagLst xmlns:a="http://schemas.openxmlformats.org/drawingml/2006/main" xmlns:r="http://schemas.openxmlformats.org/officeDocument/2006/relationships" xmlns:p="http://schemas.openxmlformats.org/presentationml/2006/main">
  <p:tag name="MMPROD_ID" val="10110"/>
  <p:tag name="MMPROD_ABSOLUTEPOSITIONID" val="102"/>
  <p:tag name="MMPROD_DATA" val="Câu chuyện ca ngợi anh &amp;lt;1&amp;gt;   giàu lòng yêu nước,&amp;lt;2&amp;gt; &amp;#x0D;bảo  vệ đồng chí,  hiên ngang &amp;lt;3&amp;gt; trước kẻ thù. &amp;#x0D;&amp;#x0D;&amp;#x0A;"/>
  <p:tag name="HTML_SHAPEINFO" val="&lt;ThreeDShapeInfo&gt;&lt;uuid val=&quot;102&quot;/&gt;&lt;isInvalidForFieldText val=&quot;0&quot;/&gt;&lt;Image&gt;&lt;filename val=&quot;D:\E-L NAM HOC 21-22\LY TU TRONG\data\asimages\{A0B34846-7EAD-455D-8A95-96C1C1FD3C30}_27.png&quot;/&gt;&lt;left val=&quot;19&quot;/&gt;&lt;top val=&quot;118&quot;/&gt;&lt;width val=&quot;608&quot;/&gt;&lt;height val=&quot;166&quot;/&gt;&lt;hasText val=&quot;1&quot;/&gt;&lt;/Image&gt;&lt;/ThreeDShapeInfo&gt;"/>
  <p:tag name="MMPROD_FILLBLANKQUESTIONCHANGED" val="false"/>
</p:tagLst>
</file>

<file path=ppt/tags/tag513.xml><?xml version="1.0" encoding="utf-8"?>
<p:tagLst xmlns:a="http://schemas.openxmlformats.org/drawingml/2006/main" xmlns:r="http://schemas.openxmlformats.org/officeDocument/2006/relationships" xmlns:p="http://schemas.openxmlformats.org/presentationml/2006/main">
  <p:tag name="MMPROD_ABSOLUTEPOSITIONID" val="7004"/>
  <p:tag name="MMPROD_LASTVALUES" val="&lt;ChangeData&gt;&lt;Text&gt;&lt;![CDATA[Làm lại]]&gt;&lt;/Text&gt;&lt;FontSize&gt;&lt;![CDATA[18]]&gt;&lt;/FontSize&gt;&lt;Left&gt;&lt;![CDATA[0]]&gt;&lt;/Left&gt;&lt;Top&gt;&lt;![CDATA[0]]&gt;&lt;/Top&gt;&lt;/ChangeData&gt;"/>
  <p:tag name="PRESENTER_SHAPEINFO" val="&lt;ThreeDShapeInfo&gt;&lt;uuid val=&quot;{530FBF29-8A57-41CF-9445-E580CB07925C}&quot;/&gt;&lt;isInvalidForFieldText val=&quot;0&quot;/&gt;&lt;Image&gt;&lt;filename val=&quot;D:\E-L NAM HOC 21-22\LY TU TRONG\data\asimages\{530FBF29-8A57-41CF-9445-E580CB07925C}_27.png&quot;/&gt;&lt;left val=&quot;203&quot;/&gt;&lt;top val=&quot;431&quot;/&gt;&lt;width val=&quot;271&quot;/&gt;&lt;height val=&quot;66&quot;/&gt;&lt;hasText val=&quot;1&quot;/&gt;&lt;/Image&gt;&lt;/ThreeDShapeInfo&gt;"/>
  <p:tag name="PRESENTER_SHAPETEXTINFO" val="&lt;ShapeTextInfo&gt;&lt;TableIndex row=&quot;-1&quot; col=&quot;-1&quot;&gt;&lt;linesCount val=&quot;1&quot;/&gt;&lt;lineCharCount val=&quot;7&quot;/&gt;&lt;/TableIndex&gt;&lt;/ShapeTextInfo&gt;"/>
</p:tagLst>
</file>

<file path=ppt/tags/tag514.xml><?xml version="1.0" encoding="utf-8"?>
<p:tagLst xmlns:a="http://schemas.openxmlformats.org/drawingml/2006/main" xmlns:r="http://schemas.openxmlformats.org/officeDocument/2006/relationships" xmlns:p="http://schemas.openxmlformats.org/presentationml/2006/main">
  <p:tag name="MMPROD_LASTVALUES" val="&lt;ChangeData&gt;&lt;Text&gt;&lt;![CDATA[ảo  vệ đồng chí,  hiên ngang ]]&gt;&lt;/Text&gt;&lt;FontSize&gt;&lt;![CDATA[32]]&gt;&lt;/FontSize&gt;&lt;Left&gt;&lt;![CDATA[0]]&gt;&lt;/Left&gt;&lt;Top&gt;&lt;![CDATA[0]]&gt;&lt;/Top&gt;&lt;/ChangeData&gt;"/>
  <p:tag name="PRESENTER_SHAPETEXTINFO" val="&lt;ShapeTextInfo&gt;&lt;TableIndex row=&quot;-1&quot; col=&quot;-1&quot;&gt;&lt;linesCount val=&quot;1&quot;/&gt;&lt;lineCharCount val=&quot;30&quot;/&gt;&lt;/TableIndex&gt;&lt;/ShapeTextInfo&gt;"/>
</p:tagLst>
</file>

<file path=ppt/tags/tag515.xml><?xml version="1.0" encoding="utf-8"?>
<p:tagLst xmlns:a="http://schemas.openxmlformats.org/drawingml/2006/main" xmlns:r="http://schemas.openxmlformats.org/officeDocument/2006/relationships" xmlns:p="http://schemas.openxmlformats.org/presentationml/2006/main">
  <p:tag name="MMPROD_LASTVALUES" val="&lt;ChangeData&gt;&lt;Text&gt;&lt;![CDATA[@@3@@@@@ trước kẻ thù. &amp;#x0D;]]&gt;&lt;/Text&gt;&lt;FontSize&gt;&lt;![CDATA[32]]&gt;&lt;/FontSize&gt;&lt;Left&gt;&lt;![CDATA[0]]&gt;&lt;/Left&gt;&lt;Top&gt;&lt;![CDATA[0]]&gt;&lt;/Top&gt;&lt;/ChangeData&gt;"/>
  <p:tag name="MMPROD_SEGMENT" val="9"/>
  <p:tag name="PRESENTER_SHAPETEXTINFO" val="&lt;ShapeTextInfo&gt;&lt;TableIndex row=&quot;-1&quot; col=&quot;-1&quot;&gt;&lt;linesCount val=&quot;1&quot;/&gt;&lt;lineCharCount val=&quot;16&quot;/&gt;&lt;/TableIndex&gt;&lt;/ShapeTextInfo&gt;"/>
</p:tagLst>
</file>

<file path=ppt/tags/tag516.xml><?xml version="1.0" encoding="utf-8"?>
<p:tagLst xmlns:a="http://schemas.openxmlformats.org/drawingml/2006/main" xmlns:r="http://schemas.openxmlformats.org/officeDocument/2006/relationships" xmlns:p="http://schemas.openxmlformats.org/presentationml/2006/main">
  <p:tag name="MMPROD_LASTVALUES" val="&lt;ChangeData&gt;&lt;Left&gt;&lt;![CDATA[0]]&gt;&lt;/Left&gt;&lt;Top&gt;&lt;![CDATA[0]]&gt;&lt;/Top&gt;&lt;/ChangeData&gt;"/>
  <p:tag name="MMPROD_SEGMENT" val="7"/>
  <p:tag name="PRESENTER_SHAPETEXTINFO" val="&lt;ShapeTextInfo&gt;&lt;TableIndex row=&quot;-1&quot; col=&quot;-1&quot;&gt;&lt;linesCount val=&quot;0&quot;/&gt;&lt;/TableIndex&gt;&lt;/ShapeTextInfo&gt;"/>
</p:tagLst>
</file>

<file path=ppt/tags/tag517.xml><?xml version="1.0" encoding="utf-8"?>
<p:tagLst xmlns:a="http://schemas.openxmlformats.org/drawingml/2006/main" xmlns:r="http://schemas.openxmlformats.org/officeDocument/2006/relationships" xmlns:p="http://schemas.openxmlformats.org/presentationml/2006/main">
  <p:tag name="MMPROD_ABSOLUTEPOSITIONID" val="2003"/>
  <p:tag name="MMPROD_CONTROLTYPE" val="3"/>
  <p:tag name="MMPROD_SCALEOPERATION" val="1"/>
  <p:tag name="MMPROD_ID" val="10124"/>
  <p:tag name="MMPROD_TYPE" val="10019"/>
  <p:tag name="MMPROD_DATA" val="&lt;property id=&quot;10019&quot; value=&quot;0&quot;/&gt;&lt;property id=&quot;10079&quot; value=&quot;1&quot;/&gt;&lt;property id=&quot;10187&quot; value=&quot;&amp;lt;select an answer&amp;gt;&quot;/&gt;&lt;property id=&quot;10199&quot; value=&quot;0&quot;/&gt;"/>
  <p:tag name="MMPROD_COLLECTIONCONTAINERID" val="10111"/>
  <p:tag name="MMPROD_PARENTID" val="10110"/>
  <p:tag name="MMPROD_DATAEXT" val="&lt;object type=&quot;10047&quot; unique_id=&quot;10125&quot;&gt;&lt;object type=&quot;10030&quot; unique_id=&quot;10126&quot;&gt;&lt;property id=&quot;10088&quot; value=&quot;1&quot;/&gt;&lt;property id=&quot;10176&quot; value=&quot;bất khuất&quot;/&gt;&lt;/object&gt;&lt;object type=&quot;10030&quot; unique_id=&quot;10127&quot;&gt;&lt;property id=&quot;10088&quot; value=&quot;0&quot;/&gt;&lt;property id=&quot;10176&quot; value=&quot;hi sinh&quot;/&gt;&lt;/object&gt;&lt;object type=&quot;10030&quot; unique_id=&quot;10128&quot;&gt;&lt;property id=&quot;10088&quot; value=&quot;0&quot;/&gt;&lt;property id=&quot;10176&quot; value=&quot;quyết tâm&quot;/&gt;&lt;/object&gt;&lt;/object&gt;"/>
  <p:tag name="MMPROD_SEGMENT" val="8"/>
</p:tagLst>
</file>

<file path=ppt/tags/tag518.xml><?xml version="1.0" encoding="utf-8"?>
<p:tagLst xmlns:a="http://schemas.openxmlformats.org/drawingml/2006/main" xmlns:r="http://schemas.openxmlformats.org/officeDocument/2006/relationships" xmlns:p="http://schemas.openxmlformats.org/presentationml/2006/main">
  <p:tag name="MMPROD_LASTVALUES" val="&lt;ChangeData&gt;&lt;Text&gt;&lt;![CDATA[giàu lòng yêu nước,@@2@@@@@ &amp;#x0D;]]&gt;&lt;/Text&gt;&lt;FontSize&gt;&lt;![CDATA[32]]&gt;&lt;/FontSize&gt;&lt;Left&gt;&lt;![CDATA[0]]&gt;&lt;/Left&gt;&lt;Top&gt;&lt;![CDATA[0]]&gt;&lt;/Top&gt;&lt;/ChangeData&gt;"/>
  <p:tag name="MMPROD_SEGMENT" val="6"/>
  <p:tag name="PRESENTER_SHAPETEXTINFO" val="&lt;ShapeTextInfo&gt;&lt;TableIndex row=&quot;-1&quot; col=&quot;-1&quot;&gt;&lt;linesCount val=&quot;1&quot;/&gt;&lt;lineCharCount val=&quot;2&quot;/&gt;&lt;/TableIndex&gt;&lt;/ShapeTextInfo&gt;"/>
</p:tagLst>
</file>

<file path=ppt/tags/tag519.xml><?xml version="1.0" encoding="utf-8"?>
<p:tagLst xmlns:a="http://schemas.openxmlformats.org/drawingml/2006/main" xmlns:r="http://schemas.openxmlformats.org/officeDocument/2006/relationships" xmlns:p="http://schemas.openxmlformats.org/presentationml/2006/main">
  <p:tag name="MMPROD_LASTVALUES" val="&lt;ChangeData&gt;&lt;Text&gt;&lt;![CDATA[giàu lòng yêu nước,]]&gt;&lt;/Text&gt;&lt;FontSize&gt;&lt;![CDATA[32]]&gt;&lt;/FontSize&gt;&lt;Left&gt;&lt;![CDATA[0]]&gt;&lt;/Left&gt;&lt;Top&gt;&lt;![CDATA[0]]&gt;&lt;/Top&gt;&lt;/ChangeData&gt;"/>
  <p:tag name="MMPROD_SEGMENT" val="4"/>
  <p:tag name="PRESENTER_SHAPETEXTINFO" val="&lt;ShapeTextInfo&gt;&lt;TableIndex row=&quot;-1&quot; col=&quot;-1&quot;&gt;&lt;linesCount val=&quot;1&quot;/&gt;&lt;lineCharCount val=&quot;19&quot;/&gt;&lt;/TableIndex&gt;&lt;/ShapeTextInfo&gt;"/>
</p:tagLst>
</file>

<file path=ppt/tags/tag520.xml><?xml version="1.0" encoding="utf-8"?>
<p:tagLst xmlns:a="http://schemas.openxmlformats.org/drawingml/2006/main" xmlns:r="http://schemas.openxmlformats.org/officeDocument/2006/relationships" xmlns:p="http://schemas.openxmlformats.org/presentationml/2006/main">
  <p:tag name="MMPROD_ABSOLUTEPOSITIONID" val="2002"/>
  <p:tag name="MMPROD_CONTROLTYPE" val="3"/>
  <p:tag name="MMPROD_SCALEOPERATION" val="1"/>
  <p:tag name="MMPROD_ID" val="10119"/>
  <p:tag name="MMPROD_TYPE" val="10019"/>
  <p:tag name="MMPROD_DATA" val="&lt;property id=&quot;10019&quot; value=&quot;0&quot;/&gt;&lt;property id=&quot;10079&quot; value=&quot;1&quot;/&gt;&lt;property id=&quot;10187&quot; value=&quot;&amp;lt;select an answer&amp;gt;&quot;/&gt;&lt;property id=&quot;10199&quot; value=&quot;0&quot;/&gt;"/>
  <p:tag name="MMPROD_COLLECTIONCONTAINERID" val="10111"/>
  <p:tag name="MMPROD_PARENTID" val="10110"/>
  <p:tag name="MMPROD_DATAEXT" val="&lt;object type=&quot;10047&quot; unique_id=&quot;10120&quot;&gt;&lt;object type=&quot;10030&quot; unique_id=&quot;10121&quot;&gt;&lt;property id=&quot;10088&quot; value=&quot;1&quot;/&gt;&lt;property id=&quot;10176&quot; value=&quot;dũng cảm&quot;/&gt;&lt;/object&gt;&lt;object type=&quot;10030&quot; unique_id=&quot;10122&quot;&gt;&lt;property id=&quot;10088&quot; value=&quot;0&quot;/&gt;&lt;property id=&quot;10176&quot; value=&quot;kiên quyết&quot;/&gt;&lt;/object&gt;&lt;object type=&quot;10030&quot; unique_id=&quot;10123&quot;&gt;&lt;property id=&quot;10088&quot; value=&quot;0&quot;/&gt;&lt;property id=&quot;10176&quot; value=&quot;đấu tranh&quot;/&gt;&lt;/object&gt;&lt;/object&gt;"/>
  <p:tag name="MMPROD_SEGMENT" val="5"/>
</p:tagLst>
</file>

<file path=ppt/tags/tag521.xml><?xml version="1.0" encoding="utf-8"?>
<p:tagLst xmlns:a="http://schemas.openxmlformats.org/drawingml/2006/main" xmlns:r="http://schemas.openxmlformats.org/officeDocument/2006/relationships" xmlns:p="http://schemas.openxmlformats.org/presentationml/2006/main">
  <p:tag name="MMPROD_LASTVALUES" val="&lt;ChangeData&gt;&lt;Text&gt;&lt;![CDATA[Câu chuyện ca ngợi anh @@1@@@@@   ]]&gt;&lt;/Text&gt;&lt;FontSize&gt;&lt;![CDATA[32]]&gt;&lt;/FontSize&gt;&lt;Left&gt;&lt;![CDATA[0]]&gt;&lt;/Left&gt;&lt;Top&gt;&lt;![CDATA[0]]&gt;&lt;/Top&gt;&lt;/ChangeData&gt;"/>
  <p:tag name="MMPROD_SEGMENT" val="3"/>
  <p:tag name="PRESENTER_SHAPETEXTINFO" val="&lt;ShapeTextInfo&gt;&lt;TableIndex row=&quot;-1&quot; col=&quot;-1&quot;&gt;&lt;linesCount val=&quot;1&quot;/&gt;&lt;lineCharCount val=&quot;3&quot;/&gt;&lt;/TableIndex&gt;&lt;/ShapeTextInfo&gt;"/>
</p:tagLst>
</file>

<file path=ppt/tags/tag522.xml><?xml version="1.0" encoding="utf-8"?>
<p:tagLst xmlns:a="http://schemas.openxmlformats.org/drawingml/2006/main" xmlns:r="http://schemas.openxmlformats.org/officeDocument/2006/relationships" xmlns:p="http://schemas.openxmlformats.org/presentationml/2006/main">
  <p:tag name="MMPROD_LASTVALUES" val="&lt;ChangeData&gt;&lt;Text&gt;&lt;![CDATA[Câu chuyện ca ngợi anh ]]&gt;&lt;/Text&gt;&lt;FontSize&gt;&lt;![CDATA[32]]&gt;&lt;/FontSize&gt;&lt;Left&gt;&lt;![CDATA[0]]&gt;&lt;/Left&gt;&lt;Top&gt;&lt;![CDATA[0]]&gt;&lt;/Top&gt;&lt;/ChangeData&gt;"/>
  <p:tag name="MMPROD_SEGMENT" val="1"/>
  <p:tag name="PRESENTER_SHAPETEXTINFO" val="&lt;ShapeTextInfo&gt;&lt;TableIndex row=&quot;-1&quot; col=&quot;-1&quot;&gt;&lt;linesCount val=&quot;1&quot;/&gt;&lt;lineCharCount val=&quot;23&quot;/&gt;&lt;/TableIndex&gt;&lt;/ShapeTextInfo&gt;"/>
</p:tagLst>
</file>

<file path=ppt/tags/tag523.xml><?xml version="1.0" encoding="utf-8"?>
<p:tagLst xmlns:a="http://schemas.openxmlformats.org/drawingml/2006/main" xmlns:r="http://schemas.openxmlformats.org/officeDocument/2006/relationships" xmlns:p="http://schemas.openxmlformats.org/presentationml/2006/main">
  <p:tag name="MMPROD_ABSOLUTEPOSITIONID" val="2001"/>
  <p:tag name="MMPROD_CONTROLTYPE" val="3"/>
  <p:tag name="MMPROD_SCALEOPERATION" val="1"/>
  <p:tag name="MMPROD_ID" val="10114"/>
  <p:tag name="MMPROD_TYPE" val="10019"/>
  <p:tag name="MMPROD_DATA" val="&lt;property id=&quot;10019&quot; value=&quot;0&quot;/&gt;&lt;property id=&quot;10079&quot; value=&quot;1&quot;/&gt;&lt;property id=&quot;10187&quot; value=&quot;&amp;lt;select an answer&amp;gt;&quot;/&gt;&lt;property id=&quot;10199&quot; value=&quot;0&quot;/&gt;"/>
  <p:tag name="MMPROD_COLLECTIONCONTAINERID" val="10111"/>
  <p:tag name="MMPROD_PARENTID" val="10110"/>
  <p:tag name="MMPROD_DATAEXT" val="&lt;object type=&quot;10047&quot; unique_id=&quot;10115&quot;&gt;&lt;object type=&quot;10030&quot; unique_id=&quot;10116&quot;&gt;&lt;property id=&quot;10088&quot; value=&quot;0&quot;/&gt;&lt;property id=&quot;10176&quot; value=&quot;Nguyễn Văn Trỗi&quot;/&gt;&lt;/object&gt;&lt;object type=&quot;10030&quot; unique_id=&quot;10117&quot;&gt;&lt;property id=&quot;10088&quot; value=&quot;1&quot;/&gt;&lt;property id=&quot;10176&quot; value=&quot;Lý Tự Trọng&quot;/&gt;&lt;/object&gt;&lt;object type=&quot;10030&quot; unique_id=&quot;10118&quot;&gt;&lt;property id=&quot;10088&quot; value=&quot;0&quot;/&gt;&lt;property id=&quot;10176&quot; value=&quot;La Văn Cầu&quot;/&gt;&lt;/object&gt;&lt;/object&gt;"/>
  <p:tag name="MMPROD_SEGMENT" val="2"/>
</p:tagLst>
</file>

<file path=ppt/tags/tag5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25.xml><?xml version="1.0" encoding="utf-8"?>
<p:tagLst xmlns:a="http://schemas.openxmlformats.org/drawingml/2006/main" xmlns:r="http://schemas.openxmlformats.org/officeDocument/2006/relationships" xmlns:p="http://schemas.openxmlformats.org/presentationml/2006/main">
  <p:tag name="MMPROD_ABSOLUTEPOSITIONID" val="107"/>
  <p:tag name="MMPROD_LASTVALUES" val="&lt;ChangeData&gt;&lt;Text&gt;&lt;![CDATA[Tiếp tục]]&gt;&lt;/Text&gt;&lt;FontSize&gt;&lt;![CDATA[14]]&gt;&lt;/FontSize&gt;&lt;Left&gt;&lt;![CDATA[595.8]]&gt;&lt;/Left&gt;&lt;Top&gt;&lt;![CDATA[452.3013]]&gt;&lt;/Top&gt;&lt;/ChangeData&gt;"/>
  <p:tag name="PRESENTER_SHAPETEXTINFO" val="&lt;ShapeTextInfo&gt;&lt;TableIndex row=&quot;-1&quot; col=&quot;-1&quot;&gt;&lt;linesCount val=&quot;1&quot;/&gt;&lt;lineCharCount val=&quot;8&quot;/&gt;&lt;/TableIndex&gt;&lt;/ShapeTextInfo&gt;"/>
</p:tagLst>
</file>

<file path=ppt/tags/tag5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27.xml><?xml version="1.0" encoding="utf-8"?>
<p:tagLst xmlns:a="http://schemas.openxmlformats.org/drawingml/2006/main" xmlns:r="http://schemas.openxmlformats.org/officeDocument/2006/relationships" xmlns:p="http://schemas.openxmlformats.org/presentationml/2006/main">
  <p:tag name="MMPROD_ABSOLUTEPOSITIONID" val="105"/>
  <p:tag name="MMPROD_LASTVALUES" val="&lt;ChangeData&gt;&lt;Text&gt;&lt;![CDATA[Trả lời]]&gt;&lt;/Text&gt;&lt;FontSize&gt;&lt;![CDATA[14]]&gt;&lt;/FontSize&gt;&lt;Left&gt;&lt;![CDATA[498.6]]&gt;&lt;/Left&gt;&lt;Top&gt;&lt;![CDATA[452.3013]]&gt;&lt;/Top&gt;&lt;/ChangeData&gt;"/>
  <p:tag name="PRESENTER_SHAPETEXTINFO" val="&lt;ShapeTextInfo&gt;&lt;TableIndex row=&quot;-1&quot; col=&quot;-1&quot;&gt;&lt;linesCount val=&quot;1&quot;/&gt;&lt;lineCharCount val=&quot;7&quot;/&gt;&lt;/TableIndex&gt;&lt;/ShapeTextInfo&gt;"/>
</p:tagLst>
</file>

<file path=ppt/tags/tag528.xml><?xml version="1.0" encoding="utf-8"?>
<p:tagLst xmlns:a="http://schemas.openxmlformats.org/drawingml/2006/main" xmlns:r="http://schemas.openxmlformats.org/officeDocument/2006/relationships" xmlns:p="http://schemas.openxmlformats.org/presentationml/2006/main">
  <p:tag name="PPSNARRATION" val="17,1796942538,D:\E-L NAM HOC 21-22\LY TU TRONG\KE CHUYEN LY TU TRONG_pptx\Media.ppcx"/>
  <p:tag name="HTML_SHAPEINFO" val="&lt;SlideThumbPath val=&quot;Slide28.PNG&quot;/&gt;"/>
</p:tagLst>
</file>

<file path=ppt/tags/tag5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E6C48EE-ADCB-436F-8FCB-128CCF4FCEF3}_28.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53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220C4975-91F6-4023-96FF-E23FF0E84293}_28.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531.xml><?xml version="1.0" encoding="utf-8"?>
<p:tagLst xmlns:a="http://schemas.openxmlformats.org/drawingml/2006/main" xmlns:r="http://schemas.openxmlformats.org/officeDocument/2006/relationships" xmlns:p="http://schemas.openxmlformats.org/presentationml/2006/main">
  <p:tag name="PPSNARRATION" val="18,1796942538,D:\E-L NAM HOC 21-22\LY TU TRONG\KE CHUYEN LY TU TRONG_pptx\Media.ppcx"/>
  <p:tag name="HTML_SHAPEINFO" val="&lt;SlideThumbPath val=&quot;Slide29.PNG&quot;/&gt;"/>
</p:tagLst>
</file>

<file path=ppt/tags/tag5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8D94E140-22B3-45CF-A87A-7997283250A5}_29.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53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0C7367D2-A6D9-47AD-9423-385F92DE55ED}_29.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534.xml><?xml version="1.0" encoding="utf-8"?>
<p:tagLst xmlns:a="http://schemas.openxmlformats.org/drawingml/2006/main" xmlns:r="http://schemas.openxmlformats.org/officeDocument/2006/relationships" xmlns:p="http://schemas.openxmlformats.org/presentationml/2006/main">
  <p:tag name="PPSNARRATION" val="20,1796942538,D:\E-L NAM HOC 21-22\LY TU TRONG\KE CHUYEN LY TU TRONG_pptx\Media.ppcx"/>
  <p:tag name="HTML_SHAPEINFO" val="&lt;SlideThumbPath val=&quot;Slide30.PNG&quot;/&gt;"/>
</p:tagLst>
</file>

<file path=ppt/tags/tag5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ED43576D-3302-482C-A075-F92489A9BCA5}_30.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53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51F7CF1-C60E-45FA-A62E-A18D0DF3521B}_30.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537.xml><?xml version="1.0" encoding="utf-8"?>
<p:tagLst xmlns:a="http://schemas.openxmlformats.org/drawingml/2006/main" xmlns:r="http://schemas.openxmlformats.org/officeDocument/2006/relationships" xmlns:p="http://schemas.openxmlformats.org/presentationml/2006/main">
  <p:tag name="PPSNARRATION" val="22,1796942538,D:\E-L NAM HOC 21-22\LY TU TRONG\KE CHUYEN LY TU TRONG_pptx\Media.ppcx"/>
  <p:tag name="HTML_SHAPEINFO" val="&lt;SlideThumbPath val=&quot;Slide31.PNG&quot;/&gt;"/>
</p:tagLst>
</file>

<file path=ppt/tags/tag538.xml><?xml version="1.0" encoding="utf-8"?>
<p:tagLst xmlns:a="http://schemas.openxmlformats.org/drawingml/2006/main" xmlns:r="http://schemas.openxmlformats.org/officeDocument/2006/relationships" xmlns:p="http://schemas.openxmlformats.org/presentationml/2006/main">
  <p:tag name="PPSNARRATIONPROPS" val="D:\E-L NAM HOC 21-22\NHAC TRANG DAU\BAI CA ANH LY TU TRONG.mp3"/>
  <p:tag name="PPSNARRATION" val="30,1796942538,D:\E-L NAM HOC 21-22\LY TU TRONG\KE CHUYEN LY TU TRONG_pptx\Media.ppcx"/>
  <p:tag name="HTML_SHAPEINFO" val="&lt;SlideThumbPath val=&quot;Slide32.PNG&quot;/&gt;"/>
</p:tagLst>
</file>

<file path=ppt/tags/tag53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D78E3AEB-904B-46F2-B05B-8C77B2DC990F}_32.png&quot;/&gt;&lt;left val=&quot;120&quot;/&gt;&lt;top val=&quot;18&quot;/&gt;&lt;width val=&quot;475&quot;/&gt;&lt;height val=&quot;59&quot;/&gt;&lt;hasText val=&quot;1&quot;/&gt;&lt;/Image&gt;&lt;/ThreeDShapeInfo&gt;"/>
  <p:tag name="PRESENTER_SHAPETEXTINFO" val="&lt;ShapeTextInfo&gt;&lt;TableIndex row=&quot;-1&quot; col=&quot;-1&quot;&gt;&lt;linesCount val=&quot;1&quot;/&gt;&lt;lineCharCount val=&quot;12&quot;/&gt;&lt;/TableIndex&gt;&lt;/ShapeTextInfo&gt;"/>
</p:tagLst>
</file>

<file path=ppt/tags/tag5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12B6BD4-43F3-42B1-8FB9-3507723120C1}_32.png&quot;/&gt;&lt;left val=&quot;12&quot;/&gt;&lt;top val=&quot;26&quot;/&gt;&lt;width val=&quot;134&quot;/&gt;&lt;height val=&quot;43&quot;/&gt;&lt;hasText val=&quot;1&quot;/&gt;&lt;/Image&gt;&lt;/ThreeDShapeInfo&gt;"/>
  <p:tag name="PRESENTER_SHAPETEXTINFO" val="&lt;ShapeTextInfo&gt;&lt;TableIndex row=&quot;-1&quot; col=&quot;-1&quot;&gt;&lt;linesCount val=&quot;1&quot;/&gt;&lt;lineCharCount val=&quot;10&quot;/&gt;&lt;/TableIndex&gt;&lt;/ShapeTextInfo&gt;"/>
</p:tagLst>
</file>

<file path=ppt/tags/tag541.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Lst>
</file>

<file path=ppt/tags/tag54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FF7DB675-09F8-4F32-97EE-556467E99A85}_33.png&quot;/&gt;&lt;left val=&quot;66&quot;/&gt;&lt;top val=&quot;39&quot;/&gt;&lt;width val=&quot;589&quot;/&gt;&lt;height val=&quot;51&quot;/&gt;&lt;hasText val=&quot;1&quot;/&gt;&lt;/Image&gt;&lt;/ThreeDShapeInfo&gt;"/>
  <p:tag name="PRESENTER_SHAPETEXTINFO" val="&lt;ShapeTextInfo&gt;&lt;TableIndex row=&quot;-1&quot; col=&quot;-1&quot;&gt;&lt;linesCount val=&quot;1&quot;/&gt;&lt;lineCharCount val=&quot;18&quot;/&gt;&lt;/TableIndex&gt;&lt;/ShapeTextInfo&gt;"/>
</p:tagLst>
</file>

<file path=ppt/tags/tag54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D:\E-L NAM HOC 21-22\LY TU TRONG\data\asimages\{58B18DC8-12B9-4B0B-B101-79759A043173}_33.png&quot;/&gt;&lt;left val=&quot;48&quot;/&gt;&lt;top val=&quot;101&quot;/&gt;&lt;width val=&quot;625&quot;/&gt;&lt;height val=&quot;430&quot;/&gt;&lt;hasText val=&quot;1&quot;/&gt;&lt;/Image&gt;&lt;/ThreeDShapeInfo&gt;"/>
  <p:tag name="PRESENTER_SHAPETEXTINFO" val="&lt;ShapeTextInfo&gt;&lt;TableIndex row=&quot;-1&quot; col=&quot;-1&quot;&gt;&lt;linesCount val=&quot;12&quot;/&gt;&lt;lineCharCount val=&quot;25&quot;/&gt;&lt;lineCharCount val=&quot;54&quot;/&gt;&lt;lineCharCount val=&quot;19&quot;/&gt;&lt;lineCharCount val=&quot;50&quot;/&gt;&lt;lineCharCount val=&quot;7&quot;/&gt;&lt;lineCharCount val=&quot;27&quot;/&gt;&lt;lineCharCount val=&quot;32&quot;/&gt;&lt;lineCharCount val=&quot;37&quot;/&gt;&lt;lineCharCount val=&quot;38&quot;/&gt;&lt;lineCharCount val=&quot;41&quot;/&gt;&lt;lineCharCount val=&quot;51&quot;/&gt;&lt;lineCharCount val=&quot;5&quot;/&gt;&lt;/TableIndex&gt;&lt;/ShapeText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1047</TotalTime>
  <Words>1671</Words>
  <Application>Microsoft Office PowerPoint</Application>
  <PresentationFormat>On-screen Show (4:3)</PresentationFormat>
  <Paragraphs>307</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Lý Tự Trọng</vt:lpstr>
      <vt:lpstr>PowerPoint Presentation</vt:lpstr>
      <vt:lpstr>PowerPoint Presentation</vt:lpstr>
      <vt:lpstr>PowerPoint Presentation</vt:lpstr>
      <vt:lpstr>PowerPoint Presentation</vt:lpstr>
      <vt:lpstr>Gõ các chữ số ở cột B đúng nghĩa với từ ở cột A</vt:lpstr>
      <vt:lpstr>PowerPoint Presentation</vt:lpstr>
      <vt:lpstr>PowerPoint Presentation</vt:lpstr>
      <vt:lpstr>PowerPoint Presentation</vt:lpstr>
      <vt:lpstr>PowerPoint Presentation</vt:lpstr>
      <vt:lpstr>PowerPoint Presentation</vt:lpstr>
      <vt:lpstr>Em hãy nối tranh theo đúng thứ tự nội dung câu chuyện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biết gì về Lý Tự Trọng</vt:lpstr>
      <vt:lpstr>Trước khi chết, anh Lý Tự Trọng  hát vang bài hát gì ?</vt:lpstr>
      <vt:lpstr>Chọn từ thích hợp để hoàn chỉnh ý nghĩa câu chuyện.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325</cp:revision>
  <dcterms:created xsi:type="dcterms:W3CDTF">2021-10-05T03:42:10Z</dcterms:created>
  <dcterms:modified xsi:type="dcterms:W3CDTF">2021-10-20T02:18:32Z</dcterms:modified>
</cp:coreProperties>
</file>